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3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6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4" r:id="rId3"/>
    <p:sldMasterId id="2147483695" r:id="rId4"/>
    <p:sldMasterId id="2147483704" r:id="rId5"/>
    <p:sldMasterId id="2147483715" r:id="rId6"/>
    <p:sldMasterId id="2147483727" r:id="rId7"/>
    <p:sldMasterId id="2147483740" r:id="rId8"/>
    <p:sldMasterId id="2147483748" r:id="rId9"/>
    <p:sldMasterId id="2147483763" r:id="rId10"/>
  </p:sldMasterIdLst>
  <p:notesMasterIdLst>
    <p:notesMasterId r:id="rId105"/>
  </p:notesMasterIdLst>
  <p:sldIdLst>
    <p:sldId id="256" r:id="rId11"/>
    <p:sldId id="257" r:id="rId12"/>
    <p:sldId id="487" r:id="rId13"/>
    <p:sldId id="558" r:id="rId14"/>
    <p:sldId id="560" r:id="rId15"/>
    <p:sldId id="561" r:id="rId16"/>
    <p:sldId id="562" r:id="rId17"/>
    <p:sldId id="559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3" r:id="rId28"/>
    <p:sldId id="572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9" r:id="rId39"/>
    <p:sldId id="583" r:id="rId40"/>
    <p:sldId id="584" r:id="rId41"/>
    <p:sldId id="585" r:id="rId42"/>
    <p:sldId id="588" r:id="rId43"/>
    <p:sldId id="586" r:id="rId44"/>
    <p:sldId id="587" r:id="rId45"/>
    <p:sldId id="590" r:id="rId46"/>
    <p:sldId id="591" r:id="rId47"/>
    <p:sldId id="592" r:id="rId48"/>
    <p:sldId id="593" r:id="rId49"/>
    <p:sldId id="594" r:id="rId50"/>
    <p:sldId id="595" r:id="rId51"/>
    <p:sldId id="596" r:id="rId52"/>
    <p:sldId id="597" r:id="rId53"/>
    <p:sldId id="598" r:id="rId54"/>
    <p:sldId id="599" r:id="rId55"/>
    <p:sldId id="600" r:id="rId56"/>
    <p:sldId id="634" r:id="rId57"/>
    <p:sldId id="601" r:id="rId58"/>
    <p:sldId id="602" r:id="rId59"/>
    <p:sldId id="603" r:id="rId60"/>
    <p:sldId id="604" r:id="rId61"/>
    <p:sldId id="605" r:id="rId62"/>
    <p:sldId id="606" r:id="rId63"/>
    <p:sldId id="607" r:id="rId64"/>
    <p:sldId id="608" r:id="rId65"/>
    <p:sldId id="611" r:id="rId66"/>
    <p:sldId id="610" r:id="rId67"/>
    <p:sldId id="612" r:id="rId68"/>
    <p:sldId id="613" r:id="rId69"/>
    <p:sldId id="614" r:id="rId70"/>
    <p:sldId id="616" r:id="rId71"/>
    <p:sldId id="615" r:id="rId72"/>
    <p:sldId id="617" r:id="rId73"/>
    <p:sldId id="618" r:id="rId74"/>
    <p:sldId id="619" r:id="rId75"/>
    <p:sldId id="620" r:id="rId76"/>
    <p:sldId id="621" r:id="rId77"/>
    <p:sldId id="622" r:id="rId78"/>
    <p:sldId id="632" r:id="rId79"/>
    <p:sldId id="633" r:id="rId80"/>
    <p:sldId id="635" r:id="rId81"/>
    <p:sldId id="650" r:id="rId82"/>
    <p:sldId id="645" r:id="rId83"/>
    <p:sldId id="637" r:id="rId84"/>
    <p:sldId id="638" r:id="rId85"/>
    <p:sldId id="639" r:id="rId86"/>
    <p:sldId id="640" r:id="rId87"/>
    <p:sldId id="642" r:id="rId88"/>
    <p:sldId id="641" r:id="rId89"/>
    <p:sldId id="643" r:id="rId90"/>
    <p:sldId id="644" r:id="rId91"/>
    <p:sldId id="646" r:id="rId92"/>
    <p:sldId id="647" r:id="rId93"/>
    <p:sldId id="624" r:id="rId94"/>
    <p:sldId id="623" r:id="rId95"/>
    <p:sldId id="625" r:id="rId96"/>
    <p:sldId id="626" r:id="rId97"/>
    <p:sldId id="627" r:id="rId98"/>
    <p:sldId id="628" r:id="rId99"/>
    <p:sldId id="629" r:id="rId100"/>
    <p:sldId id="630" r:id="rId101"/>
    <p:sldId id="631" r:id="rId102"/>
    <p:sldId id="557" r:id="rId103"/>
    <p:sldId id="497" r:id="rId10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女士" initials="女士" lastIdx="1" clrIdx="0">
    <p:extLst>
      <p:ext uri="{19B8F6BF-5375-455C-9EA6-DF929625EA0E}">
        <p15:presenceInfo xmlns:p15="http://schemas.microsoft.com/office/powerpoint/2012/main" userId="a3ae6f3bee6c1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  <a:srgbClr val="006600"/>
    <a:srgbClr val="FFEFFF"/>
    <a:srgbClr val="FFCCFF"/>
    <a:srgbClr val="FFFF00"/>
    <a:srgbClr val="DD6851"/>
    <a:srgbClr val="BCE292"/>
    <a:srgbClr val="E7F5D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424" autoAdjust="0"/>
  </p:normalViewPr>
  <p:slideViewPr>
    <p:cSldViewPr snapToGrid="0">
      <p:cViewPr varScale="1">
        <p:scale>
          <a:sx n="107" d="100"/>
          <a:sy n="107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07" Type="http://schemas.openxmlformats.org/officeDocument/2006/relationships/presProps" Target="presProps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viewProps" Target="viewProps.xml"/><Relationship Id="rId54" Type="http://schemas.openxmlformats.org/officeDocument/2006/relationships/slide" Target="slides/slide44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theme" Target="theme/theme1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tableStyles" Target="tableStyles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62" Type="http://schemas.openxmlformats.org/officeDocument/2006/relationships/slide" Target="slides/slide52.xml"/><Relationship Id="rId83" Type="http://schemas.openxmlformats.org/officeDocument/2006/relationships/slide" Target="slides/slide73.xml"/><Relationship Id="rId88" Type="http://schemas.openxmlformats.org/officeDocument/2006/relationships/slide" Target="slides/slide7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38AE0-2ECC-479D-91B7-D64529B310F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A5E232E-E480-46E1-8C7D-3D291A8DC425}">
      <dgm:prSet/>
      <dgm:spPr/>
      <dgm:t>
        <a:bodyPr/>
        <a:lstStyle/>
        <a:p>
          <a:pPr rtl="0"/>
          <a:r>
            <a:rPr lang="en-US" dirty="0">
              <a:latin typeface="+mn-lt"/>
              <a:ea typeface="+mj-ea"/>
            </a:rPr>
            <a:t>&lt;V</a:t>
          </a:r>
          <a:r>
            <a:rPr lang="zh-CN" dirty="0">
              <a:latin typeface="+mn-lt"/>
              <a:ea typeface="+mj-ea"/>
            </a:rPr>
            <a:t>，</a:t>
          </a:r>
          <a:r>
            <a:rPr lang="en-US" dirty="0">
              <a:latin typeface="+mn-lt"/>
              <a:ea typeface="+mj-ea"/>
            </a:rPr>
            <a:t>E&gt;</a:t>
          </a:r>
          <a:endParaRPr lang="zh-CN" dirty="0">
            <a:latin typeface="+mn-lt"/>
            <a:ea typeface="+mj-ea"/>
          </a:endParaRPr>
        </a:p>
      </dgm:t>
    </dgm:pt>
    <dgm:pt modelId="{60CA3E6D-3699-4364-8C6D-C9DF2916ACFC}" type="parTrans" cxnId="{33CFEAB6-4406-4368-8224-A286DBBB1072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6838FEF9-3EF7-4D73-8665-D3E78AAB0DB0}" type="sibTrans" cxnId="{33CFEAB6-4406-4368-8224-A286DBBB1072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A2427813-C07D-4518-9F81-665889D18DCD}">
      <dgm:prSet/>
      <dgm:spPr/>
      <dgm:t>
        <a:bodyPr/>
        <a:lstStyle/>
        <a:p>
          <a:pPr rtl="0"/>
          <a:r>
            <a:rPr kumimoji="1" lang="en-US" dirty="0">
              <a:latin typeface="+mn-lt"/>
              <a:ea typeface="+mj-ea"/>
            </a:rPr>
            <a:t>V(G)  vertex set</a:t>
          </a:r>
          <a:endParaRPr lang="zh-CN" dirty="0">
            <a:latin typeface="+mn-lt"/>
            <a:ea typeface="+mj-ea"/>
          </a:endParaRPr>
        </a:p>
      </dgm:t>
    </dgm:pt>
    <dgm:pt modelId="{1A01D426-AF19-4CA2-9BBC-B9AF40AFD2D1}" type="parTrans" cxnId="{EB850910-043A-4A0F-9A6E-A2C002BFD26C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560C02AF-C770-48B9-BA4A-B95A27D574AB}" type="sibTrans" cxnId="{EB850910-043A-4A0F-9A6E-A2C002BFD26C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6909CE01-9EC0-4C8C-A639-4A1CF04C8AA9}">
      <dgm:prSet/>
      <dgm:spPr/>
      <dgm:t>
        <a:bodyPr/>
        <a:lstStyle/>
        <a:p>
          <a:pPr rtl="0"/>
          <a:r>
            <a:rPr kumimoji="1" lang="en-US" dirty="0">
              <a:latin typeface="+mn-lt"/>
              <a:ea typeface="+mj-ea"/>
            </a:rPr>
            <a:t>E(G)  edge set</a:t>
          </a:r>
          <a:endParaRPr lang="zh-CN" dirty="0">
            <a:latin typeface="+mn-lt"/>
            <a:ea typeface="+mj-ea"/>
          </a:endParaRPr>
        </a:p>
      </dgm:t>
    </dgm:pt>
    <dgm:pt modelId="{16669AB1-BEC9-4977-895D-8A57C8F0F857}" type="parTrans" cxnId="{92FAE50E-B518-4327-9B71-08673D0F0D59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6BBD183-95B1-466C-B51E-63BCFDFAD153}" type="sibTrans" cxnId="{92FAE50E-B518-4327-9B71-08673D0F0D59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6CA0DBE-D735-4D0D-854A-CE68CEC118A8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zh-CN" altLang="en-US" dirty="0">
              <a:latin typeface="+mn-lt"/>
              <a:ea typeface="+mj-ea"/>
            </a:rPr>
            <a:t>有向图</a:t>
          </a:r>
          <a:r>
            <a:rPr lang="en-US" altLang="zh-CN" dirty="0">
              <a:latin typeface="+mn-lt"/>
              <a:ea typeface="+mj-ea"/>
            </a:rPr>
            <a:t>e=&lt;</a:t>
          </a:r>
          <a:r>
            <a:rPr lang="en-US" altLang="zh-CN" dirty="0" err="1">
              <a:latin typeface="+mn-lt"/>
              <a:ea typeface="+mj-ea"/>
            </a:rPr>
            <a:t>a,b</a:t>
          </a:r>
          <a:r>
            <a:rPr lang="en-US" altLang="zh-CN" dirty="0">
              <a:latin typeface="+mn-lt"/>
              <a:ea typeface="+mj-ea"/>
            </a:rPr>
            <a:t>&gt;</a:t>
          </a:r>
          <a:endParaRPr lang="zh-CN" dirty="0">
            <a:latin typeface="+mn-lt"/>
            <a:ea typeface="+mj-ea"/>
          </a:endParaRPr>
        </a:p>
      </dgm:t>
    </dgm:pt>
    <dgm:pt modelId="{7B2AA3DD-4BCD-450E-AAF2-494C6D78E2F7}" type="parTrans" cxnId="{37EDE4B4-ABA0-400C-B2F2-8D8A16200DC1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87415725-703B-4B46-9E9E-AF6302D9EA16}" type="sibTrans" cxnId="{37EDE4B4-ABA0-400C-B2F2-8D8A16200DC1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C5F884E9-654D-434B-B99C-4E0F777965C2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zh-CN" altLang="en-US" dirty="0">
              <a:latin typeface="+mn-lt"/>
              <a:ea typeface="+mj-ea"/>
            </a:rPr>
            <a:t>无向图</a:t>
          </a:r>
          <a:r>
            <a:rPr lang="en-US" altLang="zh-CN" dirty="0">
              <a:latin typeface="+mn-lt"/>
              <a:ea typeface="+mj-ea"/>
            </a:rPr>
            <a:t>e=(</a:t>
          </a:r>
          <a:r>
            <a:rPr lang="en-US" altLang="zh-CN" dirty="0" err="1">
              <a:latin typeface="+mn-lt"/>
              <a:ea typeface="+mj-ea"/>
            </a:rPr>
            <a:t>a,b</a:t>
          </a:r>
          <a:r>
            <a:rPr lang="en-US" altLang="zh-CN" dirty="0">
              <a:latin typeface="+mn-lt"/>
              <a:ea typeface="+mj-ea"/>
            </a:rPr>
            <a:t>)</a:t>
          </a:r>
          <a:endParaRPr lang="zh-CN" dirty="0">
            <a:latin typeface="+mn-lt"/>
            <a:ea typeface="+mj-ea"/>
          </a:endParaRPr>
        </a:p>
      </dgm:t>
    </dgm:pt>
    <dgm:pt modelId="{AE9313E8-E7EC-473F-8775-1C38DF62C1F9}" type="parTrans" cxnId="{707E1684-D4E3-48BF-87C8-BAFCF714BDA7}">
      <dgm:prSet/>
      <dgm:spPr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3BCCB6F8-BF2C-47DA-89A0-90FADD244C1E}" type="sibTrans" cxnId="{707E1684-D4E3-48BF-87C8-BAFCF714BDA7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A05A6F4C-69F5-41FF-A633-B54465C4E19E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altLang="zh-CN" dirty="0">
              <a:latin typeface="+mn-lt"/>
              <a:ea typeface="+mj-ea"/>
            </a:rPr>
            <a:t>G=&lt;V,E&gt;</a:t>
          </a:r>
          <a:endParaRPr lang="zh-CN" dirty="0">
            <a:latin typeface="+mn-lt"/>
            <a:ea typeface="+mj-ea"/>
          </a:endParaRPr>
        </a:p>
      </dgm:t>
    </dgm:pt>
    <dgm:pt modelId="{6CC4959A-8F4D-4259-AFCE-AFC89D94CB8A}" type="parTrans" cxnId="{A1346139-A247-4CCF-9A24-E67CE9BFFF44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35A836F0-3F92-4841-B979-0655CBB85DE0}" type="sibTrans" cxnId="{A1346139-A247-4CCF-9A24-E67CE9BFFF44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5C6332AC-6913-46ED-8B7D-6F5F5BAC3BFD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altLang="zh-CN" dirty="0">
              <a:latin typeface="+mn-lt"/>
              <a:ea typeface="+mj-ea"/>
            </a:rPr>
            <a:t>V</a:t>
          </a:r>
          <a:r>
            <a:rPr lang="zh-CN" altLang="en-US" dirty="0">
              <a:latin typeface="+mn-lt"/>
              <a:ea typeface="+mj-ea"/>
            </a:rPr>
            <a:t>：</a:t>
          </a:r>
          <a:r>
            <a:rPr lang="zh-CN" dirty="0">
              <a:latin typeface="+mn-lt"/>
              <a:ea typeface="+mj-ea"/>
            </a:rPr>
            <a:t>非空有限集</a:t>
          </a:r>
          <a:endParaRPr lang="en-US" altLang="zh-CN" dirty="0">
            <a:latin typeface="+mn-lt"/>
            <a:ea typeface="+mj-ea"/>
          </a:endParaRPr>
        </a:p>
        <a:p>
          <a:pPr algn="l" rtl="0"/>
          <a:r>
            <a:rPr lang="en-US" altLang="zh-CN" dirty="0">
              <a:latin typeface="+mn-lt"/>
              <a:ea typeface="+mj-ea"/>
            </a:rPr>
            <a:t>E</a:t>
          </a:r>
          <a:r>
            <a:rPr lang="zh-CN" altLang="en-US" dirty="0">
              <a:latin typeface="+mn-lt"/>
              <a:ea typeface="+mj-ea"/>
            </a:rPr>
            <a:t>：边集合</a:t>
          </a:r>
          <a:endParaRPr lang="zh-CN" dirty="0">
            <a:latin typeface="+mn-lt"/>
            <a:ea typeface="+mj-ea"/>
          </a:endParaRPr>
        </a:p>
      </dgm:t>
    </dgm:pt>
    <dgm:pt modelId="{2355E25B-CD7C-4B9C-AF18-87C98B8EBE03}" type="parTrans" cxnId="{A1FB417B-F3D9-4350-8E63-39BFA2C748F9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E6324A5E-9270-49FB-8EA3-B4BE8BB7F4F9}" type="sibTrans" cxnId="{A1FB417B-F3D9-4350-8E63-39BFA2C748F9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8C94860C-1520-4AEB-9455-030397BA2131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 rtl="0"/>
          <a:r>
            <a:rPr lang="en-US" altLang="zh-CN" dirty="0">
              <a:latin typeface="+mn-lt"/>
              <a:ea typeface="+mj-ea"/>
            </a:rPr>
            <a:t>e</a:t>
          </a:r>
          <a:r>
            <a:rPr lang="zh-CN" altLang="en-US" dirty="0">
              <a:latin typeface="+mn-lt"/>
              <a:ea typeface="+mj-ea"/>
            </a:rPr>
            <a:t>∈</a:t>
          </a:r>
          <a:r>
            <a:rPr lang="en-US" altLang="zh-CN" dirty="0">
              <a:latin typeface="+mn-lt"/>
              <a:ea typeface="+mj-ea"/>
            </a:rPr>
            <a:t>E</a:t>
          </a:r>
          <a:r>
            <a:rPr lang="zh-CN" altLang="en-US" dirty="0">
              <a:latin typeface="+mn-lt"/>
              <a:ea typeface="+mj-ea"/>
            </a:rPr>
            <a:t>，</a:t>
          </a:r>
          <a:r>
            <a:rPr kumimoji="1" lang="en-US" altLang="zh-TW" i="0" dirty="0">
              <a:latin typeface="+mn-lt"/>
              <a:ea typeface="+mj-ea"/>
            </a:rPr>
            <a:t>V</a:t>
          </a:r>
          <a:r>
            <a:rPr lang="zh-CN" altLang="en-US" dirty="0">
              <a:latin typeface="+mn-lt"/>
              <a:ea typeface="+mj-ea"/>
            </a:rPr>
            <a:t>中元素有序</a:t>
          </a:r>
          <a:r>
            <a:rPr lang="en-US" altLang="zh-CN" dirty="0">
              <a:latin typeface="+mn-lt"/>
              <a:ea typeface="+mj-ea"/>
            </a:rPr>
            <a:t>/</a:t>
          </a:r>
          <a:r>
            <a:rPr lang="zh-CN" altLang="en-US" dirty="0">
              <a:latin typeface="+mn-lt"/>
              <a:ea typeface="+mj-ea"/>
            </a:rPr>
            <a:t>无序偶的可重集</a:t>
          </a:r>
          <a:endParaRPr lang="zh-CN" dirty="0">
            <a:latin typeface="+mn-lt"/>
            <a:ea typeface="+mj-ea"/>
          </a:endParaRPr>
        </a:p>
      </dgm:t>
    </dgm:pt>
    <dgm:pt modelId="{18396A0C-7911-41E8-9D3E-B3C0C2E07601}" type="parTrans" cxnId="{51051124-D0C8-4F84-AAAF-9A642381875E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7A730881-6873-4FD0-BEF5-0C2F879E5B57}" type="sibTrans" cxnId="{51051124-D0C8-4F84-AAAF-9A642381875E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A87EE67E-2C4C-4A82-B794-BE3219B28311}" type="pres">
      <dgm:prSet presAssocID="{3C638AE0-2ECC-479D-91B7-D64529B310F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7A24D6-EA59-4648-8E1C-28DE12CC4D2D}" type="pres">
      <dgm:prSet presAssocID="{3C638AE0-2ECC-479D-91B7-D64529B310F4}" presName="hierFlow" presStyleCnt="0"/>
      <dgm:spPr/>
    </dgm:pt>
    <dgm:pt modelId="{E0684D5A-9082-4BFC-95AA-B5135EC14F69}" type="pres">
      <dgm:prSet presAssocID="{3C638AE0-2ECC-479D-91B7-D64529B310F4}" presName="firstBuf" presStyleCnt="0"/>
      <dgm:spPr/>
    </dgm:pt>
    <dgm:pt modelId="{5E230015-D252-4480-84C0-AF0E51B39884}" type="pres">
      <dgm:prSet presAssocID="{3C638AE0-2ECC-479D-91B7-D64529B310F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15B95D-B680-4CAB-9136-23742DF2A3D5}" type="pres">
      <dgm:prSet presAssocID="{8A5E232E-E480-46E1-8C7D-3D291A8DC425}" presName="Name14" presStyleCnt="0"/>
      <dgm:spPr/>
    </dgm:pt>
    <dgm:pt modelId="{267ED8E5-8D36-4F1C-854C-AC87A4F7D872}" type="pres">
      <dgm:prSet presAssocID="{8A5E232E-E480-46E1-8C7D-3D291A8DC425}" presName="level1Shape" presStyleLbl="node0" presStyleIdx="0" presStyleCnt="1">
        <dgm:presLayoutVars>
          <dgm:chPref val="3"/>
        </dgm:presLayoutVars>
      </dgm:prSet>
      <dgm:spPr/>
    </dgm:pt>
    <dgm:pt modelId="{9B620276-950F-4004-8E3A-1F25B88424A2}" type="pres">
      <dgm:prSet presAssocID="{8A5E232E-E480-46E1-8C7D-3D291A8DC425}" presName="hierChild2" presStyleCnt="0"/>
      <dgm:spPr/>
    </dgm:pt>
    <dgm:pt modelId="{9ADDC998-1645-4203-B1C8-6D0885CF6346}" type="pres">
      <dgm:prSet presAssocID="{1A01D426-AF19-4CA2-9BBC-B9AF40AFD2D1}" presName="Name19" presStyleLbl="parChTrans1D2" presStyleIdx="0" presStyleCnt="2"/>
      <dgm:spPr/>
    </dgm:pt>
    <dgm:pt modelId="{62FDEBEC-A100-45D8-A174-6999822D266E}" type="pres">
      <dgm:prSet presAssocID="{A2427813-C07D-4518-9F81-665889D18DCD}" presName="Name21" presStyleCnt="0"/>
      <dgm:spPr/>
    </dgm:pt>
    <dgm:pt modelId="{D0748EF6-3D27-49A8-89A5-A797E33A7984}" type="pres">
      <dgm:prSet presAssocID="{A2427813-C07D-4518-9F81-665889D18DCD}" presName="level2Shape" presStyleLbl="node2" presStyleIdx="0" presStyleCnt="2"/>
      <dgm:spPr/>
    </dgm:pt>
    <dgm:pt modelId="{D798B243-0D8E-4FF2-BA3B-2E9D9189D750}" type="pres">
      <dgm:prSet presAssocID="{A2427813-C07D-4518-9F81-665889D18DCD}" presName="hierChild3" presStyleCnt="0"/>
      <dgm:spPr/>
    </dgm:pt>
    <dgm:pt modelId="{34E0D5D7-20C7-4B6A-9E18-DFA2A5B8B9C7}" type="pres">
      <dgm:prSet presAssocID="{16669AB1-BEC9-4977-895D-8A57C8F0F857}" presName="Name19" presStyleLbl="parChTrans1D2" presStyleIdx="1" presStyleCnt="2"/>
      <dgm:spPr/>
    </dgm:pt>
    <dgm:pt modelId="{887034E0-0CC2-499A-9182-0736C64EC703}" type="pres">
      <dgm:prSet presAssocID="{6909CE01-9EC0-4C8C-A639-4A1CF04C8AA9}" presName="Name21" presStyleCnt="0"/>
      <dgm:spPr/>
    </dgm:pt>
    <dgm:pt modelId="{11ABA055-74BD-4830-9C7F-97D4E8B60ED6}" type="pres">
      <dgm:prSet presAssocID="{6909CE01-9EC0-4C8C-A639-4A1CF04C8AA9}" presName="level2Shape" presStyleLbl="node2" presStyleIdx="1" presStyleCnt="2"/>
      <dgm:spPr/>
    </dgm:pt>
    <dgm:pt modelId="{698C8E8F-3DB5-4565-833D-6E33306A560B}" type="pres">
      <dgm:prSet presAssocID="{6909CE01-9EC0-4C8C-A639-4A1CF04C8AA9}" presName="hierChild3" presStyleCnt="0"/>
      <dgm:spPr/>
    </dgm:pt>
    <dgm:pt modelId="{F5B8660A-4410-4704-8283-4C62E6CCAD88}" type="pres">
      <dgm:prSet presAssocID="{7B2AA3DD-4BCD-450E-AAF2-494C6D78E2F7}" presName="Name19" presStyleLbl="parChTrans1D3" presStyleIdx="0" presStyleCnt="2"/>
      <dgm:spPr/>
    </dgm:pt>
    <dgm:pt modelId="{75DDA500-2CA6-4C8E-BAD9-2231FBD66E92}" type="pres">
      <dgm:prSet presAssocID="{46CA0DBE-D735-4D0D-854A-CE68CEC118A8}" presName="Name21" presStyleCnt="0"/>
      <dgm:spPr/>
    </dgm:pt>
    <dgm:pt modelId="{6787F43B-B865-4297-A870-123E198A209B}" type="pres">
      <dgm:prSet presAssocID="{46CA0DBE-D735-4D0D-854A-CE68CEC118A8}" presName="level2Shape" presStyleLbl="node3" presStyleIdx="0" presStyleCnt="2"/>
      <dgm:spPr/>
    </dgm:pt>
    <dgm:pt modelId="{60560426-FD52-4677-875C-EF70E0050E8F}" type="pres">
      <dgm:prSet presAssocID="{46CA0DBE-D735-4D0D-854A-CE68CEC118A8}" presName="hierChild3" presStyleCnt="0"/>
      <dgm:spPr/>
    </dgm:pt>
    <dgm:pt modelId="{2C70B5B3-062F-44DF-9702-F4E2BB3F93A7}" type="pres">
      <dgm:prSet presAssocID="{AE9313E8-E7EC-473F-8775-1C38DF62C1F9}" presName="Name19" presStyleLbl="parChTrans1D3" presStyleIdx="1" presStyleCnt="2"/>
      <dgm:spPr/>
    </dgm:pt>
    <dgm:pt modelId="{F3FABB91-A438-4767-83B6-3A3995124D5C}" type="pres">
      <dgm:prSet presAssocID="{C5F884E9-654D-434B-B99C-4E0F777965C2}" presName="Name21" presStyleCnt="0"/>
      <dgm:spPr/>
    </dgm:pt>
    <dgm:pt modelId="{39EB528D-ADC1-4838-B67A-798251801D28}" type="pres">
      <dgm:prSet presAssocID="{C5F884E9-654D-434B-B99C-4E0F777965C2}" presName="level2Shape" presStyleLbl="node3" presStyleIdx="1" presStyleCnt="2"/>
      <dgm:spPr/>
    </dgm:pt>
    <dgm:pt modelId="{D1795370-1905-4622-A549-A05676DC4CB1}" type="pres">
      <dgm:prSet presAssocID="{C5F884E9-654D-434B-B99C-4E0F777965C2}" presName="hierChild3" presStyleCnt="0"/>
      <dgm:spPr/>
    </dgm:pt>
    <dgm:pt modelId="{C989F777-522B-404C-A5F1-B3F2C77A4B29}" type="pres">
      <dgm:prSet presAssocID="{3C638AE0-2ECC-479D-91B7-D64529B310F4}" presName="bgShapesFlow" presStyleCnt="0"/>
      <dgm:spPr/>
    </dgm:pt>
    <dgm:pt modelId="{22AC1385-17C0-4B03-BE79-512F18D3B395}" type="pres">
      <dgm:prSet presAssocID="{A05A6F4C-69F5-41FF-A633-B54465C4E19E}" presName="rectComp" presStyleCnt="0"/>
      <dgm:spPr/>
    </dgm:pt>
    <dgm:pt modelId="{09DB06AD-FAFA-4A4E-9A63-2B25D834843E}" type="pres">
      <dgm:prSet presAssocID="{A05A6F4C-69F5-41FF-A633-B54465C4E19E}" presName="bgRect" presStyleLbl="bgShp" presStyleIdx="0" presStyleCnt="3"/>
      <dgm:spPr/>
    </dgm:pt>
    <dgm:pt modelId="{39C9DA7A-CE27-4ADE-BD59-4F3B1C10B9B6}" type="pres">
      <dgm:prSet presAssocID="{A05A6F4C-69F5-41FF-A633-B54465C4E19E}" presName="bgRectTx" presStyleLbl="bgShp" presStyleIdx="0" presStyleCnt="3">
        <dgm:presLayoutVars>
          <dgm:bulletEnabled val="1"/>
        </dgm:presLayoutVars>
      </dgm:prSet>
      <dgm:spPr/>
    </dgm:pt>
    <dgm:pt modelId="{FF79C24C-86BF-4901-A112-6736395C3C15}" type="pres">
      <dgm:prSet presAssocID="{A05A6F4C-69F5-41FF-A633-B54465C4E19E}" presName="spComp" presStyleCnt="0"/>
      <dgm:spPr/>
    </dgm:pt>
    <dgm:pt modelId="{41E070C2-C884-409C-958D-6CD931233F92}" type="pres">
      <dgm:prSet presAssocID="{A05A6F4C-69F5-41FF-A633-B54465C4E19E}" presName="vSp" presStyleCnt="0"/>
      <dgm:spPr/>
    </dgm:pt>
    <dgm:pt modelId="{275C335C-1DBA-47B3-BE3B-E3CB5C35F71E}" type="pres">
      <dgm:prSet presAssocID="{5C6332AC-6913-46ED-8B7D-6F5F5BAC3BFD}" presName="rectComp" presStyleCnt="0"/>
      <dgm:spPr/>
    </dgm:pt>
    <dgm:pt modelId="{1229D440-420B-47E3-B74D-6CEDC0922C43}" type="pres">
      <dgm:prSet presAssocID="{5C6332AC-6913-46ED-8B7D-6F5F5BAC3BFD}" presName="bgRect" presStyleLbl="bgShp" presStyleIdx="1" presStyleCnt="3"/>
      <dgm:spPr/>
    </dgm:pt>
    <dgm:pt modelId="{B655D82E-3137-4D90-902B-7C8A7412AAB0}" type="pres">
      <dgm:prSet presAssocID="{5C6332AC-6913-46ED-8B7D-6F5F5BAC3BFD}" presName="bgRectTx" presStyleLbl="bgShp" presStyleIdx="1" presStyleCnt="3">
        <dgm:presLayoutVars>
          <dgm:bulletEnabled val="1"/>
        </dgm:presLayoutVars>
      </dgm:prSet>
      <dgm:spPr/>
    </dgm:pt>
    <dgm:pt modelId="{1F63B652-3E02-4F7B-ACDD-17F640D3FA32}" type="pres">
      <dgm:prSet presAssocID="{5C6332AC-6913-46ED-8B7D-6F5F5BAC3BFD}" presName="spComp" presStyleCnt="0"/>
      <dgm:spPr/>
    </dgm:pt>
    <dgm:pt modelId="{4D0A25EB-586B-4FE0-B286-B443D267313A}" type="pres">
      <dgm:prSet presAssocID="{5C6332AC-6913-46ED-8B7D-6F5F5BAC3BFD}" presName="vSp" presStyleCnt="0"/>
      <dgm:spPr/>
    </dgm:pt>
    <dgm:pt modelId="{81AF4306-8B90-44D0-A414-605572FD65CD}" type="pres">
      <dgm:prSet presAssocID="{8C94860C-1520-4AEB-9455-030397BA2131}" presName="rectComp" presStyleCnt="0"/>
      <dgm:spPr/>
    </dgm:pt>
    <dgm:pt modelId="{AEE8541D-5FBE-4025-9FD6-774D1DEB7C3B}" type="pres">
      <dgm:prSet presAssocID="{8C94860C-1520-4AEB-9455-030397BA2131}" presName="bgRect" presStyleLbl="bgShp" presStyleIdx="2" presStyleCnt="3"/>
      <dgm:spPr/>
    </dgm:pt>
    <dgm:pt modelId="{96ED4725-F9C4-4E7F-9572-06F13982A48C}" type="pres">
      <dgm:prSet presAssocID="{8C94860C-1520-4AEB-9455-030397BA213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07F8A03-ED8B-41E0-B3FE-401A396A5823}" type="presOf" srcId="{6909CE01-9EC0-4C8C-A639-4A1CF04C8AA9}" destId="{11ABA055-74BD-4830-9C7F-97D4E8B60ED6}" srcOrd="0" destOrd="0" presId="urn:microsoft.com/office/officeart/2005/8/layout/hierarchy6"/>
    <dgm:cxn modelId="{92FAE50E-B518-4327-9B71-08673D0F0D59}" srcId="{8A5E232E-E480-46E1-8C7D-3D291A8DC425}" destId="{6909CE01-9EC0-4C8C-A639-4A1CF04C8AA9}" srcOrd="1" destOrd="0" parTransId="{16669AB1-BEC9-4977-895D-8A57C8F0F857}" sibTransId="{46BBD183-95B1-466C-B51E-63BCFDFAD153}"/>
    <dgm:cxn modelId="{EB850910-043A-4A0F-9A6E-A2C002BFD26C}" srcId="{8A5E232E-E480-46E1-8C7D-3D291A8DC425}" destId="{A2427813-C07D-4518-9F81-665889D18DCD}" srcOrd="0" destOrd="0" parTransId="{1A01D426-AF19-4CA2-9BBC-B9AF40AFD2D1}" sibTransId="{560C02AF-C770-48B9-BA4A-B95A27D574AB}"/>
    <dgm:cxn modelId="{F1C9811A-E062-4FCA-8252-F00708531B2C}" type="presOf" srcId="{8C94860C-1520-4AEB-9455-030397BA2131}" destId="{96ED4725-F9C4-4E7F-9572-06F13982A48C}" srcOrd="1" destOrd="0" presId="urn:microsoft.com/office/officeart/2005/8/layout/hierarchy6"/>
    <dgm:cxn modelId="{51051124-D0C8-4F84-AAAF-9A642381875E}" srcId="{3C638AE0-2ECC-479D-91B7-D64529B310F4}" destId="{8C94860C-1520-4AEB-9455-030397BA2131}" srcOrd="3" destOrd="0" parTransId="{18396A0C-7911-41E8-9D3E-B3C0C2E07601}" sibTransId="{7A730881-6873-4FD0-BEF5-0C2F879E5B57}"/>
    <dgm:cxn modelId="{3B97D92B-E8FD-441E-845A-427C9AA266D8}" type="presOf" srcId="{5C6332AC-6913-46ED-8B7D-6F5F5BAC3BFD}" destId="{B655D82E-3137-4D90-902B-7C8A7412AAB0}" srcOrd="1" destOrd="0" presId="urn:microsoft.com/office/officeart/2005/8/layout/hierarchy6"/>
    <dgm:cxn modelId="{A1346139-A247-4CCF-9A24-E67CE9BFFF44}" srcId="{3C638AE0-2ECC-479D-91B7-D64529B310F4}" destId="{A05A6F4C-69F5-41FF-A633-B54465C4E19E}" srcOrd="1" destOrd="0" parTransId="{6CC4959A-8F4D-4259-AFCE-AFC89D94CB8A}" sibTransId="{35A836F0-3F92-4841-B979-0655CBB85DE0}"/>
    <dgm:cxn modelId="{89917040-C429-46FA-BD78-2EB3A47A5F55}" type="presOf" srcId="{5C6332AC-6913-46ED-8B7D-6F5F5BAC3BFD}" destId="{1229D440-420B-47E3-B74D-6CEDC0922C43}" srcOrd="0" destOrd="0" presId="urn:microsoft.com/office/officeart/2005/8/layout/hierarchy6"/>
    <dgm:cxn modelId="{94F3046B-B17C-4A5E-ACAB-68F6DEA5D51C}" type="presOf" srcId="{7B2AA3DD-4BCD-450E-AAF2-494C6D78E2F7}" destId="{F5B8660A-4410-4704-8283-4C62E6CCAD88}" srcOrd="0" destOrd="0" presId="urn:microsoft.com/office/officeart/2005/8/layout/hierarchy6"/>
    <dgm:cxn modelId="{6390D26C-5E16-40C1-BCA6-76EAC8C2C103}" type="presOf" srcId="{8C94860C-1520-4AEB-9455-030397BA2131}" destId="{AEE8541D-5FBE-4025-9FD6-774D1DEB7C3B}" srcOrd="0" destOrd="0" presId="urn:microsoft.com/office/officeart/2005/8/layout/hierarchy6"/>
    <dgm:cxn modelId="{03210851-2D38-4A00-AA7E-F5C17B9F7270}" type="presOf" srcId="{46CA0DBE-D735-4D0D-854A-CE68CEC118A8}" destId="{6787F43B-B865-4297-A870-123E198A209B}" srcOrd="0" destOrd="0" presId="urn:microsoft.com/office/officeart/2005/8/layout/hierarchy6"/>
    <dgm:cxn modelId="{A1FB417B-F3D9-4350-8E63-39BFA2C748F9}" srcId="{3C638AE0-2ECC-479D-91B7-D64529B310F4}" destId="{5C6332AC-6913-46ED-8B7D-6F5F5BAC3BFD}" srcOrd="2" destOrd="0" parTransId="{2355E25B-CD7C-4B9C-AF18-87C98B8EBE03}" sibTransId="{E6324A5E-9270-49FB-8EA3-B4BE8BB7F4F9}"/>
    <dgm:cxn modelId="{0C168C82-6D75-445F-9FA8-F88A7EF1775B}" type="presOf" srcId="{A05A6F4C-69F5-41FF-A633-B54465C4E19E}" destId="{09DB06AD-FAFA-4A4E-9A63-2B25D834843E}" srcOrd="0" destOrd="0" presId="urn:microsoft.com/office/officeart/2005/8/layout/hierarchy6"/>
    <dgm:cxn modelId="{707E1684-D4E3-48BF-87C8-BAFCF714BDA7}" srcId="{6909CE01-9EC0-4C8C-A639-4A1CF04C8AA9}" destId="{C5F884E9-654D-434B-B99C-4E0F777965C2}" srcOrd="1" destOrd="0" parTransId="{AE9313E8-E7EC-473F-8775-1C38DF62C1F9}" sibTransId="{3BCCB6F8-BF2C-47DA-89A0-90FADD244C1E}"/>
    <dgm:cxn modelId="{EEAE1189-11E9-4414-9BB1-07CBABF9F372}" type="presOf" srcId="{1A01D426-AF19-4CA2-9BBC-B9AF40AFD2D1}" destId="{9ADDC998-1645-4203-B1C8-6D0885CF6346}" srcOrd="0" destOrd="0" presId="urn:microsoft.com/office/officeart/2005/8/layout/hierarchy6"/>
    <dgm:cxn modelId="{2DD03A8A-1126-4EF3-A649-7359C31DCC7B}" type="presOf" srcId="{8A5E232E-E480-46E1-8C7D-3D291A8DC425}" destId="{267ED8E5-8D36-4F1C-854C-AC87A4F7D872}" srcOrd="0" destOrd="0" presId="urn:microsoft.com/office/officeart/2005/8/layout/hierarchy6"/>
    <dgm:cxn modelId="{8313C88B-AF7B-465B-87B2-4E17975F6E66}" type="presOf" srcId="{C5F884E9-654D-434B-B99C-4E0F777965C2}" destId="{39EB528D-ADC1-4838-B67A-798251801D28}" srcOrd="0" destOrd="0" presId="urn:microsoft.com/office/officeart/2005/8/layout/hierarchy6"/>
    <dgm:cxn modelId="{ED3A91A2-D4F4-4343-A32C-7812B6D8E290}" type="presOf" srcId="{AE9313E8-E7EC-473F-8775-1C38DF62C1F9}" destId="{2C70B5B3-062F-44DF-9702-F4E2BB3F93A7}" srcOrd="0" destOrd="0" presId="urn:microsoft.com/office/officeart/2005/8/layout/hierarchy6"/>
    <dgm:cxn modelId="{37EDE4B4-ABA0-400C-B2F2-8D8A16200DC1}" srcId="{6909CE01-9EC0-4C8C-A639-4A1CF04C8AA9}" destId="{46CA0DBE-D735-4D0D-854A-CE68CEC118A8}" srcOrd="0" destOrd="0" parTransId="{7B2AA3DD-4BCD-450E-AAF2-494C6D78E2F7}" sibTransId="{87415725-703B-4B46-9E9E-AF6302D9EA16}"/>
    <dgm:cxn modelId="{33CFEAB6-4406-4368-8224-A286DBBB1072}" srcId="{3C638AE0-2ECC-479D-91B7-D64529B310F4}" destId="{8A5E232E-E480-46E1-8C7D-3D291A8DC425}" srcOrd="0" destOrd="0" parTransId="{60CA3E6D-3699-4364-8C6D-C9DF2916ACFC}" sibTransId="{6838FEF9-3EF7-4D73-8665-D3E78AAB0DB0}"/>
    <dgm:cxn modelId="{63F3DAC6-743D-4CCE-A8B4-F7157637007F}" type="presOf" srcId="{A2427813-C07D-4518-9F81-665889D18DCD}" destId="{D0748EF6-3D27-49A8-89A5-A797E33A7984}" srcOrd="0" destOrd="0" presId="urn:microsoft.com/office/officeart/2005/8/layout/hierarchy6"/>
    <dgm:cxn modelId="{3B7A63DE-686F-41FB-A1B8-FA909E3C4C45}" type="presOf" srcId="{3C638AE0-2ECC-479D-91B7-D64529B310F4}" destId="{A87EE67E-2C4C-4A82-B794-BE3219B28311}" srcOrd="0" destOrd="0" presId="urn:microsoft.com/office/officeart/2005/8/layout/hierarchy6"/>
    <dgm:cxn modelId="{BDEBF1F5-1EA4-45C8-BE73-1701A1C7186D}" type="presOf" srcId="{16669AB1-BEC9-4977-895D-8A57C8F0F857}" destId="{34E0D5D7-20C7-4B6A-9E18-DFA2A5B8B9C7}" srcOrd="0" destOrd="0" presId="urn:microsoft.com/office/officeart/2005/8/layout/hierarchy6"/>
    <dgm:cxn modelId="{2DF06EFA-5E78-4A6D-9413-A4372CBD4306}" type="presOf" srcId="{A05A6F4C-69F5-41FF-A633-B54465C4E19E}" destId="{39C9DA7A-CE27-4ADE-BD59-4F3B1C10B9B6}" srcOrd="1" destOrd="0" presId="urn:microsoft.com/office/officeart/2005/8/layout/hierarchy6"/>
    <dgm:cxn modelId="{0BB22055-0F80-4266-A904-C7AD29A6C202}" type="presParOf" srcId="{A87EE67E-2C4C-4A82-B794-BE3219B28311}" destId="{667A24D6-EA59-4648-8E1C-28DE12CC4D2D}" srcOrd="0" destOrd="0" presId="urn:microsoft.com/office/officeart/2005/8/layout/hierarchy6"/>
    <dgm:cxn modelId="{A7EFF234-04CA-45BB-8578-94AFE2CA665E}" type="presParOf" srcId="{667A24D6-EA59-4648-8E1C-28DE12CC4D2D}" destId="{E0684D5A-9082-4BFC-95AA-B5135EC14F69}" srcOrd="0" destOrd="0" presId="urn:microsoft.com/office/officeart/2005/8/layout/hierarchy6"/>
    <dgm:cxn modelId="{4B7ED3FB-F3A9-490E-8346-D14A66FC00C2}" type="presParOf" srcId="{667A24D6-EA59-4648-8E1C-28DE12CC4D2D}" destId="{5E230015-D252-4480-84C0-AF0E51B39884}" srcOrd="1" destOrd="0" presId="urn:microsoft.com/office/officeart/2005/8/layout/hierarchy6"/>
    <dgm:cxn modelId="{93FBEACA-88C7-4E2E-B408-8D1C4F7FF784}" type="presParOf" srcId="{5E230015-D252-4480-84C0-AF0E51B39884}" destId="{C615B95D-B680-4CAB-9136-23742DF2A3D5}" srcOrd="0" destOrd="0" presId="urn:microsoft.com/office/officeart/2005/8/layout/hierarchy6"/>
    <dgm:cxn modelId="{0B783D8D-7DCE-43D6-908F-DC7356F84E4E}" type="presParOf" srcId="{C615B95D-B680-4CAB-9136-23742DF2A3D5}" destId="{267ED8E5-8D36-4F1C-854C-AC87A4F7D872}" srcOrd="0" destOrd="0" presId="urn:microsoft.com/office/officeart/2005/8/layout/hierarchy6"/>
    <dgm:cxn modelId="{964EAEBC-835B-4095-884F-DB8AE3353172}" type="presParOf" srcId="{C615B95D-B680-4CAB-9136-23742DF2A3D5}" destId="{9B620276-950F-4004-8E3A-1F25B88424A2}" srcOrd="1" destOrd="0" presId="urn:microsoft.com/office/officeart/2005/8/layout/hierarchy6"/>
    <dgm:cxn modelId="{08B8EEF1-7A04-43C6-A404-578AF79B5220}" type="presParOf" srcId="{9B620276-950F-4004-8E3A-1F25B88424A2}" destId="{9ADDC998-1645-4203-B1C8-6D0885CF6346}" srcOrd="0" destOrd="0" presId="urn:microsoft.com/office/officeart/2005/8/layout/hierarchy6"/>
    <dgm:cxn modelId="{3BFD5BA3-BB95-4085-B5E5-165A09587FA8}" type="presParOf" srcId="{9B620276-950F-4004-8E3A-1F25B88424A2}" destId="{62FDEBEC-A100-45D8-A174-6999822D266E}" srcOrd="1" destOrd="0" presId="urn:microsoft.com/office/officeart/2005/8/layout/hierarchy6"/>
    <dgm:cxn modelId="{C0DD9409-DD2F-4F95-B62F-AFF864CA4FAB}" type="presParOf" srcId="{62FDEBEC-A100-45D8-A174-6999822D266E}" destId="{D0748EF6-3D27-49A8-89A5-A797E33A7984}" srcOrd="0" destOrd="0" presId="urn:microsoft.com/office/officeart/2005/8/layout/hierarchy6"/>
    <dgm:cxn modelId="{A8E03EA6-5D35-4E59-9B81-54DEAEEADD91}" type="presParOf" srcId="{62FDEBEC-A100-45D8-A174-6999822D266E}" destId="{D798B243-0D8E-4FF2-BA3B-2E9D9189D750}" srcOrd="1" destOrd="0" presId="urn:microsoft.com/office/officeart/2005/8/layout/hierarchy6"/>
    <dgm:cxn modelId="{05F79D86-836F-4EDE-A7DF-332D5C90C3E7}" type="presParOf" srcId="{9B620276-950F-4004-8E3A-1F25B88424A2}" destId="{34E0D5D7-20C7-4B6A-9E18-DFA2A5B8B9C7}" srcOrd="2" destOrd="0" presId="urn:microsoft.com/office/officeart/2005/8/layout/hierarchy6"/>
    <dgm:cxn modelId="{B13ACC74-E901-487E-AA12-CBD19E64BCE9}" type="presParOf" srcId="{9B620276-950F-4004-8E3A-1F25B88424A2}" destId="{887034E0-0CC2-499A-9182-0736C64EC703}" srcOrd="3" destOrd="0" presId="urn:microsoft.com/office/officeart/2005/8/layout/hierarchy6"/>
    <dgm:cxn modelId="{48AE347A-A822-4ABF-9DD9-F1DD2444D4D5}" type="presParOf" srcId="{887034E0-0CC2-499A-9182-0736C64EC703}" destId="{11ABA055-74BD-4830-9C7F-97D4E8B60ED6}" srcOrd="0" destOrd="0" presId="urn:microsoft.com/office/officeart/2005/8/layout/hierarchy6"/>
    <dgm:cxn modelId="{42B1CB08-65DE-486F-93E0-CC3D4FE95F3A}" type="presParOf" srcId="{887034E0-0CC2-499A-9182-0736C64EC703}" destId="{698C8E8F-3DB5-4565-833D-6E33306A560B}" srcOrd="1" destOrd="0" presId="urn:microsoft.com/office/officeart/2005/8/layout/hierarchy6"/>
    <dgm:cxn modelId="{B2BF7ACD-C07D-48E8-ACCF-292CC0AB5EF3}" type="presParOf" srcId="{698C8E8F-3DB5-4565-833D-6E33306A560B}" destId="{F5B8660A-4410-4704-8283-4C62E6CCAD88}" srcOrd="0" destOrd="0" presId="urn:microsoft.com/office/officeart/2005/8/layout/hierarchy6"/>
    <dgm:cxn modelId="{3E2DCD2F-4FBD-4A57-A623-75A8C4533CD1}" type="presParOf" srcId="{698C8E8F-3DB5-4565-833D-6E33306A560B}" destId="{75DDA500-2CA6-4C8E-BAD9-2231FBD66E92}" srcOrd="1" destOrd="0" presId="urn:microsoft.com/office/officeart/2005/8/layout/hierarchy6"/>
    <dgm:cxn modelId="{BEB95719-4780-4831-8EA4-84CE3836ECB6}" type="presParOf" srcId="{75DDA500-2CA6-4C8E-BAD9-2231FBD66E92}" destId="{6787F43B-B865-4297-A870-123E198A209B}" srcOrd="0" destOrd="0" presId="urn:microsoft.com/office/officeart/2005/8/layout/hierarchy6"/>
    <dgm:cxn modelId="{497C2641-4298-4FAC-AD22-CB01A2D26409}" type="presParOf" srcId="{75DDA500-2CA6-4C8E-BAD9-2231FBD66E92}" destId="{60560426-FD52-4677-875C-EF70E0050E8F}" srcOrd="1" destOrd="0" presId="urn:microsoft.com/office/officeart/2005/8/layout/hierarchy6"/>
    <dgm:cxn modelId="{332FC900-02F5-4627-9363-7EEE5B8CD407}" type="presParOf" srcId="{698C8E8F-3DB5-4565-833D-6E33306A560B}" destId="{2C70B5B3-062F-44DF-9702-F4E2BB3F93A7}" srcOrd="2" destOrd="0" presId="urn:microsoft.com/office/officeart/2005/8/layout/hierarchy6"/>
    <dgm:cxn modelId="{2C402F3A-CA2E-4C82-ADE8-74E5037D5A7C}" type="presParOf" srcId="{698C8E8F-3DB5-4565-833D-6E33306A560B}" destId="{F3FABB91-A438-4767-83B6-3A3995124D5C}" srcOrd="3" destOrd="0" presId="urn:microsoft.com/office/officeart/2005/8/layout/hierarchy6"/>
    <dgm:cxn modelId="{3817E14F-BF24-4BA2-A1BB-238124E28140}" type="presParOf" srcId="{F3FABB91-A438-4767-83B6-3A3995124D5C}" destId="{39EB528D-ADC1-4838-B67A-798251801D28}" srcOrd="0" destOrd="0" presId="urn:microsoft.com/office/officeart/2005/8/layout/hierarchy6"/>
    <dgm:cxn modelId="{525A2CC4-6958-4555-B97B-014FE1BF4D3A}" type="presParOf" srcId="{F3FABB91-A438-4767-83B6-3A3995124D5C}" destId="{D1795370-1905-4622-A549-A05676DC4CB1}" srcOrd="1" destOrd="0" presId="urn:microsoft.com/office/officeart/2005/8/layout/hierarchy6"/>
    <dgm:cxn modelId="{0FB85499-64B8-4BE4-83E0-F2E6F9118BA0}" type="presParOf" srcId="{A87EE67E-2C4C-4A82-B794-BE3219B28311}" destId="{C989F777-522B-404C-A5F1-B3F2C77A4B29}" srcOrd="1" destOrd="0" presId="urn:microsoft.com/office/officeart/2005/8/layout/hierarchy6"/>
    <dgm:cxn modelId="{419B04A5-F67C-4FEB-A2D7-786BF03EBF80}" type="presParOf" srcId="{C989F777-522B-404C-A5F1-B3F2C77A4B29}" destId="{22AC1385-17C0-4B03-BE79-512F18D3B395}" srcOrd="0" destOrd="0" presId="urn:microsoft.com/office/officeart/2005/8/layout/hierarchy6"/>
    <dgm:cxn modelId="{01FE1628-1EBE-4DF4-B424-2BB565CE3ABD}" type="presParOf" srcId="{22AC1385-17C0-4B03-BE79-512F18D3B395}" destId="{09DB06AD-FAFA-4A4E-9A63-2B25D834843E}" srcOrd="0" destOrd="0" presId="urn:microsoft.com/office/officeart/2005/8/layout/hierarchy6"/>
    <dgm:cxn modelId="{D82EBA25-EC6A-47F2-B42B-9758D2EB343D}" type="presParOf" srcId="{22AC1385-17C0-4B03-BE79-512F18D3B395}" destId="{39C9DA7A-CE27-4ADE-BD59-4F3B1C10B9B6}" srcOrd="1" destOrd="0" presId="urn:microsoft.com/office/officeart/2005/8/layout/hierarchy6"/>
    <dgm:cxn modelId="{FA9EDE2B-EB61-45D7-9C4F-25AFC66217FB}" type="presParOf" srcId="{C989F777-522B-404C-A5F1-B3F2C77A4B29}" destId="{FF79C24C-86BF-4901-A112-6736395C3C15}" srcOrd="1" destOrd="0" presId="urn:microsoft.com/office/officeart/2005/8/layout/hierarchy6"/>
    <dgm:cxn modelId="{7E518114-24ED-4119-97FC-6DF6C1A0FFD3}" type="presParOf" srcId="{FF79C24C-86BF-4901-A112-6736395C3C15}" destId="{41E070C2-C884-409C-958D-6CD931233F92}" srcOrd="0" destOrd="0" presId="urn:microsoft.com/office/officeart/2005/8/layout/hierarchy6"/>
    <dgm:cxn modelId="{7710BBED-798B-494E-90FA-446533B3DE75}" type="presParOf" srcId="{C989F777-522B-404C-A5F1-B3F2C77A4B29}" destId="{275C335C-1DBA-47B3-BE3B-E3CB5C35F71E}" srcOrd="2" destOrd="0" presId="urn:microsoft.com/office/officeart/2005/8/layout/hierarchy6"/>
    <dgm:cxn modelId="{5A77BF2C-6213-45A1-B129-8AECE7FEC4AC}" type="presParOf" srcId="{275C335C-1DBA-47B3-BE3B-E3CB5C35F71E}" destId="{1229D440-420B-47E3-B74D-6CEDC0922C43}" srcOrd="0" destOrd="0" presId="urn:microsoft.com/office/officeart/2005/8/layout/hierarchy6"/>
    <dgm:cxn modelId="{A0C8680B-B41F-49D6-A6F1-3EFE5EB682AF}" type="presParOf" srcId="{275C335C-1DBA-47B3-BE3B-E3CB5C35F71E}" destId="{B655D82E-3137-4D90-902B-7C8A7412AAB0}" srcOrd="1" destOrd="0" presId="urn:microsoft.com/office/officeart/2005/8/layout/hierarchy6"/>
    <dgm:cxn modelId="{B1593404-8A36-44F9-8F68-3DD8B38F64E3}" type="presParOf" srcId="{C989F777-522B-404C-A5F1-B3F2C77A4B29}" destId="{1F63B652-3E02-4F7B-ACDD-17F640D3FA32}" srcOrd="3" destOrd="0" presId="urn:microsoft.com/office/officeart/2005/8/layout/hierarchy6"/>
    <dgm:cxn modelId="{D7E990CE-935C-4BF4-BF08-CF6514AB048E}" type="presParOf" srcId="{1F63B652-3E02-4F7B-ACDD-17F640D3FA32}" destId="{4D0A25EB-586B-4FE0-B286-B443D267313A}" srcOrd="0" destOrd="0" presId="urn:microsoft.com/office/officeart/2005/8/layout/hierarchy6"/>
    <dgm:cxn modelId="{0F318720-CDBA-4D56-A33F-B867FBB7FE5D}" type="presParOf" srcId="{C989F777-522B-404C-A5F1-B3F2C77A4B29}" destId="{81AF4306-8B90-44D0-A414-605572FD65CD}" srcOrd="4" destOrd="0" presId="urn:microsoft.com/office/officeart/2005/8/layout/hierarchy6"/>
    <dgm:cxn modelId="{1C6C40AB-50B4-412F-93D3-F9214D67C5D1}" type="presParOf" srcId="{81AF4306-8B90-44D0-A414-605572FD65CD}" destId="{AEE8541D-5FBE-4025-9FD6-774D1DEB7C3B}" srcOrd="0" destOrd="0" presId="urn:microsoft.com/office/officeart/2005/8/layout/hierarchy6"/>
    <dgm:cxn modelId="{88DE2B87-F521-448C-AEB5-5BD3C9A78A80}" type="presParOf" srcId="{81AF4306-8B90-44D0-A414-605572FD65CD}" destId="{96ED4725-F9C4-4E7F-9572-06F13982A48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D266A5-3C62-474C-B5C5-9147B764334C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B8B8EC4-A6B1-4A6B-8411-6AE6A2B63D7A}">
      <dgm:prSet custT="1"/>
      <dgm:spPr/>
      <dgm:t>
        <a:bodyPr/>
        <a:lstStyle/>
        <a:p>
          <a:pPr rtl="0">
            <a:lnSpc>
              <a:spcPct val="110000"/>
            </a:lnSpc>
            <a:spcAft>
              <a:spcPts val="0"/>
            </a:spcAft>
          </a:pPr>
          <a:r>
            <a:rPr lang="zh-CN" sz="2400" dirty="0">
              <a:latin typeface="+mn-lt"/>
              <a:ea typeface="+mj-ea"/>
            </a:rPr>
            <a:t>从源点</a:t>
          </a:r>
          <a:r>
            <a:rPr lang="en-US" sz="2400" dirty="0">
              <a:latin typeface="+mn-lt"/>
              <a:ea typeface="+mj-ea"/>
            </a:rPr>
            <a:t>V</a:t>
          </a:r>
          <a:r>
            <a:rPr kumimoji="1" lang="en-US" sz="2400" baseline="-25000" dirty="0">
              <a:latin typeface="+mn-lt"/>
              <a:ea typeface="+mj-ea"/>
            </a:rPr>
            <a:t>0</a:t>
          </a:r>
          <a:r>
            <a:rPr kumimoji="1" lang="zh-CN" sz="2400" dirty="0">
              <a:latin typeface="+mn-lt"/>
              <a:ea typeface="+mj-ea"/>
            </a:rPr>
            <a:t>到某顶点</a:t>
          </a:r>
          <a:r>
            <a:rPr kumimoji="1" lang="en-US" sz="2400" dirty="0" err="1">
              <a:latin typeface="+mn-lt"/>
              <a:ea typeface="+mj-ea"/>
            </a:rPr>
            <a:t>V</a:t>
          </a:r>
          <a:r>
            <a:rPr kumimoji="1" lang="en-US" sz="2400" baseline="-25000" dirty="0" err="1">
              <a:latin typeface="+mn-lt"/>
              <a:ea typeface="+mj-ea"/>
            </a:rPr>
            <a:t>k</a:t>
          </a:r>
          <a:r>
            <a:rPr kumimoji="1" lang="zh-CN" sz="2400" dirty="0">
              <a:latin typeface="+mn-lt"/>
              <a:ea typeface="+mj-ea"/>
            </a:rPr>
            <a:t>的最短路径</a:t>
          </a:r>
          <a:endParaRPr lang="zh-CN" sz="2400" dirty="0">
            <a:latin typeface="+mn-lt"/>
            <a:ea typeface="+mj-ea"/>
          </a:endParaRPr>
        </a:p>
      </dgm:t>
    </dgm:pt>
    <dgm:pt modelId="{BD2B033C-7026-40E5-B2A7-AF6406E43C2E}" type="parTrans" cxnId="{D062D840-560C-4885-AD6E-2576FDF0B34E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E094506C-65BA-490B-BEBB-1C7BDD8F3448}" type="sibTrans" cxnId="{D062D840-560C-4885-AD6E-2576FDF0B34E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B3CDFAA1-EDDD-4BC4-8E1B-B789BFAC0524}">
      <dgm:prSet/>
      <dgm:spPr/>
      <dgm:t>
        <a:bodyPr/>
        <a:lstStyle/>
        <a:p>
          <a:pPr rtl="0">
            <a:lnSpc>
              <a:spcPct val="110000"/>
            </a:lnSpc>
            <a:spcAft>
              <a:spcPts val="0"/>
            </a:spcAft>
          </a:pPr>
          <a:r>
            <a:rPr kumimoji="1" lang="zh-CN" dirty="0">
              <a:latin typeface="+mn-lt"/>
              <a:ea typeface="+mj-ea"/>
            </a:rPr>
            <a:t>从</a:t>
          </a:r>
          <a:r>
            <a:rPr kumimoji="1" lang="en-US" dirty="0">
              <a:latin typeface="+mn-lt"/>
              <a:ea typeface="+mj-ea"/>
            </a:rPr>
            <a:t>V</a:t>
          </a:r>
          <a:r>
            <a:rPr kumimoji="1" lang="en-US" baseline="-25000" dirty="0">
              <a:latin typeface="+mn-lt"/>
              <a:ea typeface="+mj-ea"/>
            </a:rPr>
            <a:t>0</a:t>
          </a:r>
          <a:r>
            <a:rPr kumimoji="1" lang="zh-CN" dirty="0">
              <a:latin typeface="+mn-lt"/>
              <a:ea typeface="+mj-ea"/>
            </a:rPr>
            <a:t>到</a:t>
          </a:r>
          <a:r>
            <a:rPr kumimoji="1" lang="en-US" dirty="0" err="1">
              <a:latin typeface="+mn-lt"/>
              <a:ea typeface="+mj-ea"/>
            </a:rPr>
            <a:t>V</a:t>
          </a:r>
          <a:r>
            <a:rPr kumimoji="1" lang="en-US" baseline="-25000" dirty="0" err="1">
              <a:latin typeface="+mn-lt"/>
              <a:ea typeface="+mj-ea"/>
            </a:rPr>
            <a:t>k</a:t>
          </a:r>
          <a:r>
            <a:rPr kumimoji="1" lang="zh-CN" dirty="0">
              <a:latin typeface="+mn-lt"/>
              <a:ea typeface="+mj-ea"/>
            </a:rPr>
            <a:t>的直接路径</a:t>
          </a:r>
          <a:endParaRPr lang="zh-CN" dirty="0">
            <a:latin typeface="+mn-lt"/>
            <a:ea typeface="+mj-ea"/>
          </a:endParaRPr>
        </a:p>
      </dgm:t>
    </dgm:pt>
    <dgm:pt modelId="{990298CF-C1A1-4A1C-9615-8577747087C3}" type="parTrans" cxnId="{C8E189A3-D3E6-423E-824E-DDE49029119C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1B359B97-DF02-4C08-9D1B-86B98DBB8019}" type="sibTrans" cxnId="{C8E189A3-D3E6-423E-824E-DDE49029119C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A06FFCA5-96B7-4A78-BFCD-2C10770C5903}">
      <dgm:prSet/>
      <dgm:spPr/>
      <dgm:t>
        <a:bodyPr/>
        <a:lstStyle/>
        <a:p>
          <a:pPr rtl="0"/>
          <a:r>
            <a:rPr kumimoji="1" lang="zh-CN" dirty="0">
              <a:latin typeface="+mn-lt"/>
              <a:ea typeface="+mj-ea"/>
            </a:rPr>
            <a:t>或从</a:t>
          </a:r>
          <a:r>
            <a:rPr kumimoji="1" lang="en-US" dirty="0">
              <a:latin typeface="+mn-lt"/>
              <a:ea typeface="+mj-ea"/>
            </a:rPr>
            <a:t>V</a:t>
          </a:r>
          <a:r>
            <a:rPr kumimoji="1" lang="en-US" baseline="-25000" dirty="0">
              <a:latin typeface="+mn-lt"/>
              <a:ea typeface="+mj-ea"/>
            </a:rPr>
            <a:t>0</a:t>
          </a:r>
          <a:r>
            <a:rPr kumimoji="1" lang="zh-CN" dirty="0">
              <a:latin typeface="+mn-lt"/>
              <a:ea typeface="+mj-ea"/>
            </a:rPr>
            <a:t>经顶点</a:t>
          </a:r>
          <a:r>
            <a:rPr kumimoji="1" lang="en-US" dirty="0">
              <a:latin typeface="+mn-lt"/>
              <a:ea typeface="+mj-ea"/>
            </a:rPr>
            <a:t>V</a:t>
          </a:r>
          <a:r>
            <a:rPr kumimoji="1" lang="en-US" baseline="-25000" dirty="0">
              <a:latin typeface="+mn-lt"/>
              <a:ea typeface="+mj-ea"/>
            </a:rPr>
            <a:t>i</a:t>
          </a:r>
          <a:r>
            <a:rPr kumimoji="1" lang="zh-CN" dirty="0">
              <a:latin typeface="+mn-lt"/>
              <a:ea typeface="+mj-ea"/>
            </a:rPr>
            <a:t>到</a:t>
          </a:r>
          <a:r>
            <a:rPr kumimoji="1" lang="en-US" dirty="0" err="1">
              <a:latin typeface="+mn-lt"/>
              <a:ea typeface="+mj-ea"/>
            </a:rPr>
            <a:t>V</a:t>
          </a:r>
          <a:r>
            <a:rPr kumimoji="1" lang="en-US" baseline="-25000" dirty="0" err="1">
              <a:latin typeface="+mn-lt"/>
              <a:ea typeface="+mj-ea"/>
            </a:rPr>
            <a:t>k</a:t>
          </a:r>
          <a:r>
            <a:rPr kumimoji="1" lang="zh-CN" dirty="0">
              <a:latin typeface="+mn-lt"/>
              <a:ea typeface="+mj-ea"/>
            </a:rPr>
            <a:t>的路径</a:t>
          </a:r>
          <a:endParaRPr lang="zh-CN" dirty="0">
            <a:latin typeface="+mn-lt"/>
            <a:ea typeface="+mj-ea"/>
          </a:endParaRPr>
        </a:p>
      </dgm:t>
    </dgm:pt>
    <dgm:pt modelId="{68688C5A-F130-49B0-AD8B-A1B67613E428}" type="parTrans" cxnId="{3DC6F682-0580-4C4A-8E18-FA6D0D1E2242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0C825F3-6F7A-4DD3-A3E2-28ED69787FCB}" type="sibTrans" cxnId="{3DC6F682-0580-4C4A-8E18-FA6D0D1E2242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87372EC3-02DC-42AC-976D-17ACF6DE93EF}">
      <dgm:prSet/>
      <dgm:spPr/>
      <dgm:t>
        <a:bodyPr/>
        <a:lstStyle/>
        <a:p>
          <a:pPr rtl="0"/>
          <a:r>
            <a:rPr kumimoji="1" lang="en-US" dirty="0">
              <a:latin typeface="+mn-lt"/>
              <a:ea typeface="+mj-ea"/>
            </a:rPr>
            <a:t>V</a:t>
          </a:r>
          <a:r>
            <a:rPr kumimoji="1" lang="en-US" baseline="-25000" dirty="0">
              <a:latin typeface="+mn-lt"/>
              <a:ea typeface="+mj-ea"/>
            </a:rPr>
            <a:t>i</a:t>
          </a:r>
          <a:r>
            <a:rPr kumimoji="1" lang="en-US" altLang="zh-CN" baseline="0" dirty="0">
              <a:latin typeface="+mn-lt"/>
              <a:ea typeface="+mj-ea"/>
            </a:rPr>
            <a:t>——</a:t>
          </a:r>
          <a:r>
            <a:rPr kumimoji="1" lang="zh-CN" dirty="0">
              <a:latin typeface="+mn-lt"/>
              <a:ea typeface="+mj-ea"/>
            </a:rPr>
            <a:t>已求得的最短路径的顶点或顶点序列</a:t>
          </a:r>
          <a:endParaRPr lang="zh-CN" dirty="0">
            <a:latin typeface="+mn-lt"/>
            <a:ea typeface="+mj-ea"/>
          </a:endParaRPr>
        </a:p>
      </dgm:t>
    </dgm:pt>
    <dgm:pt modelId="{996C414F-515E-4672-9516-845194D57899}" type="parTrans" cxnId="{E1B7DF47-257F-4A6D-8C39-B4AF74DA654B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C3405987-1087-438F-85ED-45CEE54D6E6A}" type="sibTrans" cxnId="{E1B7DF47-257F-4A6D-8C39-B4AF74DA654B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B782A4F4-3772-4AAD-A9A9-366D78B3DAFC}">
      <dgm:prSet/>
      <dgm:spPr/>
      <dgm:t>
        <a:bodyPr/>
        <a:lstStyle/>
        <a:p>
          <a:pPr rtl="0"/>
          <a:r>
            <a:rPr lang="zh-CN" altLang="en-US" i="0" dirty="0">
              <a:latin typeface="+mj-ea"/>
              <a:ea typeface="+mj-ea"/>
            </a:rPr>
            <a:t>若每条边的权值相同则退化为</a:t>
          </a:r>
          <a:r>
            <a:rPr lang="en-US" altLang="zh-CN" i="0" dirty="0">
              <a:latin typeface="+mj-ea"/>
              <a:ea typeface="+mj-ea"/>
            </a:rPr>
            <a:t>BFS</a:t>
          </a:r>
          <a:endParaRPr lang="zh-CN" dirty="0">
            <a:latin typeface="+mj-ea"/>
            <a:ea typeface="+mj-ea"/>
          </a:endParaRPr>
        </a:p>
      </dgm:t>
    </dgm:pt>
    <dgm:pt modelId="{7BB15B1D-D1AA-40CC-AB31-9A77A813A4FD}" type="parTrans" cxnId="{6F9B6DD7-361B-4AE0-A5A1-FFB7105BF33A}">
      <dgm:prSet/>
      <dgm:spPr/>
      <dgm:t>
        <a:bodyPr/>
        <a:lstStyle/>
        <a:p>
          <a:endParaRPr lang="zh-CN" altLang="en-US"/>
        </a:p>
      </dgm:t>
    </dgm:pt>
    <dgm:pt modelId="{563D6089-27D6-4AEB-9AD9-1F29FBC06E24}" type="sibTrans" cxnId="{6F9B6DD7-361B-4AE0-A5A1-FFB7105BF33A}">
      <dgm:prSet/>
      <dgm:spPr/>
      <dgm:t>
        <a:bodyPr/>
        <a:lstStyle/>
        <a:p>
          <a:endParaRPr lang="zh-CN" altLang="en-US"/>
        </a:p>
      </dgm:t>
    </dgm:pt>
    <dgm:pt modelId="{96AEE327-898A-4B40-98A8-1FA42BB64571}" type="pres">
      <dgm:prSet presAssocID="{57D266A5-3C62-474C-B5C5-9147B76433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71C09E-E7B0-4398-B899-335C9345E2B3}" type="pres">
      <dgm:prSet presAssocID="{4B8B8EC4-A6B1-4A6B-8411-6AE6A2B63D7A}" presName="root" presStyleCnt="0"/>
      <dgm:spPr/>
    </dgm:pt>
    <dgm:pt modelId="{CFAC43A2-2D2C-4454-BDFF-66066C338F7A}" type="pres">
      <dgm:prSet presAssocID="{4B8B8EC4-A6B1-4A6B-8411-6AE6A2B63D7A}" presName="rootComposite" presStyleCnt="0"/>
      <dgm:spPr/>
    </dgm:pt>
    <dgm:pt modelId="{A179F422-CC11-4525-8DFA-FA5F055B1BD2}" type="pres">
      <dgm:prSet presAssocID="{4B8B8EC4-A6B1-4A6B-8411-6AE6A2B63D7A}" presName="rootText" presStyleLbl="node1" presStyleIdx="0" presStyleCnt="1" custScaleX="113399" custLinFactNeighborX="5796" custLinFactNeighborY="-5426"/>
      <dgm:spPr/>
    </dgm:pt>
    <dgm:pt modelId="{75A33568-4EA1-41D4-B958-868FD0E3D1CA}" type="pres">
      <dgm:prSet presAssocID="{4B8B8EC4-A6B1-4A6B-8411-6AE6A2B63D7A}" presName="rootConnector" presStyleLbl="node1" presStyleIdx="0" presStyleCnt="1"/>
      <dgm:spPr/>
    </dgm:pt>
    <dgm:pt modelId="{890DC136-4469-4704-AED3-B3645EE30EDB}" type="pres">
      <dgm:prSet presAssocID="{4B8B8EC4-A6B1-4A6B-8411-6AE6A2B63D7A}" presName="childShape" presStyleCnt="0"/>
      <dgm:spPr/>
    </dgm:pt>
    <dgm:pt modelId="{5421C369-64F8-45A4-99A6-6ECBEC840845}" type="pres">
      <dgm:prSet presAssocID="{990298CF-C1A1-4A1C-9615-8577747087C3}" presName="Name13" presStyleLbl="parChTrans1D2" presStyleIdx="0" presStyleCnt="3"/>
      <dgm:spPr/>
    </dgm:pt>
    <dgm:pt modelId="{406CF86A-0D2A-433C-8DBF-3AA8329949A6}" type="pres">
      <dgm:prSet presAssocID="{B3CDFAA1-EDDD-4BC4-8E1B-B789BFAC0524}" presName="childText" presStyleLbl="bgAcc1" presStyleIdx="0" presStyleCnt="3" custScaleX="113399" custLinFactNeighborX="7245" custLinFactNeighborY="-5426">
        <dgm:presLayoutVars>
          <dgm:bulletEnabled val="1"/>
        </dgm:presLayoutVars>
      </dgm:prSet>
      <dgm:spPr/>
    </dgm:pt>
    <dgm:pt modelId="{5E568350-7CEA-4A46-A416-04002776F9D8}" type="pres">
      <dgm:prSet presAssocID="{68688C5A-F130-49B0-AD8B-A1B67613E428}" presName="Name13" presStyleLbl="parChTrans1D2" presStyleIdx="1" presStyleCnt="3"/>
      <dgm:spPr/>
    </dgm:pt>
    <dgm:pt modelId="{07583B03-498E-4ACB-AABF-B4BCBF443E87}" type="pres">
      <dgm:prSet presAssocID="{A06FFCA5-96B7-4A78-BFCD-2C10770C5903}" presName="childText" presStyleLbl="bgAcc1" presStyleIdx="1" presStyleCnt="3" custScaleX="113399" custLinFactNeighborX="7245" custLinFactNeighborY="-5426">
        <dgm:presLayoutVars>
          <dgm:bulletEnabled val="1"/>
        </dgm:presLayoutVars>
      </dgm:prSet>
      <dgm:spPr/>
    </dgm:pt>
    <dgm:pt modelId="{4A942043-4FDE-441E-A8E2-1508BEE00DCE}" type="pres">
      <dgm:prSet presAssocID="{7BB15B1D-D1AA-40CC-AB31-9A77A813A4FD}" presName="Name13" presStyleLbl="parChTrans1D2" presStyleIdx="2" presStyleCnt="3"/>
      <dgm:spPr/>
    </dgm:pt>
    <dgm:pt modelId="{00214178-0484-4BA7-96EA-3BD100BB2283}" type="pres">
      <dgm:prSet presAssocID="{B782A4F4-3772-4AAD-A9A9-366D78B3DAFC}" presName="childText" presStyleLbl="bgAcc1" presStyleIdx="2" presStyleCnt="3" custScaleX="112954" custLinFactNeighborX="7041" custLinFactNeighborY="-162">
        <dgm:presLayoutVars>
          <dgm:bulletEnabled val="1"/>
        </dgm:presLayoutVars>
      </dgm:prSet>
      <dgm:spPr/>
    </dgm:pt>
  </dgm:ptLst>
  <dgm:cxnLst>
    <dgm:cxn modelId="{13B0CF11-BA84-4DA5-A40E-B4B22235C238}" type="presOf" srcId="{990298CF-C1A1-4A1C-9615-8577747087C3}" destId="{5421C369-64F8-45A4-99A6-6ECBEC840845}" srcOrd="0" destOrd="0" presId="urn:microsoft.com/office/officeart/2005/8/layout/hierarchy3"/>
    <dgm:cxn modelId="{B5AA2825-255D-4309-8F49-014B042CE68F}" type="presOf" srcId="{B3CDFAA1-EDDD-4BC4-8E1B-B789BFAC0524}" destId="{406CF86A-0D2A-433C-8DBF-3AA8329949A6}" srcOrd="0" destOrd="0" presId="urn:microsoft.com/office/officeart/2005/8/layout/hierarchy3"/>
    <dgm:cxn modelId="{2D40D02A-BA00-4999-A504-545D31F68100}" type="presOf" srcId="{A06FFCA5-96B7-4A78-BFCD-2C10770C5903}" destId="{07583B03-498E-4ACB-AABF-B4BCBF443E87}" srcOrd="0" destOrd="0" presId="urn:microsoft.com/office/officeart/2005/8/layout/hierarchy3"/>
    <dgm:cxn modelId="{6D011E3B-5BB3-479C-974C-6F89531B24D6}" type="presOf" srcId="{57D266A5-3C62-474C-B5C5-9147B764334C}" destId="{96AEE327-898A-4B40-98A8-1FA42BB64571}" srcOrd="0" destOrd="0" presId="urn:microsoft.com/office/officeart/2005/8/layout/hierarchy3"/>
    <dgm:cxn modelId="{D062D840-560C-4885-AD6E-2576FDF0B34E}" srcId="{57D266A5-3C62-474C-B5C5-9147B764334C}" destId="{4B8B8EC4-A6B1-4A6B-8411-6AE6A2B63D7A}" srcOrd="0" destOrd="0" parTransId="{BD2B033C-7026-40E5-B2A7-AF6406E43C2E}" sibTransId="{E094506C-65BA-490B-BEBB-1C7BDD8F3448}"/>
    <dgm:cxn modelId="{17F16163-8FEA-46E7-862E-5C1A61E8CFF3}" type="presOf" srcId="{B782A4F4-3772-4AAD-A9A9-366D78B3DAFC}" destId="{00214178-0484-4BA7-96EA-3BD100BB2283}" srcOrd="0" destOrd="0" presId="urn:microsoft.com/office/officeart/2005/8/layout/hierarchy3"/>
    <dgm:cxn modelId="{E1B7DF47-257F-4A6D-8C39-B4AF74DA654B}" srcId="{A06FFCA5-96B7-4A78-BFCD-2C10770C5903}" destId="{87372EC3-02DC-42AC-976D-17ACF6DE93EF}" srcOrd="0" destOrd="0" parTransId="{996C414F-515E-4672-9516-845194D57899}" sibTransId="{C3405987-1087-438F-85ED-45CEE54D6E6A}"/>
    <dgm:cxn modelId="{EFB9A559-94B7-4521-8877-EFE11B0A9E76}" type="presOf" srcId="{68688C5A-F130-49B0-AD8B-A1B67613E428}" destId="{5E568350-7CEA-4A46-A416-04002776F9D8}" srcOrd="0" destOrd="0" presId="urn:microsoft.com/office/officeart/2005/8/layout/hierarchy3"/>
    <dgm:cxn modelId="{3DC6F682-0580-4C4A-8E18-FA6D0D1E2242}" srcId="{4B8B8EC4-A6B1-4A6B-8411-6AE6A2B63D7A}" destId="{A06FFCA5-96B7-4A78-BFCD-2C10770C5903}" srcOrd="1" destOrd="0" parTransId="{68688C5A-F130-49B0-AD8B-A1B67613E428}" sibTransId="{40C825F3-6F7A-4DD3-A3E2-28ED69787FCB}"/>
    <dgm:cxn modelId="{C8E189A3-D3E6-423E-824E-DDE49029119C}" srcId="{4B8B8EC4-A6B1-4A6B-8411-6AE6A2B63D7A}" destId="{B3CDFAA1-EDDD-4BC4-8E1B-B789BFAC0524}" srcOrd="0" destOrd="0" parTransId="{990298CF-C1A1-4A1C-9615-8577747087C3}" sibTransId="{1B359B97-DF02-4C08-9D1B-86B98DBB8019}"/>
    <dgm:cxn modelId="{6F9B6DD7-361B-4AE0-A5A1-FFB7105BF33A}" srcId="{4B8B8EC4-A6B1-4A6B-8411-6AE6A2B63D7A}" destId="{B782A4F4-3772-4AAD-A9A9-366D78B3DAFC}" srcOrd="2" destOrd="0" parTransId="{7BB15B1D-D1AA-40CC-AB31-9A77A813A4FD}" sibTransId="{563D6089-27D6-4AEB-9AD9-1F29FBC06E24}"/>
    <dgm:cxn modelId="{D2D58FDE-B8DF-4FA2-884F-BB1CA85AC126}" type="presOf" srcId="{87372EC3-02DC-42AC-976D-17ACF6DE93EF}" destId="{07583B03-498E-4ACB-AABF-B4BCBF443E87}" srcOrd="0" destOrd="1" presId="urn:microsoft.com/office/officeart/2005/8/layout/hierarchy3"/>
    <dgm:cxn modelId="{3E33DDEA-DC63-45E2-B91B-A9BD0A509200}" type="presOf" srcId="{4B8B8EC4-A6B1-4A6B-8411-6AE6A2B63D7A}" destId="{A179F422-CC11-4525-8DFA-FA5F055B1BD2}" srcOrd="0" destOrd="0" presId="urn:microsoft.com/office/officeart/2005/8/layout/hierarchy3"/>
    <dgm:cxn modelId="{EFC111ED-3DC3-408F-9D76-16A82F58464D}" type="presOf" srcId="{4B8B8EC4-A6B1-4A6B-8411-6AE6A2B63D7A}" destId="{75A33568-4EA1-41D4-B958-868FD0E3D1CA}" srcOrd="1" destOrd="0" presId="urn:microsoft.com/office/officeart/2005/8/layout/hierarchy3"/>
    <dgm:cxn modelId="{C49DBAFD-DF52-4000-829F-24773C4E62C8}" type="presOf" srcId="{7BB15B1D-D1AA-40CC-AB31-9A77A813A4FD}" destId="{4A942043-4FDE-441E-A8E2-1508BEE00DCE}" srcOrd="0" destOrd="0" presId="urn:microsoft.com/office/officeart/2005/8/layout/hierarchy3"/>
    <dgm:cxn modelId="{8966C5D4-FA48-4D2E-8E29-435AE76E66F4}" type="presParOf" srcId="{96AEE327-898A-4B40-98A8-1FA42BB64571}" destId="{1C71C09E-E7B0-4398-B899-335C9345E2B3}" srcOrd="0" destOrd="0" presId="urn:microsoft.com/office/officeart/2005/8/layout/hierarchy3"/>
    <dgm:cxn modelId="{4F72AFD3-77D1-48F4-8985-9FBE26054F19}" type="presParOf" srcId="{1C71C09E-E7B0-4398-B899-335C9345E2B3}" destId="{CFAC43A2-2D2C-4454-BDFF-66066C338F7A}" srcOrd="0" destOrd="0" presId="urn:microsoft.com/office/officeart/2005/8/layout/hierarchy3"/>
    <dgm:cxn modelId="{FBEEC5AA-047B-459E-93A3-A42D219F1BDA}" type="presParOf" srcId="{CFAC43A2-2D2C-4454-BDFF-66066C338F7A}" destId="{A179F422-CC11-4525-8DFA-FA5F055B1BD2}" srcOrd="0" destOrd="0" presId="urn:microsoft.com/office/officeart/2005/8/layout/hierarchy3"/>
    <dgm:cxn modelId="{994CDD4C-B7DB-4ABB-8147-97BE327EB374}" type="presParOf" srcId="{CFAC43A2-2D2C-4454-BDFF-66066C338F7A}" destId="{75A33568-4EA1-41D4-B958-868FD0E3D1CA}" srcOrd="1" destOrd="0" presId="urn:microsoft.com/office/officeart/2005/8/layout/hierarchy3"/>
    <dgm:cxn modelId="{87102F8B-B8C1-416E-9AD8-4249E1AD7A02}" type="presParOf" srcId="{1C71C09E-E7B0-4398-B899-335C9345E2B3}" destId="{890DC136-4469-4704-AED3-B3645EE30EDB}" srcOrd="1" destOrd="0" presId="urn:microsoft.com/office/officeart/2005/8/layout/hierarchy3"/>
    <dgm:cxn modelId="{2D0455AC-39B6-4100-BEAF-C9664CE5CAB7}" type="presParOf" srcId="{890DC136-4469-4704-AED3-B3645EE30EDB}" destId="{5421C369-64F8-45A4-99A6-6ECBEC840845}" srcOrd="0" destOrd="0" presId="urn:microsoft.com/office/officeart/2005/8/layout/hierarchy3"/>
    <dgm:cxn modelId="{D91F0D55-24BD-443E-8C71-5DB34BC5A653}" type="presParOf" srcId="{890DC136-4469-4704-AED3-B3645EE30EDB}" destId="{406CF86A-0D2A-433C-8DBF-3AA8329949A6}" srcOrd="1" destOrd="0" presId="urn:microsoft.com/office/officeart/2005/8/layout/hierarchy3"/>
    <dgm:cxn modelId="{6F6C03FA-9286-47ED-931E-69E4965FB28D}" type="presParOf" srcId="{890DC136-4469-4704-AED3-B3645EE30EDB}" destId="{5E568350-7CEA-4A46-A416-04002776F9D8}" srcOrd="2" destOrd="0" presId="urn:microsoft.com/office/officeart/2005/8/layout/hierarchy3"/>
    <dgm:cxn modelId="{D9EBF08E-E26D-4EDC-ACC9-4EE475B49473}" type="presParOf" srcId="{890DC136-4469-4704-AED3-B3645EE30EDB}" destId="{07583B03-498E-4ACB-AABF-B4BCBF443E87}" srcOrd="3" destOrd="0" presId="urn:microsoft.com/office/officeart/2005/8/layout/hierarchy3"/>
    <dgm:cxn modelId="{EA47EB52-EAC6-4687-BDD4-8758866B9DF3}" type="presParOf" srcId="{890DC136-4469-4704-AED3-B3645EE30EDB}" destId="{4A942043-4FDE-441E-A8E2-1508BEE00DCE}" srcOrd="4" destOrd="0" presId="urn:microsoft.com/office/officeart/2005/8/layout/hierarchy3"/>
    <dgm:cxn modelId="{9D1BC860-BF92-43B3-AA60-9CA79276D3A6}" type="presParOf" srcId="{890DC136-4469-4704-AED3-B3645EE30EDB}" destId="{00214178-0484-4BA7-96EA-3BD100BB228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4A743C-2FBE-42F2-907D-CCA3A552BE2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854E4FE-96E5-41AB-8DAB-D217387B3735}">
      <dgm:prSet custT="1"/>
      <dgm:spPr/>
      <dgm:t>
        <a:bodyPr/>
        <a:lstStyle/>
        <a:p>
          <a:pPr rtl="0"/>
          <a:r>
            <a:rPr lang="zh-CN" sz="2400" dirty="0">
              <a:latin typeface="+mj-ea"/>
              <a:ea typeface="+mj-ea"/>
            </a:rPr>
            <a:t>完全图</a:t>
          </a:r>
        </a:p>
      </dgm:t>
    </dgm:pt>
    <dgm:pt modelId="{1A9B57A4-673E-4168-91A0-57258B2B3F00}" type="parTrans" cxnId="{C763CFAD-D6A1-4CFE-9D6C-EA23A6DDC12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D3D3DD7-4DD1-4EF6-9519-511606CA42CC}" type="sibTrans" cxnId="{C763CFAD-D6A1-4CFE-9D6C-EA23A6DDC12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E23235E-7C42-42B1-97B4-3D33E68882A2}">
      <dgm:prSet custT="1"/>
      <dgm:spPr/>
      <dgm:t>
        <a:bodyPr/>
        <a:lstStyle/>
        <a:p>
          <a:pPr rtl="0"/>
          <a:r>
            <a:rPr lang="zh-CN" sz="2000" dirty="0">
              <a:latin typeface="+mj-ea"/>
              <a:ea typeface="+mj-ea"/>
            </a:rPr>
            <a:t>有向完全图</a:t>
          </a:r>
          <a:r>
            <a:rPr lang="en-US" sz="2000" dirty="0">
              <a:latin typeface="+mj-ea"/>
              <a:ea typeface="+mj-ea"/>
            </a:rPr>
            <a:t>——</a:t>
          </a:r>
          <a:r>
            <a:rPr lang="zh-CN" sz="2000" dirty="0">
              <a:latin typeface="+mj-ea"/>
              <a:ea typeface="+mj-ea"/>
            </a:rPr>
            <a:t>有</a:t>
          </a:r>
          <a:r>
            <a:rPr lang="en-US" sz="2000" dirty="0">
              <a:latin typeface="+mj-ea"/>
              <a:ea typeface="+mj-ea"/>
            </a:rPr>
            <a:t>n(n-1)</a:t>
          </a:r>
          <a:r>
            <a:rPr lang="zh-CN" sz="2000" dirty="0">
              <a:latin typeface="+mj-ea"/>
              <a:ea typeface="+mj-ea"/>
            </a:rPr>
            <a:t>条弧的</a:t>
          </a:r>
          <a:r>
            <a:rPr lang="en-US" sz="2000" dirty="0">
              <a:latin typeface="+mj-ea"/>
              <a:ea typeface="+mj-ea"/>
            </a:rPr>
            <a:t>n</a:t>
          </a:r>
          <a:r>
            <a:rPr lang="zh-CN" sz="2000" dirty="0">
              <a:latin typeface="+mj-ea"/>
              <a:ea typeface="+mj-ea"/>
            </a:rPr>
            <a:t>个顶点的有向图</a:t>
          </a:r>
        </a:p>
      </dgm:t>
    </dgm:pt>
    <dgm:pt modelId="{745E1F60-AB16-4ED0-9562-940F6B0D5297}" type="parTrans" cxnId="{1BD6D57D-544C-48A1-A295-DB0C9ED83CC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A45824E7-F573-4583-956D-C14C1A62A9CE}" type="sibTrans" cxnId="{1BD6D57D-544C-48A1-A295-DB0C9ED83CC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A3AE33A-7C2C-49D2-9C50-E3DEC3584141}">
      <dgm:prSet custT="1"/>
      <dgm:spPr/>
      <dgm:t>
        <a:bodyPr/>
        <a:lstStyle/>
        <a:p>
          <a:pPr rtl="0"/>
          <a:r>
            <a:rPr lang="zh-CN" sz="2000" dirty="0">
              <a:latin typeface="+mj-ea"/>
              <a:ea typeface="+mj-ea"/>
            </a:rPr>
            <a:t>无向完全图</a:t>
          </a:r>
          <a:r>
            <a:rPr lang="en-US" sz="2000" dirty="0">
              <a:latin typeface="+mj-ea"/>
              <a:ea typeface="+mj-ea"/>
            </a:rPr>
            <a:t>——</a:t>
          </a:r>
          <a:r>
            <a:rPr lang="zh-CN" sz="2000" dirty="0">
              <a:latin typeface="+mj-ea"/>
              <a:ea typeface="+mj-ea"/>
            </a:rPr>
            <a:t>有</a:t>
          </a:r>
          <a:r>
            <a:rPr lang="en-US" sz="2000" dirty="0">
              <a:latin typeface="+mj-ea"/>
              <a:ea typeface="+mj-ea"/>
            </a:rPr>
            <a:t>n(n-1)/2</a:t>
          </a:r>
          <a:r>
            <a:rPr lang="zh-CN" sz="2000" dirty="0">
              <a:latin typeface="+mj-ea"/>
              <a:ea typeface="+mj-ea"/>
            </a:rPr>
            <a:t>条边的</a:t>
          </a:r>
          <a:r>
            <a:rPr lang="en-US" sz="2000" dirty="0">
              <a:latin typeface="+mj-ea"/>
              <a:ea typeface="+mj-ea"/>
            </a:rPr>
            <a:t>n</a:t>
          </a:r>
          <a:r>
            <a:rPr lang="zh-CN" sz="2000" dirty="0">
              <a:latin typeface="+mj-ea"/>
              <a:ea typeface="+mj-ea"/>
            </a:rPr>
            <a:t>个顶点的无向图</a:t>
          </a:r>
        </a:p>
      </dgm:t>
    </dgm:pt>
    <dgm:pt modelId="{3FFDD4F5-4845-4A30-87CC-89EA69197771}" type="parTrans" cxnId="{986C2616-37AD-4EE6-80E8-11DBFAC9A52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52C7F26-A00D-4386-A60C-21071DF98A9B}" type="sibTrans" cxnId="{986C2616-37AD-4EE6-80E8-11DBFAC9A520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233A220-65A2-4208-A75C-C493AADDF379}">
      <dgm:prSet custT="1"/>
      <dgm:spPr/>
      <dgm:t>
        <a:bodyPr/>
        <a:lstStyle/>
        <a:p>
          <a:pPr rtl="0"/>
          <a:r>
            <a:rPr lang="zh-CN" altLang="en-US" sz="2400" dirty="0">
              <a:latin typeface="+mj-ea"/>
              <a:ea typeface="+mj-ea"/>
            </a:rPr>
            <a:t>稀疏图</a:t>
          </a:r>
        </a:p>
      </dgm:t>
    </dgm:pt>
    <dgm:pt modelId="{24330BF6-3E7A-48FD-9242-B1AD0EB1B8E1}" type="parTrans" cxnId="{B686479B-24F8-4D40-9C52-0AA8E8EA5DE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CCAA508F-91D8-4163-93DB-4D3C86CEE254}" type="sibTrans" cxnId="{B686479B-24F8-4D40-9C52-0AA8E8EA5DE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ACDFAD4-8176-47CB-BE1B-04121538C31E}">
      <dgm:prSet custT="1"/>
      <dgm:spPr/>
      <dgm:t>
        <a:bodyPr/>
        <a:lstStyle/>
        <a:p>
          <a:pPr rtl="0"/>
          <a:r>
            <a:rPr lang="zh-CN" altLang="en-US" sz="2400" dirty="0">
              <a:latin typeface="+mj-ea"/>
              <a:ea typeface="+mj-ea"/>
            </a:rPr>
            <a:t>权</a:t>
          </a:r>
        </a:p>
      </dgm:t>
    </dgm:pt>
    <dgm:pt modelId="{1620F6CB-144B-481E-9509-54A1D9B528FA}" type="parTrans" cxnId="{4EB2D756-EA80-4B8A-B16B-244BD2533C8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E59559D-088B-48A0-98B9-3B2E40666796}" type="sibTrans" cxnId="{4EB2D756-EA80-4B8A-B16B-244BD2533C8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0407667-08F6-4FFF-BEFB-18885943195C}">
      <dgm:prSet custT="1"/>
      <dgm:spPr/>
      <dgm:t>
        <a:bodyPr/>
        <a:lstStyle/>
        <a:p>
          <a:pPr rtl="0"/>
          <a:r>
            <a:rPr lang="zh-CN" sz="2400" dirty="0">
              <a:latin typeface="+mj-ea"/>
              <a:ea typeface="+mj-ea"/>
            </a:rPr>
            <a:t>带权图</a:t>
          </a:r>
          <a:r>
            <a:rPr lang="en-US" sz="2400" dirty="0">
              <a:latin typeface="+mj-ea"/>
              <a:ea typeface="+mj-ea"/>
            </a:rPr>
            <a:t>-</a:t>
          </a:r>
          <a:r>
            <a:rPr lang="zh-CN" sz="2400" dirty="0">
              <a:latin typeface="+mj-ea"/>
              <a:ea typeface="+mj-ea"/>
            </a:rPr>
            <a:t>网</a:t>
          </a:r>
        </a:p>
      </dgm:t>
    </dgm:pt>
    <dgm:pt modelId="{8082C377-1E7B-43EE-BB9F-130B917D6173}" type="parTrans" cxnId="{DB91983F-6272-4BBC-82F3-3524502E1278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F9AAFA9B-3981-4913-A6DA-F27366B6453B}" type="sibTrans" cxnId="{DB91983F-6272-4BBC-82F3-3524502E1278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ED0A4500-FCCC-4D1F-BD7E-FF41F2BD82B2}">
      <dgm:prSet custT="1"/>
      <dgm:spPr/>
      <dgm:t>
        <a:bodyPr/>
        <a:lstStyle/>
        <a:p>
          <a:pPr rtl="0"/>
          <a:r>
            <a:rPr lang="zh-CN" altLang="en-US" sz="2400" dirty="0">
              <a:latin typeface="+mj-ea"/>
              <a:ea typeface="+mj-ea"/>
            </a:rPr>
            <a:t>子图</a:t>
          </a:r>
        </a:p>
      </dgm:t>
    </dgm:pt>
    <dgm:pt modelId="{1AF28BFA-EEFE-4E6C-B8EF-FB6E29DEAD28}" type="parTrans" cxnId="{0A73450F-F23B-4B2E-B261-73548D492C7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3E26DE6-088F-4544-9C72-F1514561140B}" type="sibTrans" cxnId="{0A73450F-F23B-4B2E-B261-73548D492C7B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6D0E58BD-43F7-405D-8C1E-3666D8800F00}">
      <dgm:prSet custT="1"/>
      <dgm:spPr/>
      <dgm:t>
        <a:bodyPr/>
        <a:lstStyle/>
        <a:p>
          <a:pPr rtl="0"/>
          <a:r>
            <a:rPr lang="zh-CN" altLang="en-US" sz="2400" dirty="0">
              <a:latin typeface="+mj-ea"/>
              <a:ea typeface="+mj-ea"/>
            </a:rPr>
            <a:t>邻接点</a:t>
          </a:r>
        </a:p>
      </dgm:t>
    </dgm:pt>
    <dgm:pt modelId="{A6C62FB8-27A7-4758-8218-57DE87102194}" type="parTrans" cxnId="{0718C0E2-AE9C-487F-BD5C-12DC683ADB74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2A6F7EA-CD8D-4AFB-8CBA-339405014A70}" type="sibTrans" cxnId="{0718C0E2-AE9C-487F-BD5C-12DC683ADB74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E1327E9D-01A7-43CF-B07E-B2719FBAFD73}">
      <dgm:prSet custT="1"/>
      <dgm:spPr/>
      <dgm:t>
        <a:bodyPr/>
        <a:lstStyle/>
        <a:p>
          <a:pPr rtl="0"/>
          <a:r>
            <a:rPr lang="zh-CN" altLang="en-US" sz="2400">
              <a:latin typeface="+mj-ea"/>
              <a:ea typeface="+mj-ea"/>
            </a:rPr>
            <a:t>顶点的度</a:t>
          </a:r>
        </a:p>
      </dgm:t>
    </dgm:pt>
    <dgm:pt modelId="{38166786-B0FB-4116-8B19-BCD6D7D1EE38}" type="parTrans" cxnId="{3DAD4DE1-1B43-4C40-9927-62001022F561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3FEDB084-C54F-4757-835A-5959BC312B58}" type="sibTrans" cxnId="{3DAD4DE1-1B43-4C40-9927-62001022F561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3FE75AD9-0F8B-465B-9CC2-86192FB84F16}">
      <dgm:prSet custT="1"/>
      <dgm:spPr/>
      <dgm:t>
        <a:bodyPr/>
        <a:lstStyle/>
        <a:p>
          <a:pPr rtl="0"/>
          <a:r>
            <a:rPr lang="zh-CN" altLang="en-US" sz="2000" dirty="0">
              <a:latin typeface="+mj-ea"/>
              <a:ea typeface="+mj-ea"/>
            </a:rPr>
            <a:t>无向图：与该顶点相关联的边数</a:t>
          </a:r>
        </a:p>
      </dgm:t>
    </dgm:pt>
    <dgm:pt modelId="{4D51CBD1-822E-49A3-8542-8A05CB5681D4}" type="parTrans" cxnId="{07394183-2362-4464-A3D5-CA8F5B6A79E6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DC5E396-C6A1-4003-BC1C-27F0663B012D}" type="sibTrans" cxnId="{07394183-2362-4464-A3D5-CA8F5B6A79E6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2115F27-9810-4537-9587-3E55CFB51DE6}">
      <dgm:prSet custT="1"/>
      <dgm:spPr/>
      <dgm:t>
        <a:bodyPr/>
        <a:lstStyle/>
        <a:p>
          <a:pPr rtl="0"/>
          <a:r>
            <a:rPr lang="zh-CN" altLang="en-US" sz="2000" dirty="0">
              <a:latin typeface="+mj-ea"/>
              <a:ea typeface="+mj-ea"/>
            </a:rPr>
            <a:t>有向图</a:t>
          </a:r>
        </a:p>
      </dgm:t>
    </dgm:pt>
    <dgm:pt modelId="{27957417-D4C8-4726-B5BB-C221EB37FF36}" type="parTrans" cxnId="{4B6A6B5F-46D0-41D3-829C-8FACF53CE6B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8B5D29A1-19F5-496A-B260-79346DEAD1D8}" type="sibTrans" cxnId="{4B6A6B5F-46D0-41D3-829C-8FACF53CE6B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760C6741-07B4-4FDB-8D04-5162A181DCCA}">
      <dgm:prSet custT="1"/>
      <dgm:spPr/>
      <dgm:t>
        <a:bodyPr/>
        <a:lstStyle/>
        <a:p>
          <a:pPr rtl="0"/>
          <a:r>
            <a:rPr lang="zh-CN" sz="2000" dirty="0">
              <a:latin typeface="+mj-ea"/>
              <a:ea typeface="+mj-ea"/>
            </a:rPr>
            <a:t>若边或弧的个数 </a:t>
          </a:r>
          <a:r>
            <a:rPr lang="en-US" sz="2000" dirty="0">
              <a:latin typeface="+mj-ea"/>
              <a:ea typeface="+mj-ea"/>
            </a:rPr>
            <a:t>e&lt;</a:t>
          </a:r>
          <a:r>
            <a:rPr lang="en-US" sz="2000" dirty="0" err="1">
              <a:latin typeface="+mj-ea"/>
              <a:ea typeface="+mj-ea"/>
            </a:rPr>
            <a:t>nlogn</a:t>
          </a:r>
          <a:r>
            <a:rPr lang="zh-CN" sz="2000" dirty="0">
              <a:latin typeface="+mj-ea"/>
              <a:ea typeface="+mj-ea"/>
            </a:rPr>
            <a:t>，则称作稀疏图，否则称稠密图</a:t>
          </a:r>
        </a:p>
      </dgm:t>
    </dgm:pt>
    <dgm:pt modelId="{411198C0-2019-4C43-A21D-2F5C89C40A8A}" type="parTrans" cxnId="{1EFD843A-1B45-4A2C-A48E-A2C5CF695BA9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9A74592A-0843-49D6-B181-2A1B84DAF53C}" type="sibTrans" cxnId="{1EFD843A-1B45-4A2C-A48E-A2C5CF695BA9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DDDBD05F-E77E-4461-81FC-939E219BC13F}">
      <dgm:prSet custT="1"/>
      <dgm:spPr/>
      <dgm:t>
        <a:bodyPr/>
        <a:lstStyle/>
        <a:p>
          <a:pPr rtl="0"/>
          <a:r>
            <a:rPr lang="zh-CN" altLang="en-US" sz="2000">
              <a:latin typeface="+mj-ea"/>
              <a:ea typeface="+mj-ea"/>
            </a:rPr>
            <a:t>把</a:t>
          </a:r>
          <a:r>
            <a:rPr lang="zh-CN" altLang="en-US" sz="2000" dirty="0">
              <a:latin typeface="+mj-ea"/>
              <a:ea typeface="+mj-ea"/>
            </a:rPr>
            <a:t>图的边或弧赋予一个有意义的数，此数叫权</a:t>
          </a:r>
        </a:p>
      </dgm:t>
    </dgm:pt>
    <dgm:pt modelId="{11D718C0-9287-4C6F-B440-03E8733F3C62}" type="parTrans" cxnId="{1F6DC8A0-CEA5-49EB-BBBD-26ACBCE2FE3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D9DCAF72-5297-4289-9CD7-1AB22906A022}" type="sibTrans" cxnId="{1F6DC8A0-CEA5-49EB-BBBD-26ACBCE2FE3F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638C0F6-09CA-45C5-A352-A309D3C9DEAB}">
      <dgm:prSet custT="1"/>
      <dgm:spPr/>
      <dgm:t>
        <a:bodyPr/>
        <a:lstStyle/>
        <a:p>
          <a:pPr rtl="0"/>
          <a:r>
            <a:rPr lang="zh-CN" altLang="en-US" sz="2000">
              <a:latin typeface="+mj-ea"/>
              <a:ea typeface="+mj-ea"/>
            </a:rPr>
            <a:t>弧</a:t>
          </a:r>
          <a:r>
            <a:rPr lang="zh-CN" altLang="en-US" sz="2000" dirty="0">
              <a:latin typeface="+mj-ea"/>
              <a:ea typeface="+mj-ea"/>
            </a:rPr>
            <a:t>或边带权的图分别称作有向网或无向网</a:t>
          </a:r>
        </a:p>
      </dgm:t>
    </dgm:pt>
    <dgm:pt modelId="{68857FF5-266D-4902-A3F8-7B9B828BFAED}" type="parTrans" cxnId="{D82DBDE5-8F7E-438F-868F-7893D85AB26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41A22BBE-5B29-4211-AC8D-02BFCE7C3A85}" type="sibTrans" cxnId="{D82DBDE5-8F7E-438F-868F-7893D85AB26A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2BCA34C4-43C1-411A-AD55-0221B193FC31}">
      <dgm:prSet custT="1"/>
      <dgm:spPr/>
      <dgm:t>
        <a:bodyPr/>
        <a:lstStyle/>
        <a:p>
          <a:pPr rtl="0"/>
          <a:r>
            <a:rPr lang="zh-CN" altLang="en-US" sz="2000" dirty="0">
              <a:latin typeface="+mj-ea"/>
              <a:ea typeface="+mj-ea"/>
            </a:rPr>
            <a:t>若</a:t>
          </a:r>
          <a:r>
            <a:rPr lang="zh-CN" sz="2000" dirty="0">
              <a:latin typeface="+mj-ea"/>
              <a:ea typeface="+mj-ea"/>
            </a:rPr>
            <a:t>图</a:t>
          </a:r>
          <a:r>
            <a:rPr lang="en-US" sz="2000" dirty="0">
              <a:latin typeface="+mj-ea"/>
              <a:ea typeface="+mj-ea"/>
            </a:rPr>
            <a:t>G(V,E)</a:t>
          </a:r>
          <a:r>
            <a:rPr lang="zh-CN" sz="2000" dirty="0">
              <a:latin typeface="+mj-ea"/>
              <a:ea typeface="+mj-ea"/>
            </a:rPr>
            <a:t>和图</a:t>
          </a:r>
          <a:r>
            <a:rPr lang="en-US" sz="2000" dirty="0">
              <a:latin typeface="+mj-ea"/>
              <a:ea typeface="+mj-ea"/>
            </a:rPr>
            <a:t>G‘(V’,E‘)</a:t>
          </a:r>
          <a:r>
            <a:rPr lang="zh-CN" altLang="en-US" sz="2000" dirty="0">
              <a:latin typeface="+mj-ea"/>
              <a:ea typeface="+mj-ea"/>
            </a:rPr>
            <a:t>有</a:t>
          </a:r>
          <a:r>
            <a:rPr lang="zh-CN" sz="2000" dirty="0">
              <a:latin typeface="+mj-ea"/>
              <a:ea typeface="+mj-ea"/>
            </a:rPr>
            <a:t>：</a:t>
          </a:r>
          <a:r>
            <a:rPr lang="en-US" sz="2000" dirty="0">
              <a:latin typeface="+mj-ea"/>
              <a:ea typeface="+mj-ea"/>
            </a:rPr>
            <a:t>V’</a:t>
          </a:r>
          <a:r>
            <a:rPr lang="en-US" sz="2000" dirty="0">
              <a:latin typeface="+mj-ea"/>
              <a:ea typeface="+mj-ea"/>
              <a:sym typeface="Symbol" panose="05050102010706020507" pitchFamily="18" charset="2"/>
            </a:rPr>
            <a:t></a:t>
          </a:r>
          <a:r>
            <a:rPr lang="en-US" sz="2000" dirty="0">
              <a:latin typeface="+mj-ea"/>
              <a:ea typeface="+mj-ea"/>
            </a:rPr>
            <a:t>V  </a:t>
          </a:r>
          <a:r>
            <a:rPr lang="zh-CN" sz="2000" dirty="0">
              <a:latin typeface="+mj-ea"/>
              <a:ea typeface="+mj-ea"/>
            </a:rPr>
            <a:t>且 </a:t>
          </a:r>
          <a:r>
            <a:rPr lang="en-US" sz="2000" dirty="0">
              <a:latin typeface="+mj-ea"/>
              <a:ea typeface="+mj-ea"/>
            </a:rPr>
            <a:t>E’ </a:t>
          </a:r>
          <a:r>
            <a:rPr lang="en-US" sz="2000" dirty="0">
              <a:latin typeface="+mj-ea"/>
              <a:ea typeface="+mj-ea"/>
              <a:sym typeface="Symbol" panose="05050102010706020507" pitchFamily="18" charset="2"/>
            </a:rPr>
            <a:t></a:t>
          </a:r>
          <a:r>
            <a:rPr lang="en-US" sz="2000" dirty="0">
              <a:latin typeface="+mj-ea"/>
              <a:ea typeface="+mj-ea"/>
            </a:rPr>
            <a:t> E</a:t>
          </a:r>
          <a:r>
            <a:rPr lang="zh-CN" sz="2000" dirty="0">
              <a:latin typeface="+mj-ea"/>
              <a:ea typeface="+mj-ea"/>
            </a:rPr>
            <a:t>，称</a:t>
          </a:r>
          <a:r>
            <a:rPr lang="en-US" sz="2000" dirty="0">
              <a:latin typeface="+mj-ea"/>
              <a:ea typeface="+mj-ea"/>
            </a:rPr>
            <a:t>G’</a:t>
          </a:r>
          <a:r>
            <a:rPr lang="zh-CN" sz="2000" dirty="0">
              <a:latin typeface="+mj-ea"/>
              <a:ea typeface="+mj-ea"/>
            </a:rPr>
            <a:t>为</a:t>
          </a:r>
          <a:r>
            <a:rPr lang="en-US" sz="2000" dirty="0">
              <a:latin typeface="+mj-ea"/>
              <a:ea typeface="+mj-ea"/>
            </a:rPr>
            <a:t>G</a:t>
          </a:r>
          <a:r>
            <a:rPr lang="zh-CN" sz="2000" dirty="0">
              <a:latin typeface="+mj-ea"/>
              <a:ea typeface="+mj-ea"/>
            </a:rPr>
            <a:t>的子图</a:t>
          </a:r>
        </a:p>
      </dgm:t>
    </dgm:pt>
    <dgm:pt modelId="{6B5B4097-E19F-4CD3-B78C-53C8FA835E0B}" type="parTrans" cxnId="{4AFAB22F-72BE-4A08-84A7-1383D9A1933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B3D7AEFB-8583-44C7-9575-2D5619D1C6DD}" type="sibTrans" cxnId="{4AFAB22F-72BE-4A08-84A7-1383D9A1933D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1BAC4A7E-76DE-4236-9035-3314C894FF85}">
      <dgm:prSet custT="1"/>
      <dgm:spPr/>
      <dgm:t>
        <a:bodyPr/>
        <a:lstStyle/>
        <a:p>
          <a:pPr rtl="0"/>
          <a:r>
            <a:rPr lang="zh-CN" sz="2000" dirty="0">
              <a:latin typeface="+mj-ea"/>
              <a:ea typeface="+mj-ea"/>
            </a:rPr>
            <a:t>无向图</a:t>
          </a:r>
          <a:r>
            <a:rPr lang="en-US" sz="2000" dirty="0">
              <a:latin typeface="+mj-ea"/>
              <a:ea typeface="+mj-ea"/>
            </a:rPr>
            <a:t>G</a:t>
          </a:r>
          <a:r>
            <a:rPr lang="zh-CN" sz="2000" dirty="0">
              <a:latin typeface="+mj-ea"/>
              <a:ea typeface="+mj-ea"/>
            </a:rPr>
            <a:t>中存在（</a:t>
          </a:r>
          <a:r>
            <a:rPr lang="en-US" sz="2000" dirty="0">
              <a:latin typeface="+mj-ea"/>
              <a:ea typeface="+mj-ea"/>
            </a:rPr>
            <a:t>V,W</a:t>
          </a:r>
          <a:r>
            <a:rPr lang="zh-CN" sz="2000" dirty="0">
              <a:latin typeface="+mj-ea"/>
              <a:ea typeface="+mj-ea"/>
            </a:rPr>
            <a:t>）</a:t>
          </a:r>
          <a:r>
            <a:rPr lang="en-US" sz="2000" dirty="0">
              <a:latin typeface="+mj-ea"/>
              <a:ea typeface="+mj-ea"/>
            </a:rPr>
            <a:t>,</a:t>
          </a:r>
          <a:r>
            <a:rPr lang="zh-CN" sz="2000" dirty="0">
              <a:latin typeface="+mj-ea"/>
              <a:ea typeface="+mj-ea"/>
            </a:rPr>
            <a:t>称</a:t>
          </a:r>
          <a:r>
            <a:rPr lang="en-US" sz="2000" dirty="0">
              <a:latin typeface="+mj-ea"/>
              <a:ea typeface="+mj-ea"/>
            </a:rPr>
            <a:t>V,W</a:t>
          </a:r>
          <a:r>
            <a:rPr lang="zh-CN" sz="2000" dirty="0">
              <a:latin typeface="+mj-ea"/>
              <a:ea typeface="+mj-ea"/>
            </a:rPr>
            <a:t>互相邻接</a:t>
          </a:r>
          <a:r>
            <a:rPr lang="zh-CN" altLang="en-US" sz="2000" dirty="0">
              <a:latin typeface="+mj-ea"/>
              <a:ea typeface="+mj-ea"/>
            </a:rPr>
            <a:t>，</a:t>
          </a:r>
          <a:r>
            <a:rPr lang="zh-CN" sz="2000" dirty="0">
              <a:latin typeface="+mj-ea"/>
              <a:ea typeface="+mj-ea"/>
            </a:rPr>
            <a:t>边</a:t>
          </a:r>
          <a:r>
            <a:rPr lang="en-US" altLang="zh-CN" sz="2000" dirty="0">
              <a:latin typeface="+mj-ea"/>
              <a:ea typeface="+mj-ea"/>
            </a:rPr>
            <a:t>(</a:t>
          </a:r>
          <a:r>
            <a:rPr lang="en-US" sz="2000" dirty="0">
              <a:latin typeface="+mj-ea"/>
              <a:ea typeface="+mj-ea"/>
            </a:rPr>
            <a:t>V,W)</a:t>
          </a:r>
          <a:r>
            <a:rPr lang="zh-CN" sz="2000" dirty="0">
              <a:latin typeface="+mj-ea"/>
              <a:ea typeface="+mj-ea"/>
            </a:rPr>
            <a:t>和顶点</a:t>
          </a:r>
          <a:r>
            <a:rPr lang="en-US" sz="2000" dirty="0">
              <a:latin typeface="+mj-ea"/>
              <a:ea typeface="+mj-ea"/>
            </a:rPr>
            <a:t>V,W</a:t>
          </a:r>
          <a:r>
            <a:rPr lang="zh-CN" sz="2000" dirty="0">
              <a:latin typeface="+mj-ea"/>
              <a:ea typeface="+mj-ea"/>
            </a:rPr>
            <a:t>相关联</a:t>
          </a:r>
        </a:p>
      </dgm:t>
    </dgm:pt>
    <dgm:pt modelId="{B6310973-655A-41C7-AE18-81909E6055BB}" type="parTrans" cxnId="{2057B31B-EFB4-4A1D-A574-DEE711E7B4A2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048E4980-444A-4858-8619-91EB7B84F772}" type="sibTrans" cxnId="{2057B31B-EFB4-4A1D-A574-DEE711E7B4A2}">
      <dgm:prSet/>
      <dgm:spPr/>
      <dgm:t>
        <a:bodyPr/>
        <a:lstStyle/>
        <a:p>
          <a:endParaRPr lang="zh-CN" altLang="en-US" sz="2000">
            <a:latin typeface="+mj-ea"/>
            <a:ea typeface="+mj-ea"/>
          </a:endParaRPr>
        </a:p>
      </dgm:t>
    </dgm:pt>
    <dgm:pt modelId="{D209BC1C-D902-44DE-9BC1-4CE72083F9C0}">
      <dgm:prSet custT="1"/>
      <dgm:spPr/>
      <dgm:t>
        <a:bodyPr/>
        <a:lstStyle/>
        <a:p>
          <a:pPr rtl="0"/>
          <a:r>
            <a:rPr lang="zh-CN" altLang="en-US" sz="1800" dirty="0">
              <a:latin typeface="+mj-ea"/>
              <a:ea typeface="+mj-ea"/>
            </a:rPr>
            <a:t>入度：以该顶点为弧头的弧的数目</a:t>
          </a:r>
        </a:p>
      </dgm:t>
    </dgm:pt>
    <dgm:pt modelId="{5A39640C-CEAF-4659-AE09-BDCACF96D2BD}" type="parTrans" cxnId="{012488F7-C518-421D-AD9D-C7DBBD57A1CB}">
      <dgm:prSet/>
      <dgm:spPr/>
      <dgm:t>
        <a:bodyPr/>
        <a:lstStyle/>
        <a:p>
          <a:endParaRPr lang="zh-CN" altLang="en-US"/>
        </a:p>
      </dgm:t>
    </dgm:pt>
    <dgm:pt modelId="{89525352-09C9-482A-B1B5-C48849D6FFC9}" type="sibTrans" cxnId="{012488F7-C518-421D-AD9D-C7DBBD57A1CB}">
      <dgm:prSet/>
      <dgm:spPr/>
      <dgm:t>
        <a:bodyPr/>
        <a:lstStyle/>
        <a:p>
          <a:endParaRPr lang="zh-CN" altLang="en-US"/>
        </a:p>
      </dgm:t>
    </dgm:pt>
    <dgm:pt modelId="{E780EA14-398B-41E0-960B-E30D6DBB7938}">
      <dgm:prSet custT="1"/>
      <dgm:spPr/>
      <dgm:t>
        <a:bodyPr/>
        <a:lstStyle/>
        <a:p>
          <a:pPr rtl="0"/>
          <a:r>
            <a:rPr lang="zh-CN" altLang="en-US" sz="1800" dirty="0">
              <a:latin typeface="+mj-ea"/>
              <a:ea typeface="+mj-ea"/>
            </a:rPr>
            <a:t>出度：以该顶点为弧尾的弧的数目</a:t>
          </a:r>
        </a:p>
      </dgm:t>
    </dgm:pt>
    <dgm:pt modelId="{08EEFA0B-38F6-464A-B8AE-433FEFAA4D46}" type="parTrans" cxnId="{18323AD3-0A65-4B3E-BD2A-4A3D3E5C61A3}">
      <dgm:prSet/>
      <dgm:spPr/>
      <dgm:t>
        <a:bodyPr/>
        <a:lstStyle/>
        <a:p>
          <a:endParaRPr lang="zh-CN" altLang="en-US"/>
        </a:p>
      </dgm:t>
    </dgm:pt>
    <dgm:pt modelId="{C4A6D14B-92C6-4C50-A48D-79AB5BC6C329}" type="sibTrans" cxnId="{18323AD3-0A65-4B3E-BD2A-4A3D3E5C61A3}">
      <dgm:prSet/>
      <dgm:spPr/>
      <dgm:t>
        <a:bodyPr/>
        <a:lstStyle/>
        <a:p>
          <a:endParaRPr lang="zh-CN" altLang="en-US"/>
        </a:p>
      </dgm:t>
    </dgm:pt>
    <dgm:pt modelId="{FE6EE6D8-F2A7-4962-B2BF-165D232B5627}" type="pres">
      <dgm:prSet presAssocID="{B44A743C-2FBE-42F2-907D-CCA3A552BE23}" presName="Name0" presStyleCnt="0">
        <dgm:presLayoutVars>
          <dgm:dir/>
          <dgm:animLvl val="lvl"/>
          <dgm:resizeHandles val="exact"/>
        </dgm:presLayoutVars>
      </dgm:prSet>
      <dgm:spPr/>
    </dgm:pt>
    <dgm:pt modelId="{878F0224-52E8-452E-94EC-18BD51066499}" type="pres">
      <dgm:prSet presAssocID="{D854E4FE-96E5-41AB-8DAB-D217387B3735}" presName="linNode" presStyleCnt="0"/>
      <dgm:spPr/>
    </dgm:pt>
    <dgm:pt modelId="{8BF30DD3-F208-4F82-9FC8-C9F4BA186157}" type="pres">
      <dgm:prSet presAssocID="{D854E4FE-96E5-41AB-8DAB-D217387B3735}" presName="parentText" presStyleLbl="node1" presStyleIdx="0" presStyleCnt="7" custScaleX="57725" custScaleY="42555">
        <dgm:presLayoutVars>
          <dgm:chMax val="1"/>
          <dgm:bulletEnabled val="1"/>
        </dgm:presLayoutVars>
      </dgm:prSet>
      <dgm:spPr/>
    </dgm:pt>
    <dgm:pt modelId="{A971A206-1AD4-42D8-A620-E2E0FCFEDFCE}" type="pres">
      <dgm:prSet presAssocID="{D854E4FE-96E5-41AB-8DAB-D217387B3735}" presName="descendantText" presStyleLbl="alignAccFollowNode1" presStyleIdx="0" presStyleCnt="7" custScaleX="123901" custScaleY="55311">
        <dgm:presLayoutVars>
          <dgm:bulletEnabled val="1"/>
        </dgm:presLayoutVars>
      </dgm:prSet>
      <dgm:spPr/>
    </dgm:pt>
    <dgm:pt modelId="{F54AC749-A7E4-4433-9D2C-7E24A6788737}" type="pres">
      <dgm:prSet presAssocID="{CD3D3DD7-4DD1-4EF6-9519-511606CA42CC}" presName="sp" presStyleCnt="0"/>
      <dgm:spPr/>
    </dgm:pt>
    <dgm:pt modelId="{B2DF98D8-1FC1-45AD-A133-2F3D9EF70203}" type="pres">
      <dgm:prSet presAssocID="{6233A220-65A2-4208-A75C-C493AADDF379}" presName="linNode" presStyleCnt="0"/>
      <dgm:spPr/>
    </dgm:pt>
    <dgm:pt modelId="{4480F865-5601-4447-AF0D-6182EB33F064}" type="pres">
      <dgm:prSet presAssocID="{6233A220-65A2-4208-A75C-C493AADDF379}" presName="parentText" presStyleLbl="node1" presStyleIdx="1" presStyleCnt="7" custScaleX="57725" custScaleY="30614">
        <dgm:presLayoutVars>
          <dgm:chMax val="1"/>
          <dgm:bulletEnabled val="1"/>
        </dgm:presLayoutVars>
      </dgm:prSet>
      <dgm:spPr/>
    </dgm:pt>
    <dgm:pt modelId="{06CA416E-17CB-4C2D-A25B-26DC274D085D}" type="pres">
      <dgm:prSet presAssocID="{6233A220-65A2-4208-A75C-C493AADDF379}" presName="descendantText" presStyleLbl="alignAccFollowNode1" presStyleIdx="1" presStyleCnt="7" custScaleX="123901" custScaleY="39791">
        <dgm:presLayoutVars>
          <dgm:bulletEnabled val="1"/>
        </dgm:presLayoutVars>
      </dgm:prSet>
      <dgm:spPr/>
    </dgm:pt>
    <dgm:pt modelId="{39AAC1EC-4CE2-4A29-9BB0-CEA86F3849D4}" type="pres">
      <dgm:prSet presAssocID="{CCAA508F-91D8-4163-93DB-4D3C86CEE254}" presName="sp" presStyleCnt="0"/>
      <dgm:spPr/>
    </dgm:pt>
    <dgm:pt modelId="{4AA45C54-F6FF-455A-AB3D-70113ED12A4F}" type="pres">
      <dgm:prSet presAssocID="{8ACDFAD4-8176-47CB-BE1B-04121538C31E}" presName="linNode" presStyleCnt="0"/>
      <dgm:spPr/>
    </dgm:pt>
    <dgm:pt modelId="{44C8B85D-ABD0-4541-9498-63ABCF3A93D2}" type="pres">
      <dgm:prSet presAssocID="{8ACDFAD4-8176-47CB-BE1B-04121538C31E}" presName="parentText" presStyleLbl="node1" presStyleIdx="2" presStyleCnt="7" custScaleX="57725" custScaleY="30614">
        <dgm:presLayoutVars>
          <dgm:chMax val="1"/>
          <dgm:bulletEnabled val="1"/>
        </dgm:presLayoutVars>
      </dgm:prSet>
      <dgm:spPr/>
    </dgm:pt>
    <dgm:pt modelId="{06889B4C-B3C1-4B12-9BB6-92B6878998EC}" type="pres">
      <dgm:prSet presAssocID="{8ACDFAD4-8176-47CB-BE1B-04121538C31E}" presName="descendantText" presStyleLbl="alignAccFollowNode1" presStyleIdx="2" presStyleCnt="7" custScaleX="123901" custScaleY="39791">
        <dgm:presLayoutVars>
          <dgm:bulletEnabled val="1"/>
        </dgm:presLayoutVars>
      </dgm:prSet>
      <dgm:spPr/>
    </dgm:pt>
    <dgm:pt modelId="{3BA124A0-3676-4688-BF48-BB34B89B001A}" type="pres">
      <dgm:prSet presAssocID="{8E59559D-088B-48A0-98B9-3B2E40666796}" presName="sp" presStyleCnt="0"/>
      <dgm:spPr/>
    </dgm:pt>
    <dgm:pt modelId="{D66420C6-34DE-49CA-9B37-A4DD42E1F1B6}" type="pres">
      <dgm:prSet presAssocID="{20407667-08F6-4FFF-BEFB-18885943195C}" presName="linNode" presStyleCnt="0"/>
      <dgm:spPr/>
    </dgm:pt>
    <dgm:pt modelId="{081B1066-83E9-49D5-A8AD-64415EDE79B2}" type="pres">
      <dgm:prSet presAssocID="{20407667-08F6-4FFF-BEFB-18885943195C}" presName="parentText" presStyleLbl="node1" presStyleIdx="3" presStyleCnt="7" custScaleX="57725" custScaleY="30614">
        <dgm:presLayoutVars>
          <dgm:chMax val="1"/>
          <dgm:bulletEnabled val="1"/>
        </dgm:presLayoutVars>
      </dgm:prSet>
      <dgm:spPr/>
    </dgm:pt>
    <dgm:pt modelId="{580EE033-CEFA-4920-8BE2-E9F062712F99}" type="pres">
      <dgm:prSet presAssocID="{20407667-08F6-4FFF-BEFB-18885943195C}" presName="descendantText" presStyleLbl="alignAccFollowNode1" presStyleIdx="3" presStyleCnt="7" custScaleX="123901" custScaleY="39791">
        <dgm:presLayoutVars>
          <dgm:bulletEnabled val="1"/>
        </dgm:presLayoutVars>
      </dgm:prSet>
      <dgm:spPr/>
    </dgm:pt>
    <dgm:pt modelId="{1424986F-E796-4A36-AA0C-24E12D33EF9E}" type="pres">
      <dgm:prSet presAssocID="{F9AAFA9B-3981-4913-A6DA-F27366B6453B}" presName="sp" presStyleCnt="0"/>
      <dgm:spPr/>
    </dgm:pt>
    <dgm:pt modelId="{42A77A32-FE54-48F1-BA79-1E0BE1F2CB7D}" type="pres">
      <dgm:prSet presAssocID="{ED0A4500-FCCC-4D1F-BD7E-FF41F2BD82B2}" presName="linNode" presStyleCnt="0"/>
      <dgm:spPr/>
    </dgm:pt>
    <dgm:pt modelId="{0E51562E-817E-4B56-8E6B-6150E1A43936}" type="pres">
      <dgm:prSet presAssocID="{ED0A4500-FCCC-4D1F-BD7E-FF41F2BD82B2}" presName="parentText" presStyleLbl="node1" presStyleIdx="4" presStyleCnt="7" custScaleX="57725" custScaleY="30614">
        <dgm:presLayoutVars>
          <dgm:chMax val="1"/>
          <dgm:bulletEnabled val="1"/>
        </dgm:presLayoutVars>
      </dgm:prSet>
      <dgm:spPr/>
    </dgm:pt>
    <dgm:pt modelId="{F4230CE1-35D8-434E-AB93-39B13839ABBC}" type="pres">
      <dgm:prSet presAssocID="{ED0A4500-FCCC-4D1F-BD7E-FF41F2BD82B2}" presName="descendantText" presStyleLbl="alignAccFollowNode1" presStyleIdx="4" presStyleCnt="7" custScaleX="123901" custScaleY="39791">
        <dgm:presLayoutVars>
          <dgm:bulletEnabled val="1"/>
        </dgm:presLayoutVars>
      </dgm:prSet>
      <dgm:spPr/>
    </dgm:pt>
    <dgm:pt modelId="{23F91157-4CDE-4FDE-B5FE-F82A64644659}" type="pres">
      <dgm:prSet presAssocID="{83E26DE6-088F-4544-9C72-F1514561140B}" presName="sp" presStyleCnt="0"/>
      <dgm:spPr/>
    </dgm:pt>
    <dgm:pt modelId="{FB197DD7-4FAE-4EE7-98AE-7504608680A2}" type="pres">
      <dgm:prSet presAssocID="{6D0E58BD-43F7-405D-8C1E-3666D8800F00}" presName="linNode" presStyleCnt="0"/>
      <dgm:spPr/>
    </dgm:pt>
    <dgm:pt modelId="{C4C1C3F7-AF0F-4EFF-B5F8-39EFDBC16AB1}" type="pres">
      <dgm:prSet presAssocID="{6D0E58BD-43F7-405D-8C1E-3666D8800F00}" presName="parentText" presStyleLbl="node1" presStyleIdx="5" presStyleCnt="7" custScaleX="57725" custScaleY="30614">
        <dgm:presLayoutVars>
          <dgm:chMax val="1"/>
          <dgm:bulletEnabled val="1"/>
        </dgm:presLayoutVars>
      </dgm:prSet>
      <dgm:spPr/>
    </dgm:pt>
    <dgm:pt modelId="{E5352D07-ABD7-41A5-AE22-F56D090758A3}" type="pres">
      <dgm:prSet presAssocID="{6D0E58BD-43F7-405D-8C1E-3666D8800F00}" presName="descendantText" presStyleLbl="alignAccFollowNode1" presStyleIdx="5" presStyleCnt="7" custScaleX="123901" custScaleY="39791">
        <dgm:presLayoutVars>
          <dgm:bulletEnabled val="1"/>
        </dgm:presLayoutVars>
      </dgm:prSet>
      <dgm:spPr/>
    </dgm:pt>
    <dgm:pt modelId="{CC9FE458-23D3-4181-AAC9-FACC37D2547F}" type="pres">
      <dgm:prSet presAssocID="{12A6F7EA-CD8D-4AFB-8CBA-339405014A70}" presName="sp" presStyleCnt="0"/>
      <dgm:spPr/>
    </dgm:pt>
    <dgm:pt modelId="{EF17AC04-70EA-43F0-8141-6E42E2C5E0A6}" type="pres">
      <dgm:prSet presAssocID="{E1327E9D-01A7-43CF-B07E-B2719FBAFD73}" presName="linNode" presStyleCnt="0"/>
      <dgm:spPr/>
    </dgm:pt>
    <dgm:pt modelId="{6E9BCC07-02EA-425E-9440-8AC817D4B5BD}" type="pres">
      <dgm:prSet presAssocID="{E1327E9D-01A7-43CF-B07E-B2719FBAFD73}" presName="parentText" presStyleLbl="node1" presStyleIdx="6" presStyleCnt="7" custScaleX="57725" custScaleY="76938">
        <dgm:presLayoutVars>
          <dgm:chMax val="1"/>
          <dgm:bulletEnabled val="1"/>
        </dgm:presLayoutVars>
      </dgm:prSet>
      <dgm:spPr/>
    </dgm:pt>
    <dgm:pt modelId="{59C22454-0F4F-4A17-9AA9-B93CB6179B7E}" type="pres">
      <dgm:prSet presAssocID="{E1327E9D-01A7-43CF-B07E-B2719FBAFD73}" presName="descendantText" presStyleLbl="alignAccFollowNode1" presStyleIdx="6" presStyleCnt="7" custScaleX="123901">
        <dgm:presLayoutVars>
          <dgm:bulletEnabled val="1"/>
        </dgm:presLayoutVars>
      </dgm:prSet>
      <dgm:spPr/>
    </dgm:pt>
  </dgm:ptLst>
  <dgm:cxnLst>
    <dgm:cxn modelId="{FD98610E-D4AD-4F71-8DE5-B80F1A112176}" type="presOf" srcId="{1E23235E-7C42-42B1-97B4-3D33E68882A2}" destId="{A971A206-1AD4-42D8-A620-E2E0FCFEDFCE}" srcOrd="0" destOrd="0" presId="urn:microsoft.com/office/officeart/2005/8/layout/vList5"/>
    <dgm:cxn modelId="{0A73450F-F23B-4B2E-B261-73548D492C7B}" srcId="{B44A743C-2FBE-42F2-907D-CCA3A552BE23}" destId="{ED0A4500-FCCC-4D1F-BD7E-FF41F2BD82B2}" srcOrd="4" destOrd="0" parTransId="{1AF28BFA-EEFE-4E6C-B8EF-FB6E29DEAD28}" sibTransId="{83E26DE6-088F-4544-9C72-F1514561140B}"/>
    <dgm:cxn modelId="{986C2616-37AD-4EE6-80E8-11DBFAC9A520}" srcId="{D854E4FE-96E5-41AB-8DAB-D217387B3735}" destId="{2A3AE33A-7C2C-49D2-9C50-E3DEC3584141}" srcOrd="1" destOrd="0" parTransId="{3FFDD4F5-4845-4A30-87CC-89EA69197771}" sibTransId="{852C7F26-A00D-4386-A60C-21071DF98A9B}"/>
    <dgm:cxn modelId="{2057B31B-EFB4-4A1D-A574-DEE711E7B4A2}" srcId="{6D0E58BD-43F7-405D-8C1E-3666D8800F00}" destId="{1BAC4A7E-76DE-4236-9035-3314C894FF85}" srcOrd="0" destOrd="0" parTransId="{B6310973-655A-41C7-AE18-81909E6055BB}" sibTransId="{048E4980-444A-4858-8619-91EB7B84F772}"/>
    <dgm:cxn modelId="{D91FB91F-2CC5-43D0-86BF-0DA2C25FE77F}" type="presOf" srcId="{760C6741-07B4-4FDB-8D04-5162A181DCCA}" destId="{06CA416E-17CB-4C2D-A25B-26DC274D085D}" srcOrd="0" destOrd="0" presId="urn:microsoft.com/office/officeart/2005/8/layout/vList5"/>
    <dgm:cxn modelId="{4AFAB22F-72BE-4A08-84A7-1383D9A1933D}" srcId="{ED0A4500-FCCC-4D1F-BD7E-FF41F2BD82B2}" destId="{2BCA34C4-43C1-411A-AD55-0221B193FC31}" srcOrd="0" destOrd="0" parTransId="{6B5B4097-E19F-4CD3-B78C-53C8FA835E0B}" sibTransId="{B3D7AEFB-8583-44C7-9575-2D5619D1C6DD}"/>
    <dgm:cxn modelId="{1EFD843A-1B45-4A2C-A48E-A2C5CF695BA9}" srcId="{6233A220-65A2-4208-A75C-C493AADDF379}" destId="{760C6741-07B4-4FDB-8D04-5162A181DCCA}" srcOrd="0" destOrd="0" parTransId="{411198C0-2019-4C43-A21D-2F5C89C40A8A}" sibTransId="{9A74592A-0843-49D6-B181-2A1B84DAF53C}"/>
    <dgm:cxn modelId="{DB91983F-6272-4BBC-82F3-3524502E1278}" srcId="{B44A743C-2FBE-42F2-907D-CCA3A552BE23}" destId="{20407667-08F6-4FFF-BEFB-18885943195C}" srcOrd="3" destOrd="0" parTransId="{8082C377-1E7B-43EE-BB9F-130B917D6173}" sibTransId="{F9AAFA9B-3981-4913-A6DA-F27366B6453B}"/>
    <dgm:cxn modelId="{65075940-697D-42D5-8684-8C88F3ABCE5C}" type="presOf" srcId="{6233A220-65A2-4208-A75C-C493AADDF379}" destId="{4480F865-5601-4447-AF0D-6182EB33F064}" srcOrd="0" destOrd="0" presId="urn:microsoft.com/office/officeart/2005/8/layout/vList5"/>
    <dgm:cxn modelId="{4B6A6B5F-46D0-41D3-829C-8FACF53CE6BA}" srcId="{E1327E9D-01A7-43CF-B07E-B2719FBAFD73}" destId="{82115F27-9810-4537-9587-3E55CFB51DE6}" srcOrd="1" destOrd="0" parTransId="{27957417-D4C8-4726-B5BB-C221EB37FF36}" sibTransId="{8B5D29A1-19F5-496A-B260-79346DEAD1D8}"/>
    <dgm:cxn modelId="{BC805560-A26C-4F45-8B55-FDA5582B3D28}" type="presOf" srcId="{E780EA14-398B-41E0-960B-E30D6DBB7938}" destId="{59C22454-0F4F-4A17-9AA9-B93CB6179B7E}" srcOrd="0" destOrd="3" presId="urn:microsoft.com/office/officeart/2005/8/layout/vList5"/>
    <dgm:cxn modelId="{D0571641-69B3-4ACF-B2CF-5A1F094EFBB6}" type="presOf" srcId="{DDDBD05F-E77E-4461-81FC-939E219BC13F}" destId="{06889B4C-B3C1-4B12-9BB6-92B6878998EC}" srcOrd="0" destOrd="0" presId="urn:microsoft.com/office/officeart/2005/8/layout/vList5"/>
    <dgm:cxn modelId="{AE095A4A-947E-49AF-8747-1AF5F8243C8A}" type="presOf" srcId="{82115F27-9810-4537-9587-3E55CFB51DE6}" destId="{59C22454-0F4F-4A17-9AA9-B93CB6179B7E}" srcOrd="0" destOrd="1" presId="urn:microsoft.com/office/officeart/2005/8/layout/vList5"/>
    <dgm:cxn modelId="{4EB2D756-EA80-4B8A-B16B-244BD2533C8B}" srcId="{B44A743C-2FBE-42F2-907D-CCA3A552BE23}" destId="{8ACDFAD4-8176-47CB-BE1B-04121538C31E}" srcOrd="2" destOrd="0" parTransId="{1620F6CB-144B-481E-9509-54A1D9B528FA}" sibTransId="{8E59559D-088B-48A0-98B9-3B2E40666796}"/>
    <dgm:cxn modelId="{4CCE9B57-DAA9-412C-8D17-E84DB4D52A65}" type="presOf" srcId="{3FE75AD9-0F8B-465B-9CC2-86192FB84F16}" destId="{59C22454-0F4F-4A17-9AA9-B93CB6179B7E}" srcOrd="0" destOrd="0" presId="urn:microsoft.com/office/officeart/2005/8/layout/vList5"/>
    <dgm:cxn modelId="{5B507B78-790E-4791-AA6A-00B41FBCA6F2}" type="presOf" srcId="{8ACDFAD4-8176-47CB-BE1B-04121538C31E}" destId="{44C8B85D-ABD0-4541-9498-63ABCF3A93D2}" srcOrd="0" destOrd="0" presId="urn:microsoft.com/office/officeart/2005/8/layout/vList5"/>
    <dgm:cxn modelId="{1BD6D57D-544C-48A1-A295-DB0C9ED83CCA}" srcId="{D854E4FE-96E5-41AB-8DAB-D217387B3735}" destId="{1E23235E-7C42-42B1-97B4-3D33E68882A2}" srcOrd="0" destOrd="0" parTransId="{745E1F60-AB16-4ED0-9562-940F6B0D5297}" sibTransId="{A45824E7-F573-4583-956D-C14C1A62A9CE}"/>
    <dgm:cxn modelId="{21B39980-9388-4F92-8B0E-DBBFB17F2865}" type="presOf" srcId="{6D0E58BD-43F7-405D-8C1E-3666D8800F00}" destId="{C4C1C3F7-AF0F-4EFF-B5F8-39EFDBC16AB1}" srcOrd="0" destOrd="0" presId="urn:microsoft.com/office/officeart/2005/8/layout/vList5"/>
    <dgm:cxn modelId="{07394183-2362-4464-A3D5-CA8F5B6A79E6}" srcId="{E1327E9D-01A7-43CF-B07E-B2719FBAFD73}" destId="{3FE75AD9-0F8B-465B-9CC2-86192FB84F16}" srcOrd="0" destOrd="0" parTransId="{4D51CBD1-822E-49A3-8542-8A05CB5681D4}" sibTransId="{1DC5E396-C6A1-4003-BC1C-27F0663B012D}"/>
    <dgm:cxn modelId="{37AA3586-ACE9-427C-A905-BC0D2966382F}" type="presOf" srcId="{1638C0F6-09CA-45C5-A352-A309D3C9DEAB}" destId="{580EE033-CEFA-4920-8BE2-E9F062712F99}" srcOrd="0" destOrd="0" presId="urn:microsoft.com/office/officeart/2005/8/layout/vList5"/>
    <dgm:cxn modelId="{14DA728C-3908-4867-86B6-31C6DB0707BA}" type="presOf" srcId="{D854E4FE-96E5-41AB-8DAB-D217387B3735}" destId="{8BF30DD3-F208-4F82-9FC8-C9F4BA186157}" srcOrd="0" destOrd="0" presId="urn:microsoft.com/office/officeart/2005/8/layout/vList5"/>
    <dgm:cxn modelId="{9E25E395-22BF-4266-B63C-8B611CB9B776}" type="presOf" srcId="{2BCA34C4-43C1-411A-AD55-0221B193FC31}" destId="{F4230CE1-35D8-434E-AB93-39B13839ABBC}" srcOrd="0" destOrd="0" presId="urn:microsoft.com/office/officeart/2005/8/layout/vList5"/>
    <dgm:cxn modelId="{B686479B-24F8-4D40-9C52-0AA8E8EA5DEB}" srcId="{B44A743C-2FBE-42F2-907D-CCA3A552BE23}" destId="{6233A220-65A2-4208-A75C-C493AADDF379}" srcOrd="1" destOrd="0" parTransId="{24330BF6-3E7A-48FD-9242-B1AD0EB1B8E1}" sibTransId="{CCAA508F-91D8-4163-93DB-4D3C86CEE254}"/>
    <dgm:cxn modelId="{9AEE969F-A8A0-4B20-9E1D-EB7DC21561AF}" type="presOf" srcId="{B44A743C-2FBE-42F2-907D-CCA3A552BE23}" destId="{FE6EE6D8-F2A7-4962-B2BF-165D232B5627}" srcOrd="0" destOrd="0" presId="urn:microsoft.com/office/officeart/2005/8/layout/vList5"/>
    <dgm:cxn modelId="{5B6244A0-A7AE-461C-9C49-2DD143AECF83}" type="presOf" srcId="{ED0A4500-FCCC-4D1F-BD7E-FF41F2BD82B2}" destId="{0E51562E-817E-4B56-8E6B-6150E1A43936}" srcOrd="0" destOrd="0" presId="urn:microsoft.com/office/officeart/2005/8/layout/vList5"/>
    <dgm:cxn modelId="{1F6DC8A0-CEA5-49EB-BBBD-26ACBCE2FE3F}" srcId="{8ACDFAD4-8176-47CB-BE1B-04121538C31E}" destId="{DDDBD05F-E77E-4461-81FC-939E219BC13F}" srcOrd="0" destOrd="0" parTransId="{11D718C0-9287-4C6F-B440-03E8733F3C62}" sibTransId="{D9DCAF72-5297-4289-9CD7-1AB22906A022}"/>
    <dgm:cxn modelId="{C763CFAD-D6A1-4CFE-9D6C-EA23A6DDC12B}" srcId="{B44A743C-2FBE-42F2-907D-CCA3A552BE23}" destId="{D854E4FE-96E5-41AB-8DAB-D217387B3735}" srcOrd="0" destOrd="0" parTransId="{1A9B57A4-673E-4168-91A0-57258B2B3F00}" sibTransId="{CD3D3DD7-4DD1-4EF6-9519-511606CA42CC}"/>
    <dgm:cxn modelId="{FB01B5BA-66B0-4C79-A120-04C6007CDFEC}" type="presOf" srcId="{E1327E9D-01A7-43CF-B07E-B2719FBAFD73}" destId="{6E9BCC07-02EA-425E-9440-8AC817D4B5BD}" srcOrd="0" destOrd="0" presId="urn:microsoft.com/office/officeart/2005/8/layout/vList5"/>
    <dgm:cxn modelId="{E6F1A6C4-9513-4BC7-8918-C73335063069}" type="presOf" srcId="{2A3AE33A-7C2C-49D2-9C50-E3DEC3584141}" destId="{A971A206-1AD4-42D8-A620-E2E0FCFEDFCE}" srcOrd="0" destOrd="1" presId="urn:microsoft.com/office/officeart/2005/8/layout/vList5"/>
    <dgm:cxn modelId="{18323AD3-0A65-4B3E-BD2A-4A3D3E5C61A3}" srcId="{82115F27-9810-4537-9587-3E55CFB51DE6}" destId="{E780EA14-398B-41E0-960B-E30D6DBB7938}" srcOrd="1" destOrd="0" parTransId="{08EEFA0B-38F6-464A-B8AE-433FEFAA4D46}" sibTransId="{C4A6D14B-92C6-4C50-A48D-79AB5BC6C329}"/>
    <dgm:cxn modelId="{9BD441D9-2270-47AC-931F-1378028CD661}" type="presOf" srcId="{1BAC4A7E-76DE-4236-9035-3314C894FF85}" destId="{E5352D07-ABD7-41A5-AE22-F56D090758A3}" srcOrd="0" destOrd="0" presId="urn:microsoft.com/office/officeart/2005/8/layout/vList5"/>
    <dgm:cxn modelId="{3DAD4DE1-1B43-4C40-9927-62001022F561}" srcId="{B44A743C-2FBE-42F2-907D-CCA3A552BE23}" destId="{E1327E9D-01A7-43CF-B07E-B2719FBAFD73}" srcOrd="6" destOrd="0" parTransId="{38166786-B0FB-4116-8B19-BCD6D7D1EE38}" sibTransId="{3FEDB084-C54F-4757-835A-5959BC312B58}"/>
    <dgm:cxn modelId="{0718C0E2-AE9C-487F-BD5C-12DC683ADB74}" srcId="{B44A743C-2FBE-42F2-907D-CCA3A552BE23}" destId="{6D0E58BD-43F7-405D-8C1E-3666D8800F00}" srcOrd="5" destOrd="0" parTransId="{A6C62FB8-27A7-4758-8218-57DE87102194}" sibTransId="{12A6F7EA-CD8D-4AFB-8CBA-339405014A70}"/>
    <dgm:cxn modelId="{65E552E5-9414-416B-8AF3-17F54B53D55E}" type="presOf" srcId="{20407667-08F6-4FFF-BEFB-18885943195C}" destId="{081B1066-83E9-49D5-A8AD-64415EDE79B2}" srcOrd="0" destOrd="0" presId="urn:microsoft.com/office/officeart/2005/8/layout/vList5"/>
    <dgm:cxn modelId="{D82DBDE5-8F7E-438F-868F-7893D85AB26A}" srcId="{20407667-08F6-4FFF-BEFB-18885943195C}" destId="{1638C0F6-09CA-45C5-A352-A309D3C9DEAB}" srcOrd="0" destOrd="0" parTransId="{68857FF5-266D-4902-A3F8-7B9B828BFAED}" sibTransId="{41A22BBE-5B29-4211-AC8D-02BFCE7C3A85}"/>
    <dgm:cxn modelId="{012488F7-C518-421D-AD9D-C7DBBD57A1CB}" srcId="{82115F27-9810-4537-9587-3E55CFB51DE6}" destId="{D209BC1C-D902-44DE-9BC1-4CE72083F9C0}" srcOrd="0" destOrd="0" parTransId="{5A39640C-CEAF-4659-AE09-BDCACF96D2BD}" sibTransId="{89525352-09C9-482A-B1B5-C48849D6FFC9}"/>
    <dgm:cxn modelId="{4FC3C8FC-BBED-4C46-8298-718EDA3E7B3D}" type="presOf" srcId="{D209BC1C-D902-44DE-9BC1-4CE72083F9C0}" destId="{59C22454-0F4F-4A17-9AA9-B93CB6179B7E}" srcOrd="0" destOrd="2" presId="urn:microsoft.com/office/officeart/2005/8/layout/vList5"/>
    <dgm:cxn modelId="{BC6F179A-CC40-48FC-A477-DA8451F9DAAA}" type="presParOf" srcId="{FE6EE6D8-F2A7-4962-B2BF-165D232B5627}" destId="{878F0224-52E8-452E-94EC-18BD51066499}" srcOrd="0" destOrd="0" presId="urn:microsoft.com/office/officeart/2005/8/layout/vList5"/>
    <dgm:cxn modelId="{995E032A-DE0D-406D-8B7D-F2AE7E8CFB51}" type="presParOf" srcId="{878F0224-52E8-452E-94EC-18BD51066499}" destId="{8BF30DD3-F208-4F82-9FC8-C9F4BA186157}" srcOrd="0" destOrd="0" presId="urn:microsoft.com/office/officeart/2005/8/layout/vList5"/>
    <dgm:cxn modelId="{3E34B6D1-0D65-48AA-ACE0-8F72FC185477}" type="presParOf" srcId="{878F0224-52E8-452E-94EC-18BD51066499}" destId="{A971A206-1AD4-42D8-A620-E2E0FCFEDFCE}" srcOrd="1" destOrd="0" presId="urn:microsoft.com/office/officeart/2005/8/layout/vList5"/>
    <dgm:cxn modelId="{5F00B2F0-A7C0-4FFA-BA82-A0EC258B09A9}" type="presParOf" srcId="{FE6EE6D8-F2A7-4962-B2BF-165D232B5627}" destId="{F54AC749-A7E4-4433-9D2C-7E24A6788737}" srcOrd="1" destOrd="0" presId="urn:microsoft.com/office/officeart/2005/8/layout/vList5"/>
    <dgm:cxn modelId="{2E92B8F3-62D3-4A98-804F-0D66680711B8}" type="presParOf" srcId="{FE6EE6D8-F2A7-4962-B2BF-165D232B5627}" destId="{B2DF98D8-1FC1-45AD-A133-2F3D9EF70203}" srcOrd="2" destOrd="0" presId="urn:microsoft.com/office/officeart/2005/8/layout/vList5"/>
    <dgm:cxn modelId="{8E9036B3-137F-46F8-B034-13D3A0F7549F}" type="presParOf" srcId="{B2DF98D8-1FC1-45AD-A133-2F3D9EF70203}" destId="{4480F865-5601-4447-AF0D-6182EB33F064}" srcOrd="0" destOrd="0" presId="urn:microsoft.com/office/officeart/2005/8/layout/vList5"/>
    <dgm:cxn modelId="{AEF240A1-279D-4E75-973A-B301AE46BBA4}" type="presParOf" srcId="{B2DF98D8-1FC1-45AD-A133-2F3D9EF70203}" destId="{06CA416E-17CB-4C2D-A25B-26DC274D085D}" srcOrd="1" destOrd="0" presId="urn:microsoft.com/office/officeart/2005/8/layout/vList5"/>
    <dgm:cxn modelId="{46511959-D046-4390-80EB-C486BDD5501C}" type="presParOf" srcId="{FE6EE6D8-F2A7-4962-B2BF-165D232B5627}" destId="{39AAC1EC-4CE2-4A29-9BB0-CEA86F3849D4}" srcOrd="3" destOrd="0" presId="urn:microsoft.com/office/officeart/2005/8/layout/vList5"/>
    <dgm:cxn modelId="{CFB37182-14E2-4879-BFA5-DA1C1AAD06AE}" type="presParOf" srcId="{FE6EE6D8-F2A7-4962-B2BF-165D232B5627}" destId="{4AA45C54-F6FF-455A-AB3D-70113ED12A4F}" srcOrd="4" destOrd="0" presId="urn:microsoft.com/office/officeart/2005/8/layout/vList5"/>
    <dgm:cxn modelId="{D2834F6A-071B-4B63-A586-8B6B689F6E69}" type="presParOf" srcId="{4AA45C54-F6FF-455A-AB3D-70113ED12A4F}" destId="{44C8B85D-ABD0-4541-9498-63ABCF3A93D2}" srcOrd="0" destOrd="0" presId="urn:microsoft.com/office/officeart/2005/8/layout/vList5"/>
    <dgm:cxn modelId="{BC6F4FD3-0724-47F0-9FA2-BB708FC260C6}" type="presParOf" srcId="{4AA45C54-F6FF-455A-AB3D-70113ED12A4F}" destId="{06889B4C-B3C1-4B12-9BB6-92B6878998EC}" srcOrd="1" destOrd="0" presId="urn:microsoft.com/office/officeart/2005/8/layout/vList5"/>
    <dgm:cxn modelId="{3CC492F5-A6DF-4426-8314-3511C7BB3D4E}" type="presParOf" srcId="{FE6EE6D8-F2A7-4962-B2BF-165D232B5627}" destId="{3BA124A0-3676-4688-BF48-BB34B89B001A}" srcOrd="5" destOrd="0" presId="urn:microsoft.com/office/officeart/2005/8/layout/vList5"/>
    <dgm:cxn modelId="{7B39739D-BCF8-4667-BA21-379D77CE3A75}" type="presParOf" srcId="{FE6EE6D8-F2A7-4962-B2BF-165D232B5627}" destId="{D66420C6-34DE-49CA-9B37-A4DD42E1F1B6}" srcOrd="6" destOrd="0" presId="urn:microsoft.com/office/officeart/2005/8/layout/vList5"/>
    <dgm:cxn modelId="{98E73695-BB9B-4CE5-B9B2-CFCF96589282}" type="presParOf" srcId="{D66420C6-34DE-49CA-9B37-A4DD42E1F1B6}" destId="{081B1066-83E9-49D5-A8AD-64415EDE79B2}" srcOrd="0" destOrd="0" presId="urn:microsoft.com/office/officeart/2005/8/layout/vList5"/>
    <dgm:cxn modelId="{681F4B9F-0389-42E3-B92F-EA56F50BE2BE}" type="presParOf" srcId="{D66420C6-34DE-49CA-9B37-A4DD42E1F1B6}" destId="{580EE033-CEFA-4920-8BE2-E9F062712F99}" srcOrd="1" destOrd="0" presId="urn:microsoft.com/office/officeart/2005/8/layout/vList5"/>
    <dgm:cxn modelId="{318886C0-7EA8-454C-8460-9529FB561580}" type="presParOf" srcId="{FE6EE6D8-F2A7-4962-B2BF-165D232B5627}" destId="{1424986F-E796-4A36-AA0C-24E12D33EF9E}" srcOrd="7" destOrd="0" presId="urn:microsoft.com/office/officeart/2005/8/layout/vList5"/>
    <dgm:cxn modelId="{67B877CC-B5CA-4CFD-8E56-F2D88D97B153}" type="presParOf" srcId="{FE6EE6D8-F2A7-4962-B2BF-165D232B5627}" destId="{42A77A32-FE54-48F1-BA79-1E0BE1F2CB7D}" srcOrd="8" destOrd="0" presId="urn:microsoft.com/office/officeart/2005/8/layout/vList5"/>
    <dgm:cxn modelId="{A0FA0713-D95C-4166-8B77-7FC75C6E0779}" type="presParOf" srcId="{42A77A32-FE54-48F1-BA79-1E0BE1F2CB7D}" destId="{0E51562E-817E-4B56-8E6B-6150E1A43936}" srcOrd="0" destOrd="0" presId="urn:microsoft.com/office/officeart/2005/8/layout/vList5"/>
    <dgm:cxn modelId="{1917079D-FC1E-42BF-8F48-0402BC5C11C0}" type="presParOf" srcId="{42A77A32-FE54-48F1-BA79-1E0BE1F2CB7D}" destId="{F4230CE1-35D8-434E-AB93-39B13839ABBC}" srcOrd="1" destOrd="0" presId="urn:microsoft.com/office/officeart/2005/8/layout/vList5"/>
    <dgm:cxn modelId="{820C0C41-7BA8-4D05-97AA-373857598300}" type="presParOf" srcId="{FE6EE6D8-F2A7-4962-B2BF-165D232B5627}" destId="{23F91157-4CDE-4FDE-B5FE-F82A64644659}" srcOrd="9" destOrd="0" presId="urn:microsoft.com/office/officeart/2005/8/layout/vList5"/>
    <dgm:cxn modelId="{5376EEB7-6115-42A7-8785-201DFA18B0F8}" type="presParOf" srcId="{FE6EE6D8-F2A7-4962-B2BF-165D232B5627}" destId="{FB197DD7-4FAE-4EE7-98AE-7504608680A2}" srcOrd="10" destOrd="0" presId="urn:microsoft.com/office/officeart/2005/8/layout/vList5"/>
    <dgm:cxn modelId="{A329945C-1EFC-425E-AD4C-C1F438990858}" type="presParOf" srcId="{FB197DD7-4FAE-4EE7-98AE-7504608680A2}" destId="{C4C1C3F7-AF0F-4EFF-B5F8-39EFDBC16AB1}" srcOrd="0" destOrd="0" presId="urn:microsoft.com/office/officeart/2005/8/layout/vList5"/>
    <dgm:cxn modelId="{ED34CF32-589B-4B01-889F-8300C07D96AC}" type="presParOf" srcId="{FB197DD7-4FAE-4EE7-98AE-7504608680A2}" destId="{E5352D07-ABD7-41A5-AE22-F56D090758A3}" srcOrd="1" destOrd="0" presId="urn:microsoft.com/office/officeart/2005/8/layout/vList5"/>
    <dgm:cxn modelId="{C923D9C0-5D27-4C57-86F6-9B66A4BCB08C}" type="presParOf" srcId="{FE6EE6D8-F2A7-4962-B2BF-165D232B5627}" destId="{CC9FE458-23D3-4181-AAC9-FACC37D2547F}" srcOrd="11" destOrd="0" presId="urn:microsoft.com/office/officeart/2005/8/layout/vList5"/>
    <dgm:cxn modelId="{EC96B2A0-35C9-4A92-8B8E-02B98F2AEE25}" type="presParOf" srcId="{FE6EE6D8-F2A7-4962-B2BF-165D232B5627}" destId="{EF17AC04-70EA-43F0-8141-6E42E2C5E0A6}" srcOrd="12" destOrd="0" presId="urn:microsoft.com/office/officeart/2005/8/layout/vList5"/>
    <dgm:cxn modelId="{0710A79F-4774-4B27-AF35-20E9E8B779A3}" type="presParOf" srcId="{EF17AC04-70EA-43F0-8141-6E42E2C5E0A6}" destId="{6E9BCC07-02EA-425E-9440-8AC817D4B5BD}" srcOrd="0" destOrd="0" presId="urn:microsoft.com/office/officeart/2005/8/layout/vList5"/>
    <dgm:cxn modelId="{46560FB4-E206-4019-9AD4-22BAC5868702}" type="presParOf" srcId="{EF17AC04-70EA-43F0-8141-6E42E2C5E0A6}" destId="{59C22454-0F4F-4A17-9AA9-B93CB6179B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0231AB-D7EC-4CC7-B9A8-79E860B15E0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1ED867F-3690-47F9-91B4-3449893643B2}">
      <dgm:prSet custT="1"/>
      <dgm:spPr/>
      <dgm:t>
        <a:bodyPr/>
        <a:lstStyle/>
        <a:p>
          <a:pPr rtl="0"/>
          <a:r>
            <a:rPr kumimoji="1" lang="zh-CN" sz="2800" dirty="0">
              <a:latin typeface="+mn-lt"/>
              <a:ea typeface="+mj-ea"/>
            </a:rPr>
            <a:t>路径</a:t>
          </a:r>
          <a:r>
            <a:rPr kumimoji="1" lang="en-US" sz="2800" dirty="0">
              <a:latin typeface="+mn-lt"/>
              <a:ea typeface="+mj-ea"/>
            </a:rPr>
            <a:t>/</a:t>
          </a:r>
          <a:r>
            <a:rPr kumimoji="1" lang="zh-CN" sz="2800" dirty="0">
              <a:latin typeface="+mn-lt"/>
              <a:ea typeface="+mj-ea"/>
            </a:rPr>
            <a:t>通道</a:t>
          </a:r>
          <a:endParaRPr lang="zh-CN" sz="2800" dirty="0">
            <a:latin typeface="+mn-lt"/>
            <a:ea typeface="+mj-ea"/>
          </a:endParaRPr>
        </a:p>
      </dgm:t>
    </dgm:pt>
    <dgm:pt modelId="{EC87363B-EFFC-4463-9A8F-1C057F6613C1}" type="parTrans" cxnId="{27513D63-2661-4E85-B2F4-959EA2BE93AF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F00C498-EA86-4A50-A83E-CC6ADCBB029C}" type="sibTrans" cxnId="{27513D63-2661-4E85-B2F4-959EA2BE93AF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1C295A07-6026-40A7-A5DE-F09E9DC63D9D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kumimoji="1" lang="zh-CN" sz="2000" b="0" dirty="0">
              <a:latin typeface="+mn-lt"/>
              <a:ea typeface="+mj-ea"/>
            </a:rPr>
            <a:t>图 </a:t>
          </a:r>
          <a:r>
            <a:rPr kumimoji="1" lang="en-US" sz="2000" b="0" dirty="0">
              <a:latin typeface="+mn-lt"/>
              <a:ea typeface="+mj-ea"/>
            </a:rPr>
            <a:t>G</a:t>
          </a:r>
          <a:r>
            <a:rPr kumimoji="1" lang="zh-CN" sz="2000" b="0" dirty="0">
              <a:latin typeface="+mn-lt"/>
              <a:ea typeface="+mj-ea"/>
            </a:rPr>
            <a:t>＝</a:t>
          </a:r>
          <a:r>
            <a:rPr kumimoji="1" lang="en-US" sz="2000" b="0" dirty="0">
              <a:latin typeface="+mn-lt"/>
              <a:ea typeface="+mj-ea"/>
            </a:rPr>
            <a:t>(V, E) </a:t>
          </a:r>
          <a:r>
            <a:rPr kumimoji="1" lang="zh-CN" sz="2000" b="0" dirty="0">
              <a:latin typeface="+mn-lt"/>
              <a:ea typeface="+mj-ea"/>
            </a:rPr>
            <a:t>中</a:t>
          </a:r>
          <a:r>
            <a:rPr kumimoji="1" lang="en-US" sz="2000" b="0" dirty="0">
              <a:latin typeface="+mn-lt"/>
              <a:ea typeface="+mj-ea"/>
            </a:rPr>
            <a:t>, </a:t>
          </a:r>
          <a:r>
            <a:rPr kumimoji="1" lang="zh-CN" sz="2000" b="0" dirty="0">
              <a:latin typeface="+mn-lt"/>
              <a:ea typeface="+mj-ea"/>
            </a:rPr>
            <a:t>若从 </a:t>
          </a:r>
          <a:r>
            <a:rPr kumimoji="1" lang="en-US" sz="2000" b="0" dirty="0">
              <a:latin typeface="+mn-lt"/>
              <a:ea typeface="+mj-ea"/>
            </a:rPr>
            <a:t>v</a:t>
          </a:r>
          <a:r>
            <a:rPr kumimoji="1" lang="en-US" sz="2000" b="0" baseline="-25000" dirty="0">
              <a:latin typeface="+mn-lt"/>
              <a:ea typeface="+mj-ea"/>
            </a:rPr>
            <a:t>i </a:t>
          </a:r>
          <a:r>
            <a:rPr kumimoji="1" lang="zh-CN" sz="2000" b="0" dirty="0">
              <a:latin typeface="+mn-lt"/>
              <a:ea typeface="+mj-ea"/>
            </a:rPr>
            <a:t>出发</a:t>
          </a:r>
          <a:r>
            <a:rPr kumimoji="1" lang="en-US" sz="2000" b="0" dirty="0">
              <a:latin typeface="+mn-lt"/>
              <a:ea typeface="+mj-ea"/>
            </a:rPr>
            <a:t>, </a:t>
          </a:r>
          <a:r>
            <a:rPr kumimoji="1" lang="zh-CN" sz="2000" b="0" dirty="0">
              <a:latin typeface="+mn-lt"/>
              <a:ea typeface="+mj-ea"/>
            </a:rPr>
            <a:t>沿一些边经过顶点 </a:t>
          </a:r>
          <a:r>
            <a:rPr kumimoji="1" lang="en-US" sz="2000" b="0" dirty="0">
              <a:latin typeface="+mn-lt"/>
              <a:ea typeface="+mj-ea"/>
            </a:rPr>
            <a:t>v</a:t>
          </a:r>
          <a:r>
            <a:rPr kumimoji="1" lang="en-US" sz="2000" b="0" baseline="-25000" dirty="0">
              <a:latin typeface="+mn-lt"/>
              <a:ea typeface="+mj-ea"/>
            </a:rPr>
            <a:t>p1</a:t>
          </a:r>
          <a:r>
            <a:rPr kumimoji="1" lang="en-US" sz="2000" b="0" dirty="0">
              <a:latin typeface="+mn-lt"/>
              <a:ea typeface="+mj-ea"/>
            </a:rPr>
            <a:t>, v</a:t>
          </a:r>
          <a:r>
            <a:rPr kumimoji="1" lang="en-US" sz="2000" b="0" baseline="-25000" dirty="0">
              <a:latin typeface="+mn-lt"/>
              <a:ea typeface="+mj-ea"/>
            </a:rPr>
            <a:t>p2</a:t>
          </a:r>
          <a:r>
            <a:rPr kumimoji="1" lang="en-US" sz="2000" b="0" dirty="0">
              <a:latin typeface="+mn-lt"/>
              <a:ea typeface="+mj-ea"/>
            </a:rPr>
            <a:t>, …, </a:t>
          </a:r>
          <a:r>
            <a:rPr kumimoji="1" lang="en-US" sz="2000" b="0" dirty="0" err="1">
              <a:latin typeface="+mn-lt"/>
              <a:ea typeface="+mj-ea"/>
            </a:rPr>
            <a:t>v</a:t>
          </a:r>
          <a:r>
            <a:rPr kumimoji="1" lang="en-US" sz="2000" b="0" baseline="-25000" dirty="0" err="1">
              <a:latin typeface="+mn-lt"/>
              <a:ea typeface="+mj-ea"/>
            </a:rPr>
            <a:t>pm</a:t>
          </a:r>
          <a:r>
            <a:rPr kumimoji="1" lang="zh-CN" sz="2000" b="0" dirty="0">
              <a:latin typeface="+mn-lt"/>
              <a:ea typeface="+mj-ea"/>
            </a:rPr>
            <a:t>，到达</a:t>
          </a:r>
          <a:r>
            <a:rPr kumimoji="1" lang="en-US" sz="2000" b="0" dirty="0" err="1">
              <a:latin typeface="+mn-lt"/>
              <a:ea typeface="+mj-ea"/>
            </a:rPr>
            <a:t>v</a:t>
          </a:r>
          <a:r>
            <a:rPr kumimoji="1" lang="en-US" sz="2000" b="0" baseline="-25000" dirty="0" err="1">
              <a:latin typeface="+mn-lt"/>
              <a:ea typeface="+mj-ea"/>
            </a:rPr>
            <a:t>j</a:t>
          </a:r>
          <a:r>
            <a:rPr kumimoji="1" lang="en-US" altLang="zh-CN" sz="2000" b="0" dirty="0">
              <a:latin typeface="+mn-lt"/>
              <a:ea typeface="+mj-ea"/>
            </a:rPr>
            <a:t>, </a:t>
          </a:r>
          <a:r>
            <a:rPr kumimoji="1" lang="zh-CN" sz="2000" b="0" dirty="0">
              <a:latin typeface="+mn-lt"/>
              <a:ea typeface="+mj-ea"/>
            </a:rPr>
            <a:t>则称顶点序列 </a:t>
          </a:r>
          <a:r>
            <a:rPr kumimoji="1" lang="en-US" sz="2000" b="0" dirty="0">
              <a:latin typeface="+mn-lt"/>
              <a:ea typeface="+mj-ea"/>
            </a:rPr>
            <a:t>( v</a:t>
          </a:r>
          <a:r>
            <a:rPr kumimoji="1" lang="en-US" sz="2000" b="0" baseline="-25000" dirty="0">
              <a:latin typeface="+mn-lt"/>
              <a:ea typeface="+mj-ea"/>
            </a:rPr>
            <a:t>i </a:t>
          </a:r>
          <a:r>
            <a:rPr kumimoji="1" lang="en-US" sz="2000" b="0" dirty="0">
              <a:latin typeface="+mn-lt"/>
              <a:ea typeface="+mj-ea"/>
            </a:rPr>
            <a:t>,v</a:t>
          </a:r>
          <a:r>
            <a:rPr kumimoji="1" lang="en-US" sz="2000" b="0" baseline="-25000" dirty="0">
              <a:latin typeface="+mn-lt"/>
              <a:ea typeface="+mj-ea"/>
            </a:rPr>
            <a:t>p1</a:t>
          </a:r>
          <a:r>
            <a:rPr kumimoji="1" lang="en-US" sz="2000" b="0" baseline="0" dirty="0">
              <a:latin typeface="+mn-lt"/>
              <a:ea typeface="+mj-ea"/>
            </a:rPr>
            <a:t>,</a:t>
          </a:r>
          <a:r>
            <a:rPr kumimoji="1" lang="en-US" sz="2000" b="0" dirty="0">
              <a:latin typeface="+mn-lt"/>
              <a:ea typeface="+mj-ea"/>
            </a:rPr>
            <a:t>v</a:t>
          </a:r>
          <a:r>
            <a:rPr kumimoji="1" lang="en-US" sz="2000" b="0" baseline="-25000" dirty="0">
              <a:latin typeface="+mn-lt"/>
              <a:ea typeface="+mj-ea"/>
            </a:rPr>
            <a:t>p2 </a:t>
          </a:r>
          <a:r>
            <a:rPr kumimoji="1" lang="en-US" sz="2000" b="0" baseline="0" dirty="0">
              <a:latin typeface="+mn-lt"/>
              <a:ea typeface="+mj-ea"/>
            </a:rPr>
            <a:t>,</a:t>
          </a:r>
          <a:r>
            <a:rPr kumimoji="1" lang="en-US" sz="2000" b="0" dirty="0">
              <a:latin typeface="+mn-lt"/>
              <a:ea typeface="+mj-ea"/>
            </a:rPr>
            <a:t>... ,</a:t>
          </a:r>
          <a:r>
            <a:rPr kumimoji="1" lang="en-US" sz="2000" b="0" dirty="0" err="1">
              <a:latin typeface="+mn-lt"/>
              <a:ea typeface="+mj-ea"/>
            </a:rPr>
            <a:t>v</a:t>
          </a:r>
          <a:r>
            <a:rPr kumimoji="1" lang="en-US" sz="2000" b="0" baseline="-25000" dirty="0" err="1">
              <a:latin typeface="+mn-lt"/>
              <a:ea typeface="+mj-ea"/>
            </a:rPr>
            <a:t>pm</a:t>
          </a:r>
          <a:r>
            <a:rPr kumimoji="1" lang="en-US" sz="2000" b="0" baseline="-25000" dirty="0">
              <a:latin typeface="+mn-lt"/>
              <a:ea typeface="+mj-ea"/>
            </a:rPr>
            <a:t> </a:t>
          </a:r>
          <a:r>
            <a:rPr kumimoji="1" lang="en-US" sz="2000" b="0" baseline="0" dirty="0">
              <a:latin typeface="+mn-lt"/>
              <a:ea typeface="+mj-ea"/>
            </a:rPr>
            <a:t>,</a:t>
          </a:r>
          <a:r>
            <a:rPr kumimoji="1" lang="en-US" sz="2000" b="0" dirty="0" err="1">
              <a:latin typeface="+mn-lt"/>
              <a:ea typeface="+mj-ea"/>
            </a:rPr>
            <a:t>v</a:t>
          </a:r>
          <a:r>
            <a:rPr kumimoji="1" lang="en-US" sz="2000" b="0" baseline="-25000" dirty="0" err="1">
              <a:latin typeface="+mn-lt"/>
              <a:ea typeface="+mj-ea"/>
            </a:rPr>
            <a:t>j</a:t>
          </a:r>
          <a:r>
            <a:rPr kumimoji="1" lang="en-US" sz="2000" b="0" baseline="-25000" dirty="0">
              <a:latin typeface="+mn-lt"/>
              <a:ea typeface="+mj-ea"/>
            </a:rPr>
            <a:t> </a:t>
          </a:r>
          <a:r>
            <a:rPr kumimoji="1" lang="en-US" sz="2000" b="0" dirty="0">
              <a:latin typeface="+mn-lt"/>
              <a:ea typeface="+mj-ea"/>
            </a:rPr>
            <a:t>) </a:t>
          </a:r>
          <a:r>
            <a:rPr kumimoji="1" lang="zh-CN" sz="2000" b="0" dirty="0">
              <a:latin typeface="+mn-lt"/>
              <a:ea typeface="+mj-ea"/>
            </a:rPr>
            <a:t>为从</a:t>
          </a:r>
          <a:r>
            <a:rPr kumimoji="1" lang="en-US" sz="2000" b="0" dirty="0">
              <a:latin typeface="+mn-lt"/>
              <a:ea typeface="+mj-ea"/>
            </a:rPr>
            <a:t>v</a:t>
          </a:r>
          <a:r>
            <a:rPr kumimoji="1" lang="en-US" sz="2000" b="0" baseline="-25000" dirty="0">
              <a:latin typeface="+mn-lt"/>
              <a:ea typeface="+mj-ea"/>
            </a:rPr>
            <a:t>i </a:t>
          </a:r>
          <a:r>
            <a:rPr kumimoji="1" lang="zh-CN" sz="2000" b="0" dirty="0">
              <a:latin typeface="+mn-lt"/>
              <a:ea typeface="+mj-ea"/>
            </a:rPr>
            <a:t>到 </a:t>
          </a:r>
          <a:r>
            <a:rPr kumimoji="1" lang="en-US" sz="2000" b="0" dirty="0" err="1">
              <a:latin typeface="+mn-lt"/>
              <a:ea typeface="+mj-ea"/>
            </a:rPr>
            <a:t>v</a:t>
          </a:r>
          <a:r>
            <a:rPr kumimoji="1" lang="en-US" sz="2000" b="0" baseline="-25000" dirty="0" err="1">
              <a:latin typeface="+mn-lt"/>
              <a:ea typeface="+mj-ea"/>
            </a:rPr>
            <a:t>j</a:t>
          </a:r>
          <a:r>
            <a:rPr kumimoji="1" lang="en-US" sz="2000" b="0" baseline="-25000" dirty="0">
              <a:latin typeface="+mn-lt"/>
              <a:ea typeface="+mj-ea"/>
            </a:rPr>
            <a:t> </a:t>
          </a:r>
          <a:r>
            <a:rPr kumimoji="1" lang="zh-CN" sz="2000" b="0" dirty="0">
              <a:latin typeface="+mn-lt"/>
              <a:ea typeface="+mj-ea"/>
            </a:rPr>
            <a:t>的路径</a:t>
          </a:r>
          <a:r>
            <a:rPr kumimoji="1" lang="zh-CN" altLang="en-US" sz="2000" b="0" dirty="0">
              <a:latin typeface="+mn-lt"/>
              <a:ea typeface="+mj-ea"/>
            </a:rPr>
            <a:t>（通道）</a:t>
          </a:r>
          <a:endParaRPr lang="zh-CN" sz="2000" b="0" dirty="0">
            <a:latin typeface="+mn-lt"/>
            <a:ea typeface="+mj-ea"/>
          </a:endParaRPr>
        </a:p>
      </dgm:t>
    </dgm:pt>
    <dgm:pt modelId="{3AFF37BE-81AA-49ED-9AA3-3A99C2138D07}" type="parTrans" cxnId="{F5E0C0C5-88D1-4C02-BFB9-64DC46130344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F481C0CD-CEDA-435D-9CC1-4F4A78897F06}" type="sibTrans" cxnId="{F5E0C0C5-88D1-4C02-BFB9-64DC46130344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5414990F-3F3B-42D5-8E0A-9432CA794402}">
      <dgm:prSet custT="1"/>
      <dgm:spPr/>
      <dgm:t>
        <a:bodyPr/>
        <a:lstStyle/>
        <a:p>
          <a:pPr rtl="0"/>
          <a:r>
            <a:rPr kumimoji="1" lang="zh-CN" altLang="en-US" sz="2800" dirty="0">
              <a:latin typeface="+mn-lt"/>
              <a:ea typeface="+mj-ea"/>
            </a:rPr>
            <a:t>路径长度</a:t>
          </a:r>
          <a:endParaRPr lang="zh-CN" altLang="en-US" sz="2800" dirty="0">
            <a:latin typeface="+mn-lt"/>
            <a:ea typeface="+mj-ea"/>
          </a:endParaRPr>
        </a:p>
      </dgm:t>
    </dgm:pt>
    <dgm:pt modelId="{F4CC0594-9C4E-4AC1-8955-625D4B307D70}" type="parTrans" cxnId="{4C78B4C0-D0D3-4E3C-9335-083A1800A18C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B920CDBD-ED53-4B89-9967-30090D256017}" type="sibTrans" cxnId="{4C78B4C0-D0D3-4E3C-9335-083A1800A18C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74A59A3-B9E2-4043-9E55-B54BF98392CC}">
      <dgm:prSet custT="1"/>
      <dgm:spPr/>
      <dgm:t>
        <a:bodyPr/>
        <a:lstStyle/>
        <a:p>
          <a:pPr rtl="0"/>
          <a:r>
            <a:rPr kumimoji="1" lang="zh-CN" altLang="en-US" sz="2000" b="0" u="none" dirty="0">
              <a:latin typeface="+mn-lt"/>
              <a:ea typeface="+mj-ea"/>
            </a:rPr>
            <a:t>非带权图：路径上边的条数</a:t>
          </a:r>
          <a:endParaRPr lang="zh-CN" altLang="en-US" sz="2000" b="0" u="none" dirty="0">
            <a:latin typeface="+mn-lt"/>
            <a:ea typeface="+mj-ea"/>
          </a:endParaRPr>
        </a:p>
      </dgm:t>
    </dgm:pt>
    <dgm:pt modelId="{A6847E37-21C2-4E45-BD81-507F894D43BA}" type="parTrans" cxnId="{B5634268-BC14-4DB2-AEE2-29BF0B71A74D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74A4BC2-EB71-473F-8F22-E507E8B61BD5}" type="sibTrans" cxnId="{B5634268-BC14-4DB2-AEE2-29BF0B71A74D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7006EBC8-06D6-42C9-9437-B6E20A69F37C}">
      <dgm:prSet custT="1"/>
      <dgm:spPr/>
      <dgm:t>
        <a:bodyPr/>
        <a:lstStyle/>
        <a:p>
          <a:pPr rtl="0"/>
          <a:r>
            <a:rPr kumimoji="1" lang="zh-CN" altLang="en-US" sz="2000" b="0" u="none" dirty="0">
              <a:latin typeface="+mn-lt"/>
              <a:ea typeface="+mj-ea"/>
            </a:rPr>
            <a:t>带权图：路径上各边的权之和</a:t>
          </a:r>
          <a:endParaRPr lang="zh-CN" altLang="en-US" sz="2000" b="0" u="none" dirty="0">
            <a:latin typeface="+mn-lt"/>
            <a:ea typeface="+mj-ea"/>
          </a:endParaRPr>
        </a:p>
      </dgm:t>
    </dgm:pt>
    <dgm:pt modelId="{F3A9B944-B4F5-49DD-A825-EF89DC4890B1}" type="parTrans" cxnId="{CD0943DB-EE55-450B-948F-9B8FDBC16F51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1B9AB9A8-E365-467C-A2A3-707026C8F447}" type="sibTrans" cxnId="{CD0943DB-EE55-450B-948F-9B8FDBC16F51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A972D506-4360-4A0F-9AFF-47FF77B3AE75}">
      <dgm:prSet custT="1"/>
      <dgm:spPr/>
      <dgm:t>
        <a:bodyPr/>
        <a:lstStyle/>
        <a:p>
          <a:pPr rtl="0"/>
          <a:r>
            <a:rPr lang="zh-CN" sz="2800" b="1">
              <a:latin typeface="+mn-lt"/>
              <a:ea typeface="+mj-ea"/>
            </a:rPr>
            <a:t>简单路径</a:t>
          </a:r>
          <a:r>
            <a:rPr lang="en-US" sz="2800" b="1">
              <a:latin typeface="+mn-lt"/>
              <a:ea typeface="+mj-ea"/>
            </a:rPr>
            <a:t>/</a:t>
          </a:r>
          <a:r>
            <a:rPr lang="zh-CN" sz="2800" b="1">
              <a:latin typeface="+mn-lt"/>
              <a:ea typeface="+mj-ea"/>
            </a:rPr>
            <a:t>路径</a:t>
          </a:r>
          <a:endParaRPr lang="zh-CN" sz="2800">
            <a:latin typeface="+mn-lt"/>
            <a:ea typeface="+mj-ea"/>
          </a:endParaRPr>
        </a:p>
      </dgm:t>
    </dgm:pt>
    <dgm:pt modelId="{7C07C5B6-B181-4051-9D62-9560941B6E82}" type="parTrans" cxnId="{BC003F35-C975-4B43-AE91-4E4C9E746112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B4B05264-98C6-4A41-AC82-2F34E06F5695}" type="sibTrans" cxnId="{BC003F35-C975-4B43-AE91-4E4C9E746112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9699B757-9D3C-475C-B960-583DDBE62495}">
      <dgm:prSet custT="1"/>
      <dgm:spPr/>
      <dgm:t>
        <a:bodyPr/>
        <a:lstStyle/>
        <a:p>
          <a:pPr rtl="0"/>
          <a:r>
            <a:rPr lang="zh-CN" altLang="en-US" sz="2000" b="0" dirty="0">
              <a:latin typeface="+mn-lt"/>
              <a:ea typeface="+mj-ea"/>
            </a:rPr>
            <a:t>没有重复顶点的通道</a:t>
          </a:r>
        </a:p>
      </dgm:t>
    </dgm:pt>
    <dgm:pt modelId="{4394A58F-9C86-4436-88E5-7F5E94E38CAB}" type="parTrans" cxnId="{AABC8B5A-D390-40BF-8654-9E80D958E3AA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57EF40BA-8694-4C4E-8CC3-E10CD5B1591C}" type="sibTrans" cxnId="{AABC8B5A-D390-40BF-8654-9E80D958E3AA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317054A0-FD76-445D-87CD-C49EE27F86E1}">
      <dgm:prSet custT="1"/>
      <dgm:spPr/>
      <dgm:t>
        <a:bodyPr/>
        <a:lstStyle/>
        <a:p>
          <a:pPr rtl="0"/>
          <a:r>
            <a:rPr kumimoji="1" lang="zh-CN" sz="2800" dirty="0">
              <a:latin typeface="+mn-lt"/>
              <a:ea typeface="+mj-ea"/>
            </a:rPr>
            <a:t>回路</a:t>
          </a:r>
          <a:r>
            <a:rPr kumimoji="1" lang="en-US" sz="2800" dirty="0">
              <a:latin typeface="+mn-lt"/>
              <a:ea typeface="+mj-ea"/>
            </a:rPr>
            <a:t>/</a:t>
          </a:r>
          <a:r>
            <a:rPr kumimoji="1" lang="zh-CN" sz="2800" dirty="0">
              <a:latin typeface="+mn-lt"/>
              <a:ea typeface="+mj-ea"/>
            </a:rPr>
            <a:t>圈</a:t>
          </a:r>
          <a:r>
            <a:rPr kumimoji="1" lang="en-US" sz="2800" dirty="0">
              <a:latin typeface="+mn-lt"/>
              <a:ea typeface="+mj-ea"/>
            </a:rPr>
            <a:t>/</a:t>
          </a:r>
          <a:r>
            <a:rPr kumimoji="1" lang="zh-CN" sz="2800" dirty="0">
              <a:latin typeface="+mn-lt"/>
              <a:ea typeface="+mj-ea"/>
            </a:rPr>
            <a:t>环</a:t>
          </a:r>
          <a:endParaRPr lang="zh-CN" sz="2800" dirty="0">
            <a:latin typeface="+mn-lt"/>
            <a:ea typeface="+mj-ea"/>
          </a:endParaRPr>
        </a:p>
      </dgm:t>
    </dgm:pt>
    <dgm:pt modelId="{BD20D30A-9BDD-4C68-8DA8-168005A44F44}" type="parTrans" cxnId="{259AF25F-166D-4AEA-8817-5F38F99DBF81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76D0DEF9-A0B6-4757-955C-4A4FC9F5DFA3}" type="sibTrans" cxnId="{259AF25F-166D-4AEA-8817-5F38F99DBF81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1508B077-520B-44E6-AB99-EA358E165884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kumimoji="1" lang="zh-CN" sz="2000" b="0" dirty="0">
              <a:latin typeface="+mn-lt"/>
              <a:ea typeface="+mj-ea"/>
            </a:rPr>
            <a:t>路径上第一个顶点与最后一个顶点重合，则称这样的路径为回路，圈或环</a:t>
          </a:r>
          <a:endParaRPr lang="zh-CN" sz="2000" b="0" dirty="0">
            <a:latin typeface="+mn-lt"/>
            <a:ea typeface="+mj-ea"/>
          </a:endParaRPr>
        </a:p>
      </dgm:t>
    </dgm:pt>
    <dgm:pt modelId="{CFAC08ED-E389-42FB-A267-1562EA25FAFD}" type="parTrans" cxnId="{20565DA7-8C4B-4D9D-8B60-6FFF6DB70127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EF8FF3F9-9361-49A1-83CE-A7659899CE63}" type="sibTrans" cxnId="{20565DA7-8C4B-4D9D-8B60-6FFF6DB70127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88FE7ABF-1C17-4F77-95B6-2172A2DDD31B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kumimoji="1" lang="zh-CN" altLang="en-US" sz="2800" b="1" i="0">
              <a:solidFill>
                <a:schemeClr val="bg1"/>
              </a:solidFill>
              <a:latin typeface="+mn-lt"/>
              <a:ea typeface="+mj-ea"/>
            </a:rPr>
            <a:t>连通图</a:t>
          </a:r>
          <a:endParaRPr lang="zh-CN" sz="2800" b="0" dirty="0">
            <a:solidFill>
              <a:schemeClr val="bg1"/>
            </a:solidFill>
            <a:latin typeface="+mn-lt"/>
            <a:ea typeface="+mj-ea"/>
          </a:endParaRPr>
        </a:p>
      </dgm:t>
    </dgm:pt>
    <dgm:pt modelId="{08A380E3-1257-4AA2-9B01-E87EC559E965}" type="parTrans" cxnId="{B354DF85-63B7-429A-A26E-DC43E3B6573D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EB6F87E7-4AC0-4A31-AC71-A101B4BD371A}" type="sibTrans" cxnId="{B354DF85-63B7-429A-A26E-DC43E3B6573D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A924E3D-AE18-4579-B6AF-B47D6B33F706}">
      <dgm:prSet custT="1"/>
      <dgm:spPr/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kumimoji="1" lang="zh-CN" altLang="en-US" sz="2000" b="0" i="0" u="none" dirty="0">
              <a:solidFill>
                <a:schemeClr val="tx1"/>
              </a:solidFill>
              <a:latin typeface="+mn-lt"/>
              <a:ea typeface="+mj-ea"/>
            </a:rPr>
            <a:t>无向图中</a:t>
          </a:r>
          <a:r>
            <a:rPr kumimoji="1" lang="en-US" altLang="zh-CN" sz="2000" b="0" i="0" u="none" dirty="0">
              <a:solidFill>
                <a:schemeClr val="tx1"/>
              </a:solidFill>
              <a:latin typeface="+mn-lt"/>
              <a:ea typeface="+mj-ea"/>
            </a:rPr>
            <a:t>, </a:t>
          </a:r>
          <a:r>
            <a:rPr kumimoji="1" lang="zh-CN" altLang="en-US" sz="2000" b="0" i="0" u="none" dirty="0">
              <a:solidFill>
                <a:schemeClr val="tx1"/>
              </a:solidFill>
              <a:latin typeface="+mn-lt"/>
              <a:ea typeface="+mj-ea"/>
            </a:rPr>
            <a:t>若图中任意一对顶点间有路径</a:t>
          </a:r>
          <a:r>
            <a:rPr kumimoji="1" lang="en-US" altLang="zh-CN" sz="2000" b="0" i="0" u="none" dirty="0">
              <a:solidFill>
                <a:schemeClr val="tx1"/>
              </a:solidFill>
              <a:latin typeface="+mn-lt"/>
              <a:ea typeface="+mj-ea"/>
            </a:rPr>
            <a:t>, </a:t>
          </a:r>
          <a:r>
            <a:rPr kumimoji="1" lang="zh-CN" altLang="en-US" sz="2000" b="0" i="0" u="none" dirty="0">
              <a:solidFill>
                <a:schemeClr val="tx1"/>
              </a:solidFill>
              <a:latin typeface="+mn-lt"/>
              <a:ea typeface="+mj-ea"/>
            </a:rPr>
            <a:t>则称此图是连通图</a:t>
          </a:r>
          <a:endParaRPr lang="zh-CN" sz="2000" b="0" u="none" dirty="0">
            <a:solidFill>
              <a:schemeClr val="tx1"/>
            </a:solidFill>
            <a:latin typeface="+mn-lt"/>
            <a:ea typeface="+mj-ea"/>
          </a:endParaRPr>
        </a:p>
      </dgm:t>
    </dgm:pt>
    <dgm:pt modelId="{C9F32704-0C33-432D-9DC6-C6B53EC95B8D}" type="parTrans" cxnId="{A3391B23-5F0A-4582-BD5F-A32EE5138A86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8E29989-0F39-4147-ADD7-A4D923016C82}" type="sibTrans" cxnId="{A3391B23-5F0A-4582-BD5F-A32EE5138A86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7BA3670C-E467-49F7-99B7-3C85676712A5}" type="pres">
      <dgm:prSet presAssocID="{540231AB-D7EC-4CC7-B9A8-79E860B15E0F}" presName="Name0" presStyleCnt="0">
        <dgm:presLayoutVars>
          <dgm:dir/>
          <dgm:animLvl val="lvl"/>
          <dgm:resizeHandles val="exact"/>
        </dgm:presLayoutVars>
      </dgm:prSet>
      <dgm:spPr/>
    </dgm:pt>
    <dgm:pt modelId="{BF766A81-F1C3-4BE2-A307-6DF547D8D40D}" type="pres">
      <dgm:prSet presAssocID="{31ED867F-3690-47F9-91B4-3449893643B2}" presName="linNode" presStyleCnt="0"/>
      <dgm:spPr/>
    </dgm:pt>
    <dgm:pt modelId="{22D6E24B-01F0-47DB-939A-652770F10144}" type="pres">
      <dgm:prSet presAssocID="{31ED867F-3690-47F9-91B4-3449893643B2}" presName="parentText" presStyleLbl="node1" presStyleIdx="0" presStyleCnt="5" custScaleX="70661">
        <dgm:presLayoutVars>
          <dgm:chMax val="1"/>
          <dgm:bulletEnabled val="1"/>
        </dgm:presLayoutVars>
      </dgm:prSet>
      <dgm:spPr/>
    </dgm:pt>
    <dgm:pt modelId="{A072F785-1E7E-4F84-995E-4611065A4A27}" type="pres">
      <dgm:prSet presAssocID="{31ED867F-3690-47F9-91B4-3449893643B2}" presName="descendantText" presStyleLbl="alignAccFollowNode1" presStyleIdx="0" presStyleCnt="5" custScaleX="116617">
        <dgm:presLayoutVars>
          <dgm:bulletEnabled val="1"/>
        </dgm:presLayoutVars>
      </dgm:prSet>
      <dgm:spPr/>
    </dgm:pt>
    <dgm:pt modelId="{F6E2074D-D03D-41A0-BFA8-824C89526F93}" type="pres">
      <dgm:prSet presAssocID="{4F00C498-EA86-4A50-A83E-CC6ADCBB029C}" presName="sp" presStyleCnt="0"/>
      <dgm:spPr/>
    </dgm:pt>
    <dgm:pt modelId="{79558569-613A-44F7-BD25-FEE0D389B75B}" type="pres">
      <dgm:prSet presAssocID="{5414990F-3F3B-42D5-8E0A-9432CA794402}" presName="linNode" presStyleCnt="0"/>
      <dgm:spPr/>
    </dgm:pt>
    <dgm:pt modelId="{8ED7EB77-DE96-40BF-9BF2-84939101BB03}" type="pres">
      <dgm:prSet presAssocID="{5414990F-3F3B-42D5-8E0A-9432CA794402}" presName="parentText" presStyleLbl="node1" presStyleIdx="1" presStyleCnt="5" custScaleX="70661">
        <dgm:presLayoutVars>
          <dgm:chMax val="1"/>
          <dgm:bulletEnabled val="1"/>
        </dgm:presLayoutVars>
      </dgm:prSet>
      <dgm:spPr/>
    </dgm:pt>
    <dgm:pt modelId="{82D9C4B6-157E-4ED3-A1E1-692DD1719359}" type="pres">
      <dgm:prSet presAssocID="{5414990F-3F3B-42D5-8E0A-9432CA794402}" presName="descendantText" presStyleLbl="alignAccFollowNode1" presStyleIdx="1" presStyleCnt="5" custScaleX="116617">
        <dgm:presLayoutVars>
          <dgm:bulletEnabled val="1"/>
        </dgm:presLayoutVars>
      </dgm:prSet>
      <dgm:spPr/>
    </dgm:pt>
    <dgm:pt modelId="{5CE775AF-8EB4-403D-955B-85FA5E88C18D}" type="pres">
      <dgm:prSet presAssocID="{B920CDBD-ED53-4B89-9967-30090D256017}" presName="sp" presStyleCnt="0"/>
      <dgm:spPr/>
    </dgm:pt>
    <dgm:pt modelId="{770973BE-9618-40CD-9E61-C67F3FC3D41C}" type="pres">
      <dgm:prSet presAssocID="{A972D506-4360-4A0F-9AFF-47FF77B3AE75}" presName="linNode" presStyleCnt="0"/>
      <dgm:spPr/>
    </dgm:pt>
    <dgm:pt modelId="{A476BA80-05B6-4B28-8FF8-1CD6F772500E}" type="pres">
      <dgm:prSet presAssocID="{A972D506-4360-4A0F-9AFF-47FF77B3AE75}" presName="parentText" presStyleLbl="node1" presStyleIdx="2" presStyleCnt="5" custScaleX="70661">
        <dgm:presLayoutVars>
          <dgm:chMax val="1"/>
          <dgm:bulletEnabled val="1"/>
        </dgm:presLayoutVars>
      </dgm:prSet>
      <dgm:spPr/>
    </dgm:pt>
    <dgm:pt modelId="{23A3D7A6-7C60-4C82-98E3-687016743BEE}" type="pres">
      <dgm:prSet presAssocID="{A972D506-4360-4A0F-9AFF-47FF77B3AE75}" presName="descendantText" presStyleLbl="alignAccFollowNode1" presStyleIdx="2" presStyleCnt="5" custScaleX="116617">
        <dgm:presLayoutVars>
          <dgm:bulletEnabled val="1"/>
        </dgm:presLayoutVars>
      </dgm:prSet>
      <dgm:spPr/>
    </dgm:pt>
    <dgm:pt modelId="{1381D573-57FC-4E70-A7EE-26C8817A6499}" type="pres">
      <dgm:prSet presAssocID="{B4B05264-98C6-4A41-AC82-2F34E06F5695}" presName="sp" presStyleCnt="0"/>
      <dgm:spPr/>
    </dgm:pt>
    <dgm:pt modelId="{87B72111-A0D5-4505-B99E-7522F08F055B}" type="pres">
      <dgm:prSet presAssocID="{317054A0-FD76-445D-87CD-C49EE27F86E1}" presName="linNode" presStyleCnt="0"/>
      <dgm:spPr/>
    </dgm:pt>
    <dgm:pt modelId="{35A5DEF4-AE0B-4E13-AD1C-8ADCFB6CEF35}" type="pres">
      <dgm:prSet presAssocID="{317054A0-FD76-445D-87CD-C49EE27F86E1}" presName="parentText" presStyleLbl="node1" presStyleIdx="3" presStyleCnt="5" custScaleX="70661">
        <dgm:presLayoutVars>
          <dgm:chMax val="1"/>
          <dgm:bulletEnabled val="1"/>
        </dgm:presLayoutVars>
      </dgm:prSet>
      <dgm:spPr/>
    </dgm:pt>
    <dgm:pt modelId="{E57EC5E7-6488-48F6-9782-E3EF9CE81B28}" type="pres">
      <dgm:prSet presAssocID="{317054A0-FD76-445D-87CD-C49EE27F86E1}" presName="descendantText" presStyleLbl="alignAccFollowNode1" presStyleIdx="3" presStyleCnt="5" custScaleX="116617">
        <dgm:presLayoutVars>
          <dgm:bulletEnabled val="1"/>
        </dgm:presLayoutVars>
      </dgm:prSet>
      <dgm:spPr/>
    </dgm:pt>
    <dgm:pt modelId="{445623AC-F73A-4601-8054-BAA79D2C345B}" type="pres">
      <dgm:prSet presAssocID="{76D0DEF9-A0B6-4757-955C-4A4FC9F5DFA3}" presName="sp" presStyleCnt="0"/>
      <dgm:spPr/>
    </dgm:pt>
    <dgm:pt modelId="{544F0BC7-33A6-487D-A9D3-D686CB798658}" type="pres">
      <dgm:prSet presAssocID="{88FE7ABF-1C17-4F77-95B6-2172A2DDD31B}" presName="linNode" presStyleCnt="0"/>
      <dgm:spPr/>
    </dgm:pt>
    <dgm:pt modelId="{F38C8D28-C345-4524-8F8A-A28B2CEE612E}" type="pres">
      <dgm:prSet presAssocID="{88FE7ABF-1C17-4F77-95B6-2172A2DDD31B}" presName="parentText" presStyleLbl="node1" presStyleIdx="4" presStyleCnt="5" custScaleX="70629">
        <dgm:presLayoutVars>
          <dgm:chMax val="1"/>
          <dgm:bulletEnabled val="1"/>
        </dgm:presLayoutVars>
      </dgm:prSet>
      <dgm:spPr/>
    </dgm:pt>
    <dgm:pt modelId="{EFE6957A-9CCD-4B0C-8A7B-2EE83B6099E8}" type="pres">
      <dgm:prSet presAssocID="{88FE7ABF-1C17-4F77-95B6-2172A2DDD31B}" presName="descendantText" presStyleLbl="alignAccFollowNode1" presStyleIdx="4" presStyleCnt="5" custScaleX="116826" custScaleY="105927">
        <dgm:presLayoutVars>
          <dgm:bulletEnabled val="1"/>
        </dgm:presLayoutVars>
      </dgm:prSet>
      <dgm:spPr/>
    </dgm:pt>
  </dgm:ptLst>
  <dgm:cxnLst>
    <dgm:cxn modelId="{8CC05420-830E-4D38-B97C-5CB4E0B89FE0}" type="presOf" srcId="{5414990F-3F3B-42D5-8E0A-9432CA794402}" destId="{8ED7EB77-DE96-40BF-9BF2-84939101BB03}" srcOrd="0" destOrd="0" presId="urn:microsoft.com/office/officeart/2005/8/layout/vList5"/>
    <dgm:cxn modelId="{A3391B23-5F0A-4582-BD5F-A32EE5138A86}" srcId="{88FE7ABF-1C17-4F77-95B6-2172A2DDD31B}" destId="{4A924E3D-AE18-4579-B6AF-B47D6B33F706}" srcOrd="0" destOrd="0" parTransId="{C9F32704-0C33-432D-9DC6-C6B53EC95B8D}" sibTransId="{48E29989-0F39-4147-ADD7-A4D923016C82}"/>
    <dgm:cxn modelId="{A4F45D29-A078-4DF3-B40F-BAC399C3DB35}" type="presOf" srcId="{474A59A3-B9E2-4043-9E55-B54BF98392CC}" destId="{82D9C4B6-157E-4ED3-A1E1-692DD1719359}" srcOrd="0" destOrd="0" presId="urn:microsoft.com/office/officeart/2005/8/layout/vList5"/>
    <dgm:cxn modelId="{BC003F35-C975-4B43-AE91-4E4C9E746112}" srcId="{540231AB-D7EC-4CC7-B9A8-79E860B15E0F}" destId="{A972D506-4360-4A0F-9AFF-47FF77B3AE75}" srcOrd="2" destOrd="0" parTransId="{7C07C5B6-B181-4051-9D62-9560941B6E82}" sibTransId="{B4B05264-98C6-4A41-AC82-2F34E06F5695}"/>
    <dgm:cxn modelId="{259AF25F-166D-4AEA-8817-5F38F99DBF81}" srcId="{540231AB-D7EC-4CC7-B9A8-79E860B15E0F}" destId="{317054A0-FD76-445D-87CD-C49EE27F86E1}" srcOrd="3" destOrd="0" parTransId="{BD20D30A-9BDD-4C68-8DA8-168005A44F44}" sibTransId="{76D0DEF9-A0B6-4757-955C-4A4FC9F5DFA3}"/>
    <dgm:cxn modelId="{27513D63-2661-4E85-B2F4-959EA2BE93AF}" srcId="{540231AB-D7EC-4CC7-B9A8-79E860B15E0F}" destId="{31ED867F-3690-47F9-91B4-3449893643B2}" srcOrd="0" destOrd="0" parTransId="{EC87363B-EFFC-4463-9A8F-1C057F6613C1}" sibTransId="{4F00C498-EA86-4A50-A83E-CC6ADCBB029C}"/>
    <dgm:cxn modelId="{51BF0746-52BA-499F-9047-57E8DFFB7DC0}" type="presOf" srcId="{31ED867F-3690-47F9-91B4-3449893643B2}" destId="{22D6E24B-01F0-47DB-939A-652770F10144}" srcOrd="0" destOrd="0" presId="urn:microsoft.com/office/officeart/2005/8/layout/vList5"/>
    <dgm:cxn modelId="{BEF92066-DB26-466F-B0DE-0A94BE4E0F08}" type="presOf" srcId="{540231AB-D7EC-4CC7-B9A8-79E860B15E0F}" destId="{7BA3670C-E467-49F7-99B7-3C85676712A5}" srcOrd="0" destOrd="0" presId="urn:microsoft.com/office/officeart/2005/8/layout/vList5"/>
    <dgm:cxn modelId="{DFB92067-DB67-4284-8CBA-9B2AB82D4338}" type="presOf" srcId="{4A924E3D-AE18-4579-B6AF-B47D6B33F706}" destId="{EFE6957A-9CCD-4B0C-8A7B-2EE83B6099E8}" srcOrd="0" destOrd="0" presId="urn:microsoft.com/office/officeart/2005/8/layout/vList5"/>
    <dgm:cxn modelId="{B5634268-BC14-4DB2-AEE2-29BF0B71A74D}" srcId="{5414990F-3F3B-42D5-8E0A-9432CA794402}" destId="{474A59A3-B9E2-4043-9E55-B54BF98392CC}" srcOrd="0" destOrd="0" parTransId="{A6847E37-21C2-4E45-BD81-507F894D43BA}" sibTransId="{474A4BC2-EB71-473F-8F22-E507E8B61BD5}"/>
    <dgm:cxn modelId="{2FE65968-C26C-46A5-BC77-07F635A56B3A}" type="presOf" srcId="{7006EBC8-06D6-42C9-9437-B6E20A69F37C}" destId="{82D9C4B6-157E-4ED3-A1E1-692DD1719359}" srcOrd="0" destOrd="1" presId="urn:microsoft.com/office/officeart/2005/8/layout/vList5"/>
    <dgm:cxn modelId="{6D7F966D-CFF8-4E36-AEA7-212CD17C3A5A}" type="presOf" srcId="{1508B077-520B-44E6-AB99-EA358E165884}" destId="{E57EC5E7-6488-48F6-9782-E3EF9CE81B28}" srcOrd="0" destOrd="0" presId="urn:microsoft.com/office/officeart/2005/8/layout/vList5"/>
    <dgm:cxn modelId="{E4CF6F54-DACB-4BF3-B6BE-ED0B6BCAD190}" type="presOf" srcId="{A972D506-4360-4A0F-9AFF-47FF77B3AE75}" destId="{A476BA80-05B6-4B28-8FF8-1CD6F772500E}" srcOrd="0" destOrd="0" presId="urn:microsoft.com/office/officeart/2005/8/layout/vList5"/>
    <dgm:cxn modelId="{AABC8B5A-D390-40BF-8654-9E80D958E3AA}" srcId="{A972D506-4360-4A0F-9AFF-47FF77B3AE75}" destId="{9699B757-9D3C-475C-B960-583DDBE62495}" srcOrd="0" destOrd="0" parTransId="{4394A58F-9C86-4436-88E5-7F5E94E38CAB}" sibTransId="{57EF40BA-8694-4C4E-8CC3-E10CD5B1591C}"/>
    <dgm:cxn modelId="{B354DF85-63B7-429A-A26E-DC43E3B6573D}" srcId="{540231AB-D7EC-4CC7-B9A8-79E860B15E0F}" destId="{88FE7ABF-1C17-4F77-95B6-2172A2DDD31B}" srcOrd="4" destOrd="0" parTransId="{08A380E3-1257-4AA2-9B01-E87EC559E965}" sibTransId="{EB6F87E7-4AC0-4A31-AC71-A101B4BD371A}"/>
    <dgm:cxn modelId="{4B787AA5-7B71-4A7E-A61C-DF503326BA73}" type="presOf" srcId="{1C295A07-6026-40A7-A5DE-F09E9DC63D9D}" destId="{A072F785-1E7E-4F84-995E-4611065A4A27}" srcOrd="0" destOrd="0" presId="urn:microsoft.com/office/officeart/2005/8/layout/vList5"/>
    <dgm:cxn modelId="{20565DA7-8C4B-4D9D-8B60-6FFF6DB70127}" srcId="{317054A0-FD76-445D-87CD-C49EE27F86E1}" destId="{1508B077-520B-44E6-AB99-EA358E165884}" srcOrd="0" destOrd="0" parTransId="{CFAC08ED-E389-42FB-A267-1562EA25FAFD}" sibTransId="{EF8FF3F9-9361-49A1-83CE-A7659899CE63}"/>
    <dgm:cxn modelId="{D09A29AD-36E6-4E40-9C90-C60FC9919FFA}" type="presOf" srcId="{317054A0-FD76-445D-87CD-C49EE27F86E1}" destId="{35A5DEF4-AE0B-4E13-AD1C-8ADCFB6CEF35}" srcOrd="0" destOrd="0" presId="urn:microsoft.com/office/officeart/2005/8/layout/vList5"/>
    <dgm:cxn modelId="{4C78B4C0-D0D3-4E3C-9335-083A1800A18C}" srcId="{540231AB-D7EC-4CC7-B9A8-79E860B15E0F}" destId="{5414990F-3F3B-42D5-8E0A-9432CA794402}" srcOrd="1" destOrd="0" parTransId="{F4CC0594-9C4E-4AC1-8955-625D4B307D70}" sibTransId="{B920CDBD-ED53-4B89-9967-30090D256017}"/>
    <dgm:cxn modelId="{F5E0C0C5-88D1-4C02-BFB9-64DC46130344}" srcId="{31ED867F-3690-47F9-91B4-3449893643B2}" destId="{1C295A07-6026-40A7-A5DE-F09E9DC63D9D}" srcOrd="0" destOrd="0" parTransId="{3AFF37BE-81AA-49ED-9AA3-3A99C2138D07}" sibTransId="{F481C0CD-CEDA-435D-9CC1-4F4A78897F06}"/>
    <dgm:cxn modelId="{CD0943DB-EE55-450B-948F-9B8FDBC16F51}" srcId="{5414990F-3F3B-42D5-8E0A-9432CA794402}" destId="{7006EBC8-06D6-42C9-9437-B6E20A69F37C}" srcOrd="1" destOrd="0" parTransId="{F3A9B944-B4F5-49DD-A825-EF89DC4890B1}" sibTransId="{1B9AB9A8-E365-467C-A2A3-707026C8F447}"/>
    <dgm:cxn modelId="{26ADEDF0-373E-427C-85DD-B5EAC403A176}" type="presOf" srcId="{9699B757-9D3C-475C-B960-583DDBE62495}" destId="{23A3D7A6-7C60-4C82-98E3-687016743BEE}" srcOrd="0" destOrd="0" presId="urn:microsoft.com/office/officeart/2005/8/layout/vList5"/>
    <dgm:cxn modelId="{780642F5-6EFE-414A-8D4F-1C62BB6AFE7A}" type="presOf" srcId="{88FE7ABF-1C17-4F77-95B6-2172A2DDD31B}" destId="{F38C8D28-C345-4524-8F8A-A28B2CEE612E}" srcOrd="0" destOrd="0" presId="urn:microsoft.com/office/officeart/2005/8/layout/vList5"/>
    <dgm:cxn modelId="{81BE971F-1E55-4A77-BC02-C2C812FB19AC}" type="presParOf" srcId="{7BA3670C-E467-49F7-99B7-3C85676712A5}" destId="{BF766A81-F1C3-4BE2-A307-6DF547D8D40D}" srcOrd="0" destOrd="0" presId="urn:microsoft.com/office/officeart/2005/8/layout/vList5"/>
    <dgm:cxn modelId="{AA3F6112-5241-4C61-B4BA-6F4E3D405247}" type="presParOf" srcId="{BF766A81-F1C3-4BE2-A307-6DF547D8D40D}" destId="{22D6E24B-01F0-47DB-939A-652770F10144}" srcOrd="0" destOrd="0" presId="urn:microsoft.com/office/officeart/2005/8/layout/vList5"/>
    <dgm:cxn modelId="{4C9F8C2F-0211-45BD-A45C-8E533D160D6B}" type="presParOf" srcId="{BF766A81-F1C3-4BE2-A307-6DF547D8D40D}" destId="{A072F785-1E7E-4F84-995E-4611065A4A27}" srcOrd="1" destOrd="0" presId="urn:microsoft.com/office/officeart/2005/8/layout/vList5"/>
    <dgm:cxn modelId="{C25F332D-8EB5-4603-9AEE-58890DAAD923}" type="presParOf" srcId="{7BA3670C-E467-49F7-99B7-3C85676712A5}" destId="{F6E2074D-D03D-41A0-BFA8-824C89526F93}" srcOrd="1" destOrd="0" presId="urn:microsoft.com/office/officeart/2005/8/layout/vList5"/>
    <dgm:cxn modelId="{C64885E8-76D5-4CB4-A98E-7C1E168FA79B}" type="presParOf" srcId="{7BA3670C-E467-49F7-99B7-3C85676712A5}" destId="{79558569-613A-44F7-BD25-FEE0D389B75B}" srcOrd="2" destOrd="0" presId="urn:microsoft.com/office/officeart/2005/8/layout/vList5"/>
    <dgm:cxn modelId="{DFDD496D-00B1-47F4-A4D4-55EDC7F68271}" type="presParOf" srcId="{79558569-613A-44F7-BD25-FEE0D389B75B}" destId="{8ED7EB77-DE96-40BF-9BF2-84939101BB03}" srcOrd="0" destOrd="0" presId="urn:microsoft.com/office/officeart/2005/8/layout/vList5"/>
    <dgm:cxn modelId="{9CFCCC58-8633-4AE8-A5F1-C28ACC81E4B6}" type="presParOf" srcId="{79558569-613A-44F7-BD25-FEE0D389B75B}" destId="{82D9C4B6-157E-4ED3-A1E1-692DD1719359}" srcOrd="1" destOrd="0" presId="urn:microsoft.com/office/officeart/2005/8/layout/vList5"/>
    <dgm:cxn modelId="{A0A38F4A-8290-495A-80BC-EA24F7629EE2}" type="presParOf" srcId="{7BA3670C-E467-49F7-99B7-3C85676712A5}" destId="{5CE775AF-8EB4-403D-955B-85FA5E88C18D}" srcOrd="3" destOrd="0" presId="urn:microsoft.com/office/officeart/2005/8/layout/vList5"/>
    <dgm:cxn modelId="{B1824AE6-7FFD-41C5-BDD9-35EFE0F15024}" type="presParOf" srcId="{7BA3670C-E467-49F7-99B7-3C85676712A5}" destId="{770973BE-9618-40CD-9E61-C67F3FC3D41C}" srcOrd="4" destOrd="0" presId="urn:microsoft.com/office/officeart/2005/8/layout/vList5"/>
    <dgm:cxn modelId="{7CAF5532-198E-4098-8EB3-84EC6B34A9D1}" type="presParOf" srcId="{770973BE-9618-40CD-9E61-C67F3FC3D41C}" destId="{A476BA80-05B6-4B28-8FF8-1CD6F772500E}" srcOrd="0" destOrd="0" presId="urn:microsoft.com/office/officeart/2005/8/layout/vList5"/>
    <dgm:cxn modelId="{2C0B76D1-E00F-4190-A7F8-D13423B49A75}" type="presParOf" srcId="{770973BE-9618-40CD-9E61-C67F3FC3D41C}" destId="{23A3D7A6-7C60-4C82-98E3-687016743BEE}" srcOrd="1" destOrd="0" presId="urn:microsoft.com/office/officeart/2005/8/layout/vList5"/>
    <dgm:cxn modelId="{2F598C75-4C82-40A1-A12D-FC7DBABC428C}" type="presParOf" srcId="{7BA3670C-E467-49F7-99B7-3C85676712A5}" destId="{1381D573-57FC-4E70-A7EE-26C8817A6499}" srcOrd="5" destOrd="0" presId="urn:microsoft.com/office/officeart/2005/8/layout/vList5"/>
    <dgm:cxn modelId="{1A9146A6-C9AC-430A-9103-415C7B2A1FCC}" type="presParOf" srcId="{7BA3670C-E467-49F7-99B7-3C85676712A5}" destId="{87B72111-A0D5-4505-B99E-7522F08F055B}" srcOrd="6" destOrd="0" presId="urn:microsoft.com/office/officeart/2005/8/layout/vList5"/>
    <dgm:cxn modelId="{C29C2D0A-03D8-4C22-910A-69724E8A8748}" type="presParOf" srcId="{87B72111-A0D5-4505-B99E-7522F08F055B}" destId="{35A5DEF4-AE0B-4E13-AD1C-8ADCFB6CEF35}" srcOrd="0" destOrd="0" presId="urn:microsoft.com/office/officeart/2005/8/layout/vList5"/>
    <dgm:cxn modelId="{48075FF7-B70E-4F22-8CEB-A9CBB8C9133A}" type="presParOf" srcId="{87B72111-A0D5-4505-B99E-7522F08F055B}" destId="{E57EC5E7-6488-48F6-9782-E3EF9CE81B28}" srcOrd="1" destOrd="0" presId="urn:microsoft.com/office/officeart/2005/8/layout/vList5"/>
    <dgm:cxn modelId="{4D86A9E9-B1F3-4E26-AC38-76C131F2C2E1}" type="presParOf" srcId="{7BA3670C-E467-49F7-99B7-3C85676712A5}" destId="{445623AC-F73A-4601-8054-BAA79D2C345B}" srcOrd="7" destOrd="0" presId="urn:microsoft.com/office/officeart/2005/8/layout/vList5"/>
    <dgm:cxn modelId="{4C4D9313-C3AC-47EA-9692-84707F4B7AA0}" type="presParOf" srcId="{7BA3670C-E467-49F7-99B7-3C85676712A5}" destId="{544F0BC7-33A6-487D-A9D3-D686CB798658}" srcOrd="8" destOrd="0" presId="urn:microsoft.com/office/officeart/2005/8/layout/vList5"/>
    <dgm:cxn modelId="{772E4728-0F73-4F21-BF4A-D33AA5D63133}" type="presParOf" srcId="{544F0BC7-33A6-487D-A9D3-D686CB798658}" destId="{F38C8D28-C345-4524-8F8A-A28B2CEE612E}" srcOrd="0" destOrd="0" presId="urn:microsoft.com/office/officeart/2005/8/layout/vList5"/>
    <dgm:cxn modelId="{4180D485-E3C9-4704-86E1-285E9F1A81AA}" type="presParOf" srcId="{544F0BC7-33A6-487D-A9D3-D686CB798658}" destId="{EFE6957A-9CCD-4B0C-8A7B-2EE83B6099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733BF-BF59-47B6-9971-22D695F9E4E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69ACBAE-CA94-458F-9213-20E4BC0CF8ED}">
      <dgm:prSet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 rtl="0"/>
          <a:r>
            <a:rPr lang="zh-CN" altLang="en-US" sz="3200" dirty="0">
              <a:latin typeface="+mj-ea"/>
              <a:ea typeface="+mj-ea"/>
            </a:rPr>
            <a:t>存储结构</a:t>
          </a:r>
        </a:p>
      </dgm:t>
    </dgm:pt>
    <dgm:pt modelId="{C4235DD2-5825-49BA-9878-4AFD2E7E438F}" type="parTrans" cxnId="{F5CAA4B0-96D0-48E6-B614-558FD03BB6B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9BC6F98D-6E3D-45D9-9C0E-05BC9E76350B}" type="sibTrans" cxnId="{F5CAA4B0-96D0-48E6-B614-558FD03BB6B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9CB8714-E07C-45EC-8997-F4BCAA73618B}">
      <dgm:prSet custT="1"/>
      <dgm:spPr>
        <a:solidFill>
          <a:schemeClr val="tx2">
            <a:lumMod val="60000"/>
            <a:lumOff val="40000"/>
          </a:schemeClr>
        </a:solidFill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 rtl="0"/>
          <a:r>
            <a:rPr kumimoji="1" lang="zh-CN" altLang="en-US" sz="2800" dirty="0">
              <a:latin typeface="+mj-ea"/>
              <a:ea typeface="+mj-ea"/>
            </a:rPr>
            <a:t>顺序存储</a:t>
          </a:r>
          <a:endParaRPr lang="zh-CN" altLang="en-US" sz="2800" dirty="0">
            <a:latin typeface="+mj-ea"/>
            <a:ea typeface="+mj-ea"/>
          </a:endParaRPr>
        </a:p>
      </dgm:t>
    </dgm:pt>
    <dgm:pt modelId="{3EE074F4-7F4E-4D68-B3D3-9BBBA5C8E6EA}" type="parTrans" cxnId="{79B88091-384D-429C-8EB3-854D5C97572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BC39C23-E537-4458-B11B-233F94091376}" type="sibTrans" cxnId="{79B88091-384D-429C-8EB3-854D5C97572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76FCD46-99AA-4F63-8D1E-F4B8A575F93E}">
      <dgm:prSet/>
      <dgm:spPr>
        <a:solidFill>
          <a:schemeClr val="tx2">
            <a:lumMod val="40000"/>
            <a:lumOff val="60000"/>
          </a:schemeClr>
        </a:solidFill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kumimoji="1" lang="zh-CN">
              <a:latin typeface="+mj-ea"/>
              <a:ea typeface="+mj-ea"/>
            </a:rPr>
            <a:t>邻接矩阵</a:t>
          </a:r>
          <a:endParaRPr lang="zh-CN">
            <a:latin typeface="+mj-ea"/>
            <a:ea typeface="+mj-ea"/>
          </a:endParaRPr>
        </a:p>
      </dgm:t>
    </dgm:pt>
    <dgm:pt modelId="{0CCD5C35-AFF3-4D38-B258-DA4041F035D0}" type="parTrans" cxnId="{C3228402-942D-4B59-B7D8-29F2F7027D4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2BC474D-4BD6-40A4-8193-971006BBEA45}" type="sibTrans" cxnId="{C3228402-942D-4B59-B7D8-29F2F7027D4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763E4A9B-154F-4A88-84BC-639D802FA22A}">
      <dgm:prSet custT="1"/>
      <dgm:spPr>
        <a:solidFill>
          <a:schemeClr val="accent5">
            <a:lumMod val="50000"/>
          </a:schemeClr>
        </a:solidFill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 rtl="0"/>
          <a:r>
            <a:rPr kumimoji="1" lang="zh-CN" altLang="en-US" sz="2800">
              <a:latin typeface="+mj-ea"/>
              <a:ea typeface="+mj-ea"/>
            </a:rPr>
            <a:t>链式存储</a:t>
          </a:r>
          <a:endParaRPr lang="zh-CN" altLang="en-US" sz="2800">
            <a:latin typeface="+mj-ea"/>
            <a:ea typeface="+mj-ea"/>
          </a:endParaRPr>
        </a:p>
      </dgm:t>
    </dgm:pt>
    <dgm:pt modelId="{4C25DFBE-2E19-4227-B764-D35EC7E47FF5}" type="parTrans" cxnId="{66AE2E15-144D-4CD4-B1DD-D00DD0A0733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C24B624-7F68-4BD6-A650-C74811EF0C16}" type="sibTrans" cxnId="{66AE2E15-144D-4CD4-B1DD-D00DD0A0733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6941C11-6768-4E81-A903-509464256483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>
              <a:latin typeface="+mj-ea"/>
              <a:ea typeface="+mj-ea"/>
            </a:rPr>
            <a:t>邻接表</a:t>
          </a:r>
        </a:p>
      </dgm:t>
    </dgm:pt>
    <dgm:pt modelId="{6D0ABAF4-AEF5-4C04-AE72-175CFA83989B}" type="parTrans" cxnId="{2445862B-7FE4-42E3-BE30-5ABE60B74973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24529A3-FB8F-44DD-B34B-63C86B5F8B1F}" type="sibTrans" cxnId="{2445862B-7FE4-42E3-BE30-5ABE60B74973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D27327ED-8948-4C4F-9F26-B7BAD9B98F5A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dirty="0">
              <a:latin typeface="+mj-ea"/>
              <a:ea typeface="+mj-ea"/>
            </a:rPr>
            <a:t>十字链表</a:t>
          </a:r>
          <a:endParaRPr lang="en-US" altLang="zh-CN" dirty="0">
            <a:latin typeface="+mj-ea"/>
            <a:ea typeface="+mj-ea"/>
          </a:endParaRP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zh-CN" dirty="0">
              <a:latin typeface="+mj-ea"/>
              <a:ea typeface="+mj-ea"/>
            </a:rPr>
            <a:t>（有向图）</a:t>
          </a:r>
        </a:p>
      </dgm:t>
    </dgm:pt>
    <dgm:pt modelId="{3AB4944B-A9DD-4CB5-A5E8-E3BA6B7377E8}" type="parTrans" cxnId="{21D1B0AC-89E8-4A6E-B413-681CCAB6A24F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E54F88AC-DC48-4D72-B84A-5E756C6B48E3}" type="sibTrans" cxnId="{21D1B0AC-89E8-4A6E-B413-681CCAB6A24F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7B9396E-D748-48AB-91B5-23CD6DCE4DFF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 rtl="0">
            <a:lnSpc>
              <a:spcPct val="100000"/>
            </a:lnSpc>
            <a:spcAft>
              <a:spcPts val="0"/>
            </a:spcAft>
          </a:pPr>
          <a:r>
            <a:rPr lang="zh-CN" dirty="0">
              <a:latin typeface="+mj-ea"/>
              <a:ea typeface="+mj-ea"/>
            </a:rPr>
            <a:t>邻接多重表</a:t>
          </a:r>
          <a:endParaRPr lang="en-US" altLang="zh-CN" dirty="0">
            <a:latin typeface="+mj-ea"/>
            <a:ea typeface="+mj-ea"/>
          </a:endParaRP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zh-CN" dirty="0">
              <a:latin typeface="+mj-ea"/>
              <a:ea typeface="+mj-ea"/>
            </a:rPr>
            <a:t>（无向图）</a:t>
          </a:r>
        </a:p>
      </dgm:t>
    </dgm:pt>
    <dgm:pt modelId="{A28B4E09-F9C3-47B7-9E64-424202320F6A}" type="parTrans" cxnId="{B4857801-9707-4BFB-A5A3-EFBD5237020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4F0949C1-3838-4309-9DE1-766C3F90F2AD}" type="sibTrans" cxnId="{B4857801-9707-4BFB-A5A3-EFBD5237020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EE01EC6-9BCD-490A-BFDF-E5CC1A592314}" type="pres">
      <dgm:prSet presAssocID="{C83733BF-BF59-47B6-9971-22D695F9E4E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63DDE2-8CF5-470F-BCCA-6BF6A4EB8B86}" type="pres">
      <dgm:prSet presAssocID="{469ACBAE-CA94-458F-9213-20E4BC0CF8ED}" presName="root1" presStyleCnt="0"/>
      <dgm:spPr/>
    </dgm:pt>
    <dgm:pt modelId="{A9583983-B4D3-421E-9EF5-54DA6326BFC8}" type="pres">
      <dgm:prSet presAssocID="{469ACBAE-CA94-458F-9213-20E4BC0CF8ED}" presName="LevelOneTextNode" presStyleLbl="node0" presStyleIdx="0" presStyleCnt="1" custScaleX="90692" custScaleY="57449">
        <dgm:presLayoutVars>
          <dgm:chPref val="3"/>
        </dgm:presLayoutVars>
      </dgm:prSet>
      <dgm:spPr>
        <a:prstGeom prst="round2SameRect">
          <a:avLst/>
        </a:prstGeom>
      </dgm:spPr>
    </dgm:pt>
    <dgm:pt modelId="{A949FF22-3D51-4D26-BEC7-EEDE63F0AD7E}" type="pres">
      <dgm:prSet presAssocID="{469ACBAE-CA94-458F-9213-20E4BC0CF8ED}" presName="level2hierChild" presStyleCnt="0"/>
      <dgm:spPr/>
    </dgm:pt>
    <dgm:pt modelId="{0F69226C-C5CE-4255-8B3E-BCD1745B2229}" type="pres">
      <dgm:prSet presAssocID="{3EE074F4-7F4E-4D68-B3D3-9BBBA5C8E6EA}" presName="conn2-1" presStyleLbl="parChTrans1D2" presStyleIdx="0" presStyleCnt="2"/>
      <dgm:spPr/>
    </dgm:pt>
    <dgm:pt modelId="{531D9422-476D-4FF9-AC8E-2D6266CF429F}" type="pres">
      <dgm:prSet presAssocID="{3EE074F4-7F4E-4D68-B3D3-9BBBA5C8E6EA}" presName="connTx" presStyleLbl="parChTrans1D2" presStyleIdx="0" presStyleCnt="2"/>
      <dgm:spPr/>
    </dgm:pt>
    <dgm:pt modelId="{A8F8A19B-9753-4EAA-B526-5E493D9260E9}" type="pres">
      <dgm:prSet presAssocID="{39CB8714-E07C-45EC-8997-F4BCAA73618B}" presName="root2" presStyleCnt="0"/>
      <dgm:spPr/>
    </dgm:pt>
    <dgm:pt modelId="{EAF4DF22-441B-43D7-A3E4-CD7C98A10F3C}" type="pres">
      <dgm:prSet presAssocID="{39CB8714-E07C-45EC-8997-F4BCAA73618B}" presName="LevelTwoTextNode" presStyleLbl="node2" presStyleIdx="0" presStyleCnt="2" custScaleX="120322">
        <dgm:presLayoutVars>
          <dgm:chPref val="3"/>
        </dgm:presLayoutVars>
      </dgm:prSet>
      <dgm:spPr>
        <a:prstGeom prst="round2SameRect">
          <a:avLst/>
        </a:prstGeom>
      </dgm:spPr>
    </dgm:pt>
    <dgm:pt modelId="{001527B5-FFF5-4F13-A6BA-8D1E07868DDF}" type="pres">
      <dgm:prSet presAssocID="{39CB8714-E07C-45EC-8997-F4BCAA73618B}" presName="level3hierChild" presStyleCnt="0"/>
      <dgm:spPr/>
    </dgm:pt>
    <dgm:pt modelId="{48AC87AC-76B1-4B6F-A8AE-0D4281BEA370}" type="pres">
      <dgm:prSet presAssocID="{0CCD5C35-AFF3-4D38-B258-DA4041F035D0}" presName="conn2-1" presStyleLbl="parChTrans1D3" presStyleIdx="0" presStyleCnt="4"/>
      <dgm:spPr/>
    </dgm:pt>
    <dgm:pt modelId="{7E6F2273-9FA8-4662-9974-762293E3E3C6}" type="pres">
      <dgm:prSet presAssocID="{0CCD5C35-AFF3-4D38-B258-DA4041F035D0}" presName="connTx" presStyleLbl="parChTrans1D3" presStyleIdx="0" presStyleCnt="4"/>
      <dgm:spPr/>
    </dgm:pt>
    <dgm:pt modelId="{BD044AAA-1DB1-4B66-BA0B-BA4A57722F6D}" type="pres">
      <dgm:prSet presAssocID="{B76FCD46-99AA-4F63-8D1E-F4B8A575F93E}" presName="root2" presStyleCnt="0"/>
      <dgm:spPr/>
    </dgm:pt>
    <dgm:pt modelId="{DF8FC61E-3B79-448E-9D72-B502FF79C4A0}" type="pres">
      <dgm:prSet presAssocID="{B76FCD46-99AA-4F63-8D1E-F4B8A575F93E}" presName="LevelTwoTextNode" presStyleLbl="node3" presStyleIdx="0" presStyleCnt="4" custScaleX="120322">
        <dgm:presLayoutVars>
          <dgm:chPref val="3"/>
        </dgm:presLayoutVars>
      </dgm:prSet>
      <dgm:spPr>
        <a:prstGeom prst="round2SameRect">
          <a:avLst/>
        </a:prstGeom>
      </dgm:spPr>
    </dgm:pt>
    <dgm:pt modelId="{46C387CA-BCF5-4FEB-ABEB-079BA350BFC0}" type="pres">
      <dgm:prSet presAssocID="{B76FCD46-99AA-4F63-8D1E-F4B8A575F93E}" presName="level3hierChild" presStyleCnt="0"/>
      <dgm:spPr/>
    </dgm:pt>
    <dgm:pt modelId="{5CDFD616-7262-406B-B078-AB47361429CE}" type="pres">
      <dgm:prSet presAssocID="{4C25DFBE-2E19-4227-B764-D35EC7E47FF5}" presName="conn2-1" presStyleLbl="parChTrans1D2" presStyleIdx="1" presStyleCnt="2"/>
      <dgm:spPr/>
    </dgm:pt>
    <dgm:pt modelId="{2C3398B8-7889-45D0-93F1-26FC3ADBBEC8}" type="pres">
      <dgm:prSet presAssocID="{4C25DFBE-2E19-4227-B764-D35EC7E47FF5}" presName="connTx" presStyleLbl="parChTrans1D2" presStyleIdx="1" presStyleCnt="2"/>
      <dgm:spPr/>
    </dgm:pt>
    <dgm:pt modelId="{97ACBA58-1136-479F-9C21-25C95787FF9B}" type="pres">
      <dgm:prSet presAssocID="{763E4A9B-154F-4A88-84BC-639D802FA22A}" presName="root2" presStyleCnt="0"/>
      <dgm:spPr/>
    </dgm:pt>
    <dgm:pt modelId="{39645ADD-D336-48DA-A334-4553216AB12C}" type="pres">
      <dgm:prSet presAssocID="{763E4A9B-154F-4A88-84BC-639D802FA22A}" presName="LevelTwoTextNode" presStyleLbl="node2" presStyleIdx="1" presStyleCnt="2" custScaleX="120322">
        <dgm:presLayoutVars>
          <dgm:chPref val="3"/>
        </dgm:presLayoutVars>
      </dgm:prSet>
      <dgm:spPr>
        <a:prstGeom prst="round2SameRect">
          <a:avLst/>
        </a:prstGeom>
      </dgm:spPr>
    </dgm:pt>
    <dgm:pt modelId="{46787E87-37FE-4517-938E-925FAA384097}" type="pres">
      <dgm:prSet presAssocID="{763E4A9B-154F-4A88-84BC-639D802FA22A}" presName="level3hierChild" presStyleCnt="0"/>
      <dgm:spPr/>
    </dgm:pt>
    <dgm:pt modelId="{DD39D5AD-30D2-47D9-9B5E-AA87E3E9C5FB}" type="pres">
      <dgm:prSet presAssocID="{6D0ABAF4-AEF5-4C04-AE72-175CFA83989B}" presName="conn2-1" presStyleLbl="parChTrans1D3" presStyleIdx="1" presStyleCnt="4"/>
      <dgm:spPr/>
    </dgm:pt>
    <dgm:pt modelId="{40C06F29-F386-493A-8F7F-25CAF8202EC4}" type="pres">
      <dgm:prSet presAssocID="{6D0ABAF4-AEF5-4C04-AE72-175CFA83989B}" presName="connTx" presStyleLbl="parChTrans1D3" presStyleIdx="1" presStyleCnt="4"/>
      <dgm:spPr/>
    </dgm:pt>
    <dgm:pt modelId="{EB451DFA-2A3F-4BF2-980D-855F3569E527}" type="pres">
      <dgm:prSet presAssocID="{C6941C11-6768-4E81-A903-509464256483}" presName="root2" presStyleCnt="0"/>
      <dgm:spPr/>
    </dgm:pt>
    <dgm:pt modelId="{F8F40336-4E12-4B94-AFEB-DB076002D615}" type="pres">
      <dgm:prSet presAssocID="{C6941C11-6768-4E81-A903-509464256483}" presName="LevelTwoTextNode" presStyleLbl="node3" presStyleIdx="1" presStyleCnt="4" custScaleX="120322">
        <dgm:presLayoutVars>
          <dgm:chPref val="3"/>
        </dgm:presLayoutVars>
      </dgm:prSet>
      <dgm:spPr>
        <a:prstGeom prst="round2SameRect">
          <a:avLst/>
        </a:prstGeom>
      </dgm:spPr>
    </dgm:pt>
    <dgm:pt modelId="{25600462-DFFB-4CA6-ACDB-B9E101241041}" type="pres">
      <dgm:prSet presAssocID="{C6941C11-6768-4E81-A903-509464256483}" presName="level3hierChild" presStyleCnt="0"/>
      <dgm:spPr/>
    </dgm:pt>
    <dgm:pt modelId="{15AF4FDC-079B-4BC3-889C-D4A31E1940B8}" type="pres">
      <dgm:prSet presAssocID="{3AB4944B-A9DD-4CB5-A5E8-E3BA6B7377E8}" presName="conn2-1" presStyleLbl="parChTrans1D3" presStyleIdx="2" presStyleCnt="4"/>
      <dgm:spPr/>
    </dgm:pt>
    <dgm:pt modelId="{0609A41D-4467-45F6-8C24-9A45CF05EC3F}" type="pres">
      <dgm:prSet presAssocID="{3AB4944B-A9DD-4CB5-A5E8-E3BA6B7377E8}" presName="connTx" presStyleLbl="parChTrans1D3" presStyleIdx="2" presStyleCnt="4"/>
      <dgm:spPr/>
    </dgm:pt>
    <dgm:pt modelId="{555142FB-6737-449B-A5E9-F0841F6C61A1}" type="pres">
      <dgm:prSet presAssocID="{D27327ED-8948-4C4F-9F26-B7BAD9B98F5A}" presName="root2" presStyleCnt="0"/>
      <dgm:spPr/>
    </dgm:pt>
    <dgm:pt modelId="{B3A2404F-C13D-4E9F-8D72-2D8EF9F68672}" type="pres">
      <dgm:prSet presAssocID="{D27327ED-8948-4C4F-9F26-B7BAD9B98F5A}" presName="LevelTwoTextNode" presStyleLbl="node3" presStyleIdx="2" presStyleCnt="4" custScaleX="120322">
        <dgm:presLayoutVars>
          <dgm:chPref val="3"/>
        </dgm:presLayoutVars>
      </dgm:prSet>
      <dgm:spPr>
        <a:prstGeom prst="round2SameRect">
          <a:avLst/>
        </a:prstGeom>
      </dgm:spPr>
    </dgm:pt>
    <dgm:pt modelId="{B6F8F9A3-E4DA-4C6B-B3DC-0DC02B4F4520}" type="pres">
      <dgm:prSet presAssocID="{D27327ED-8948-4C4F-9F26-B7BAD9B98F5A}" presName="level3hierChild" presStyleCnt="0"/>
      <dgm:spPr/>
    </dgm:pt>
    <dgm:pt modelId="{C91B43A6-F1F2-4484-98A8-B51869E3EC94}" type="pres">
      <dgm:prSet presAssocID="{A28B4E09-F9C3-47B7-9E64-424202320F6A}" presName="conn2-1" presStyleLbl="parChTrans1D3" presStyleIdx="3" presStyleCnt="4"/>
      <dgm:spPr/>
    </dgm:pt>
    <dgm:pt modelId="{052D2623-D54C-4F2D-95BD-76C3F9EE8CB6}" type="pres">
      <dgm:prSet presAssocID="{A28B4E09-F9C3-47B7-9E64-424202320F6A}" presName="connTx" presStyleLbl="parChTrans1D3" presStyleIdx="3" presStyleCnt="4"/>
      <dgm:spPr/>
    </dgm:pt>
    <dgm:pt modelId="{E8723082-5BE3-4D17-8DDF-079B09047B34}" type="pres">
      <dgm:prSet presAssocID="{F7B9396E-D748-48AB-91B5-23CD6DCE4DFF}" presName="root2" presStyleCnt="0"/>
      <dgm:spPr/>
    </dgm:pt>
    <dgm:pt modelId="{F1B96E83-C1DD-4682-B66A-8A2833ED03DB}" type="pres">
      <dgm:prSet presAssocID="{F7B9396E-D748-48AB-91B5-23CD6DCE4DFF}" presName="LevelTwoTextNode" presStyleLbl="node3" presStyleIdx="3" presStyleCnt="4" custScaleX="120322">
        <dgm:presLayoutVars>
          <dgm:chPref val="3"/>
        </dgm:presLayoutVars>
      </dgm:prSet>
      <dgm:spPr>
        <a:prstGeom prst="round2SameRect">
          <a:avLst/>
        </a:prstGeom>
      </dgm:spPr>
    </dgm:pt>
    <dgm:pt modelId="{26727F70-E181-4FB0-A8CD-548F88245204}" type="pres">
      <dgm:prSet presAssocID="{F7B9396E-D748-48AB-91B5-23CD6DCE4DFF}" presName="level3hierChild" presStyleCnt="0"/>
      <dgm:spPr/>
    </dgm:pt>
  </dgm:ptLst>
  <dgm:cxnLst>
    <dgm:cxn modelId="{931C0200-9B84-4314-95ED-DBDE825B1AF6}" type="presOf" srcId="{C83733BF-BF59-47B6-9971-22D695F9E4ED}" destId="{2EE01EC6-9BCD-490A-BFDF-E5CC1A592314}" srcOrd="0" destOrd="0" presId="urn:microsoft.com/office/officeart/2008/layout/HorizontalMultiLevelHierarchy"/>
    <dgm:cxn modelId="{B4857801-9707-4BFB-A5A3-EFBD5237020B}" srcId="{763E4A9B-154F-4A88-84BC-639D802FA22A}" destId="{F7B9396E-D748-48AB-91B5-23CD6DCE4DFF}" srcOrd="2" destOrd="0" parTransId="{A28B4E09-F9C3-47B7-9E64-424202320F6A}" sibTransId="{4F0949C1-3838-4309-9DE1-766C3F90F2AD}"/>
    <dgm:cxn modelId="{C3228402-942D-4B59-B7D8-29F2F7027D49}" srcId="{39CB8714-E07C-45EC-8997-F4BCAA73618B}" destId="{B76FCD46-99AA-4F63-8D1E-F4B8A575F93E}" srcOrd="0" destOrd="0" parTransId="{0CCD5C35-AFF3-4D38-B258-DA4041F035D0}" sibTransId="{22BC474D-4BD6-40A4-8193-971006BBEA45}"/>
    <dgm:cxn modelId="{976F6403-3DDF-4C6D-90EC-6D45AACE02EF}" type="presOf" srcId="{0CCD5C35-AFF3-4D38-B258-DA4041F035D0}" destId="{48AC87AC-76B1-4B6F-A8AE-0D4281BEA370}" srcOrd="0" destOrd="0" presId="urn:microsoft.com/office/officeart/2008/layout/HorizontalMultiLevelHierarchy"/>
    <dgm:cxn modelId="{66AE2E15-144D-4CD4-B1DD-D00DD0A07339}" srcId="{469ACBAE-CA94-458F-9213-20E4BC0CF8ED}" destId="{763E4A9B-154F-4A88-84BC-639D802FA22A}" srcOrd="1" destOrd="0" parTransId="{4C25DFBE-2E19-4227-B764-D35EC7E47FF5}" sibTransId="{FC24B624-7F68-4BD6-A650-C74811EF0C16}"/>
    <dgm:cxn modelId="{F9D39015-B0ED-44FC-AC8F-39C37BF3A3E4}" type="presOf" srcId="{A28B4E09-F9C3-47B7-9E64-424202320F6A}" destId="{052D2623-D54C-4F2D-95BD-76C3F9EE8CB6}" srcOrd="1" destOrd="0" presId="urn:microsoft.com/office/officeart/2008/layout/HorizontalMultiLevelHierarchy"/>
    <dgm:cxn modelId="{2445862B-7FE4-42E3-BE30-5ABE60B74973}" srcId="{763E4A9B-154F-4A88-84BC-639D802FA22A}" destId="{C6941C11-6768-4E81-A903-509464256483}" srcOrd="0" destOrd="0" parTransId="{6D0ABAF4-AEF5-4C04-AE72-175CFA83989B}" sibTransId="{024529A3-FB8F-44DD-B34B-63C86B5F8B1F}"/>
    <dgm:cxn modelId="{D8531C32-DB98-4F29-AB4F-6ACCF19CB859}" type="presOf" srcId="{F7B9396E-D748-48AB-91B5-23CD6DCE4DFF}" destId="{F1B96E83-C1DD-4682-B66A-8A2833ED03DB}" srcOrd="0" destOrd="0" presId="urn:microsoft.com/office/officeart/2008/layout/HorizontalMultiLevelHierarchy"/>
    <dgm:cxn modelId="{4230DF4B-9C42-429A-A38A-FB17D61C447A}" type="presOf" srcId="{3AB4944B-A9DD-4CB5-A5E8-E3BA6B7377E8}" destId="{0609A41D-4467-45F6-8C24-9A45CF05EC3F}" srcOrd="1" destOrd="0" presId="urn:microsoft.com/office/officeart/2008/layout/HorizontalMultiLevelHierarchy"/>
    <dgm:cxn modelId="{0169B84D-2F55-4B21-8691-B109B462E2CF}" type="presOf" srcId="{39CB8714-E07C-45EC-8997-F4BCAA73618B}" destId="{EAF4DF22-441B-43D7-A3E4-CD7C98A10F3C}" srcOrd="0" destOrd="0" presId="urn:microsoft.com/office/officeart/2008/layout/HorizontalMultiLevelHierarchy"/>
    <dgm:cxn modelId="{80E0844E-056A-448D-B82F-DF976FB26FE7}" type="presOf" srcId="{4C25DFBE-2E19-4227-B764-D35EC7E47FF5}" destId="{2C3398B8-7889-45D0-93F1-26FC3ADBBEC8}" srcOrd="1" destOrd="0" presId="urn:microsoft.com/office/officeart/2008/layout/HorizontalMultiLevelHierarchy"/>
    <dgm:cxn modelId="{DF0B1174-E4B9-4907-9C25-BCB09AD3D849}" type="presOf" srcId="{0CCD5C35-AFF3-4D38-B258-DA4041F035D0}" destId="{7E6F2273-9FA8-4662-9974-762293E3E3C6}" srcOrd="1" destOrd="0" presId="urn:microsoft.com/office/officeart/2008/layout/HorizontalMultiLevelHierarchy"/>
    <dgm:cxn modelId="{E1399D87-4BE0-421A-86F9-EE72465DF4EE}" type="presOf" srcId="{469ACBAE-CA94-458F-9213-20E4BC0CF8ED}" destId="{A9583983-B4D3-421E-9EF5-54DA6326BFC8}" srcOrd="0" destOrd="0" presId="urn:microsoft.com/office/officeart/2008/layout/HorizontalMultiLevelHierarchy"/>
    <dgm:cxn modelId="{DE78228A-04C4-406C-993D-63F634C7DBA3}" type="presOf" srcId="{6D0ABAF4-AEF5-4C04-AE72-175CFA83989B}" destId="{40C06F29-F386-493A-8F7F-25CAF8202EC4}" srcOrd="1" destOrd="0" presId="urn:microsoft.com/office/officeart/2008/layout/HorizontalMultiLevelHierarchy"/>
    <dgm:cxn modelId="{EA3A818B-CD6F-44FC-B291-72332F7692B6}" type="presOf" srcId="{3EE074F4-7F4E-4D68-B3D3-9BBBA5C8E6EA}" destId="{531D9422-476D-4FF9-AC8E-2D6266CF429F}" srcOrd="1" destOrd="0" presId="urn:microsoft.com/office/officeart/2008/layout/HorizontalMultiLevelHierarchy"/>
    <dgm:cxn modelId="{79B88091-384D-429C-8EB3-854D5C97572B}" srcId="{469ACBAE-CA94-458F-9213-20E4BC0CF8ED}" destId="{39CB8714-E07C-45EC-8997-F4BCAA73618B}" srcOrd="0" destOrd="0" parTransId="{3EE074F4-7F4E-4D68-B3D3-9BBBA5C8E6EA}" sibTransId="{2BC39C23-E537-4458-B11B-233F94091376}"/>
    <dgm:cxn modelId="{20E836A7-976D-4F48-AE31-7AA8E97B8D9D}" type="presOf" srcId="{B76FCD46-99AA-4F63-8D1E-F4B8A575F93E}" destId="{DF8FC61E-3B79-448E-9D72-B502FF79C4A0}" srcOrd="0" destOrd="0" presId="urn:microsoft.com/office/officeart/2008/layout/HorizontalMultiLevelHierarchy"/>
    <dgm:cxn modelId="{21D1B0AC-89E8-4A6E-B413-681CCAB6A24F}" srcId="{763E4A9B-154F-4A88-84BC-639D802FA22A}" destId="{D27327ED-8948-4C4F-9F26-B7BAD9B98F5A}" srcOrd="1" destOrd="0" parTransId="{3AB4944B-A9DD-4CB5-A5E8-E3BA6B7377E8}" sibTransId="{E54F88AC-DC48-4D72-B84A-5E756C6B48E3}"/>
    <dgm:cxn modelId="{F5CAA4B0-96D0-48E6-B614-558FD03BB6B1}" srcId="{C83733BF-BF59-47B6-9971-22D695F9E4ED}" destId="{469ACBAE-CA94-458F-9213-20E4BC0CF8ED}" srcOrd="0" destOrd="0" parTransId="{C4235DD2-5825-49BA-9878-4AFD2E7E438F}" sibTransId="{9BC6F98D-6E3D-45D9-9C0E-05BC9E76350B}"/>
    <dgm:cxn modelId="{A315ADB5-81B5-434A-9236-8D7A52EC0A6F}" type="presOf" srcId="{4C25DFBE-2E19-4227-B764-D35EC7E47FF5}" destId="{5CDFD616-7262-406B-B078-AB47361429CE}" srcOrd="0" destOrd="0" presId="urn:microsoft.com/office/officeart/2008/layout/HorizontalMultiLevelHierarchy"/>
    <dgm:cxn modelId="{78314BB9-AE6F-4DB4-9E0A-5B2D8C24443A}" type="presOf" srcId="{C6941C11-6768-4E81-A903-509464256483}" destId="{F8F40336-4E12-4B94-AFEB-DB076002D615}" srcOrd="0" destOrd="0" presId="urn:microsoft.com/office/officeart/2008/layout/HorizontalMultiLevelHierarchy"/>
    <dgm:cxn modelId="{641F76BF-672A-412C-9714-FE1D8B95534E}" type="presOf" srcId="{D27327ED-8948-4C4F-9F26-B7BAD9B98F5A}" destId="{B3A2404F-C13D-4E9F-8D72-2D8EF9F68672}" srcOrd="0" destOrd="0" presId="urn:microsoft.com/office/officeart/2008/layout/HorizontalMultiLevelHierarchy"/>
    <dgm:cxn modelId="{42BD4EDF-398A-44DF-BF8C-5A2EEBD22A08}" type="presOf" srcId="{A28B4E09-F9C3-47B7-9E64-424202320F6A}" destId="{C91B43A6-F1F2-4484-98A8-B51869E3EC94}" srcOrd="0" destOrd="0" presId="urn:microsoft.com/office/officeart/2008/layout/HorizontalMultiLevelHierarchy"/>
    <dgm:cxn modelId="{693BCAE0-3187-4CBD-B65B-8003B708777E}" type="presOf" srcId="{3EE074F4-7F4E-4D68-B3D3-9BBBA5C8E6EA}" destId="{0F69226C-C5CE-4255-8B3E-BCD1745B2229}" srcOrd="0" destOrd="0" presId="urn:microsoft.com/office/officeart/2008/layout/HorizontalMultiLevelHierarchy"/>
    <dgm:cxn modelId="{D2D5A3E3-26E6-4F07-92EF-A1CD7FB9C61B}" type="presOf" srcId="{3AB4944B-A9DD-4CB5-A5E8-E3BA6B7377E8}" destId="{15AF4FDC-079B-4BC3-889C-D4A31E1940B8}" srcOrd="0" destOrd="0" presId="urn:microsoft.com/office/officeart/2008/layout/HorizontalMultiLevelHierarchy"/>
    <dgm:cxn modelId="{6250B3F5-B3EC-4AE8-8619-72428BC0316D}" type="presOf" srcId="{6D0ABAF4-AEF5-4C04-AE72-175CFA83989B}" destId="{DD39D5AD-30D2-47D9-9B5E-AA87E3E9C5FB}" srcOrd="0" destOrd="0" presId="urn:microsoft.com/office/officeart/2008/layout/HorizontalMultiLevelHierarchy"/>
    <dgm:cxn modelId="{B93AC3FB-90D0-4A91-A069-B48646642056}" type="presOf" srcId="{763E4A9B-154F-4A88-84BC-639D802FA22A}" destId="{39645ADD-D336-48DA-A334-4553216AB12C}" srcOrd="0" destOrd="0" presId="urn:microsoft.com/office/officeart/2008/layout/HorizontalMultiLevelHierarchy"/>
    <dgm:cxn modelId="{0E9EFB74-5695-4693-9FFE-D58925E6DE08}" type="presParOf" srcId="{2EE01EC6-9BCD-490A-BFDF-E5CC1A592314}" destId="{9E63DDE2-8CF5-470F-BCCA-6BF6A4EB8B86}" srcOrd="0" destOrd="0" presId="urn:microsoft.com/office/officeart/2008/layout/HorizontalMultiLevelHierarchy"/>
    <dgm:cxn modelId="{F56E27D9-E40D-4470-8F5E-8F4CC83832FE}" type="presParOf" srcId="{9E63DDE2-8CF5-470F-BCCA-6BF6A4EB8B86}" destId="{A9583983-B4D3-421E-9EF5-54DA6326BFC8}" srcOrd="0" destOrd="0" presId="urn:microsoft.com/office/officeart/2008/layout/HorizontalMultiLevelHierarchy"/>
    <dgm:cxn modelId="{74AA36BF-75BA-438E-8575-B62ABC0F389C}" type="presParOf" srcId="{9E63DDE2-8CF5-470F-BCCA-6BF6A4EB8B86}" destId="{A949FF22-3D51-4D26-BEC7-EEDE63F0AD7E}" srcOrd="1" destOrd="0" presId="urn:microsoft.com/office/officeart/2008/layout/HorizontalMultiLevelHierarchy"/>
    <dgm:cxn modelId="{BDB229E6-13B7-4183-B4BC-E33D1D71652B}" type="presParOf" srcId="{A949FF22-3D51-4D26-BEC7-EEDE63F0AD7E}" destId="{0F69226C-C5CE-4255-8B3E-BCD1745B2229}" srcOrd="0" destOrd="0" presId="urn:microsoft.com/office/officeart/2008/layout/HorizontalMultiLevelHierarchy"/>
    <dgm:cxn modelId="{F014321F-97CA-4A9A-8ADE-D93C56ADB84F}" type="presParOf" srcId="{0F69226C-C5CE-4255-8B3E-BCD1745B2229}" destId="{531D9422-476D-4FF9-AC8E-2D6266CF429F}" srcOrd="0" destOrd="0" presId="urn:microsoft.com/office/officeart/2008/layout/HorizontalMultiLevelHierarchy"/>
    <dgm:cxn modelId="{B531EA1A-18E8-4E6D-9EEF-AF4612103F86}" type="presParOf" srcId="{A949FF22-3D51-4D26-BEC7-EEDE63F0AD7E}" destId="{A8F8A19B-9753-4EAA-B526-5E493D9260E9}" srcOrd="1" destOrd="0" presId="urn:microsoft.com/office/officeart/2008/layout/HorizontalMultiLevelHierarchy"/>
    <dgm:cxn modelId="{C2134D69-44A7-4A1B-BDCF-784DD03F54BD}" type="presParOf" srcId="{A8F8A19B-9753-4EAA-B526-5E493D9260E9}" destId="{EAF4DF22-441B-43D7-A3E4-CD7C98A10F3C}" srcOrd="0" destOrd="0" presId="urn:microsoft.com/office/officeart/2008/layout/HorizontalMultiLevelHierarchy"/>
    <dgm:cxn modelId="{DCCBE32F-4F70-485D-A971-D4229B29FFBD}" type="presParOf" srcId="{A8F8A19B-9753-4EAA-B526-5E493D9260E9}" destId="{001527B5-FFF5-4F13-A6BA-8D1E07868DDF}" srcOrd="1" destOrd="0" presId="urn:microsoft.com/office/officeart/2008/layout/HorizontalMultiLevelHierarchy"/>
    <dgm:cxn modelId="{77B3B7F9-AA47-476F-82CB-553DA173D804}" type="presParOf" srcId="{001527B5-FFF5-4F13-A6BA-8D1E07868DDF}" destId="{48AC87AC-76B1-4B6F-A8AE-0D4281BEA370}" srcOrd="0" destOrd="0" presId="urn:microsoft.com/office/officeart/2008/layout/HorizontalMultiLevelHierarchy"/>
    <dgm:cxn modelId="{AEAA9D7E-15F7-4151-BD9C-B045581CA07A}" type="presParOf" srcId="{48AC87AC-76B1-4B6F-A8AE-0D4281BEA370}" destId="{7E6F2273-9FA8-4662-9974-762293E3E3C6}" srcOrd="0" destOrd="0" presId="urn:microsoft.com/office/officeart/2008/layout/HorizontalMultiLevelHierarchy"/>
    <dgm:cxn modelId="{1FE8AF9C-F6D9-4FA6-BB8A-BBDF980F4597}" type="presParOf" srcId="{001527B5-FFF5-4F13-A6BA-8D1E07868DDF}" destId="{BD044AAA-1DB1-4B66-BA0B-BA4A57722F6D}" srcOrd="1" destOrd="0" presId="urn:microsoft.com/office/officeart/2008/layout/HorizontalMultiLevelHierarchy"/>
    <dgm:cxn modelId="{D686189D-096A-447B-A1D6-364CCBA4C6D1}" type="presParOf" srcId="{BD044AAA-1DB1-4B66-BA0B-BA4A57722F6D}" destId="{DF8FC61E-3B79-448E-9D72-B502FF79C4A0}" srcOrd="0" destOrd="0" presId="urn:microsoft.com/office/officeart/2008/layout/HorizontalMultiLevelHierarchy"/>
    <dgm:cxn modelId="{D283E22E-3657-4CC4-B556-A19F1E871D1D}" type="presParOf" srcId="{BD044AAA-1DB1-4B66-BA0B-BA4A57722F6D}" destId="{46C387CA-BCF5-4FEB-ABEB-079BA350BFC0}" srcOrd="1" destOrd="0" presId="urn:microsoft.com/office/officeart/2008/layout/HorizontalMultiLevelHierarchy"/>
    <dgm:cxn modelId="{816DB918-0777-426B-A4C3-054805517866}" type="presParOf" srcId="{A949FF22-3D51-4D26-BEC7-EEDE63F0AD7E}" destId="{5CDFD616-7262-406B-B078-AB47361429CE}" srcOrd="2" destOrd="0" presId="urn:microsoft.com/office/officeart/2008/layout/HorizontalMultiLevelHierarchy"/>
    <dgm:cxn modelId="{49DB7CD8-54F9-4D6F-BA8C-CD5EAB1E3EB4}" type="presParOf" srcId="{5CDFD616-7262-406B-B078-AB47361429CE}" destId="{2C3398B8-7889-45D0-93F1-26FC3ADBBEC8}" srcOrd="0" destOrd="0" presId="urn:microsoft.com/office/officeart/2008/layout/HorizontalMultiLevelHierarchy"/>
    <dgm:cxn modelId="{70619F71-8B2B-47B9-A263-27F3C7C71DA4}" type="presParOf" srcId="{A949FF22-3D51-4D26-BEC7-EEDE63F0AD7E}" destId="{97ACBA58-1136-479F-9C21-25C95787FF9B}" srcOrd="3" destOrd="0" presId="urn:microsoft.com/office/officeart/2008/layout/HorizontalMultiLevelHierarchy"/>
    <dgm:cxn modelId="{6FF8053B-C728-48FF-8824-36F4C1D2E6C3}" type="presParOf" srcId="{97ACBA58-1136-479F-9C21-25C95787FF9B}" destId="{39645ADD-D336-48DA-A334-4553216AB12C}" srcOrd="0" destOrd="0" presId="urn:microsoft.com/office/officeart/2008/layout/HorizontalMultiLevelHierarchy"/>
    <dgm:cxn modelId="{ABE2D5F6-6B60-4907-9938-C0584B924769}" type="presParOf" srcId="{97ACBA58-1136-479F-9C21-25C95787FF9B}" destId="{46787E87-37FE-4517-938E-925FAA384097}" srcOrd="1" destOrd="0" presId="urn:microsoft.com/office/officeart/2008/layout/HorizontalMultiLevelHierarchy"/>
    <dgm:cxn modelId="{03E41C07-E168-4335-A233-EC0477F3D21C}" type="presParOf" srcId="{46787E87-37FE-4517-938E-925FAA384097}" destId="{DD39D5AD-30D2-47D9-9B5E-AA87E3E9C5FB}" srcOrd="0" destOrd="0" presId="urn:microsoft.com/office/officeart/2008/layout/HorizontalMultiLevelHierarchy"/>
    <dgm:cxn modelId="{1A1832FD-3D7A-45CC-9337-272EE16D1B0C}" type="presParOf" srcId="{DD39D5AD-30D2-47D9-9B5E-AA87E3E9C5FB}" destId="{40C06F29-F386-493A-8F7F-25CAF8202EC4}" srcOrd="0" destOrd="0" presId="urn:microsoft.com/office/officeart/2008/layout/HorizontalMultiLevelHierarchy"/>
    <dgm:cxn modelId="{D3A48EE5-C211-4123-A4E1-E0606FE919A1}" type="presParOf" srcId="{46787E87-37FE-4517-938E-925FAA384097}" destId="{EB451DFA-2A3F-4BF2-980D-855F3569E527}" srcOrd="1" destOrd="0" presId="urn:microsoft.com/office/officeart/2008/layout/HorizontalMultiLevelHierarchy"/>
    <dgm:cxn modelId="{DA59D7CE-39D7-4909-A091-C1998DF773F9}" type="presParOf" srcId="{EB451DFA-2A3F-4BF2-980D-855F3569E527}" destId="{F8F40336-4E12-4B94-AFEB-DB076002D615}" srcOrd="0" destOrd="0" presId="urn:microsoft.com/office/officeart/2008/layout/HorizontalMultiLevelHierarchy"/>
    <dgm:cxn modelId="{D0B9A204-D257-418E-9CE9-2B9B87DF37DD}" type="presParOf" srcId="{EB451DFA-2A3F-4BF2-980D-855F3569E527}" destId="{25600462-DFFB-4CA6-ACDB-B9E101241041}" srcOrd="1" destOrd="0" presId="urn:microsoft.com/office/officeart/2008/layout/HorizontalMultiLevelHierarchy"/>
    <dgm:cxn modelId="{2D7D4BFD-0091-4E15-8664-F0E325047077}" type="presParOf" srcId="{46787E87-37FE-4517-938E-925FAA384097}" destId="{15AF4FDC-079B-4BC3-889C-D4A31E1940B8}" srcOrd="2" destOrd="0" presId="urn:microsoft.com/office/officeart/2008/layout/HorizontalMultiLevelHierarchy"/>
    <dgm:cxn modelId="{7A31FF49-7104-4DEC-9503-B43B0486877E}" type="presParOf" srcId="{15AF4FDC-079B-4BC3-889C-D4A31E1940B8}" destId="{0609A41D-4467-45F6-8C24-9A45CF05EC3F}" srcOrd="0" destOrd="0" presId="urn:microsoft.com/office/officeart/2008/layout/HorizontalMultiLevelHierarchy"/>
    <dgm:cxn modelId="{D0CAB1CC-0862-4FB6-A338-2578C392FA2E}" type="presParOf" srcId="{46787E87-37FE-4517-938E-925FAA384097}" destId="{555142FB-6737-449B-A5E9-F0841F6C61A1}" srcOrd="3" destOrd="0" presId="urn:microsoft.com/office/officeart/2008/layout/HorizontalMultiLevelHierarchy"/>
    <dgm:cxn modelId="{596A6608-C786-4243-968A-8B7C44D08E79}" type="presParOf" srcId="{555142FB-6737-449B-A5E9-F0841F6C61A1}" destId="{B3A2404F-C13D-4E9F-8D72-2D8EF9F68672}" srcOrd="0" destOrd="0" presId="urn:microsoft.com/office/officeart/2008/layout/HorizontalMultiLevelHierarchy"/>
    <dgm:cxn modelId="{F8265730-F9F2-4ECE-BC71-D37311D02E4E}" type="presParOf" srcId="{555142FB-6737-449B-A5E9-F0841F6C61A1}" destId="{B6F8F9A3-E4DA-4C6B-B3DC-0DC02B4F4520}" srcOrd="1" destOrd="0" presId="urn:microsoft.com/office/officeart/2008/layout/HorizontalMultiLevelHierarchy"/>
    <dgm:cxn modelId="{876502E6-B02E-46BC-8BBC-49B17F9A2B3B}" type="presParOf" srcId="{46787E87-37FE-4517-938E-925FAA384097}" destId="{C91B43A6-F1F2-4484-98A8-B51869E3EC94}" srcOrd="4" destOrd="0" presId="urn:microsoft.com/office/officeart/2008/layout/HorizontalMultiLevelHierarchy"/>
    <dgm:cxn modelId="{50B3921E-B802-4075-9AE4-BDE383956927}" type="presParOf" srcId="{C91B43A6-F1F2-4484-98A8-B51869E3EC94}" destId="{052D2623-D54C-4F2D-95BD-76C3F9EE8CB6}" srcOrd="0" destOrd="0" presId="urn:microsoft.com/office/officeart/2008/layout/HorizontalMultiLevelHierarchy"/>
    <dgm:cxn modelId="{1E018343-06F7-40E9-9248-370CB8C0A05E}" type="presParOf" srcId="{46787E87-37FE-4517-938E-925FAA384097}" destId="{E8723082-5BE3-4D17-8DDF-079B09047B34}" srcOrd="5" destOrd="0" presId="urn:microsoft.com/office/officeart/2008/layout/HorizontalMultiLevelHierarchy"/>
    <dgm:cxn modelId="{D5D993C3-F73E-4C52-B888-4D9FD738707C}" type="presParOf" srcId="{E8723082-5BE3-4D17-8DDF-079B09047B34}" destId="{F1B96E83-C1DD-4682-B66A-8A2833ED03DB}" srcOrd="0" destOrd="0" presId="urn:microsoft.com/office/officeart/2008/layout/HorizontalMultiLevelHierarchy"/>
    <dgm:cxn modelId="{7761BC1F-CDD0-40EF-821A-F1782EB5174B}" type="presParOf" srcId="{E8723082-5BE3-4D17-8DDF-079B09047B34}" destId="{26727F70-E181-4FB0-A8CD-548F8824520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852D08-0262-47B3-AF16-3354EA6F9D71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D12DDC7-5191-45B4-B599-6077DE6A2B7A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3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rPr>
            <a:t>有向图</a:t>
          </a:r>
        </a:p>
      </dgm:t>
    </dgm:pt>
    <dgm:pt modelId="{7F19B082-2E7B-480F-ACE9-A4753D036DCC}" type="parTrans" cxnId="{EAE38B76-1514-4B56-9503-24435B86BCD2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2728D0C-50C6-4ABA-9DEB-9B849D64EA34}" type="sibTrans" cxnId="{EAE38B76-1514-4B56-9503-24435B86BCD2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E7AAD74A-A1BB-475B-8CAA-CF220FE5A595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b="1" dirty="0">
              <a:latin typeface="+mj-ea"/>
              <a:ea typeface="+mj-ea"/>
            </a:rPr>
            <a:t>邻接矩阵</a:t>
          </a:r>
          <a:endParaRPr lang="zh-CN" dirty="0">
            <a:latin typeface="+mj-ea"/>
            <a:ea typeface="+mj-ea"/>
          </a:endParaRPr>
        </a:p>
      </dgm:t>
    </dgm:pt>
    <dgm:pt modelId="{4C187374-0388-4661-ABA5-A4A6DB15FD39}" type="parTrans" cxnId="{9790EACF-3C5F-4F17-9A01-24B8ED9D2FB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6182AA3-19F4-4340-89EC-62B1EC3FE166}" type="sibTrans" cxnId="{9790EACF-3C5F-4F17-9A01-24B8ED9D2FB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A1424DB9-3BAE-4B60-9C6C-EC3CC4742586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b="1">
              <a:latin typeface="+mj-ea"/>
              <a:ea typeface="+mj-ea"/>
            </a:rPr>
            <a:t>邻接表</a:t>
          </a:r>
          <a:endParaRPr lang="zh-CN">
            <a:latin typeface="+mj-ea"/>
            <a:ea typeface="+mj-ea"/>
          </a:endParaRPr>
        </a:p>
      </dgm:t>
    </dgm:pt>
    <dgm:pt modelId="{FD293090-510B-4666-BDE6-F2E6435EEF15}" type="parTrans" cxnId="{22AC9A8B-E781-4C0A-BCB2-53AA2D1896A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98BDD089-B383-46BC-9976-3FC2CBF3122C}" type="sibTrans" cxnId="{22AC9A8B-E781-4C0A-BCB2-53AA2D1896A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FB79A2D-6022-4518-8955-FB6F3CBFE5D6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b="1">
              <a:latin typeface="+mj-ea"/>
              <a:ea typeface="+mj-ea"/>
            </a:rPr>
            <a:t>逆邻接表</a:t>
          </a:r>
          <a:endParaRPr lang="zh-CN">
            <a:latin typeface="+mj-ea"/>
            <a:ea typeface="+mj-ea"/>
          </a:endParaRPr>
        </a:p>
      </dgm:t>
    </dgm:pt>
    <dgm:pt modelId="{14D214B7-EA68-4A9D-9F75-AF7F8174F5CF}" type="parTrans" cxnId="{7338404C-6682-4E1D-9696-25D33F4562ED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C66A34F-9245-47D3-916E-64D7043A4122}" type="sibTrans" cxnId="{7338404C-6682-4E1D-9696-25D33F4562ED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19BC43D6-10ED-48C3-B06B-DF98930663F3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>
              <a:latin typeface="+mj-ea"/>
              <a:ea typeface="+mj-ea"/>
            </a:rPr>
            <a:t>十字链表</a:t>
          </a:r>
        </a:p>
      </dgm:t>
    </dgm:pt>
    <dgm:pt modelId="{AA39F0A5-2FF3-49D4-AAAD-6142A778F843}" type="parTrans" cxnId="{C907655B-9BD6-4E98-9DAB-58FF98ED944A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9C376239-505E-4EB6-8204-F1203BB159B3}" type="sibTrans" cxnId="{C907655B-9BD6-4E98-9DAB-58FF98ED944A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912427A-9979-487A-AFE5-90F19660E9CF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3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rPr>
            <a:t>无向图</a:t>
          </a:r>
        </a:p>
      </dgm:t>
    </dgm:pt>
    <dgm:pt modelId="{A250CB82-6FF0-4B7B-A811-B680288DBD52}" type="parTrans" cxnId="{8739551B-74F3-4122-83CA-ACC1BD1378A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FF16440-9F3F-47C9-88FE-2AC226260C5E}" type="sibTrans" cxnId="{8739551B-74F3-4122-83CA-ACC1BD1378A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CCE9B45-1BF3-4F40-8737-36C4EA6B15A7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b="1">
              <a:latin typeface="+mj-ea"/>
              <a:ea typeface="+mj-ea"/>
            </a:rPr>
            <a:t>邻接矩阵</a:t>
          </a:r>
          <a:endParaRPr lang="zh-CN">
            <a:latin typeface="+mj-ea"/>
            <a:ea typeface="+mj-ea"/>
          </a:endParaRPr>
        </a:p>
      </dgm:t>
    </dgm:pt>
    <dgm:pt modelId="{96BC0E87-CFC6-47FE-985F-8F7EB4AEA1C5}" type="parTrans" cxnId="{2BD2BC1F-32DA-45BA-A3E5-5D265272605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2EC21E0-4BC1-46F6-982E-34735ED0F936}" type="sibTrans" cxnId="{2BD2BC1F-32DA-45BA-A3E5-5D265272605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18FA620F-A12F-47C3-A3FF-D15E8389A899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b="1">
              <a:latin typeface="+mj-ea"/>
              <a:ea typeface="+mj-ea"/>
            </a:rPr>
            <a:t>邻接表</a:t>
          </a:r>
          <a:endParaRPr lang="zh-CN">
            <a:latin typeface="+mj-ea"/>
            <a:ea typeface="+mj-ea"/>
          </a:endParaRPr>
        </a:p>
      </dgm:t>
    </dgm:pt>
    <dgm:pt modelId="{806C68B6-61C7-4669-BF99-91C6BF5A32D5}" type="parTrans" cxnId="{72AF3B2E-FF65-4A9B-8B19-6E693B75CFA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EB1EB70-FBA3-4D46-869E-C43710BE8392}" type="sibTrans" cxnId="{72AF3B2E-FF65-4A9B-8B19-6E693B75CFA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C146A9D-B3E5-49B8-A074-460F4BDE05E3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b="1">
              <a:latin typeface="+mj-ea"/>
              <a:ea typeface="+mj-ea"/>
            </a:rPr>
            <a:t>逆邻接表</a:t>
          </a:r>
          <a:endParaRPr lang="zh-CN">
            <a:latin typeface="+mj-ea"/>
            <a:ea typeface="+mj-ea"/>
          </a:endParaRPr>
        </a:p>
      </dgm:t>
    </dgm:pt>
    <dgm:pt modelId="{22A39429-94B6-4B2F-8BD2-FFF6592F568F}" type="parTrans" cxnId="{4D30F3EA-C76D-4408-8DB3-EEDC2912F7D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5222A68-8903-402C-9221-36D3305774E7}" type="sibTrans" cxnId="{4D30F3EA-C76D-4408-8DB3-EEDC2912F7D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E874DDB7-96DD-439D-92EC-BACBE79E3CEF}">
      <dgm:prSet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>
              <a:latin typeface="+mj-ea"/>
              <a:ea typeface="+mj-ea"/>
            </a:rPr>
            <a:t>邻接多重表</a:t>
          </a:r>
        </a:p>
      </dgm:t>
    </dgm:pt>
    <dgm:pt modelId="{C71F859C-BB29-47E3-A215-3820685C690B}" type="parTrans" cxnId="{6DF65A00-1E23-4725-B87E-927859C34A1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8157736-36E4-4145-A5BC-456A93FE247C}" type="sibTrans" cxnId="{6DF65A00-1E23-4725-B87E-927859C34A1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F1A561F-3FA9-467B-A068-9F3693C00487}" type="pres">
      <dgm:prSet presAssocID="{C0852D08-0262-47B3-AF16-3354EA6F9D71}" presName="theList" presStyleCnt="0">
        <dgm:presLayoutVars>
          <dgm:dir/>
          <dgm:animLvl val="lvl"/>
          <dgm:resizeHandles val="exact"/>
        </dgm:presLayoutVars>
      </dgm:prSet>
      <dgm:spPr/>
    </dgm:pt>
    <dgm:pt modelId="{20A927D0-CB08-41B9-8544-C45ABA9515D7}" type="pres">
      <dgm:prSet presAssocID="{7D12DDC7-5191-45B4-B599-6077DE6A2B7A}" presName="compNode" presStyleCnt="0"/>
      <dgm:spPr/>
    </dgm:pt>
    <dgm:pt modelId="{FFC2E800-3F67-45A4-B9EF-19C99FA6D977}" type="pres">
      <dgm:prSet presAssocID="{7D12DDC7-5191-45B4-B599-6077DE6A2B7A}" presName="aNode" presStyleLbl="bgShp" presStyleIdx="0" presStyleCnt="2"/>
      <dgm:spPr/>
    </dgm:pt>
    <dgm:pt modelId="{B5069F78-6AC6-410A-8FF3-5465BA20669F}" type="pres">
      <dgm:prSet presAssocID="{7D12DDC7-5191-45B4-B599-6077DE6A2B7A}" presName="textNode" presStyleLbl="bgShp" presStyleIdx="0" presStyleCnt="2"/>
      <dgm:spPr/>
    </dgm:pt>
    <dgm:pt modelId="{7F00D9C0-A91F-4B5D-A908-4B6F414A015D}" type="pres">
      <dgm:prSet presAssocID="{7D12DDC7-5191-45B4-B599-6077DE6A2B7A}" presName="compChildNode" presStyleCnt="0"/>
      <dgm:spPr/>
    </dgm:pt>
    <dgm:pt modelId="{3942886D-8F53-49B3-9A97-9D5E3330114E}" type="pres">
      <dgm:prSet presAssocID="{7D12DDC7-5191-45B4-B599-6077DE6A2B7A}" presName="theInnerList" presStyleCnt="0"/>
      <dgm:spPr/>
    </dgm:pt>
    <dgm:pt modelId="{848DA185-A799-4EA0-8F4B-271D7CE8B7D9}" type="pres">
      <dgm:prSet presAssocID="{E7AAD74A-A1BB-475B-8CAA-CF220FE5A595}" presName="childNode" presStyleLbl="node1" presStyleIdx="0" presStyleCnt="8">
        <dgm:presLayoutVars>
          <dgm:bulletEnabled val="1"/>
        </dgm:presLayoutVars>
      </dgm:prSet>
      <dgm:spPr>
        <a:prstGeom prst="round2SameRect">
          <a:avLst/>
        </a:prstGeom>
      </dgm:spPr>
    </dgm:pt>
    <dgm:pt modelId="{049D3C41-FA9C-4250-AE2A-5292501840F9}" type="pres">
      <dgm:prSet presAssocID="{E7AAD74A-A1BB-475B-8CAA-CF220FE5A595}" presName="aSpace2" presStyleCnt="0"/>
      <dgm:spPr/>
    </dgm:pt>
    <dgm:pt modelId="{AD535891-CE20-4105-AEE6-EFAF5654336C}" type="pres">
      <dgm:prSet presAssocID="{A1424DB9-3BAE-4B60-9C6C-EC3CC4742586}" presName="childNode" presStyleLbl="node1" presStyleIdx="1" presStyleCnt="8">
        <dgm:presLayoutVars>
          <dgm:bulletEnabled val="1"/>
        </dgm:presLayoutVars>
      </dgm:prSet>
      <dgm:spPr>
        <a:prstGeom prst="round2SameRect">
          <a:avLst/>
        </a:prstGeom>
      </dgm:spPr>
    </dgm:pt>
    <dgm:pt modelId="{1A982200-C679-4911-A6F6-C4CA30E7552E}" type="pres">
      <dgm:prSet presAssocID="{A1424DB9-3BAE-4B60-9C6C-EC3CC4742586}" presName="aSpace2" presStyleCnt="0"/>
      <dgm:spPr/>
    </dgm:pt>
    <dgm:pt modelId="{DE55E0CD-00F9-4A25-A1BE-D9D5084089E2}" type="pres">
      <dgm:prSet presAssocID="{FFB79A2D-6022-4518-8955-FB6F3CBFE5D6}" presName="childNode" presStyleLbl="node1" presStyleIdx="2" presStyleCnt="8">
        <dgm:presLayoutVars>
          <dgm:bulletEnabled val="1"/>
        </dgm:presLayoutVars>
      </dgm:prSet>
      <dgm:spPr>
        <a:prstGeom prst="round2SameRect">
          <a:avLst/>
        </a:prstGeom>
      </dgm:spPr>
    </dgm:pt>
    <dgm:pt modelId="{B0D72059-DCC3-4036-946E-A8D064EE51A9}" type="pres">
      <dgm:prSet presAssocID="{FFB79A2D-6022-4518-8955-FB6F3CBFE5D6}" presName="aSpace2" presStyleCnt="0"/>
      <dgm:spPr/>
    </dgm:pt>
    <dgm:pt modelId="{BDB0E5E8-B289-4F49-950A-B36B48B006E4}" type="pres">
      <dgm:prSet presAssocID="{19BC43D6-10ED-48C3-B06B-DF98930663F3}" presName="childNode" presStyleLbl="node1" presStyleIdx="3" presStyleCnt="8">
        <dgm:presLayoutVars>
          <dgm:bulletEnabled val="1"/>
        </dgm:presLayoutVars>
      </dgm:prSet>
      <dgm:spPr>
        <a:prstGeom prst="round2SameRect">
          <a:avLst/>
        </a:prstGeom>
      </dgm:spPr>
    </dgm:pt>
    <dgm:pt modelId="{D7A66EF2-D34D-4433-81C4-FB808FBC6440}" type="pres">
      <dgm:prSet presAssocID="{7D12DDC7-5191-45B4-B599-6077DE6A2B7A}" presName="aSpace" presStyleCnt="0"/>
      <dgm:spPr/>
    </dgm:pt>
    <dgm:pt modelId="{EA407569-CA0C-4BDD-8BAC-5BDF8F922061}" type="pres">
      <dgm:prSet presAssocID="{8912427A-9979-487A-AFE5-90F19660E9CF}" presName="compNode" presStyleCnt="0"/>
      <dgm:spPr/>
    </dgm:pt>
    <dgm:pt modelId="{F30032C9-4573-43B8-B77B-7DA2CAD3F849}" type="pres">
      <dgm:prSet presAssocID="{8912427A-9979-487A-AFE5-90F19660E9CF}" presName="aNode" presStyleLbl="bgShp" presStyleIdx="1" presStyleCnt="2"/>
      <dgm:spPr/>
    </dgm:pt>
    <dgm:pt modelId="{DC8B57C2-673B-4CE9-9C36-DDD48117F46F}" type="pres">
      <dgm:prSet presAssocID="{8912427A-9979-487A-AFE5-90F19660E9CF}" presName="textNode" presStyleLbl="bgShp" presStyleIdx="1" presStyleCnt="2"/>
      <dgm:spPr/>
    </dgm:pt>
    <dgm:pt modelId="{760F1D6A-57E2-476E-BBB2-3FCACC0F1BE2}" type="pres">
      <dgm:prSet presAssocID="{8912427A-9979-487A-AFE5-90F19660E9CF}" presName="compChildNode" presStyleCnt="0"/>
      <dgm:spPr/>
    </dgm:pt>
    <dgm:pt modelId="{ED8E280D-ED0D-4851-A160-175AA9DB646D}" type="pres">
      <dgm:prSet presAssocID="{8912427A-9979-487A-AFE5-90F19660E9CF}" presName="theInnerList" presStyleCnt="0"/>
      <dgm:spPr/>
    </dgm:pt>
    <dgm:pt modelId="{DBA98259-70D1-4D07-B4CC-65DFA4950D07}" type="pres">
      <dgm:prSet presAssocID="{5CCE9B45-1BF3-4F40-8737-36C4EA6B15A7}" presName="childNode" presStyleLbl="node1" presStyleIdx="4" presStyleCnt="8">
        <dgm:presLayoutVars>
          <dgm:bulletEnabled val="1"/>
        </dgm:presLayoutVars>
      </dgm:prSet>
      <dgm:spPr>
        <a:prstGeom prst="round2SameRect">
          <a:avLst/>
        </a:prstGeom>
      </dgm:spPr>
    </dgm:pt>
    <dgm:pt modelId="{90D012E7-A1D0-4738-9D85-600D58806004}" type="pres">
      <dgm:prSet presAssocID="{5CCE9B45-1BF3-4F40-8737-36C4EA6B15A7}" presName="aSpace2" presStyleCnt="0"/>
      <dgm:spPr/>
    </dgm:pt>
    <dgm:pt modelId="{DB35B9FB-7818-412A-A836-2DE86230FB12}" type="pres">
      <dgm:prSet presAssocID="{18FA620F-A12F-47C3-A3FF-D15E8389A899}" presName="childNode" presStyleLbl="node1" presStyleIdx="5" presStyleCnt="8">
        <dgm:presLayoutVars>
          <dgm:bulletEnabled val="1"/>
        </dgm:presLayoutVars>
      </dgm:prSet>
      <dgm:spPr>
        <a:prstGeom prst="round2SameRect">
          <a:avLst/>
        </a:prstGeom>
      </dgm:spPr>
    </dgm:pt>
    <dgm:pt modelId="{EA82298B-B2EE-4773-A776-48EB8ED7DFB1}" type="pres">
      <dgm:prSet presAssocID="{18FA620F-A12F-47C3-A3FF-D15E8389A899}" presName="aSpace2" presStyleCnt="0"/>
      <dgm:spPr/>
    </dgm:pt>
    <dgm:pt modelId="{EF0EB8E9-E215-42B2-9444-0FDD3959FDFD}" type="pres">
      <dgm:prSet presAssocID="{5C146A9D-B3E5-49B8-A074-460F4BDE05E3}" presName="childNode" presStyleLbl="node1" presStyleIdx="6" presStyleCnt="8">
        <dgm:presLayoutVars>
          <dgm:bulletEnabled val="1"/>
        </dgm:presLayoutVars>
      </dgm:prSet>
      <dgm:spPr>
        <a:prstGeom prst="round2SameRect">
          <a:avLst/>
        </a:prstGeom>
      </dgm:spPr>
    </dgm:pt>
    <dgm:pt modelId="{441CEC61-2CA9-4A63-8FE8-0C3B3B717E86}" type="pres">
      <dgm:prSet presAssocID="{5C146A9D-B3E5-49B8-A074-460F4BDE05E3}" presName="aSpace2" presStyleCnt="0"/>
      <dgm:spPr/>
    </dgm:pt>
    <dgm:pt modelId="{CBE94040-C17C-42E5-B1D9-E2F3B96216C6}" type="pres">
      <dgm:prSet presAssocID="{E874DDB7-96DD-439D-92EC-BACBE79E3CEF}" presName="childNode" presStyleLbl="node1" presStyleIdx="7" presStyleCnt="8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6DF65A00-1E23-4725-B87E-927859C34A11}" srcId="{8912427A-9979-487A-AFE5-90F19660E9CF}" destId="{E874DDB7-96DD-439D-92EC-BACBE79E3CEF}" srcOrd="3" destOrd="0" parTransId="{C71F859C-BB29-47E3-A215-3820685C690B}" sibTransId="{88157736-36E4-4145-A5BC-456A93FE247C}"/>
    <dgm:cxn modelId="{8739551B-74F3-4122-83CA-ACC1BD1378AE}" srcId="{C0852D08-0262-47B3-AF16-3354EA6F9D71}" destId="{8912427A-9979-487A-AFE5-90F19660E9CF}" srcOrd="1" destOrd="0" parTransId="{A250CB82-6FF0-4B7B-A811-B680288DBD52}" sibTransId="{5FF16440-9F3F-47C9-88FE-2AC226260C5E}"/>
    <dgm:cxn modelId="{2BD2BC1F-32DA-45BA-A3E5-5D2652726059}" srcId="{8912427A-9979-487A-AFE5-90F19660E9CF}" destId="{5CCE9B45-1BF3-4F40-8737-36C4EA6B15A7}" srcOrd="0" destOrd="0" parTransId="{96BC0E87-CFC6-47FE-985F-8F7EB4AEA1C5}" sibTransId="{B2EC21E0-4BC1-46F6-982E-34735ED0F936}"/>
    <dgm:cxn modelId="{72AF3B2E-FF65-4A9B-8B19-6E693B75CFAE}" srcId="{8912427A-9979-487A-AFE5-90F19660E9CF}" destId="{18FA620F-A12F-47C3-A3FF-D15E8389A899}" srcOrd="1" destOrd="0" parTransId="{806C68B6-61C7-4669-BF99-91C6BF5A32D5}" sibTransId="{0EB1EB70-FBA3-4D46-869E-C43710BE8392}"/>
    <dgm:cxn modelId="{C907655B-9BD6-4E98-9DAB-58FF98ED944A}" srcId="{7D12DDC7-5191-45B4-B599-6077DE6A2B7A}" destId="{19BC43D6-10ED-48C3-B06B-DF98930663F3}" srcOrd="3" destOrd="0" parTransId="{AA39F0A5-2FF3-49D4-AAAD-6142A778F843}" sibTransId="{9C376239-505E-4EB6-8204-F1203BB159B3}"/>
    <dgm:cxn modelId="{03975141-0C71-494F-A0AE-62731EFF0F2F}" type="presOf" srcId="{7D12DDC7-5191-45B4-B599-6077DE6A2B7A}" destId="{B5069F78-6AC6-410A-8FF3-5465BA20669F}" srcOrd="1" destOrd="0" presId="urn:microsoft.com/office/officeart/2005/8/layout/lProcess2"/>
    <dgm:cxn modelId="{739DA969-1715-4848-8711-43377C3C4282}" type="presOf" srcId="{C0852D08-0262-47B3-AF16-3354EA6F9D71}" destId="{5F1A561F-3FA9-467B-A068-9F3693C00487}" srcOrd="0" destOrd="0" presId="urn:microsoft.com/office/officeart/2005/8/layout/lProcess2"/>
    <dgm:cxn modelId="{7338404C-6682-4E1D-9696-25D33F4562ED}" srcId="{7D12DDC7-5191-45B4-B599-6077DE6A2B7A}" destId="{FFB79A2D-6022-4518-8955-FB6F3CBFE5D6}" srcOrd="2" destOrd="0" parTransId="{14D214B7-EA68-4A9D-9F75-AF7F8174F5CF}" sibTransId="{5C66A34F-9245-47D3-916E-64D7043A4122}"/>
    <dgm:cxn modelId="{C6D8DF75-85B5-49CC-9D0A-A73870A96708}" type="presOf" srcId="{FFB79A2D-6022-4518-8955-FB6F3CBFE5D6}" destId="{DE55E0CD-00F9-4A25-A1BE-D9D5084089E2}" srcOrd="0" destOrd="0" presId="urn:microsoft.com/office/officeart/2005/8/layout/lProcess2"/>
    <dgm:cxn modelId="{EAE38B76-1514-4B56-9503-24435B86BCD2}" srcId="{C0852D08-0262-47B3-AF16-3354EA6F9D71}" destId="{7D12DDC7-5191-45B4-B599-6077DE6A2B7A}" srcOrd="0" destOrd="0" parTransId="{7F19B082-2E7B-480F-ACE9-A4753D036DCC}" sibTransId="{32728D0C-50C6-4ABA-9DEB-9B849D64EA34}"/>
    <dgm:cxn modelId="{34667F7A-CBBA-4495-8B94-094478D08EA3}" type="presOf" srcId="{E7AAD74A-A1BB-475B-8CAA-CF220FE5A595}" destId="{848DA185-A799-4EA0-8F4B-271D7CE8B7D9}" srcOrd="0" destOrd="0" presId="urn:microsoft.com/office/officeart/2005/8/layout/lProcess2"/>
    <dgm:cxn modelId="{22AC9A8B-E781-4C0A-BCB2-53AA2D1896AE}" srcId="{7D12DDC7-5191-45B4-B599-6077DE6A2B7A}" destId="{A1424DB9-3BAE-4B60-9C6C-EC3CC4742586}" srcOrd="1" destOrd="0" parTransId="{FD293090-510B-4666-BDE6-F2E6435EEF15}" sibTransId="{98BDD089-B383-46BC-9976-3FC2CBF3122C}"/>
    <dgm:cxn modelId="{4B34718E-1C38-4E9C-8628-3B844E62C426}" type="presOf" srcId="{A1424DB9-3BAE-4B60-9C6C-EC3CC4742586}" destId="{AD535891-CE20-4105-AEE6-EFAF5654336C}" srcOrd="0" destOrd="0" presId="urn:microsoft.com/office/officeart/2005/8/layout/lProcess2"/>
    <dgm:cxn modelId="{68C3B5BC-109C-4EE3-92EE-A605D82FCC6F}" type="presOf" srcId="{5CCE9B45-1BF3-4F40-8737-36C4EA6B15A7}" destId="{DBA98259-70D1-4D07-B4CC-65DFA4950D07}" srcOrd="0" destOrd="0" presId="urn:microsoft.com/office/officeart/2005/8/layout/lProcess2"/>
    <dgm:cxn modelId="{9790EACF-3C5F-4F17-9A01-24B8ED9D2FBE}" srcId="{7D12DDC7-5191-45B4-B599-6077DE6A2B7A}" destId="{E7AAD74A-A1BB-475B-8CAA-CF220FE5A595}" srcOrd="0" destOrd="0" parTransId="{4C187374-0388-4661-ABA5-A4A6DB15FD39}" sibTransId="{06182AA3-19F4-4340-89EC-62B1EC3FE166}"/>
    <dgm:cxn modelId="{A9DBCFDF-DBB2-42DE-B4FD-DB639476AADD}" type="presOf" srcId="{19BC43D6-10ED-48C3-B06B-DF98930663F3}" destId="{BDB0E5E8-B289-4F49-950A-B36B48B006E4}" srcOrd="0" destOrd="0" presId="urn:microsoft.com/office/officeart/2005/8/layout/lProcess2"/>
    <dgm:cxn modelId="{A724FBDF-5821-40FE-AA2E-0CFF9B565CE1}" type="presOf" srcId="{8912427A-9979-487A-AFE5-90F19660E9CF}" destId="{DC8B57C2-673B-4CE9-9C36-DDD48117F46F}" srcOrd="1" destOrd="0" presId="urn:microsoft.com/office/officeart/2005/8/layout/lProcess2"/>
    <dgm:cxn modelId="{D63A27E5-784F-429D-BEEF-890A2D70CF0A}" type="presOf" srcId="{5C146A9D-B3E5-49B8-A074-460F4BDE05E3}" destId="{EF0EB8E9-E215-42B2-9444-0FDD3959FDFD}" srcOrd="0" destOrd="0" presId="urn:microsoft.com/office/officeart/2005/8/layout/lProcess2"/>
    <dgm:cxn modelId="{4060FBE6-24D0-4E9A-AB38-D2826D6C4C47}" type="presOf" srcId="{8912427A-9979-487A-AFE5-90F19660E9CF}" destId="{F30032C9-4573-43B8-B77B-7DA2CAD3F849}" srcOrd="0" destOrd="0" presId="urn:microsoft.com/office/officeart/2005/8/layout/lProcess2"/>
    <dgm:cxn modelId="{4D30F3EA-C76D-4408-8DB3-EEDC2912F7DC}" srcId="{8912427A-9979-487A-AFE5-90F19660E9CF}" destId="{5C146A9D-B3E5-49B8-A074-460F4BDE05E3}" srcOrd="2" destOrd="0" parTransId="{22A39429-94B6-4B2F-8BD2-FFF6592F568F}" sibTransId="{C5222A68-8903-402C-9221-36D3305774E7}"/>
    <dgm:cxn modelId="{B80102EE-45B1-43B3-9B29-41FA825773E5}" type="presOf" srcId="{18FA620F-A12F-47C3-A3FF-D15E8389A899}" destId="{DB35B9FB-7818-412A-A836-2DE86230FB12}" srcOrd="0" destOrd="0" presId="urn:microsoft.com/office/officeart/2005/8/layout/lProcess2"/>
    <dgm:cxn modelId="{C32AB0F8-6E28-407A-8978-3196AE85FDBA}" type="presOf" srcId="{7D12DDC7-5191-45B4-B599-6077DE6A2B7A}" destId="{FFC2E800-3F67-45A4-B9EF-19C99FA6D977}" srcOrd="0" destOrd="0" presId="urn:microsoft.com/office/officeart/2005/8/layout/lProcess2"/>
    <dgm:cxn modelId="{5EC97CFB-F221-45E1-80A7-FB437B5B6798}" type="presOf" srcId="{E874DDB7-96DD-439D-92EC-BACBE79E3CEF}" destId="{CBE94040-C17C-42E5-B1D9-E2F3B96216C6}" srcOrd="0" destOrd="0" presId="urn:microsoft.com/office/officeart/2005/8/layout/lProcess2"/>
    <dgm:cxn modelId="{5E669B8E-87D5-4D87-BB82-DF12BB14DA33}" type="presParOf" srcId="{5F1A561F-3FA9-467B-A068-9F3693C00487}" destId="{20A927D0-CB08-41B9-8544-C45ABA9515D7}" srcOrd="0" destOrd="0" presId="urn:microsoft.com/office/officeart/2005/8/layout/lProcess2"/>
    <dgm:cxn modelId="{AA764411-C36B-4A82-B139-CA2F8F3ECE1E}" type="presParOf" srcId="{20A927D0-CB08-41B9-8544-C45ABA9515D7}" destId="{FFC2E800-3F67-45A4-B9EF-19C99FA6D977}" srcOrd="0" destOrd="0" presId="urn:microsoft.com/office/officeart/2005/8/layout/lProcess2"/>
    <dgm:cxn modelId="{C370CB61-FD22-4A94-AF48-3B0A20128430}" type="presParOf" srcId="{20A927D0-CB08-41B9-8544-C45ABA9515D7}" destId="{B5069F78-6AC6-410A-8FF3-5465BA20669F}" srcOrd="1" destOrd="0" presId="urn:microsoft.com/office/officeart/2005/8/layout/lProcess2"/>
    <dgm:cxn modelId="{58E6F82E-EF9E-4591-89DB-E6F8839E4BF7}" type="presParOf" srcId="{20A927D0-CB08-41B9-8544-C45ABA9515D7}" destId="{7F00D9C0-A91F-4B5D-A908-4B6F414A015D}" srcOrd="2" destOrd="0" presId="urn:microsoft.com/office/officeart/2005/8/layout/lProcess2"/>
    <dgm:cxn modelId="{A8FC9D9C-9899-402A-BD9D-BFBB22626809}" type="presParOf" srcId="{7F00D9C0-A91F-4B5D-A908-4B6F414A015D}" destId="{3942886D-8F53-49B3-9A97-9D5E3330114E}" srcOrd="0" destOrd="0" presId="urn:microsoft.com/office/officeart/2005/8/layout/lProcess2"/>
    <dgm:cxn modelId="{1BEEFA26-F712-47E0-9D94-419C0C45FA6C}" type="presParOf" srcId="{3942886D-8F53-49B3-9A97-9D5E3330114E}" destId="{848DA185-A799-4EA0-8F4B-271D7CE8B7D9}" srcOrd="0" destOrd="0" presId="urn:microsoft.com/office/officeart/2005/8/layout/lProcess2"/>
    <dgm:cxn modelId="{462A09DE-267F-4746-8EAA-EF2CBFF411D1}" type="presParOf" srcId="{3942886D-8F53-49B3-9A97-9D5E3330114E}" destId="{049D3C41-FA9C-4250-AE2A-5292501840F9}" srcOrd="1" destOrd="0" presId="urn:microsoft.com/office/officeart/2005/8/layout/lProcess2"/>
    <dgm:cxn modelId="{C4844082-1F21-49E2-AAEA-FF52D08CBAD1}" type="presParOf" srcId="{3942886D-8F53-49B3-9A97-9D5E3330114E}" destId="{AD535891-CE20-4105-AEE6-EFAF5654336C}" srcOrd="2" destOrd="0" presId="urn:microsoft.com/office/officeart/2005/8/layout/lProcess2"/>
    <dgm:cxn modelId="{5C3E2224-F50C-4290-96BD-E1902FEE8A6B}" type="presParOf" srcId="{3942886D-8F53-49B3-9A97-9D5E3330114E}" destId="{1A982200-C679-4911-A6F6-C4CA30E7552E}" srcOrd="3" destOrd="0" presId="urn:microsoft.com/office/officeart/2005/8/layout/lProcess2"/>
    <dgm:cxn modelId="{3991D709-6916-4103-8D9E-7B64E8A7861B}" type="presParOf" srcId="{3942886D-8F53-49B3-9A97-9D5E3330114E}" destId="{DE55E0CD-00F9-4A25-A1BE-D9D5084089E2}" srcOrd="4" destOrd="0" presId="urn:microsoft.com/office/officeart/2005/8/layout/lProcess2"/>
    <dgm:cxn modelId="{722076DB-C2E2-47E9-AA65-74CBC6D989C0}" type="presParOf" srcId="{3942886D-8F53-49B3-9A97-9D5E3330114E}" destId="{B0D72059-DCC3-4036-946E-A8D064EE51A9}" srcOrd="5" destOrd="0" presId="urn:microsoft.com/office/officeart/2005/8/layout/lProcess2"/>
    <dgm:cxn modelId="{6A708BED-2CFE-4941-9126-1FBB4E5890F3}" type="presParOf" srcId="{3942886D-8F53-49B3-9A97-9D5E3330114E}" destId="{BDB0E5E8-B289-4F49-950A-B36B48B006E4}" srcOrd="6" destOrd="0" presId="urn:microsoft.com/office/officeart/2005/8/layout/lProcess2"/>
    <dgm:cxn modelId="{1A279D42-F045-4803-B765-681E06EEF328}" type="presParOf" srcId="{5F1A561F-3FA9-467B-A068-9F3693C00487}" destId="{D7A66EF2-D34D-4433-81C4-FB808FBC6440}" srcOrd="1" destOrd="0" presId="urn:microsoft.com/office/officeart/2005/8/layout/lProcess2"/>
    <dgm:cxn modelId="{F822FAD7-43EA-48BC-B66F-E960B04DEEC8}" type="presParOf" srcId="{5F1A561F-3FA9-467B-A068-9F3693C00487}" destId="{EA407569-CA0C-4BDD-8BAC-5BDF8F922061}" srcOrd="2" destOrd="0" presId="urn:microsoft.com/office/officeart/2005/8/layout/lProcess2"/>
    <dgm:cxn modelId="{BFABAB5B-493E-40F9-86CF-897BEFECF041}" type="presParOf" srcId="{EA407569-CA0C-4BDD-8BAC-5BDF8F922061}" destId="{F30032C9-4573-43B8-B77B-7DA2CAD3F849}" srcOrd="0" destOrd="0" presId="urn:microsoft.com/office/officeart/2005/8/layout/lProcess2"/>
    <dgm:cxn modelId="{88CBFBA0-A59B-438C-96F4-E16B8356E967}" type="presParOf" srcId="{EA407569-CA0C-4BDD-8BAC-5BDF8F922061}" destId="{DC8B57C2-673B-4CE9-9C36-DDD48117F46F}" srcOrd="1" destOrd="0" presId="urn:microsoft.com/office/officeart/2005/8/layout/lProcess2"/>
    <dgm:cxn modelId="{EEF478AB-FAD5-4D6E-A8FC-644DD35312A1}" type="presParOf" srcId="{EA407569-CA0C-4BDD-8BAC-5BDF8F922061}" destId="{760F1D6A-57E2-476E-BBB2-3FCACC0F1BE2}" srcOrd="2" destOrd="0" presId="urn:microsoft.com/office/officeart/2005/8/layout/lProcess2"/>
    <dgm:cxn modelId="{CDB374D9-DFF1-4CBE-A5DC-6DF4C46481EF}" type="presParOf" srcId="{760F1D6A-57E2-476E-BBB2-3FCACC0F1BE2}" destId="{ED8E280D-ED0D-4851-A160-175AA9DB646D}" srcOrd="0" destOrd="0" presId="urn:microsoft.com/office/officeart/2005/8/layout/lProcess2"/>
    <dgm:cxn modelId="{9E0A1817-E49B-4537-BDDC-180B1AAEE96C}" type="presParOf" srcId="{ED8E280D-ED0D-4851-A160-175AA9DB646D}" destId="{DBA98259-70D1-4D07-B4CC-65DFA4950D07}" srcOrd="0" destOrd="0" presId="urn:microsoft.com/office/officeart/2005/8/layout/lProcess2"/>
    <dgm:cxn modelId="{2D69B76D-551C-4027-A783-B9C17019D1B0}" type="presParOf" srcId="{ED8E280D-ED0D-4851-A160-175AA9DB646D}" destId="{90D012E7-A1D0-4738-9D85-600D58806004}" srcOrd="1" destOrd="0" presId="urn:microsoft.com/office/officeart/2005/8/layout/lProcess2"/>
    <dgm:cxn modelId="{8603E015-F2AA-4C47-BB57-8EFC6989F018}" type="presParOf" srcId="{ED8E280D-ED0D-4851-A160-175AA9DB646D}" destId="{DB35B9FB-7818-412A-A836-2DE86230FB12}" srcOrd="2" destOrd="0" presId="urn:microsoft.com/office/officeart/2005/8/layout/lProcess2"/>
    <dgm:cxn modelId="{4EDC077B-F15E-46EC-8E84-D1ED773400A1}" type="presParOf" srcId="{ED8E280D-ED0D-4851-A160-175AA9DB646D}" destId="{EA82298B-B2EE-4773-A776-48EB8ED7DFB1}" srcOrd="3" destOrd="0" presId="urn:microsoft.com/office/officeart/2005/8/layout/lProcess2"/>
    <dgm:cxn modelId="{C91A9255-CDEF-4BE3-AE22-4391F5D54946}" type="presParOf" srcId="{ED8E280D-ED0D-4851-A160-175AA9DB646D}" destId="{EF0EB8E9-E215-42B2-9444-0FDD3959FDFD}" srcOrd="4" destOrd="0" presId="urn:microsoft.com/office/officeart/2005/8/layout/lProcess2"/>
    <dgm:cxn modelId="{371A0267-619D-45EC-8C87-185EB11B3080}" type="presParOf" srcId="{ED8E280D-ED0D-4851-A160-175AA9DB646D}" destId="{441CEC61-2CA9-4A63-8FE8-0C3B3B717E86}" srcOrd="5" destOrd="0" presId="urn:microsoft.com/office/officeart/2005/8/layout/lProcess2"/>
    <dgm:cxn modelId="{49365994-52BD-41D6-B203-6D70F0DA5091}" type="presParOf" srcId="{ED8E280D-ED0D-4851-A160-175AA9DB646D}" destId="{CBE94040-C17C-42E5-B1D9-E2F3B96216C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73F4DB-B71A-44D1-A603-4C411F198891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D8F2D5D-244B-4F72-984D-857D704B4D94}">
      <dgm:prSet custT="1"/>
      <dgm:spPr/>
      <dgm:t>
        <a:bodyPr/>
        <a:lstStyle/>
        <a:p>
          <a:pPr rtl="0"/>
          <a:r>
            <a:rPr kumimoji="1" lang="zh-CN" altLang="en-US" sz="3600" b="1" dirty="0">
              <a:latin typeface="+mj-ea"/>
              <a:ea typeface="+mj-ea"/>
            </a:rPr>
            <a:t>邻接矩阵</a:t>
          </a:r>
          <a:endParaRPr lang="zh-CN" altLang="en-US" sz="3600" dirty="0">
            <a:latin typeface="+mj-ea"/>
            <a:ea typeface="+mj-ea"/>
          </a:endParaRPr>
        </a:p>
      </dgm:t>
    </dgm:pt>
    <dgm:pt modelId="{9665D0C7-0338-46A2-A9B8-C99C4A8B4CDE}" type="parTrans" cxnId="{4C397CCC-CB72-49BD-8BAC-CECC14D929A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E0F1B596-5E1A-41C7-B21E-B3656A74906B}" type="sibTrans" cxnId="{4C397CCC-CB72-49BD-8BAC-CECC14D929AB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27D0B43-5193-44B1-AA7F-8905212C3DC8}">
      <dgm:prSet custT="1"/>
      <dgm:spPr/>
      <dgm:t>
        <a:bodyPr/>
        <a:lstStyle/>
        <a:p>
          <a:pPr algn="l" rtl="0"/>
          <a:r>
            <a:rPr kumimoji="1" lang="zh-CN" altLang="en-US" sz="2800" b="0" dirty="0">
              <a:latin typeface="+mj-ea"/>
              <a:ea typeface="+mj-ea"/>
            </a:rPr>
            <a:t>对每个顶点，从头扫描顶点所在行</a:t>
          </a:r>
          <a:endParaRPr lang="zh-CN" altLang="en-US" sz="2800" b="0" dirty="0">
            <a:latin typeface="+mj-ea"/>
            <a:ea typeface="+mj-ea"/>
          </a:endParaRPr>
        </a:p>
      </dgm:t>
    </dgm:pt>
    <dgm:pt modelId="{CC040EDB-79DB-4039-B455-A262F43B45EF}" type="parTrans" cxnId="{F633BC05-6E96-4A76-9EE1-00278FF6ADC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4007CB5-D1AE-4758-9A4B-0727592BFF3F}" type="sibTrans" cxnId="{F633BC05-6E96-4A76-9EE1-00278FF6ADC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9BAF0DB-2A75-443A-99F7-E5CB80865245}">
      <dgm:prSet custT="1"/>
      <dgm:spPr/>
      <dgm:t>
        <a:bodyPr/>
        <a:lstStyle/>
        <a:p>
          <a:pPr rtl="0"/>
          <a:r>
            <a:rPr kumimoji="1" lang="en-US" sz="2800" b="0" dirty="0">
              <a:latin typeface="+mj-ea"/>
              <a:ea typeface="+mj-ea"/>
            </a:rPr>
            <a:t>T(n)=O(n</a:t>
          </a:r>
          <a:r>
            <a:rPr kumimoji="1" lang="en-US" sz="2800" b="0" baseline="30000" dirty="0">
              <a:latin typeface="+mj-ea"/>
              <a:ea typeface="+mj-ea"/>
            </a:rPr>
            <a:t>2</a:t>
          </a:r>
          <a:r>
            <a:rPr kumimoji="1" lang="en-US" sz="2800" b="0" dirty="0">
              <a:latin typeface="+mj-ea"/>
              <a:ea typeface="+mj-ea"/>
            </a:rPr>
            <a:t>)</a:t>
          </a:r>
          <a:endParaRPr lang="zh-CN" sz="2800" b="0" dirty="0">
            <a:latin typeface="+mj-ea"/>
            <a:ea typeface="+mj-ea"/>
          </a:endParaRPr>
        </a:p>
      </dgm:t>
    </dgm:pt>
    <dgm:pt modelId="{69368F37-84D9-4708-A7ED-8198D2B60FB8}" type="parTrans" cxnId="{A62BCD5C-C9BE-46A5-B6B3-BB6450EA5F0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6B3581E-D343-420A-B94C-0A7961309059}" type="sibTrans" cxnId="{A62BCD5C-C9BE-46A5-B6B3-BB6450EA5F0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3B95CC4-E037-4FD7-B0A9-FC6992D10DF8}">
      <dgm:prSet custT="1"/>
      <dgm:spPr/>
      <dgm:t>
        <a:bodyPr/>
        <a:lstStyle/>
        <a:p>
          <a:pPr rtl="0"/>
          <a:r>
            <a:rPr kumimoji="1" lang="zh-CN" altLang="en-US" sz="3600" b="1" dirty="0">
              <a:latin typeface="+mj-ea"/>
              <a:ea typeface="+mj-ea"/>
            </a:rPr>
            <a:t>邻接表</a:t>
          </a:r>
          <a:endParaRPr lang="zh-CN" altLang="en-US" sz="3600" dirty="0">
            <a:latin typeface="+mj-ea"/>
            <a:ea typeface="+mj-ea"/>
          </a:endParaRPr>
        </a:p>
      </dgm:t>
    </dgm:pt>
    <dgm:pt modelId="{62BC9BCE-AA97-44A3-88E4-E41063BFBF98}" type="parTrans" cxnId="{D221F1B6-FDFA-4655-A183-C69C965AC188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2305EC4B-170A-46F2-A47C-2F804BC8C889}" type="sibTrans" cxnId="{D221F1B6-FDFA-4655-A183-C69C965AC188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A17ABD2E-D0CD-40E6-A9B4-00440FC56F01}">
      <dgm:prSet custT="1"/>
      <dgm:spPr/>
      <dgm:t>
        <a:bodyPr/>
        <a:lstStyle/>
        <a:p>
          <a:pPr algn="l" rtl="0"/>
          <a:r>
            <a:rPr kumimoji="1" lang="zh-CN" sz="2800" b="0" dirty="0">
              <a:latin typeface="+mj-ea"/>
              <a:ea typeface="+mj-ea"/>
            </a:rPr>
            <a:t>扫描 </a:t>
          </a:r>
          <a:r>
            <a:rPr kumimoji="1" lang="en-US" sz="2800" b="0" dirty="0">
              <a:latin typeface="+mj-ea"/>
              <a:ea typeface="+mj-ea"/>
            </a:rPr>
            <a:t>e </a:t>
          </a:r>
          <a:r>
            <a:rPr kumimoji="1" lang="zh-CN" sz="2800" b="0" dirty="0">
              <a:latin typeface="+mj-ea"/>
              <a:ea typeface="+mj-ea"/>
            </a:rPr>
            <a:t>个边结点与</a:t>
          </a:r>
          <a:r>
            <a:rPr kumimoji="1" lang="en-US" sz="2800" b="0" dirty="0">
              <a:latin typeface="+mj-ea"/>
              <a:ea typeface="+mj-ea"/>
            </a:rPr>
            <a:t>n</a:t>
          </a:r>
          <a:r>
            <a:rPr kumimoji="1" lang="zh-CN" sz="2800" b="0" dirty="0">
              <a:latin typeface="+mj-ea"/>
              <a:ea typeface="+mj-ea"/>
            </a:rPr>
            <a:t>个头结点</a:t>
          </a:r>
          <a:endParaRPr lang="zh-CN" sz="2800" b="0" dirty="0">
            <a:latin typeface="+mj-ea"/>
            <a:ea typeface="+mj-ea"/>
          </a:endParaRPr>
        </a:p>
      </dgm:t>
    </dgm:pt>
    <dgm:pt modelId="{ED46FB77-EB18-4D9F-BAD3-AACB022500EF}" type="parTrans" cxnId="{B7276204-9E82-447F-9F1C-75F9A4FCA0C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F8F38E7-94F4-48B7-B1AB-604E45B57657}" type="sibTrans" cxnId="{B7276204-9E82-447F-9F1C-75F9A4FCA0C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698D1C1-0F2B-4BFB-8C06-12410EE93457}">
      <dgm:prSet custT="1"/>
      <dgm:spPr/>
      <dgm:t>
        <a:bodyPr/>
        <a:lstStyle/>
        <a:p>
          <a:pPr rtl="0"/>
          <a:r>
            <a:rPr kumimoji="1" lang="en-US" sz="2800" b="0" dirty="0">
              <a:latin typeface="+mj-ea"/>
              <a:ea typeface="+mj-ea"/>
            </a:rPr>
            <a:t>T(n)= O(</a:t>
          </a:r>
          <a:r>
            <a:rPr kumimoji="1" lang="en-US" sz="2800" b="0" dirty="0" err="1">
              <a:latin typeface="+mj-ea"/>
              <a:ea typeface="+mj-ea"/>
            </a:rPr>
            <a:t>n+e</a:t>
          </a:r>
          <a:r>
            <a:rPr kumimoji="1" lang="en-US" sz="2800" b="0" dirty="0">
              <a:latin typeface="+mj-ea"/>
              <a:ea typeface="+mj-ea"/>
            </a:rPr>
            <a:t>)</a:t>
          </a:r>
          <a:endParaRPr lang="zh-CN" sz="2800" b="0" dirty="0">
            <a:latin typeface="+mj-ea"/>
            <a:ea typeface="+mj-ea"/>
          </a:endParaRPr>
        </a:p>
      </dgm:t>
    </dgm:pt>
    <dgm:pt modelId="{6F211B68-E183-4640-81EC-A741B5BCB94B}" type="parTrans" cxnId="{570BF0AB-F020-46DA-B43C-465090A2D654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C6777D8-A934-40C9-9468-479623042101}" type="sibTrans" cxnId="{570BF0AB-F020-46DA-B43C-465090A2D654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EFD97EF9-3130-4A2F-8A8D-AC87BD6C0539}">
      <dgm:prSet custT="1"/>
      <dgm:spPr/>
      <dgm:t>
        <a:bodyPr/>
        <a:lstStyle/>
        <a:p>
          <a:pPr rtl="0"/>
          <a:r>
            <a:rPr lang="zh-CN" altLang="en-US" sz="2800" b="0" dirty="0">
              <a:latin typeface="+mj-ea"/>
              <a:ea typeface="+mj-ea"/>
            </a:rPr>
            <a:t>适合稠密图</a:t>
          </a:r>
          <a:endParaRPr lang="zh-CN" sz="2800" b="0" dirty="0">
            <a:latin typeface="+mj-ea"/>
            <a:ea typeface="+mj-ea"/>
          </a:endParaRPr>
        </a:p>
      </dgm:t>
    </dgm:pt>
    <dgm:pt modelId="{AD34A642-1829-4EBC-813B-C5DDD9C7E77C}" type="parTrans" cxnId="{459BA75D-75F2-431E-9842-47E63A4E7C6A}">
      <dgm:prSet/>
      <dgm:spPr/>
      <dgm:t>
        <a:bodyPr/>
        <a:lstStyle/>
        <a:p>
          <a:endParaRPr lang="zh-CN" altLang="en-US"/>
        </a:p>
      </dgm:t>
    </dgm:pt>
    <dgm:pt modelId="{44121C50-C04E-464B-ABC5-8139D35A75D3}" type="sibTrans" cxnId="{459BA75D-75F2-431E-9842-47E63A4E7C6A}">
      <dgm:prSet/>
      <dgm:spPr/>
      <dgm:t>
        <a:bodyPr/>
        <a:lstStyle/>
        <a:p>
          <a:endParaRPr lang="zh-CN" altLang="en-US"/>
        </a:p>
      </dgm:t>
    </dgm:pt>
    <dgm:pt modelId="{1D62B54D-7AF8-40C5-9598-17E081EC5D29}">
      <dgm:prSet custT="1"/>
      <dgm:spPr/>
      <dgm:t>
        <a:bodyPr/>
        <a:lstStyle/>
        <a:p>
          <a:pPr rtl="0"/>
          <a:r>
            <a:rPr lang="zh-CN" altLang="en-US" sz="2800" b="0" dirty="0">
              <a:latin typeface="+mj-ea"/>
              <a:ea typeface="+mj-ea"/>
            </a:rPr>
            <a:t>适合稀疏图</a:t>
          </a:r>
          <a:endParaRPr lang="zh-CN" sz="2800" b="0" dirty="0">
            <a:latin typeface="+mj-ea"/>
            <a:ea typeface="+mj-ea"/>
          </a:endParaRPr>
        </a:p>
      </dgm:t>
    </dgm:pt>
    <dgm:pt modelId="{46899E45-275E-4817-A9E2-CCD11696B161}" type="parTrans" cxnId="{BD4BC038-FAC4-4374-8E94-1A1C7507A5F0}">
      <dgm:prSet/>
      <dgm:spPr/>
      <dgm:t>
        <a:bodyPr/>
        <a:lstStyle/>
        <a:p>
          <a:endParaRPr lang="zh-CN" altLang="en-US"/>
        </a:p>
      </dgm:t>
    </dgm:pt>
    <dgm:pt modelId="{1B650514-C349-4A6E-A2B2-BF4175AD720B}" type="sibTrans" cxnId="{BD4BC038-FAC4-4374-8E94-1A1C7507A5F0}">
      <dgm:prSet/>
      <dgm:spPr/>
      <dgm:t>
        <a:bodyPr/>
        <a:lstStyle/>
        <a:p>
          <a:endParaRPr lang="zh-CN" altLang="en-US"/>
        </a:p>
      </dgm:t>
    </dgm:pt>
    <dgm:pt modelId="{9BD7E6F2-52B6-473E-8266-AC3F9F690EA5}" type="pres">
      <dgm:prSet presAssocID="{2473F4DB-B71A-44D1-A603-4C411F198891}" presName="theList" presStyleCnt="0">
        <dgm:presLayoutVars>
          <dgm:dir/>
          <dgm:animLvl val="lvl"/>
          <dgm:resizeHandles val="exact"/>
        </dgm:presLayoutVars>
      </dgm:prSet>
      <dgm:spPr/>
    </dgm:pt>
    <dgm:pt modelId="{D2532B15-775E-4D29-9109-E27551E082C3}" type="pres">
      <dgm:prSet presAssocID="{3D8F2D5D-244B-4F72-984D-857D704B4D94}" presName="compNode" presStyleCnt="0"/>
      <dgm:spPr/>
    </dgm:pt>
    <dgm:pt modelId="{57FE5040-2F38-46B1-8B78-DA55629DC5EE}" type="pres">
      <dgm:prSet presAssocID="{3D8F2D5D-244B-4F72-984D-857D704B4D94}" presName="aNode" presStyleLbl="bgShp" presStyleIdx="0" presStyleCnt="2"/>
      <dgm:spPr/>
    </dgm:pt>
    <dgm:pt modelId="{1C046052-EA56-4D40-B4B6-7BB9E038F7DB}" type="pres">
      <dgm:prSet presAssocID="{3D8F2D5D-244B-4F72-984D-857D704B4D94}" presName="textNode" presStyleLbl="bgShp" presStyleIdx="0" presStyleCnt="2"/>
      <dgm:spPr/>
    </dgm:pt>
    <dgm:pt modelId="{7E9D7596-4C13-44D0-A49D-C2639D9F4C37}" type="pres">
      <dgm:prSet presAssocID="{3D8F2D5D-244B-4F72-984D-857D704B4D94}" presName="compChildNode" presStyleCnt="0"/>
      <dgm:spPr/>
    </dgm:pt>
    <dgm:pt modelId="{31B59789-B982-4008-949F-214E5B552DA2}" type="pres">
      <dgm:prSet presAssocID="{3D8F2D5D-244B-4F72-984D-857D704B4D94}" presName="theInnerList" presStyleCnt="0"/>
      <dgm:spPr/>
    </dgm:pt>
    <dgm:pt modelId="{5B027C34-66AD-40AE-A78B-3B6E51A31DEA}" type="pres">
      <dgm:prSet presAssocID="{027D0B43-5193-44B1-AA7F-8905212C3DC8}" presName="childNode" presStyleLbl="node1" presStyleIdx="0" presStyleCnt="6">
        <dgm:presLayoutVars>
          <dgm:bulletEnabled val="1"/>
        </dgm:presLayoutVars>
      </dgm:prSet>
      <dgm:spPr/>
    </dgm:pt>
    <dgm:pt modelId="{5BD9F54E-83A2-40E9-A0F9-2B8442619A53}" type="pres">
      <dgm:prSet presAssocID="{027D0B43-5193-44B1-AA7F-8905212C3DC8}" presName="aSpace2" presStyleCnt="0"/>
      <dgm:spPr/>
    </dgm:pt>
    <dgm:pt modelId="{10ACEF1F-8989-4C31-9ABB-7BFEA08FECA4}" type="pres">
      <dgm:prSet presAssocID="{09BAF0DB-2A75-443A-99F7-E5CB80865245}" presName="childNode" presStyleLbl="node1" presStyleIdx="1" presStyleCnt="6">
        <dgm:presLayoutVars>
          <dgm:bulletEnabled val="1"/>
        </dgm:presLayoutVars>
      </dgm:prSet>
      <dgm:spPr/>
    </dgm:pt>
    <dgm:pt modelId="{6F197A7A-5782-438A-B657-943701AFB123}" type="pres">
      <dgm:prSet presAssocID="{09BAF0DB-2A75-443A-99F7-E5CB80865245}" presName="aSpace2" presStyleCnt="0"/>
      <dgm:spPr/>
    </dgm:pt>
    <dgm:pt modelId="{F7F37C18-7ED6-43FC-8697-B90A91F47765}" type="pres">
      <dgm:prSet presAssocID="{EFD97EF9-3130-4A2F-8A8D-AC87BD6C0539}" presName="childNode" presStyleLbl="node1" presStyleIdx="2" presStyleCnt="6">
        <dgm:presLayoutVars>
          <dgm:bulletEnabled val="1"/>
        </dgm:presLayoutVars>
      </dgm:prSet>
      <dgm:spPr/>
    </dgm:pt>
    <dgm:pt modelId="{A86901CC-16EC-4E4E-B2C2-A37202A35914}" type="pres">
      <dgm:prSet presAssocID="{3D8F2D5D-244B-4F72-984D-857D704B4D94}" presName="aSpace" presStyleCnt="0"/>
      <dgm:spPr/>
    </dgm:pt>
    <dgm:pt modelId="{E61DEAC5-BBA3-4590-AAA7-8716C13D885D}" type="pres">
      <dgm:prSet presAssocID="{83B95CC4-E037-4FD7-B0A9-FC6992D10DF8}" presName="compNode" presStyleCnt="0"/>
      <dgm:spPr/>
    </dgm:pt>
    <dgm:pt modelId="{FD49B771-EE55-431A-9F78-1765244549A0}" type="pres">
      <dgm:prSet presAssocID="{83B95CC4-E037-4FD7-B0A9-FC6992D10DF8}" presName="aNode" presStyleLbl="bgShp" presStyleIdx="1" presStyleCnt="2"/>
      <dgm:spPr/>
    </dgm:pt>
    <dgm:pt modelId="{CD4F620B-0F2D-46B7-9D49-1D58012A6FA4}" type="pres">
      <dgm:prSet presAssocID="{83B95CC4-E037-4FD7-B0A9-FC6992D10DF8}" presName="textNode" presStyleLbl="bgShp" presStyleIdx="1" presStyleCnt="2"/>
      <dgm:spPr/>
    </dgm:pt>
    <dgm:pt modelId="{F4D8F542-DD4C-4C00-B1A5-FA4C19A1A507}" type="pres">
      <dgm:prSet presAssocID="{83B95CC4-E037-4FD7-B0A9-FC6992D10DF8}" presName="compChildNode" presStyleCnt="0"/>
      <dgm:spPr/>
    </dgm:pt>
    <dgm:pt modelId="{A19633E5-EAB5-47D6-A20F-3373B6246883}" type="pres">
      <dgm:prSet presAssocID="{83B95CC4-E037-4FD7-B0A9-FC6992D10DF8}" presName="theInnerList" presStyleCnt="0"/>
      <dgm:spPr/>
    </dgm:pt>
    <dgm:pt modelId="{1B05E1DE-1DA3-483C-AE85-D36CB764CA0D}" type="pres">
      <dgm:prSet presAssocID="{A17ABD2E-D0CD-40E6-A9B4-00440FC56F01}" presName="childNode" presStyleLbl="node1" presStyleIdx="3" presStyleCnt="6">
        <dgm:presLayoutVars>
          <dgm:bulletEnabled val="1"/>
        </dgm:presLayoutVars>
      </dgm:prSet>
      <dgm:spPr/>
    </dgm:pt>
    <dgm:pt modelId="{073AD352-7F86-4D65-9FCB-EE15B3D54523}" type="pres">
      <dgm:prSet presAssocID="{A17ABD2E-D0CD-40E6-A9B4-00440FC56F01}" presName="aSpace2" presStyleCnt="0"/>
      <dgm:spPr/>
    </dgm:pt>
    <dgm:pt modelId="{D449E18E-C782-4A64-BF81-910D7C61C295}" type="pres">
      <dgm:prSet presAssocID="{F698D1C1-0F2B-4BFB-8C06-12410EE93457}" presName="childNode" presStyleLbl="node1" presStyleIdx="4" presStyleCnt="6">
        <dgm:presLayoutVars>
          <dgm:bulletEnabled val="1"/>
        </dgm:presLayoutVars>
      </dgm:prSet>
      <dgm:spPr/>
    </dgm:pt>
    <dgm:pt modelId="{2E8216AF-965F-43D4-B484-2257877B9FC5}" type="pres">
      <dgm:prSet presAssocID="{F698D1C1-0F2B-4BFB-8C06-12410EE93457}" presName="aSpace2" presStyleCnt="0"/>
      <dgm:spPr/>
    </dgm:pt>
    <dgm:pt modelId="{D4120421-0E7A-460C-8475-8E50836CF5F2}" type="pres">
      <dgm:prSet presAssocID="{1D62B54D-7AF8-40C5-9598-17E081EC5D2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B7276204-9E82-447F-9F1C-75F9A4FCA0CC}" srcId="{83B95CC4-E037-4FD7-B0A9-FC6992D10DF8}" destId="{A17ABD2E-D0CD-40E6-A9B4-00440FC56F01}" srcOrd="0" destOrd="0" parTransId="{ED46FB77-EB18-4D9F-BAD3-AACB022500EF}" sibTransId="{3F8F38E7-94F4-48B7-B1AB-604E45B57657}"/>
    <dgm:cxn modelId="{F633BC05-6E96-4A76-9EE1-00278FF6ADCC}" srcId="{3D8F2D5D-244B-4F72-984D-857D704B4D94}" destId="{027D0B43-5193-44B1-AA7F-8905212C3DC8}" srcOrd="0" destOrd="0" parTransId="{CC040EDB-79DB-4039-B455-A262F43B45EF}" sibTransId="{34007CB5-D1AE-4758-9A4B-0727592BFF3F}"/>
    <dgm:cxn modelId="{23986D30-DF29-40BC-87AB-98B465D00B72}" type="presOf" srcId="{3D8F2D5D-244B-4F72-984D-857D704B4D94}" destId="{57FE5040-2F38-46B1-8B78-DA55629DC5EE}" srcOrd="0" destOrd="0" presId="urn:microsoft.com/office/officeart/2005/8/layout/lProcess2"/>
    <dgm:cxn modelId="{BD4BC038-FAC4-4374-8E94-1A1C7507A5F0}" srcId="{83B95CC4-E037-4FD7-B0A9-FC6992D10DF8}" destId="{1D62B54D-7AF8-40C5-9598-17E081EC5D29}" srcOrd="2" destOrd="0" parTransId="{46899E45-275E-4817-A9E2-CCD11696B161}" sibTransId="{1B650514-C349-4A6E-A2B2-BF4175AD720B}"/>
    <dgm:cxn modelId="{A62BCD5C-C9BE-46A5-B6B3-BB6450EA5F05}" srcId="{3D8F2D5D-244B-4F72-984D-857D704B4D94}" destId="{09BAF0DB-2A75-443A-99F7-E5CB80865245}" srcOrd="1" destOrd="0" parTransId="{69368F37-84D9-4708-A7ED-8198D2B60FB8}" sibTransId="{26B3581E-D343-420A-B94C-0A7961309059}"/>
    <dgm:cxn modelId="{459BA75D-75F2-431E-9842-47E63A4E7C6A}" srcId="{3D8F2D5D-244B-4F72-984D-857D704B4D94}" destId="{EFD97EF9-3130-4A2F-8A8D-AC87BD6C0539}" srcOrd="2" destOrd="0" parTransId="{AD34A642-1829-4EBC-813B-C5DDD9C7E77C}" sibTransId="{44121C50-C04E-464B-ABC5-8139D35A75D3}"/>
    <dgm:cxn modelId="{5ED6FB49-624D-43F6-92B9-7F8D35095868}" type="presOf" srcId="{F698D1C1-0F2B-4BFB-8C06-12410EE93457}" destId="{D449E18E-C782-4A64-BF81-910D7C61C295}" srcOrd="0" destOrd="0" presId="urn:microsoft.com/office/officeart/2005/8/layout/lProcess2"/>
    <dgm:cxn modelId="{F0A2EF6F-6300-409D-B959-FCF60B6B976A}" type="presOf" srcId="{83B95CC4-E037-4FD7-B0A9-FC6992D10DF8}" destId="{FD49B771-EE55-431A-9F78-1765244549A0}" srcOrd="0" destOrd="0" presId="urn:microsoft.com/office/officeart/2005/8/layout/lProcess2"/>
    <dgm:cxn modelId="{D7157F89-EC27-41CC-801B-6FB32BA6B49E}" type="presOf" srcId="{027D0B43-5193-44B1-AA7F-8905212C3DC8}" destId="{5B027C34-66AD-40AE-A78B-3B6E51A31DEA}" srcOrd="0" destOrd="0" presId="urn:microsoft.com/office/officeart/2005/8/layout/lProcess2"/>
    <dgm:cxn modelId="{B72E9A8C-67BE-485F-8557-DA21391626DC}" type="presOf" srcId="{3D8F2D5D-244B-4F72-984D-857D704B4D94}" destId="{1C046052-EA56-4D40-B4B6-7BB9E038F7DB}" srcOrd="1" destOrd="0" presId="urn:microsoft.com/office/officeart/2005/8/layout/lProcess2"/>
    <dgm:cxn modelId="{D17BC891-B1A6-4152-8DBA-17D59008914C}" type="presOf" srcId="{A17ABD2E-D0CD-40E6-A9B4-00440FC56F01}" destId="{1B05E1DE-1DA3-483C-AE85-D36CB764CA0D}" srcOrd="0" destOrd="0" presId="urn:microsoft.com/office/officeart/2005/8/layout/lProcess2"/>
    <dgm:cxn modelId="{48860494-0624-4CD7-9E9B-E61E80C998A7}" type="presOf" srcId="{09BAF0DB-2A75-443A-99F7-E5CB80865245}" destId="{10ACEF1F-8989-4C31-9ABB-7BFEA08FECA4}" srcOrd="0" destOrd="0" presId="urn:microsoft.com/office/officeart/2005/8/layout/lProcess2"/>
    <dgm:cxn modelId="{570BF0AB-F020-46DA-B43C-465090A2D654}" srcId="{83B95CC4-E037-4FD7-B0A9-FC6992D10DF8}" destId="{F698D1C1-0F2B-4BFB-8C06-12410EE93457}" srcOrd="1" destOrd="0" parTransId="{6F211B68-E183-4640-81EC-A741B5BCB94B}" sibTransId="{FC6777D8-A934-40C9-9468-479623042101}"/>
    <dgm:cxn modelId="{D221F1B6-FDFA-4655-A183-C69C965AC188}" srcId="{2473F4DB-B71A-44D1-A603-4C411F198891}" destId="{83B95CC4-E037-4FD7-B0A9-FC6992D10DF8}" srcOrd="1" destOrd="0" parTransId="{62BC9BCE-AA97-44A3-88E4-E41063BFBF98}" sibTransId="{2305EC4B-170A-46F2-A47C-2F804BC8C889}"/>
    <dgm:cxn modelId="{4C397CCC-CB72-49BD-8BAC-CECC14D929AB}" srcId="{2473F4DB-B71A-44D1-A603-4C411F198891}" destId="{3D8F2D5D-244B-4F72-984D-857D704B4D94}" srcOrd="0" destOrd="0" parTransId="{9665D0C7-0338-46A2-A9B8-C99C4A8B4CDE}" sibTransId="{E0F1B596-5E1A-41C7-B21E-B3656A74906B}"/>
    <dgm:cxn modelId="{EFD660E0-9B1B-4A70-8F1F-99C9FB66ED99}" type="presOf" srcId="{EFD97EF9-3130-4A2F-8A8D-AC87BD6C0539}" destId="{F7F37C18-7ED6-43FC-8697-B90A91F47765}" srcOrd="0" destOrd="0" presId="urn:microsoft.com/office/officeart/2005/8/layout/lProcess2"/>
    <dgm:cxn modelId="{14111EEF-D10E-4515-9544-20D6EFC68C83}" type="presOf" srcId="{1D62B54D-7AF8-40C5-9598-17E081EC5D29}" destId="{D4120421-0E7A-460C-8475-8E50836CF5F2}" srcOrd="0" destOrd="0" presId="urn:microsoft.com/office/officeart/2005/8/layout/lProcess2"/>
    <dgm:cxn modelId="{0F841AF9-14E7-4081-B852-E3400CB5826C}" type="presOf" srcId="{83B95CC4-E037-4FD7-B0A9-FC6992D10DF8}" destId="{CD4F620B-0F2D-46B7-9D49-1D58012A6FA4}" srcOrd="1" destOrd="0" presId="urn:microsoft.com/office/officeart/2005/8/layout/lProcess2"/>
    <dgm:cxn modelId="{1D01D3FD-CE68-490E-A058-6686CF4E383A}" type="presOf" srcId="{2473F4DB-B71A-44D1-A603-4C411F198891}" destId="{9BD7E6F2-52B6-473E-8266-AC3F9F690EA5}" srcOrd="0" destOrd="0" presId="urn:microsoft.com/office/officeart/2005/8/layout/lProcess2"/>
    <dgm:cxn modelId="{53B4940E-C32F-4A64-9105-2939ECD55910}" type="presParOf" srcId="{9BD7E6F2-52B6-473E-8266-AC3F9F690EA5}" destId="{D2532B15-775E-4D29-9109-E27551E082C3}" srcOrd="0" destOrd="0" presId="urn:microsoft.com/office/officeart/2005/8/layout/lProcess2"/>
    <dgm:cxn modelId="{A2551467-D4D8-4828-9C48-8479FC5EDB70}" type="presParOf" srcId="{D2532B15-775E-4D29-9109-E27551E082C3}" destId="{57FE5040-2F38-46B1-8B78-DA55629DC5EE}" srcOrd="0" destOrd="0" presId="urn:microsoft.com/office/officeart/2005/8/layout/lProcess2"/>
    <dgm:cxn modelId="{714C01DE-93E2-4445-8E62-FB9AE0CD2C23}" type="presParOf" srcId="{D2532B15-775E-4D29-9109-E27551E082C3}" destId="{1C046052-EA56-4D40-B4B6-7BB9E038F7DB}" srcOrd="1" destOrd="0" presId="urn:microsoft.com/office/officeart/2005/8/layout/lProcess2"/>
    <dgm:cxn modelId="{65D02CB2-28F9-4F4E-8040-FF9E637BAA44}" type="presParOf" srcId="{D2532B15-775E-4D29-9109-E27551E082C3}" destId="{7E9D7596-4C13-44D0-A49D-C2639D9F4C37}" srcOrd="2" destOrd="0" presId="urn:microsoft.com/office/officeart/2005/8/layout/lProcess2"/>
    <dgm:cxn modelId="{737D9B26-5A83-4BBC-A4CD-E09B64878DB0}" type="presParOf" srcId="{7E9D7596-4C13-44D0-A49D-C2639D9F4C37}" destId="{31B59789-B982-4008-949F-214E5B552DA2}" srcOrd="0" destOrd="0" presId="urn:microsoft.com/office/officeart/2005/8/layout/lProcess2"/>
    <dgm:cxn modelId="{858B5546-222E-4001-BD27-BED0336BE6EE}" type="presParOf" srcId="{31B59789-B982-4008-949F-214E5B552DA2}" destId="{5B027C34-66AD-40AE-A78B-3B6E51A31DEA}" srcOrd="0" destOrd="0" presId="urn:microsoft.com/office/officeart/2005/8/layout/lProcess2"/>
    <dgm:cxn modelId="{DAAD319E-4EC2-4945-8829-79C949E672B5}" type="presParOf" srcId="{31B59789-B982-4008-949F-214E5B552DA2}" destId="{5BD9F54E-83A2-40E9-A0F9-2B8442619A53}" srcOrd="1" destOrd="0" presId="urn:microsoft.com/office/officeart/2005/8/layout/lProcess2"/>
    <dgm:cxn modelId="{CB5FEE5D-D6E8-4882-91B5-C99DC38630E1}" type="presParOf" srcId="{31B59789-B982-4008-949F-214E5B552DA2}" destId="{10ACEF1F-8989-4C31-9ABB-7BFEA08FECA4}" srcOrd="2" destOrd="0" presId="urn:microsoft.com/office/officeart/2005/8/layout/lProcess2"/>
    <dgm:cxn modelId="{F8E53537-6CE2-45FB-BF96-0BFC69A28D96}" type="presParOf" srcId="{31B59789-B982-4008-949F-214E5B552DA2}" destId="{6F197A7A-5782-438A-B657-943701AFB123}" srcOrd="3" destOrd="0" presId="urn:microsoft.com/office/officeart/2005/8/layout/lProcess2"/>
    <dgm:cxn modelId="{9EF23172-8512-49E1-AC18-D67D69B92027}" type="presParOf" srcId="{31B59789-B982-4008-949F-214E5B552DA2}" destId="{F7F37C18-7ED6-43FC-8697-B90A91F47765}" srcOrd="4" destOrd="0" presId="urn:microsoft.com/office/officeart/2005/8/layout/lProcess2"/>
    <dgm:cxn modelId="{0BA06E04-C256-489E-B27F-E4C8312EB93B}" type="presParOf" srcId="{9BD7E6F2-52B6-473E-8266-AC3F9F690EA5}" destId="{A86901CC-16EC-4E4E-B2C2-A37202A35914}" srcOrd="1" destOrd="0" presId="urn:microsoft.com/office/officeart/2005/8/layout/lProcess2"/>
    <dgm:cxn modelId="{71A88BE6-B4C4-4E53-A109-97E8512F1EAC}" type="presParOf" srcId="{9BD7E6F2-52B6-473E-8266-AC3F9F690EA5}" destId="{E61DEAC5-BBA3-4590-AAA7-8716C13D885D}" srcOrd="2" destOrd="0" presId="urn:microsoft.com/office/officeart/2005/8/layout/lProcess2"/>
    <dgm:cxn modelId="{36CE20D1-1A85-4A32-A6F0-E1DE6F21FF84}" type="presParOf" srcId="{E61DEAC5-BBA3-4590-AAA7-8716C13D885D}" destId="{FD49B771-EE55-431A-9F78-1765244549A0}" srcOrd="0" destOrd="0" presId="urn:microsoft.com/office/officeart/2005/8/layout/lProcess2"/>
    <dgm:cxn modelId="{CDF0F430-86DB-43AC-B111-1AD3915B318D}" type="presParOf" srcId="{E61DEAC5-BBA3-4590-AAA7-8716C13D885D}" destId="{CD4F620B-0F2D-46B7-9D49-1D58012A6FA4}" srcOrd="1" destOrd="0" presId="urn:microsoft.com/office/officeart/2005/8/layout/lProcess2"/>
    <dgm:cxn modelId="{0E664D62-658F-4CE5-85FE-A8EAE3A4A0E9}" type="presParOf" srcId="{E61DEAC5-BBA3-4590-AAA7-8716C13D885D}" destId="{F4D8F542-DD4C-4C00-B1A5-FA4C19A1A507}" srcOrd="2" destOrd="0" presId="urn:microsoft.com/office/officeart/2005/8/layout/lProcess2"/>
    <dgm:cxn modelId="{A06AD9D5-3BC1-47EA-BC13-F225278B38FC}" type="presParOf" srcId="{F4D8F542-DD4C-4C00-B1A5-FA4C19A1A507}" destId="{A19633E5-EAB5-47D6-A20F-3373B6246883}" srcOrd="0" destOrd="0" presId="urn:microsoft.com/office/officeart/2005/8/layout/lProcess2"/>
    <dgm:cxn modelId="{4930B149-9142-4429-87D2-44BAB7C3876D}" type="presParOf" srcId="{A19633E5-EAB5-47D6-A20F-3373B6246883}" destId="{1B05E1DE-1DA3-483C-AE85-D36CB764CA0D}" srcOrd="0" destOrd="0" presId="urn:microsoft.com/office/officeart/2005/8/layout/lProcess2"/>
    <dgm:cxn modelId="{3332D410-0F66-4923-B4F7-8563DEFFA8D1}" type="presParOf" srcId="{A19633E5-EAB5-47D6-A20F-3373B6246883}" destId="{073AD352-7F86-4D65-9FCB-EE15B3D54523}" srcOrd="1" destOrd="0" presId="urn:microsoft.com/office/officeart/2005/8/layout/lProcess2"/>
    <dgm:cxn modelId="{53172B96-FFB5-4BCD-BE23-9B2004050E4C}" type="presParOf" srcId="{A19633E5-EAB5-47D6-A20F-3373B6246883}" destId="{D449E18E-C782-4A64-BF81-910D7C61C295}" srcOrd="2" destOrd="0" presId="urn:microsoft.com/office/officeart/2005/8/layout/lProcess2"/>
    <dgm:cxn modelId="{D3F5E426-1FE5-4CFE-9AB5-0BF776AB8D4C}" type="presParOf" srcId="{A19633E5-EAB5-47D6-A20F-3373B6246883}" destId="{2E8216AF-965F-43D4-B484-2257877B9FC5}" srcOrd="3" destOrd="0" presId="urn:microsoft.com/office/officeart/2005/8/layout/lProcess2"/>
    <dgm:cxn modelId="{D681FA83-77D0-494C-B9C1-627FC8A98222}" type="presParOf" srcId="{A19633E5-EAB5-47D6-A20F-3373B6246883}" destId="{D4120421-0E7A-460C-8475-8E50836CF5F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AED89A-CBC9-40AA-9A19-EA51AB5E33FA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9D923C5-6955-4829-8E2F-0FF1FDC06580}">
      <dgm:prSet custT="1"/>
      <dgm:spPr/>
      <dgm:t>
        <a:bodyPr/>
        <a:lstStyle/>
        <a:p>
          <a:pPr rtl="0"/>
          <a:r>
            <a:rPr lang="zh-CN" altLang="en-US" sz="3600" dirty="0">
              <a:latin typeface="+mj-ea"/>
              <a:ea typeface="+mj-ea"/>
            </a:rPr>
            <a:t>邻接表</a:t>
          </a:r>
        </a:p>
      </dgm:t>
    </dgm:pt>
    <dgm:pt modelId="{71CF929D-F382-4DCB-8624-0CE6CD63D692}" type="parTrans" cxnId="{BE0F5BB1-1FE4-4336-BF30-091D90AC1AE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B6A7897-DBAE-4E6E-9AC7-46F53B1E1294}" type="sibTrans" cxnId="{BE0F5BB1-1FE4-4336-BF30-091D90AC1AE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04580BF-592F-45A8-8D9A-646111139AF8}">
      <dgm:prSet custT="1"/>
      <dgm:spPr/>
      <dgm:t>
        <a:bodyPr/>
        <a:lstStyle/>
        <a:p>
          <a:pPr rtl="0"/>
          <a:r>
            <a:rPr lang="zh-CN" altLang="en-US" sz="3600" dirty="0">
              <a:latin typeface="+mj-ea"/>
              <a:ea typeface="+mj-ea"/>
            </a:rPr>
            <a:t>邻接矩阵</a:t>
          </a:r>
        </a:p>
      </dgm:t>
    </dgm:pt>
    <dgm:pt modelId="{0B375472-5208-49E6-9B8E-7B67041167CA}" type="parTrans" cxnId="{074BF930-7E62-4363-BC21-2BD338A6104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E5FC871-DEDB-43A2-B722-E3A22A9B36CC}" type="sibTrans" cxnId="{074BF930-7E62-4363-BC21-2BD338A6104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4596884-538D-4840-95DE-0F982D2F4E48}">
      <dgm:prSet custT="1"/>
      <dgm:spPr/>
      <dgm:t>
        <a:bodyPr/>
        <a:lstStyle/>
        <a:p>
          <a:pPr rtl="0"/>
          <a:r>
            <a:rPr lang="en-US" sz="3600" dirty="0">
              <a:latin typeface="+mj-ea"/>
              <a:ea typeface="+mj-ea"/>
            </a:rPr>
            <a:t>DFS</a:t>
          </a:r>
          <a:r>
            <a:rPr lang="en-US" altLang="zh-CN" sz="3600" dirty="0">
              <a:latin typeface="+mj-ea"/>
              <a:ea typeface="+mj-ea"/>
            </a:rPr>
            <a:t> VS. </a:t>
          </a:r>
          <a:r>
            <a:rPr lang="en-US" sz="3600" dirty="0">
              <a:latin typeface="+mj-ea"/>
              <a:ea typeface="+mj-ea"/>
            </a:rPr>
            <a:t>BFS</a:t>
          </a:r>
          <a:endParaRPr lang="zh-CN" sz="3600" dirty="0">
            <a:latin typeface="+mj-ea"/>
            <a:ea typeface="+mj-ea"/>
          </a:endParaRPr>
        </a:p>
      </dgm:t>
    </dgm:pt>
    <dgm:pt modelId="{A954D8A4-B4EE-4EDB-ADBD-247FD7E605AE}" type="parTrans" cxnId="{1D8A2D35-7E46-4A48-95BE-5D47EAD1D8C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282E624-104B-4652-9F2F-4236371B9675}" type="sibTrans" cxnId="{1D8A2D35-7E46-4A48-95BE-5D47EAD1D8C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F37A8C7-A1EC-47AA-A6D2-FFDB73A15069}">
      <dgm:prSet custT="1"/>
      <dgm:spPr/>
      <dgm:t>
        <a:bodyPr/>
        <a:lstStyle/>
        <a:p>
          <a:pPr rtl="0"/>
          <a:r>
            <a:rPr lang="zh-CN" altLang="en-US" sz="2400" dirty="0">
              <a:latin typeface="+mj-ea"/>
              <a:ea typeface="+mj-ea"/>
            </a:rPr>
            <a:t>空间复杂度相同</a:t>
          </a:r>
        </a:p>
      </dgm:t>
    </dgm:pt>
    <dgm:pt modelId="{6E9296BB-0315-45C4-AC24-A95F7253B9DC}" type="parTrans" cxnId="{A047FE62-AA64-4C68-859A-532C080ECD8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7D8D435-9591-451E-8424-E8DF72C2218B}" type="sibTrans" cxnId="{A047FE62-AA64-4C68-859A-532C080ECD8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6AADF40-84F8-453E-9B7F-918EC74B88EF}">
      <dgm:prSet custT="1"/>
      <dgm:spPr/>
      <dgm:t>
        <a:bodyPr/>
        <a:lstStyle/>
        <a:p>
          <a:pPr rtl="0"/>
          <a:r>
            <a:rPr lang="zh-CN" altLang="en-US" sz="2400" dirty="0">
              <a:latin typeface="+mj-ea"/>
              <a:ea typeface="+mj-ea"/>
            </a:rPr>
            <a:t>时间复杂度只与存储结构有关</a:t>
          </a:r>
        </a:p>
      </dgm:t>
    </dgm:pt>
    <dgm:pt modelId="{CBA6F594-E751-4DCD-B440-EDF344BB61C7}" type="parTrans" cxnId="{915E322B-B640-4F7C-A8B8-30D079A00F2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B080C1F-1127-4201-9AC3-2BE30413A4E8}" type="sibTrans" cxnId="{915E322B-B640-4F7C-A8B8-30D079A00F21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5C7ADA9C-815E-490D-914F-B6E3DCFD0F6E}">
      <dgm:prSet custT="1"/>
      <dgm:spPr/>
      <dgm:t>
        <a:bodyPr/>
        <a:lstStyle/>
        <a:p>
          <a:pPr rtl="0"/>
          <a:r>
            <a:rPr lang="en-US" sz="2400" dirty="0">
              <a:latin typeface="+mj-ea"/>
              <a:ea typeface="+mj-ea"/>
            </a:rPr>
            <a:t>T(n)=O(</a:t>
          </a:r>
          <a:r>
            <a:rPr lang="en-US" sz="2400" dirty="0" err="1">
              <a:latin typeface="+mj-ea"/>
              <a:ea typeface="+mj-ea"/>
            </a:rPr>
            <a:t>n+e</a:t>
          </a:r>
          <a:r>
            <a:rPr lang="en-US" sz="2400" dirty="0">
              <a:latin typeface="+mj-ea"/>
              <a:ea typeface="+mj-ea"/>
            </a:rPr>
            <a:t>) </a:t>
          </a:r>
          <a:endParaRPr lang="zh-CN" sz="2400" dirty="0">
            <a:latin typeface="+mj-ea"/>
            <a:ea typeface="+mj-ea"/>
          </a:endParaRPr>
        </a:p>
      </dgm:t>
    </dgm:pt>
    <dgm:pt modelId="{B13A97DC-3FDB-4576-B4FC-5EF3E142967F}" type="parTrans" cxnId="{FAE49697-5FD8-47B0-BD4B-96856041879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8EEC505-DBC1-4F12-8399-994DB043C4E0}" type="sibTrans" cxnId="{FAE49697-5FD8-47B0-BD4B-96856041879C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1BBECD3-CF12-449E-A9A4-BA2CC97EFE1B}">
      <dgm:prSet custT="1"/>
      <dgm:spPr/>
      <dgm:t>
        <a:bodyPr/>
        <a:lstStyle/>
        <a:p>
          <a:pPr rtl="0"/>
          <a:r>
            <a:rPr lang="en-US" sz="2400" dirty="0">
              <a:latin typeface="+mj-ea"/>
              <a:ea typeface="+mj-ea"/>
            </a:rPr>
            <a:t>T(n)=O(n</a:t>
          </a:r>
          <a:r>
            <a:rPr lang="en-US" sz="2400" baseline="30000" dirty="0">
              <a:latin typeface="+mj-ea"/>
              <a:ea typeface="+mj-ea"/>
            </a:rPr>
            <a:t>2</a:t>
          </a:r>
          <a:r>
            <a:rPr lang="en-US" sz="2400" dirty="0">
              <a:latin typeface="+mj-ea"/>
              <a:ea typeface="+mj-ea"/>
            </a:rPr>
            <a:t>)</a:t>
          </a:r>
          <a:endParaRPr lang="zh-CN" sz="2400" dirty="0">
            <a:latin typeface="+mj-ea"/>
            <a:ea typeface="+mj-ea"/>
          </a:endParaRPr>
        </a:p>
      </dgm:t>
    </dgm:pt>
    <dgm:pt modelId="{1EB686D0-CA65-496E-95A3-E6AA224FB5B5}" type="parTrans" cxnId="{7FCC7ABE-E9D0-4C3E-B009-3431545DA856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F8AA945-882D-402B-AEA2-F3BD75D58A93}" type="sibTrans" cxnId="{7FCC7ABE-E9D0-4C3E-B009-3431545DA856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F7FD0D73-ECAE-4D57-B93D-3B7877572E45}">
      <dgm:prSet custT="1"/>
      <dgm:spPr/>
      <dgm:t>
        <a:bodyPr/>
        <a:lstStyle/>
        <a:p>
          <a:pPr rtl="0"/>
          <a:r>
            <a:rPr lang="en-US" sz="2000" dirty="0">
              <a:latin typeface="+mj-ea"/>
              <a:ea typeface="+mj-ea"/>
            </a:rPr>
            <a:t>S(n)=O(n)</a:t>
          </a:r>
          <a:endParaRPr lang="zh-CN" sz="2000" dirty="0">
            <a:latin typeface="+mj-ea"/>
            <a:ea typeface="+mj-ea"/>
          </a:endParaRPr>
        </a:p>
      </dgm:t>
    </dgm:pt>
    <dgm:pt modelId="{B37AC09A-3EE0-4DF1-8F6E-C1720D0D3119}" type="parTrans" cxnId="{54419825-A51E-4D22-B19F-CED736A1158F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3068F61-E723-4C9F-BFA8-E377A0B5BC3D}" type="sibTrans" cxnId="{54419825-A51E-4D22-B19F-CED736A1158F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6490A45-137B-489B-8712-7FB1743F0BA6}">
      <dgm:prSet custT="1"/>
      <dgm:spPr/>
      <dgm:t>
        <a:bodyPr/>
        <a:lstStyle/>
        <a:p>
          <a:pPr rtl="0"/>
          <a:r>
            <a:rPr lang="zh-CN" altLang="en-US" sz="2000" dirty="0">
              <a:latin typeface="+mj-ea"/>
              <a:ea typeface="+mj-ea"/>
            </a:rPr>
            <a:t>借用了堆栈或队列</a:t>
          </a:r>
        </a:p>
      </dgm:t>
    </dgm:pt>
    <dgm:pt modelId="{79BA12C6-F391-4966-9189-D4BAEAC23216}" type="parTrans" cxnId="{086FA920-2D31-4998-9493-043B07AC4A2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78CE3BE6-B16C-4FF4-A578-733593D2AD3F}" type="sibTrans" cxnId="{086FA920-2D31-4998-9493-043B07AC4A29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2C48442-F00A-49A1-9D4B-7871C4B3581F}">
      <dgm:prSet custT="1"/>
      <dgm:spPr/>
      <dgm:t>
        <a:bodyPr/>
        <a:lstStyle/>
        <a:p>
          <a:pPr rtl="0"/>
          <a:r>
            <a:rPr lang="zh-CN" altLang="en-US" sz="2000" dirty="0">
              <a:latin typeface="+mj-ea"/>
              <a:ea typeface="+mj-ea"/>
            </a:rPr>
            <a:t>与搜索路径无关</a:t>
          </a:r>
        </a:p>
      </dgm:t>
    </dgm:pt>
    <dgm:pt modelId="{F44AD2D5-28CA-430D-B5F3-D30F9ACC83E0}" type="parTrans" cxnId="{44D0948D-D26A-4D68-8633-4FC0FF22B71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94BD6756-03D4-4649-BDAE-9EEF63B91340}" type="sibTrans" cxnId="{44D0948D-D26A-4D68-8633-4FC0FF22B71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5ABF8BA-3FC1-4EF4-8B17-407954AE8EA1}" type="pres">
      <dgm:prSet presAssocID="{2FAED89A-CBC9-40AA-9A19-EA51AB5E33FA}" presName="theList" presStyleCnt="0">
        <dgm:presLayoutVars>
          <dgm:dir/>
          <dgm:animLvl val="lvl"/>
          <dgm:resizeHandles val="exact"/>
        </dgm:presLayoutVars>
      </dgm:prSet>
      <dgm:spPr/>
    </dgm:pt>
    <dgm:pt modelId="{7DFA31B4-15CD-48CE-9270-6EDAEA248C39}" type="pres">
      <dgm:prSet presAssocID="{B9D923C5-6955-4829-8E2F-0FF1FDC06580}" presName="compNode" presStyleCnt="0"/>
      <dgm:spPr/>
    </dgm:pt>
    <dgm:pt modelId="{4A2C7326-DF88-4F2B-974F-69CC36F82A66}" type="pres">
      <dgm:prSet presAssocID="{B9D923C5-6955-4829-8E2F-0FF1FDC06580}" presName="aNode" presStyleLbl="bgShp" presStyleIdx="0" presStyleCnt="3"/>
      <dgm:spPr/>
    </dgm:pt>
    <dgm:pt modelId="{926471FB-4666-4522-ABA5-07FA08DBD0FA}" type="pres">
      <dgm:prSet presAssocID="{B9D923C5-6955-4829-8E2F-0FF1FDC06580}" presName="textNode" presStyleLbl="bgShp" presStyleIdx="0" presStyleCnt="3"/>
      <dgm:spPr/>
    </dgm:pt>
    <dgm:pt modelId="{948B96F9-75BE-4B3E-B0D8-F8B33405A409}" type="pres">
      <dgm:prSet presAssocID="{B9D923C5-6955-4829-8E2F-0FF1FDC06580}" presName="compChildNode" presStyleCnt="0"/>
      <dgm:spPr/>
    </dgm:pt>
    <dgm:pt modelId="{C8680E72-5A05-448C-8FED-2DCFF9750A08}" type="pres">
      <dgm:prSet presAssocID="{B9D923C5-6955-4829-8E2F-0FF1FDC06580}" presName="theInnerList" presStyleCnt="0"/>
      <dgm:spPr/>
    </dgm:pt>
    <dgm:pt modelId="{7B9D2E52-61D9-4892-8D84-BEB56BE6AE44}" type="pres">
      <dgm:prSet presAssocID="{5C7ADA9C-815E-490D-914F-B6E3DCFD0F6E}" presName="childNode" presStyleLbl="node1" presStyleIdx="0" presStyleCnt="4">
        <dgm:presLayoutVars>
          <dgm:bulletEnabled val="1"/>
        </dgm:presLayoutVars>
      </dgm:prSet>
      <dgm:spPr/>
    </dgm:pt>
    <dgm:pt modelId="{F461F521-09AD-4840-AE70-959A15036C48}" type="pres">
      <dgm:prSet presAssocID="{B9D923C5-6955-4829-8E2F-0FF1FDC06580}" presName="aSpace" presStyleCnt="0"/>
      <dgm:spPr/>
    </dgm:pt>
    <dgm:pt modelId="{84440625-D68B-4202-B114-8286F69E4844}" type="pres">
      <dgm:prSet presAssocID="{304580BF-592F-45A8-8D9A-646111139AF8}" presName="compNode" presStyleCnt="0"/>
      <dgm:spPr/>
    </dgm:pt>
    <dgm:pt modelId="{3FF51D30-90DE-460E-8762-578C27E710CA}" type="pres">
      <dgm:prSet presAssocID="{304580BF-592F-45A8-8D9A-646111139AF8}" presName="aNode" presStyleLbl="bgShp" presStyleIdx="1" presStyleCnt="3"/>
      <dgm:spPr/>
    </dgm:pt>
    <dgm:pt modelId="{A7D25208-86BE-4E0C-AB03-1BC9F3BB10AA}" type="pres">
      <dgm:prSet presAssocID="{304580BF-592F-45A8-8D9A-646111139AF8}" presName="textNode" presStyleLbl="bgShp" presStyleIdx="1" presStyleCnt="3"/>
      <dgm:spPr/>
    </dgm:pt>
    <dgm:pt modelId="{375278AD-AC5F-4762-BB19-E9CF38A1F063}" type="pres">
      <dgm:prSet presAssocID="{304580BF-592F-45A8-8D9A-646111139AF8}" presName="compChildNode" presStyleCnt="0"/>
      <dgm:spPr/>
    </dgm:pt>
    <dgm:pt modelId="{D17A8040-B6FC-427B-84B8-0BAD037EFB40}" type="pres">
      <dgm:prSet presAssocID="{304580BF-592F-45A8-8D9A-646111139AF8}" presName="theInnerList" presStyleCnt="0"/>
      <dgm:spPr/>
    </dgm:pt>
    <dgm:pt modelId="{C6D4370B-1E24-474F-9F7F-93CF2139B977}" type="pres">
      <dgm:prSet presAssocID="{C1BBECD3-CF12-449E-A9A4-BA2CC97EFE1B}" presName="childNode" presStyleLbl="node1" presStyleIdx="1" presStyleCnt="4">
        <dgm:presLayoutVars>
          <dgm:bulletEnabled val="1"/>
        </dgm:presLayoutVars>
      </dgm:prSet>
      <dgm:spPr/>
    </dgm:pt>
    <dgm:pt modelId="{80EFEA29-2A56-4422-90FA-D59E32D47ED5}" type="pres">
      <dgm:prSet presAssocID="{304580BF-592F-45A8-8D9A-646111139AF8}" presName="aSpace" presStyleCnt="0"/>
      <dgm:spPr/>
    </dgm:pt>
    <dgm:pt modelId="{27921277-FB85-48F8-A94E-9C34A51B807E}" type="pres">
      <dgm:prSet presAssocID="{34596884-538D-4840-95DE-0F982D2F4E48}" presName="compNode" presStyleCnt="0"/>
      <dgm:spPr/>
    </dgm:pt>
    <dgm:pt modelId="{E03F575B-110B-409D-AB4B-2C02C8D48D14}" type="pres">
      <dgm:prSet presAssocID="{34596884-538D-4840-95DE-0F982D2F4E48}" presName="aNode" presStyleLbl="bgShp" presStyleIdx="2" presStyleCnt="3"/>
      <dgm:spPr/>
    </dgm:pt>
    <dgm:pt modelId="{63A74961-0D4F-424F-BDF9-5A52A780AF34}" type="pres">
      <dgm:prSet presAssocID="{34596884-538D-4840-95DE-0F982D2F4E48}" presName="textNode" presStyleLbl="bgShp" presStyleIdx="2" presStyleCnt="3"/>
      <dgm:spPr/>
    </dgm:pt>
    <dgm:pt modelId="{040AF8A4-2CFF-4203-8A48-875877FFB9A7}" type="pres">
      <dgm:prSet presAssocID="{34596884-538D-4840-95DE-0F982D2F4E48}" presName="compChildNode" presStyleCnt="0"/>
      <dgm:spPr/>
    </dgm:pt>
    <dgm:pt modelId="{05C62C72-D77C-4AE8-BD69-254D8D49570E}" type="pres">
      <dgm:prSet presAssocID="{34596884-538D-4840-95DE-0F982D2F4E48}" presName="theInnerList" presStyleCnt="0"/>
      <dgm:spPr/>
    </dgm:pt>
    <dgm:pt modelId="{98F3F0AD-DCCC-4FE9-9032-6FB02FE8FEC6}" type="pres">
      <dgm:prSet presAssocID="{8F37A8C7-A1EC-47AA-A6D2-FFDB73A15069}" presName="childNode" presStyleLbl="node1" presStyleIdx="2" presStyleCnt="4">
        <dgm:presLayoutVars>
          <dgm:bulletEnabled val="1"/>
        </dgm:presLayoutVars>
      </dgm:prSet>
      <dgm:spPr/>
    </dgm:pt>
    <dgm:pt modelId="{20289A04-78A6-4191-8629-DABAD0C9ADBC}" type="pres">
      <dgm:prSet presAssocID="{8F37A8C7-A1EC-47AA-A6D2-FFDB73A15069}" presName="aSpace2" presStyleCnt="0"/>
      <dgm:spPr/>
    </dgm:pt>
    <dgm:pt modelId="{04F670F1-B798-489F-8C3C-80A6E295F5DD}" type="pres">
      <dgm:prSet presAssocID="{B6AADF40-84F8-453E-9B7F-918EC74B88EF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53668B05-A9FA-428F-B68B-CB62A20AEA30}" type="presOf" srcId="{34596884-538D-4840-95DE-0F982D2F4E48}" destId="{E03F575B-110B-409D-AB4B-2C02C8D48D14}" srcOrd="0" destOrd="0" presId="urn:microsoft.com/office/officeart/2005/8/layout/lProcess2"/>
    <dgm:cxn modelId="{10871419-35D4-4C70-8EBF-E204A9D68A73}" type="presOf" srcId="{8F37A8C7-A1EC-47AA-A6D2-FFDB73A15069}" destId="{98F3F0AD-DCCC-4FE9-9032-6FB02FE8FEC6}" srcOrd="0" destOrd="0" presId="urn:microsoft.com/office/officeart/2005/8/layout/lProcess2"/>
    <dgm:cxn modelId="{35D8601C-7A51-4ECD-B172-B1FEB7670933}" type="presOf" srcId="{304580BF-592F-45A8-8D9A-646111139AF8}" destId="{3FF51D30-90DE-460E-8762-578C27E710CA}" srcOrd="0" destOrd="0" presId="urn:microsoft.com/office/officeart/2005/8/layout/lProcess2"/>
    <dgm:cxn modelId="{086FA920-2D31-4998-9493-043B07AC4A29}" srcId="{8F37A8C7-A1EC-47AA-A6D2-FFDB73A15069}" destId="{B6490A45-137B-489B-8712-7FB1743F0BA6}" srcOrd="1" destOrd="0" parTransId="{79BA12C6-F391-4966-9189-D4BAEAC23216}" sibTransId="{78CE3BE6-B16C-4FF4-A578-733593D2AD3F}"/>
    <dgm:cxn modelId="{54419825-A51E-4D22-B19F-CED736A1158F}" srcId="{8F37A8C7-A1EC-47AA-A6D2-FFDB73A15069}" destId="{F7FD0D73-ECAE-4D57-B93D-3B7877572E45}" srcOrd="0" destOrd="0" parTransId="{B37AC09A-3EE0-4DF1-8F6E-C1720D0D3119}" sibTransId="{C3068F61-E723-4C9F-BFA8-E377A0B5BC3D}"/>
    <dgm:cxn modelId="{2FD6D82A-DBDE-4F06-B39A-4D6D93A529DA}" type="presOf" srcId="{B9D923C5-6955-4829-8E2F-0FF1FDC06580}" destId="{4A2C7326-DF88-4F2B-974F-69CC36F82A66}" srcOrd="0" destOrd="0" presId="urn:microsoft.com/office/officeart/2005/8/layout/lProcess2"/>
    <dgm:cxn modelId="{915E322B-B640-4F7C-A8B8-30D079A00F21}" srcId="{34596884-538D-4840-95DE-0F982D2F4E48}" destId="{B6AADF40-84F8-453E-9B7F-918EC74B88EF}" srcOrd="1" destOrd="0" parTransId="{CBA6F594-E751-4DCD-B440-EDF344BB61C7}" sibTransId="{CB080C1F-1127-4201-9AC3-2BE30413A4E8}"/>
    <dgm:cxn modelId="{074BF930-7E62-4363-BC21-2BD338A6104C}" srcId="{2FAED89A-CBC9-40AA-9A19-EA51AB5E33FA}" destId="{304580BF-592F-45A8-8D9A-646111139AF8}" srcOrd="1" destOrd="0" parTransId="{0B375472-5208-49E6-9B8E-7B67041167CA}" sibTransId="{CE5FC871-DEDB-43A2-B722-E3A22A9B36CC}"/>
    <dgm:cxn modelId="{1D8A2D35-7E46-4A48-95BE-5D47EAD1D8C0}" srcId="{2FAED89A-CBC9-40AA-9A19-EA51AB5E33FA}" destId="{34596884-538D-4840-95DE-0F982D2F4E48}" srcOrd="2" destOrd="0" parTransId="{A954D8A4-B4EE-4EDB-ADBD-247FD7E605AE}" sibTransId="{0282E624-104B-4652-9F2F-4236371B9675}"/>
    <dgm:cxn modelId="{E0CD2637-8823-4C65-88F8-0679C5C7A5F9}" type="presOf" srcId="{F7FD0D73-ECAE-4D57-B93D-3B7877572E45}" destId="{98F3F0AD-DCCC-4FE9-9032-6FB02FE8FEC6}" srcOrd="0" destOrd="1" presId="urn:microsoft.com/office/officeart/2005/8/layout/lProcess2"/>
    <dgm:cxn modelId="{A047FE62-AA64-4C68-859A-532C080ECD8C}" srcId="{34596884-538D-4840-95DE-0F982D2F4E48}" destId="{8F37A8C7-A1EC-47AA-A6D2-FFDB73A15069}" srcOrd="0" destOrd="0" parTransId="{6E9296BB-0315-45C4-AC24-A95F7253B9DC}" sibTransId="{87D8D435-9591-451E-8424-E8DF72C2218B}"/>
    <dgm:cxn modelId="{A3EB2965-BA59-429C-83A0-A96E0AF2F990}" type="presOf" srcId="{C1BBECD3-CF12-449E-A9A4-BA2CC97EFE1B}" destId="{C6D4370B-1E24-474F-9F7F-93CF2139B977}" srcOrd="0" destOrd="0" presId="urn:microsoft.com/office/officeart/2005/8/layout/lProcess2"/>
    <dgm:cxn modelId="{1A69A445-98C8-4070-A6DE-259282C6CA3D}" type="presOf" srcId="{5C7ADA9C-815E-490D-914F-B6E3DCFD0F6E}" destId="{7B9D2E52-61D9-4892-8D84-BEB56BE6AE44}" srcOrd="0" destOrd="0" presId="urn:microsoft.com/office/officeart/2005/8/layout/lProcess2"/>
    <dgm:cxn modelId="{0A74B065-9CE2-405A-9558-211F4DDAB88A}" type="presOf" srcId="{B9D923C5-6955-4829-8E2F-0FF1FDC06580}" destId="{926471FB-4666-4522-ABA5-07FA08DBD0FA}" srcOrd="1" destOrd="0" presId="urn:microsoft.com/office/officeart/2005/8/layout/lProcess2"/>
    <dgm:cxn modelId="{8CD5E069-171F-4680-B772-55D9E021A643}" type="presOf" srcId="{B6490A45-137B-489B-8712-7FB1743F0BA6}" destId="{98F3F0AD-DCCC-4FE9-9032-6FB02FE8FEC6}" srcOrd="0" destOrd="2" presId="urn:microsoft.com/office/officeart/2005/8/layout/lProcess2"/>
    <dgm:cxn modelId="{E53A3D7F-53A3-49B8-A95C-CE551B719333}" type="presOf" srcId="{C2C48442-F00A-49A1-9D4B-7871C4B3581F}" destId="{04F670F1-B798-489F-8C3C-80A6E295F5DD}" srcOrd="0" destOrd="1" presId="urn:microsoft.com/office/officeart/2005/8/layout/lProcess2"/>
    <dgm:cxn modelId="{AC8BB380-0C35-4976-81C4-81DCC6B8F305}" type="presOf" srcId="{34596884-538D-4840-95DE-0F982D2F4E48}" destId="{63A74961-0D4F-424F-BDF9-5A52A780AF34}" srcOrd="1" destOrd="0" presId="urn:microsoft.com/office/officeart/2005/8/layout/lProcess2"/>
    <dgm:cxn modelId="{44D0948D-D26A-4D68-8633-4FC0FF22B715}" srcId="{B6AADF40-84F8-453E-9B7F-918EC74B88EF}" destId="{C2C48442-F00A-49A1-9D4B-7871C4B3581F}" srcOrd="0" destOrd="0" parTransId="{F44AD2D5-28CA-430D-B5F3-D30F9ACC83E0}" sibTransId="{94BD6756-03D4-4649-BDAE-9EEF63B91340}"/>
    <dgm:cxn modelId="{2400F096-2775-4686-92AB-1A9DC31F1FDD}" type="presOf" srcId="{304580BF-592F-45A8-8D9A-646111139AF8}" destId="{A7D25208-86BE-4E0C-AB03-1BC9F3BB10AA}" srcOrd="1" destOrd="0" presId="urn:microsoft.com/office/officeart/2005/8/layout/lProcess2"/>
    <dgm:cxn modelId="{FAE49697-5FD8-47B0-BD4B-96856041879C}" srcId="{B9D923C5-6955-4829-8E2F-0FF1FDC06580}" destId="{5C7ADA9C-815E-490D-914F-B6E3DCFD0F6E}" srcOrd="0" destOrd="0" parTransId="{B13A97DC-3FDB-4576-B4FC-5EF3E142967F}" sibTransId="{08EEC505-DBC1-4F12-8399-994DB043C4E0}"/>
    <dgm:cxn modelId="{BE0F5BB1-1FE4-4336-BF30-091D90AC1AE5}" srcId="{2FAED89A-CBC9-40AA-9A19-EA51AB5E33FA}" destId="{B9D923C5-6955-4829-8E2F-0FF1FDC06580}" srcOrd="0" destOrd="0" parTransId="{71CF929D-F382-4DCB-8624-0CE6CD63D692}" sibTransId="{BB6A7897-DBAE-4E6E-9AC7-46F53B1E1294}"/>
    <dgm:cxn modelId="{7FCC7ABE-E9D0-4C3E-B009-3431545DA856}" srcId="{304580BF-592F-45A8-8D9A-646111139AF8}" destId="{C1BBECD3-CF12-449E-A9A4-BA2CC97EFE1B}" srcOrd="0" destOrd="0" parTransId="{1EB686D0-CA65-496E-95A3-E6AA224FB5B5}" sibTransId="{0F8AA945-882D-402B-AEA2-F3BD75D58A93}"/>
    <dgm:cxn modelId="{A29147F1-83B1-44BA-B27F-01DC240DF2BB}" type="presOf" srcId="{2FAED89A-CBC9-40AA-9A19-EA51AB5E33FA}" destId="{85ABF8BA-3FC1-4EF4-8B17-407954AE8EA1}" srcOrd="0" destOrd="0" presId="urn:microsoft.com/office/officeart/2005/8/layout/lProcess2"/>
    <dgm:cxn modelId="{7DF7A9F1-338D-4705-BE2B-B1625A09AF37}" type="presOf" srcId="{B6AADF40-84F8-453E-9B7F-918EC74B88EF}" destId="{04F670F1-B798-489F-8C3C-80A6E295F5DD}" srcOrd="0" destOrd="0" presId="urn:microsoft.com/office/officeart/2005/8/layout/lProcess2"/>
    <dgm:cxn modelId="{86BFAF79-0AC0-441D-AB0B-9F50A6A64F69}" type="presParOf" srcId="{85ABF8BA-3FC1-4EF4-8B17-407954AE8EA1}" destId="{7DFA31B4-15CD-48CE-9270-6EDAEA248C39}" srcOrd="0" destOrd="0" presId="urn:microsoft.com/office/officeart/2005/8/layout/lProcess2"/>
    <dgm:cxn modelId="{2C86C565-1FF1-47DF-87E8-9380EEC88EA6}" type="presParOf" srcId="{7DFA31B4-15CD-48CE-9270-6EDAEA248C39}" destId="{4A2C7326-DF88-4F2B-974F-69CC36F82A66}" srcOrd="0" destOrd="0" presId="urn:microsoft.com/office/officeart/2005/8/layout/lProcess2"/>
    <dgm:cxn modelId="{6942EF2E-E5D2-4227-A6F6-5F6B83F8F5B6}" type="presParOf" srcId="{7DFA31B4-15CD-48CE-9270-6EDAEA248C39}" destId="{926471FB-4666-4522-ABA5-07FA08DBD0FA}" srcOrd="1" destOrd="0" presId="urn:microsoft.com/office/officeart/2005/8/layout/lProcess2"/>
    <dgm:cxn modelId="{B5D9E486-32BE-4FA6-9071-81B25B291D55}" type="presParOf" srcId="{7DFA31B4-15CD-48CE-9270-6EDAEA248C39}" destId="{948B96F9-75BE-4B3E-B0D8-F8B33405A409}" srcOrd="2" destOrd="0" presId="urn:microsoft.com/office/officeart/2005/8/layout/lProcess2"/>
    <dgm:cxn modelId="{2E7D91A3-DA11-4A7A-BB07-E8587F30463F}" type="presParOf" srcId="{948B96F9-75BE-4B3E-B0D8-F8B33405A409}" destId="{C8680E72-5A05-448C-8FED-2DCFF9750A08}" srcOrd="0" destOrd="0" presId="urn:microsoft.com/office/officeart/2005/8/layout/lProcess2"/>
    <dgm:cxn modelId="{43BB8F84-CADD-4350-A6AA-304674B92A2F}" type="presParOf" srcId="{C8680E72-5A05-448C-8FED-2DCFF9750A08}" destId="{7B9D2E52-61D9-4892-8D84-BEB56BE6AE44}" srcOrd="0" destOrd="0" presId="urn:microsoft.com/office/officeart/2005/8/layout/lProcess2"/>
    <dgm:cxn modelId="{3504F6F5-D950-444F-8F4E-526CE8CC6E34}" type="presParOf" srcId="{85ABF8BA-3FC1-4EF4-8B17-407954AE8EA1}" destId="{F461F521-09AD-4840-AE70-959A15036C48}" srcOrd="1" destOrd="0" presId="urn:microsoft.com/office/officeart/2005/8/layout/lProcess2"/>
    <dgm:cxn modelId="{9FF3D09C-FEFF-4219-A39D-A98B4E5E05A5}" type="presParOf" srcId="{85ABF8BA-3FC1-4EF4-8B17-407954AE8EA1}" destId="{84440625-D68B-4202-B114-8286F69E4844}" srcOrd="2" destOrd="0" presId="urn:microsoft.com/office/officeart/2005/8/layout/lProcess2"/>
    <dgm:cxn modelId="{C0F5321A-E789-4A93-8C8A-98CBB6470155}" type="presParOf" srcId="{84440625-D68B-4202-B114-8286F69E4844}" destId="{3FF51D30-90DE-460E-8762-578C27E710CA}" srcOrd="0" destOrd="0" presId="urn:microsoft.com/office/officeart/2005/8/layout/lProcess2"/>
    <dgm:cxn modelId="{E102269E-2588-45E6-8A4D-583DEA52FCAA}" type="presParOf" srcId="{84440625-D68B-4202-B114-8286F69E4844}" destId="{A7D25208-86BE-4E0C-AB03-1BC9F3BB10AA}" srcOrd="1" destOrd="0" presId="urn:microsoft.com/office/officeart/2005/8/layout/lProcess2"/>
    <dgm:cxn modelId="{113AAC35-8F73-444C-9FEF-3654A5C93123}" type="presParOf" srcId="{84440625-D68B-4202-B114-8286F69E4844}" destId="{375278AD-AC5F-4762-BB19-E9CF38A1F063}" srcOrd="2" destOrd="0" presId="urn:microsoft.com/office/officeart/2005/8/layout/lProcess2"/>
    <dgm:cxn modelId="{9C0912F4-B17E-4ACA-A8FE-C1509186F0A5}" type="presParOf" srcId="{375278AD-AC5F-4762-BB19-E9CF38A1F063}" destId="{D17A8040-B6FC-427B-84B8-0BAD037EFB40}" srcOrd="0" destOrd="0" presId="urn:microsoft.com/office/officeart/2005/8/layout/lProcess2"/>
    <dgm:cxn modelId="{376C466F-62FB-492D-8804-8112462D2F28}" type="presParOf" srcId="{D17A8040-B6FC-427B-84B8-0BAD037EFB40}" destId="{C6D4370B-1E24-474F-9F7F-93CF2139B977}" srcOrd="0" destOrd="0" presId="urn:microsoft.com/office/officeart/2005/8/layout/lProcess2"/>
    <dgm:cxn modelId="{23EA2CA1-2DD8-44D7-9711-8202F5714FAC}" type="presParOf" srcId="{85ABF8BA-3FC1-4EF4-8B17-407954AE8EA1}" destId="{80EFEA29-2A56-4422-90FA-D59E32D47ED5}" srcOrd="3" destOrd="0" presId="urn:microsoft.com/office/officeart/2005/8/layout/lProcess2"/>
    <dgm:cxn modelId="{D1F52190-4665-474D-B710-AC6918E638A7}" type="presParOf" srcId="{85ABF8BA-3FC1-4EF4-8B17-407954AE8EA1}" destId="{27921277-FB85-48F8-A94E-9C34A51B807E}" srcOrd="4" destOrd="0" presId="urn:microsoft.com/office/officeart/2005/8/layout/lProcess2"/>
    <dgm:cxn modelId="{18B81947-A8D6-4843-88C1-CA2486A85F43}" type="presParOf" srcId="{27921277-FB85-48F8-A94E-9C34A51B807E}" destId="{E03F575B-110B-409D-AB4B-2C02C8D48D14}" srcOrd="0" destOrd="0" presId="urn:microsoft.com/office/officeart/2005/8/layout/lProcess2"/>
    <dgm:cxn modelId="{4D8D7162-41FF-459C-BE72-9BBA2250B866}" type="presParOf" srcId="{27921277-FB85-48F8-A94E-9C34A51B807E}" destId="{63A74961-0D4F-424F-BDF9-5A52A780AF34}" srcOrd="1" destOrd="0" presId="urn:microsoft.com/office/officeart/2005/8/layout/lProcess2"/>
    <dgm:cxn modelId="{25A3AC7F-0E73-4553-9535-5C1CD0287257}" type="presParOf" srcId="{27921277-FB85-48F8-A94E-9C34A51B807E}" destId="{040AF8A4-2CFF-4203-8A48-875877FFB9A7}" srcOrd="2" destOrd="0" presId="urn:microsoft.com/office/officeart/2005/8/layout/lProcess2"/>
    <dgm:cxn modelId="{D533D3AC-0436-4683-BB15-FA51B3268F58}" type="presParOf" srcId="{040AF8A4-2CFF-4203-8A48-875877FFB9A7}" destId="{05C62C72-D77C-4AE8-BD69-254D8D49570E}" srcOrd="0" destOrd="0" presId="urn:microsoft.com/office/officeart/2005/8/layout/lProcess2"/>
    <dgm:cxn modelId="{FEBAE430-FD47-47C6-A9CE-1D4A0878CDCB}" type="presParOf" srcId="{05C62C72-D77C-4AE8-BD69-254D8D49570E}" destId="{98F3F0AD-DCCC-4FE9-9032-6FB02FE8FEC6}" srcOrd="0" destOrd="0" presId="urn:microsoft.com/office/officeart/2005/8/layout/lProcess2"/>
    <dgm:cxn modelId="{C417AF7B-D0FF-4BBE-9E0F-3AA4C4597188}" type="presParOf" srcId="{05C62C72-D77C-4AE8-BD69-254D8D49570E}" destId="{20289A04-78A6-4191-8629-DABAD0C9ADBC}" srcOrd="1" destOrd="0" presId="urn:microsoft.com/office/officeart/2005/8/layout/lProcess2"/>
    <dgm:cxn modelId="{CF0AB9E0-A364-40D1-9EF6-91BC56243E43}" type="presParOf" srcId="{05C62C72-D77C-4AE8-BD69-254D8D49570E}" destId="{04F670F1-B798-489F-8C3C-80A6E295F5D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6700C7-BEA7-46A5-BCCE-E46387118E4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19FAEF3-3DCB-4E0E-AA6A-053712B0635E}">
      <dgm:prSet/>
      <dgm:spPr/>
      <dgm:t>
        <a:bodyPr/>
        <a:lstStyle/>
        <a:p>
          <a:r>
            <a:rPr kumimoji="1" lang="zh-CN">
              <a:latin typeface="+mn-lt"/>
              <a:ea typeface="+mj-ea"/>
            </a:rPr>
            <a:t>求顶点的入度</a:t>
          </a:r>
          <a:endParaRPr lang="zh-CN">
            <a:latin typeface="+mn-lt"/>
            <a:ea typeface="+mj-ea"/>
          </a:endParaRPr>
        </a:p>
      </dgm:t>
    </dgm:pt>
    <dgm:pt modelId="{6D88A188-87DE-494C-B4EB-EEB5C61B082B}" type="parTrans" cxnId="{B95FEF8A-AE61-4DA4-9C27-EF2F90E17BAA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3F596EAE-15D0-4594-A2A6-D2C39384F389}" type="sibTrans" cxnId="{B95FEF8A-AE61-4DA4-9C27-EF2F90E17BAA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28143DEE-6BF4-482C-A5B8-ED13D40D512D}">
      <dgm:prSet/>
      <dgm:spPr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kumimoji="1" lang="en-US">
              <a:latin typeface="+mn-lt"/>
              <a:ea typeface="+mj-ea"/>
            </a:rPr>
            <a:t>T(n)=O(e)</a:t>
          </a:r>
          <a:endParaRPr lang="zh-CN">
            <a:latin typeface="+mn-lt"/>
            <a:ea typeface="+mj-ea"/>
          </a:endParaRPr>
        </a:p>
      </dgm:t>
    </dgm:pt>
    <dgm:pt modelId="{6BC53B1A-9B89-4DB1-A751-3C610D1B6B34}" type="parTrans" cxnId="{5236DBE0-40BD-4664-82E0-3E140EB0C4D7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CC6DBF42-47A2-4622-84F4-12AF5E9FE7EC}" type="sibTrans" cxnId="{5236DBE0-40BD-4664-82E0-3E140EB0C4D7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BCD2BB9-270C-4076-A9E0-A2DA36A23DA2}">
      <dgm:prSet/>
      <dgm:spPr/>
      <dgm:t>
        <a:bodyPr/>
        <a:lstStyle/>
        <a:p>
          <a:r>
            <a:rPr kumimoji="1" lang="zh-CN" dirty="0">
              <a:latin typeface="+mn-lt"/>
              <a:ea typeface="+mj-ea"/>
            </a:rPr>
            <a:t>入度为</a:t>
          </a:r>
          <a:r>
            <a:rPr kumimoji="1" lang="en-US" dirty="0">
              <a:latin typeface="+mn-lt"/>
              <a:ea typeface="+mj-ea"/>
            </a:rPr>
            <a:t>0</a:t>
          </a:r>
          <a:r>
            <a:rPr kumimoji="1" lang="zh-CN" dirty="0">
              <a:latin typeface="+mn-lt"/>
              <a:ea typeface="+mj-ea"/>
            </a:rPr>
            <a:t>的顶点进栈</a:t>
          </a:r>
          <a:endParaRPr lang="zh-CN" dirty="0">
            <a:latin typeface="+mn-lt"/>
            <a:ea typeface="+mj-ea"/>
          </a:endParaRPr>
        </a:p>
      </dgm:t>
    </dgm:pt>
    <dgm:pt modelId="{C3E20B13-E1AC-4324-A105-E7C2EE3AB056}" type="parTrans" cxnId="{247B8D46-799E-44A0-8065-1173147B5BAB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CB52594-2956-473C-BE57-CB1F5A05E4D1}" type="sibTrans" cxnId="{247B8D46-799E-44A0-8065-1173147B5BAB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E1C92DC2-D199-4838-8CCD-C94571CB4EEC}">
      <dgm:prSet/>
      <dgm:spPr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kumimoji="1" lang="en-US">
              <a:latin typeface="+mn-lt"/>
              <a:ea typeface="+mj-ea"/>
            </a:rPr>
            <a:t>T(n)=O(n)</a:t>
          </a:r>
          <a:endParaRPr lang="zh-CN">
            <a:latin typeface="+mn-lt"/>
            <a:ea typeface="+mj-ea"/>
          </a:endParaRPr>
        </a:p>
      </dgm:t>
    </dgm:pt>
    <dgm:pt modelId="{AB62F940-CDC0-474F-A71D-9E1B154DF8F5}" type="parTrans" cxnId="{0AFC5441-0DA3-463C-A086-FA9A8A81B916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F26A39C3-4ABB-443D-9A9F-E3B6957AB164}" type="sibTrans" cxnId="{0AFC5441-0DA3-463C-A086-FA9A8A81B916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26A395F8-7EA9-459F-8C52-399E742A86F6}">
      <dgm:prSet/>
      <dgm:spPr/>
      <dgm:t>
        <a:bodyPr/>
        <a:lstStyle/>
        <a:p>
          <a:r>
            <a:rPr kumimoji="1" lang="zh-CN">
              <a:latin typeface="+mn-lt"/>
              <a:ea typeface="+mj-ea"/>
            </a:rPr>
            <a:t>拓扑排序</a:t>
          </a:r>
          <a:endParaRPr lang="zh-CN">
            <a:latin typeface="+mn-lt"/>
            <a:ea typeface="+mj-ea"/>
          </a:endParaRPr>
        </a:p>
      </dgm:t>
    </dgm:pt>
    <dgm:pt modelId="{CF92FA75-10EC-4B35-8690-55B46034418D}" type="parTrans" cxnId="{C760E081-0066-4D2D-A322-6AAD1A3068DD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6F193E38-CBCA-4D26-AC53-C8DE5DF03A33}" type="sibTrans" cxnId="{C760E081-0066-4D2D-A322-6AAD1A3068DD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44BB76D0-3386-422B-8E65-42CADC9CC878}">
      <dgm:prSet/>
      <dgm:spPr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kumimoji="1" lang="en-US">
              <a:latin typeface="+mn-lt"/>
              <a:ea typeface="+mj-ea"/>
            </a:rPr>
            <a:t>T(n)=O(n+e)</a:t>
          </a:r>
          <a:endParaRPr lang="zh-CN">
            <a:latin typeface="+mn-lt"/>
            <a:ea typeface="+mj-ea"/>
          </a:endParaRPr>
        </a:p>
      </dgm:t>
    </dgm:pt>
    <dgm:pt modelId="{1F77FC0B-4F8B-4C41-8120-4787EE32762F}" type="parTrans" cxnId="{CA511135-C0DB-4FEA-915F-3AC8E76908FC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002FB00D-64C0-4E53-9771-7C26DF85B997}" type="sibTrans" cxnId="{CA511135-C0DB-4FEA-915F-3AC8E76908FC}">
      <dgm:prSet/>
      <dgm:spPr/>
      <dgm:t>
        <a:bodyPr/>
        <a:lstStyle/>
        <a:p>
          <a:endParaRPr lang="zh-CN" altLang="en-US">
            <a:latin typeface="+mn-lt"/>
            <a:ea typeface="+mj-ea"/>
          </a:endParaRPr>
        </a:p>
      </dgm:t>
    </dgm:pt>
    <dgm:pt modelId="{C6BAF135-CC0E-4298-82CC-81927A97DFF8}" type="pres">
      <dgm:prSet presAssocID="{186700C7-BEA7-46A5-BCCE-E46387118E4C}" presName="Name0" presStyleCnt="0">
        <dgm:presLayoutVars>
          <dgm:dir/>
          <dgm:animLvl val="lvl"/>
          <dgm:resizeHandles val="exact"/>
        </dgm:presLayoutVars>
      </dgm:prSet>
      <dgm:spPr/>
    </dgm:pt>
    <dgm:pt modelId="{B5B12F58-C03C-4B01-96E6-43B64CC915EF}" type="pres">
      <dgm:prSet presAssocID="{019FAEF3-3DCB-4E0E-AA6A-053712B0635E}" presName="composite" presStyleCnt="0"/>
      <dgm:spPr/>
    </dgm:pt>
    <dgm:pt modelId="{17D8DA75-7230-4EC3-9575-BBD09B75919D}" type="pres">
      <dgm:prSet presAssocID="{019FAEF3-3DCB-4E0E-AA6A-053712B0635E}" presName="parTx" presStyleLbl="alignNode1" presStyleIdx="0" presStyleCnt="3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5604EE3A-34BA-4813-AB74-9A9E55D27429}" type="pres">
      <dgm:prSet presAssocID="{019FAEF3-3DCB-4E0E-AA6A-053712B0635E}" presName="desTx" presStyleLbl="alignAccFollowNode1" presStyleIdx="0" presStyleCnt="3">
        <dgm:presLayoutVars>
          <dgm:bulletEnabled val="1"/>
        </dgm:presLayoutVars>
      </dgm:prSet>
      <dgm:spPr/>
    </dgm:pt>
    <dgm:pt modelId="{93D238E1-8538-4B6E-88D0-7C0F3DE5FB53}" type="pres">
      <dgm:prSet presAssocID="{3F596EAE-15D0-4594-A2A6-D2C39384F389}" presName="space" presStyleCnt="0"/>
      <dgm:spPr/>
    </dgm:pt>
    <dgm:pt modelId="{CDBB961A-852E-47EB-8EAE-E21C93B15171}" type="pres">
      <dgm:prSet presAssocID="{4BCD2BB9-270C-4076-A9E0-A2DA36A23DA2}" presName="composite" presStyleCnt="0"/>
      <dgm:spPr/>
    </dgm:pt>
    <dgm:pt modelId="{2A2ECAFB-94D4-407E-9C42-91A9D46A1ABC}" type="pres">
      <dgm:prSet presAssocID="{4BCD2BB9-270C-4076-A9E0-A2DA36A23DA2}" presName="parTx" presStyleLbl="alignNode1" presStyleIdx="1" presStyleCnt="3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0E12377A-ECFC-4C33-B5D6-D4E0218B4FB6}" type="pres">
      <dgm:prSet presAssocID="{4BCD2BB9-270C-4076-A9E0-A2DA36A23DA2}" presName="desTx" presStyleLbl="alignAccFollowNode1" presStyleIdx="1" presStyleCnt="3">
        <dgm:presLayoutVars>
          <dgm:bulletEnabled val="1"/>
        </dgm:presLayoutVars>
      </dgm:prSet>
      <dgm:spPr/>
    </dgm:pt>
    <dgm:pt modelId="{B37B66F2-9632-41CD-BC5D-5112D9A139E2}" type="pres">
      <dgm:prSet presAssocID="{4CB52594-2956-473C-BE57-CB1F5A05E4D1}" presName="space" presStyleCnt="0"/>
      <dgm:spPr/>
    </dgm:pt>
    <dgm:pt modelId="{DCD85554-7EF1-4B18-B992-89E736D781FE}" type="pres">
      <dgm:prSet presAssocID="{26A395F8-7EA9-459F-8C52-399E742A86F6}" presName="composite" presStyleCnt="0"/>
      <dgm:spPr/>
    </dgm:pt>
    <dgm:pt modelId="{23006A98-356A-4745-B835-EFAAF0723E10}" type="pres">
      <dgm:prSet presAssocID="{26A395F8-7EA9-459F-8C52-399E742A86F6}" presName="parTx" presStyleLbl="alignNode1" presStyleIdx="2" presStyleCnt="3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B096494B-5BD2-4541-BF31-C8076C0CB993}" type="pres">
      <dgm:prSet presAssocID="{26A395F8-7EA9-459F-8C52-399E742A86F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BDC3211-C1A8-4615-AB5B-39AC876B66AE}" type="presOf" srcId="{186700C7-BEA7-46A5-BCCE-E46387118E4C}" destId="{C6BAF135-CC0E-4298-82CC-81927A97DFF8}" srcOrd="0" destOrd="0" presId="urn:microsoft.com/office/officeart/2005/8/layout/hList1"/>
    <dgm:cxn modelId="{CA511135-C0DB-4FEA-915F-3AC8E76908FC}" srcId="{26A395F8-7EA9-459F-8C52-399E742A86F6}" destId="{44BB76D0-3386-422B-8E65-42CADC9CC878}" srcOrd="0" destOrd="0" parTransId="{1F77FC0B-4F8B-4C41-8120-4787EE32762F}" sibTransId="{002FB00D-64C0-4E53-9771-7C26DF85B997}"/>
    <dgm:cxn modelId="{0AFC5441-0DA3-463C-A086-FA9A8A81B916}" srcId="{4BCD2BB9-270C-4076-A9E0-A2DA36A23DA2}" destId="{E1C92DC2-D199-4838-8CCD-C94571CB4EEC}" srcOrd="0" destOrd="0" parTransId="{AB62F940-CDC0-474F-A71D-9E1B154DF8F5}" sibTransId="{F26A39C3-4ABB-443D-9A9F-E3B6957AB164}"/>
    <dgm:cxn modelId="{247B8D46-799E-44A0-8065-1173147B5BAB}" srcId="{186700C7-BEA7-46A5-BCCE-E46387118E4C}" destId="{4BCD2BB9-270C-4076-A9E0-A2DA36A23DA2}" srcOrd="1" destOrd="0" parTransId="{C3E20B13-E1AC-4324-A105-E7C2EE3AB056}" sibTransId="{4CB52594-2956-473C-BE57-CB1F5A05E4D1}"/>
    <dgm:cxn modelId="{AA052D48-564B-4014-9F40-6AFF10D9FB96}" type="presOf" srcId="{28143DEE-6BF4-482C-A5B8-ED13D40D512D}" destId="{5604EE3A-34BA-4813-AB74-9A9E55D27429}" srcOrd="0" destOrd="0" presId="urn:microsoft.com/office/officeart/2005/8/layout/hList1"/>
    <dgm:cxn modelId="{57D47276-51DB-437F-A4E7-3D57FF9D6506}" type="presOf" srcId="{019FAEF3-3DCB-4E0E-AA6A-053712B0635E}" destId="{17D8DA75-7230-4EC3-9575-BBD09B75919D}" srcOrd="0" destOrd="0" presId="urn:microsoft.com/office/officeart/2005/8/layout/hList1"/>
    <dgm:cxn modelId="{C71A6F7B-228C-4C89-8FF5-F3FD8FBEDFF0}" type="presOf" srcId="{E1C92DC2-D199-4838-8CCD-C94571CB4EEC}" destId="{0E12377A-ECFC-4C33-B5D6-D4E0218B4FB6}" srcOrd="0" destOrd="0" presId="urn:microsoft.com/office/officeart/2005/8/layout/hList1"/>
    <dgm:cxn modelId="{C760E081-0066-4D2D-A322-6AAD1A3068DD}" srcId="{186700C7-BEA7-46A5-BCCE-E46387118E4C}" destId="{26A395F8-7EA9-459F-8C52-399E742A86F6}" srcOrd="2" destOrd="0" parTransId="{CF92FA75-10EC-4B35-8690-55B46034418D}" sibTransId="{6F193E38-CBCA-4D26-AC53-C8DE5DF03A33}"/>
    <dgm:cxn modelId="{B95FEF8A-AE61-4DA4-9C27-EF2F90E17BAA}" srcId="{186700C7-BEA7-46A5-BCCE-E46387118E4C}" destId="{019FAEF3-3DCB-4E0E-AA6A-053712B0635E}" srcOrd="0" destOrd="0" parTransId="{6D88A188-87DE-494C-B4EB-EEB5C61B082B}" sibTransId="{3F596EAE-15D0-4594-A2A6-D2C39384F389}"/>
    <dgm:cxn modelId="{2F8691B2-3364-48F0-80F2-7EB4AF7334B9}" type="presOf" srcId="{44BB76D0-3386-422B-8E65-42CADC9CC878}" destId="{B096494B-5BD2-4541-BF31-C8076C0CB993}" srcOrd="0" destOrd="0" presId="urn:microsoft.com/office/officeart/2005/8/layout/hList1"/>
    <dgm:cxn modelId="{5236DBE0-40BD-4664-82E0-3E140EB0C4D7}" srcId="{019FAEF3-3DCB-4E0E-AA6A-053712B0635E}" destId="{28143DEE-6BF4-482C-A5B8-ED13D40D512D}" srcOrd="0" destOrd="0" parTransId="{6BC53B1A-9B89-4DB1-A751-3C610D1B6B34}" sibTransId="{CC6DBF42-47A2-4622-84F4-12AF5E9FE7EC}"/>
    <dgm:cxn modelId="{A8FB14F5-29CE-4C66-A7A9-2A00848B6BAA}" type="presOf" srcId="{26A395F8-7EA9-459F-8C52-399E742A86F6}" destId="{23006A98-356A-4745-B835-EFAAF0723E10}" srcOrd="0" destOrd="0" presId="urn:microsoft.com/office/officeart/2005/8/layout/hList1"/>
    <dgm:cxn modelId="{915A22FD-60C9-423A-8CB5-68375D752B78}" type="presOf" srcId="{4BCD2BB9-270C-4076-A9E0-A2DA36A23DA2}" destId="{2A2ECAFB-94D4-407E-9C42-91A9D46A1ABC}" srcOrd="0" destOrd="0" presId="urn:microsoft.com/office/officeart/2005/8/layout/hList1"/>
    <dgm:cxn modelId="{66ADDD73-F669-46BC-970D-9A5F34D92687}" type="presParOf" srcId="{C6BAF135-CC0E-4298-82CC-81927A97DFF8}" destId="{B5B12F58-C03C-4B01-96E6-43B64CC915EF}" srcOrd="0" destOrd="0" presId="urn:microsoft.com/office/officeart/2005/8/layout/hList1"/>
    <dgm:cxn modelId="{826F03EC-7F79-4CE4-B946-811FA498DA98}" type="presParOf" srcId="{B5B12F58-C03C-4B01-96E6-43B64CC915EF}" destId="{17D8DA75-7230-4EC3-9575-BBD09B75919D}" srcOrd="0" destOrd="0" presId="urn:microsoft.com/office/officeart/2005/8/layout/hList1"/>
    <dgm:cxn modelId="{16260B00-A5AC-4A26-B69D-87BD3420D552}" type="presParOf" srcId="{B5B12F58-C03C-4B01-96E6-43B64CC915EF}" destId="{5604EE3A-34BA-4813-AB74-9A9E55D27429}" srcOrd="1" destOrd="0" presId="urn:microsoft.com/office/officeart/2005/8/layout/hList1"/>
    <dgm:cxn modelId="{71C6AD06-4B41-4730-9EE1-538261F8B4A6}" type="presParOf" srcId="{C6BAF135-CC0E-4298-82CC-81927A97DFF8}" destId="{93D238E1-8538-4B6E-88D0-7C0F3DE5FB53}" srcOrd="1" destOrd="0" presId="urn:microsoft.com/office/officeart/2005/8/layout/hList1"/>
    <dgm:cxn modelId="{F6F9400A-A9F9-46D0-B4B6-E1D564B510B3}" type="presParOf" srcId="{C6BAF135-CC0E-4298-82CC-81927A97DFF8}" destId="{CDBB961A-852E-47EB-8EAE-E21C93B15171}" srcOrd="2" destOrd="0" presId="urn:microsoft.com/office/officeart/2005/8/layout/hList1"/>
    <dgm:cxn modelId="{44E5488F-D05B-4263-A5C3-08E3869E71E8}" type="presParOf" srcId="{CDBB961A-852E-47EB-8EAE-E21C93B15171}" destId="{2A2ECAFB-94D4-407E-9C42-91A9D46A1ABC}" srcOrd="0" destOrd="0" presId="urn:microsoft.com/office/officeart/2005/8/layout/hList1"/>
    <dgm:cxn modelId="{33F865EC-A846-45F2-BD86-36F110352504}" type="presParOf" srcId="{CDBB961A-852E-47EB-8EAE-E21C93B15171}" destId="{0E12377A-ECFC-4C33-B5D6-D4E0218B4FB6}" srcOrd="1" destOrd="0" presId="urn:microsoft.com/office/officeart/2005/8/layout/hList1"/>
    <dgm:cxn modelId="{522314C5-B02A-4E95-8797-C2C7D39616FD}" type="presParOf" srcId="{C6BAF135-CC0E-4298-82CC-81927A97DFF8}" destId="{B37B66F2-9632-41CD-BC5D-5112D9A139E2}" srcOrd="3" destOrd="0" presId="urn:microsoft.com/office/officeart/2005/8/layout/hList1"/>
    <dgm:cxn modelId="{605958D5-CA9F-4024-8FAC-48EE6AF21FB6}" type="presParOf" srcId="{C6BAF135-CC0E-4298-82CC-81927A97DFF8}" destId="{DCD85554-7EF1-4B18-B992-89E736D781FE}" srcOrd="4" destOrd="0" presId="urn:microsoft.com/office/officeart/2005/8/layout/hList1"/>
    <dgm:cxn modelId="{972DB866-B452-4219-8767-BF463A0D48F1}" type="presParOf" srcId="{DCD85554-7EF1-4B18-B992-89E736D781FE}" destId="{23006A98-356A-4745-B835-EFAAF0723E10}" srcOrd="0" destOrd="0" presId="urn:microsoft.com/office/officeart/2005/8/layout/hList1"/>
    <dgm:cxn modelId="{2C346679-73C6-4FA9-88FB-1516EFB8854F}" type="presParOf" srcId="{DCD85554-7EF1-4B18-B992-89E736D781FE}" destId="{B096494B-5BD2-4541-BF31-C8076C0CB9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EBDF99-7D68-425C-B260-52237E6DCD3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A006CCF-5982-4B4B-A4F0-77B1BDCB62BF}">
      <dgm:prSet custT="1"/>
      <dgm:spPr/>
      <dgm:t>
        <a:bodyPr/>
        <a:lstStyle/>
        <a:p>
          <a:pPr rtl="0"/>
          <a:r>
            <a:rPr lang="en-US" sz="2800" dirty="0">
              <a:latin typeface="+mn-lt"/>
              <a:ea typeface="+mj-ea"/>
            </a:rPr>
            <a:t>ES</a:t>
          </a:r>
          <a:endParaRPr lang="zh-CN" sz="2800" dirty="0">
            <a:latin typeface="+mn-lt"/>
            <a:ea typeface="+mj-ea"/>
          </a:endParaRPr>
        </a:p>
      </dgm:t>
    </dgm:pt>
    <dgm:pt modelId="{615CF93D-D437-475A-8CDD-EC684DDE6B50}" type="parTrans" cxnId="{649B0A12-2A1D-4670-A124-0A8A61831AE9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C4D46F8F-FDE2-488A-8834-9947386670DC}" type="sibTrans" cxnId="{649B0A12-2A1D-4670-A124-0A8A61831AE9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67BDB282-F565-4794-AA0A-C55E4E9D5C5C}">
      <dgm:prSet custT="1"/>
      <dgm:spPr/>
      <dgm:t>
        <a:bodyPr lIns="144000" tIns="72000" rIns="144000" bIns="72000"/>
        <a:lstStyle/>
        <a:p>
          <a:pPr rtl="0"/>
          <a:r>
            <a:rPr lang="zh-CN" altLang="en-US" sz="1800" dirty="0">
              <a:latin typeface="+mn-lt"/>
              <a:ea typeface="+mj-ea"/>
            </a:rPr>
            <a:t>活动最早开始时间</a:t>
          </a:r>
        </a:p>
      </dgm:t>
    </dgm:pt>
    <dgm:pt modelId="{6687D33B-F5C4-4097-B8CE-43CCFF48EAAC}" type="parTrans" cxnId="{29C9CD11-44EA-4983-B614-43A71D0824C5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6DB4DDC8-02DF-4277-AC84-CC92E799C2D2}" type="sibTrans" cxnId="{29C9CD11-44EA-4983-B614-43A71D0824C5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2F50BBAD-6F57-471E-BE83-10A540570C6D}">
      <dgm:prSet custT="1"/>
      <dgm:spPr/>
      <dgm:t>
        <a:bodyPr/>
        <a:lstStyle/>
        <a:p>
          <a:pPr rtl="0"/>
          <a:r>
            <a:rPr lang="en-US" sz="2800" dirty="0">
              <a:latin typeface="+mn-lt"/>
              <a:ea typeface="+mj-ea"/>
            </a:rPr>
            <a:t>LS</a:t>
          </a:r>
          <a:endParaRPr lang="zh-CN" sz="2800" dirty="0">
            <a:latin typeface="+mn-lt"/>
            <a:ea typeface="+mj-ea"/>
          </a:endParaRPr>
        </a:p>
      </dgm:t>
    </dgm:pt>
    <dgm:pt modelId="{DE669FA0-E317-4799-9885-79E35B6AAC96}" type="parTrans" cxnId="{678CDFE1-408F-4ADA-A571-DC891427DD73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12ABF9CE-D2E1-42B3-83E3-335EDA9F4E41}" type="sibTrans" cxnId="{678CDFE1-408F-4ADA-A571-DC891427DD73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215DD921-4A6E-4757-ADF6-6AB70BCD0E97}">
      <dgm:prSet custT="1"/>
      <dgm:spPr/>
      <dgm:t>
        <a:bodyPr lIns="144000" tIns="72000" rIns="144000" bIns="72000"/>
        <a:lstStyle/>
        <a:p>
          <a:pPr rtl="0"/>
          <a:r>
            <a:rPr lang="zh-CN" altLang="en-US" sz="1800" dirty="0">
              <a:latin typeface="+mn-lt"/>
              <a:ea typeface="+mj-ea"/>
            </a:rPr>
            <a:t>活动最迟开始时间</a:t>
          </a:r>
        </a:p>
      </dgm:t>
    </dgm:pt>
    <dgm:pt modelId="{0A35868D-C6B5-4D1A-BF4B-4965DD05E977}" type="parTrans" cxnId="{DD59C4B3-5912-49E0-BBEC-87507957DF4A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85D6A536-1B32-4406-A42B-A8F8D4E2CB67}" type="sibTrans" cxnId="{DD59C4B3-5912-49E0-BBEC-87507957DF4A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DBC29701-22A9-4CEC-BAFF-A7F09A7B1367}">
      <dgm:prSet custT="1"/>
      <dgm:spPr/>
      <dgm:t>
        <a:bodyPr/>
        <a:lstStyle/>
        <a:p>
          <a:pPr rtl="0"/>
          <a:r>
            <a:rPr lang="en-US" sz="2800" dirty="0">
              <a:latin typeface="+mn-lt"/>
              <a:ea typeface="+mj-ea"/>
            </a:rPr>
            <a:t>EF</a:t>
          </a:r>
          <a:endParaRPr lang="zh-CN" sz="2800" dirty="0">
            <a:latin typeface="+mn-lt"/>
            <a:ea typeface="+mj-ea"/>
          </a:endParaRPr>
        </a:p>
      </dgm:t>
    </dgm:pt>
    <dgm:pt modelId="{7E92D930-8901-47D4-B7AD-91FEC8A0AB18}" type="parTrans" cxnId="{C902FF30-B54E-454D-A112-81C789D14817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8CFD6B04-B787-4E31-A5E4-C6197BB212EA}" type="sibTrans" cxnId="{C902FF30-B54E-454D-A112-81C789D14817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45B9604E-F944-4650-A992-E6B66660A1E7}">
      <dgm:prSet custT="1"/>
      <dgm:spPr/>
      <dgm:t>
        <a:bodyPr lIns="144000" tIns="72000" rIns="144000" bIns="72000"/>
        <a:lstStyle/>
        <a:p>
          <a:pPr rtl="0"/>
          <a:r>
            <a:rPr lang="zh-CN" altLang="en-US" sz="1800" dirty="0">
              <a:latin typeface="+mn-lt"/>
              <a:ea typeface="+mj-ea"/>
            </a:rPr>
            <a:t>活动最早完成时间</a:t>
          </a:r>
        </a:p>
      </dgm:t>
    </dgm:pt>
    <dgm:pt modelId="{982F0790-CAF2-4345-8412-FA03E16E4FE4}" type="parTrans" cxnId="{FFC2746A-EABF-418D-9663-B8C78BE00E42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1CCA096F-3CE7-4C1B-8B79-9A7AEEC8CE13}" type="sibTrans" cxnId="{FFC2746A-EABF-418D-9663-B8C78BE00E42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7CC7FC56-D6A5-4F5C-A160-274AF49C9038}">
      <dgm:prSet custT="1"/>
      <dgm:spPr/>
      <dgm:t>
        <a:bodyPr/>
        <a:lstStyle/>
        <a:p>
          <a:pPr rtl="0"/>
          <a:r>
            <a:rPr lang="en-US" sz="2800">
              <a:latin typeface="+mn-lt"/>
              <a:ea typeface="+mj-ea"/>
            </a:rPr>
            <a:t>LF</a:t>
          </a:r>
          <a:endParaRPr lang="zh-CN" sz="2800">
            <a:latin typeface="+mn-lt"/>
            <a:ea typeface="+mj-ea"/>
          </a:endParaRPr>
        </a:p>
      </dgm:t>
    </dgm:pt>
    <dgm:pt modelId="{C00FB55F-392D-4ABF-839B-092398B8FF4A}" type="parTrans" cxnId="{6FF6EED3-5168-4837-A6BD-3F39C622D767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4E28210E-6EF2-4883-8D92-4F258A07C597}" type="sibTrans" cxnId="{6FF6EED3-5168-4837-A6BD-3F39C622D767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654EC049-678A-4624-B0C5-96B85F591A3E}">
      <dgm:prSet custT="1"/>
      <dgm:spPr/>
      <dgm:t>
        <a:bodyPr lIns="144000" tIns="72000" rIns="144000" bIns="72000"/>
        <a:lstStyle/>
        <a:p>
          <a:pPr rtl="0"/>
          <a:r>
            <a:rPr lang="zh-CN" altLang="en-US" sz="1800" dirty="0">
              <a:latin typeface="+mn-lt"/>
              <a:ea typeface="+mj-ea"/>
            </a:rPr>
            <a:t>活动最迟完成时间</a:t>
          </a:r>
        </a:p>
      </dgm:t>
    </dgm:pt>
    <dgm:pt modelId="{DC51EE13-581A-4055-806B-E00869623125}" type="parTrans" cxnId="{A2801BBE-E479-4139-9D0A-0CD7FDD4020A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F5408ABA-D2D0-41D8-B99D-8059CF6A202A}" type="sibTrans" cxnId="{A2801BBE-E479-4139-9D0A-0CD7FDD4020A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47B8409E-6307-40FF-84B0-6B43884156A6}">
      <dgm:prSet custT="1"/>
      <dgm:spPr/>
      <dgm:t>
        <a:bodyPr/>
        <a:lstStyle/>
        <a:p>
          <a:pPr rtl="0"/>
          <a:r>
            <a:rPr lang="en-US" sz="2800">
              <a:latin typeface="+mn-lt"/>
              <a:ea typeface="+mj-ea"/>
            </a:rPr>
            <a:t>TF</a:t>
          </a:r>
          <a:endParaRPr lang="zh-CN" sz="2800">
            <a:latin typeface="+mn-lt"/>
            <a:ea typeface="+mj-ea"/>
          </a:endParaRPr>
        </a:p>
      </dgm:t>
    </dgm:pt>
    <dgm:pt modelId="{108F2496-43E1-443C-B36C-A3501FD558BE}" type="parTrans" cxnId="{45AFB8F1-39C6-46B9-A3BF-34163D8F4237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262706D7-A486-461A-B08B-FE59F23E4056}" type="sibTrans" cxnId="{45AFB8F1-39C6-46B9-A3BF-34163D8F4237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74CA81D8-A4C8-4CED-8A81-B410544D58B5}">
      <dgm:prSet custT="1"/>
      <dgm:spPr/>
      <dgm:t>
        <a:bodyPr lIns="144000" tIns="72000" rIns="144000" bIns="72000"/>
        <a:lstStyle/>
        <a:p>
          <a:pPr rtl="0"/>
          <a:r>
            <a:rPr lang="zh-CN" altLang="en-US" sz="1800" dirty="0">
              <a:latin typeface="+mn-lt"/>
              <a:ea typeface="+mj-ea"/>
            </a:rPr>
            <a:t>总时差</a:t>
          </a:r>
          <a:r>
            <a:rPr lang="en-US" altLang="zh-CN" sz="1800" dirty="0">
              <a:latin typeface="+mn-lt"/>
              <a:ea typeface="+mj-ea"/>
            </a:rPr>
            <a:t>TF=LF</a:t>
          </a:r>
          <a:r>
            <a:rPr lang="en-US" sz="1800" dirty="0">
              <a:latin typeface="+mn-lt"/>
              <a:ea typeface="+mj-ea"/>
            </a:rPr>
            <a:t>-EF=LS-ES</a:t>
          </a:r>
          <a:endParaRPr lang="zh-CN" altLang="en-US" sz="1800" dirty="0">
            <a:latin typeface="+mn-lt"/>
            <a:ea typeface="+mj-ea"/>
          </a:endParaRPr>
        </a:p>
      </dgm:t>
    </dgm:pt>
    <dgm:pt modelId="{BA626CE7-E569-4CC5-A5E8-B7971E4D8A15}" type="parTrans" cxnId="{62BACC19-C470-4A85-A268-706CF641FCDC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4A3275E0-104A-44ED-A517-EB76796F8AFF}" type="sibTrans" cxnId="{62BACC19-C470-4A85-A268-706CF641FCDC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FADFA9AA-8EB4-4F22-BB87-9D8B93E5BFAD}">
      <dgm:prSet custT="1"/>
      <dgm:spPr/>
      <dgm:t>
        <a:bodyPr/>
        <a:lstStyle/>
        <a:p>
          <a:pPr rtl="0"/>
          <a:r>
            <a:rPr lang="en-US" sz="2800">
              <a:latin typeface="+mn-lt"/>
              <a:ea typeface="+mj-ea"/>
            </a:rPr>
            <a:t>FF</a:t>
          </a:r>
          <a:endParaRPr lang="zh-CN" sz="2800">
            <a:latin typeface="+mn-lt"/>
            <a:ea typeface="+mj-ea"/>
          </a:endParaRPr>
        </a:p>
      </dgm:t>
    </dgm:pt>
    <dgm:pt modelId="{09FECBC6-C02E-4F2C-9C7C-E57FFF089FB8}" type="parTrans" cxnId="{374C951A-DA4B-4731-8D0E-C4BF328353F8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EC4F4AC1-BF29-4139-8492-145C33CAC9B6}" type="sibTrans" cxnId="{374C951A-DA4B-4731-8D0E-C4BF328353F8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09C4A4C8-A795-47D7-9D9D-6789DA73C750}">
      <dgm:prSet custT="1"/>
      <dgm:spPr/>
      <dgm:t>
        <a:bodyPr lIns="144000" tIns="72000" rIns="144000" bIns="72000"/>
        <a:lstStyle/>
        <a:p>
          <a:pPr rtl="0"/>
          <a:r>
            <a:rPr lang="zh-CN" altLang="en-US" sz="1800" dirty="0">
              <a:latin typeface="+mn-lt"/>
              <a:ea typeface="+mj-ea"/>
            </a:rPr>
            <a:t>自由时差</a:t>
          </a:r>
        </a:p>
      </dgm:t>
    </dgm:pt>
    <dgm:pt modelId="{16A4BCE5-2225-4BFB-AB39-BD6515CD2719}" type="parTrans" cxnId="{DF019E2E-B3E4-4828-A910-EC219E4AF851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6E70156D-1840-4E5D-B755-4D9AB83142D4}" type="sibTrans" cxnId="{DF019E2E-B3E4-4828-A910-EC219E4AF851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03621A80-CF79-4963-840F-20676C4956D5}">
      <dgm:prSet custT="1"/>
      <dgm:spPr/>
      <dgm:t>
        <a:bodyPr lIns="144000" tIns="72000" rIns="144000" bIns="72000"/>
        <a:lstStyle/>
        <a:p>
          <a:pPr rtl="0"/>
          <a:r>
            <a:rPr lang="en-US" altLang="zh-CN" sz="1800" dirty="0">
              <a:latin typeface="+mn-lt"/>
              <a:ea typeface="+mj-ea"/>
            </a:rPr>
            <a:t>EF=</a:t>
          </a:r>
          <a:r>
            <a:rPr lang="en-US" altLang="zh-CN" sz="1800" dirty="0" err="1">
              <a:latin typeface="+mn-lt"/>
              <a:ea typeface="+mj-ea"/>
            </a:rPr>
            <a:t>ES+Duration</a:t>
          </a:r>
          <a:endParaRPr lang="zh-CN" sz="1800" dirty="0">
            <a:latin typeface="+mn-lt"/>
            <a:ea typeface="+mj-ea"/>
          </a:endParaRPr>
        </a:p>
      </dgm:t>
    </dgm:pt>
    <dgm:pt modelId="{69E0B115-DA63-4FF8-B1FC-C47C2403EAC7}" type="parTrans" cxnId="{562B3191-B01A-41A9-8FF4-BA684F870FB2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15EEC4AF-071A-47EE-9A11-2A8988419D7B}" type="sibTrans" cxnId="{562B3191-B01A-41A9-8FF4-BA684F870FB2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0828BA36-D459-42E7-AA8F-9C898D0C5F4D}">
      <dgm:prSet custT="1"/>
      <dgm:spPr/>
      <dgm:t>
        <a:bodyPr lIns="144000" tIns="72000" rIns="144000" bIns="72000"/>
        <a:lstStyle/>
        <a:p>
          <a:pPr rtl="0"/>
          <a:r>
            <a:rPr lang="en-US" altLang="zh-CN" sz="1800" dirty="0">
              <a:latin typeface="+mn-lt"/>
              <a:ea typeface="+mj-ea"/>
            </a:rPr>
            <a:t>LF=</a:t>
          </a:r>
          <a:r>
            <a:rPr lang="en-US" altLang="zh-CN" sz="1800" dirty="0" err="1">
              <a:latin typeface="+mn-lt"/>
              <a:ea typeface="+mj-ea"/>
            </a:rPr>
            <a:t>LS+Duration</a:t>
          </a:r>
          <a:endParaRPr lang="zh-CN" sz="1800" dirty="0">
            <a:latin typeface="+mn-lt"/>
            <a:ea typeface="+mj-ea"/>
          </a:endParaRPr>
        </a:p>
      </dgm:t>
    </dgm:pt>
    <dgm:pt modelId="{BF7EAC3B-65AD-4F6A-A8DC-088B948C9E45}" type="parTrans" cxnId="{BE29B18F-C9B4-4564-ADF1-DCE3438F457F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B565F56A-56B9-43FB-93A2-04B2F6B8BF79}" type="sibTrans" cxnId="{BE29B18F-C9B4-4564-ADF1-DCE3438F457F}">
      <dgm:prSet/>
      <dgm:spPr/>
      <dgm:t>
        <a:bodyPr/>
        <a:lstStyle/>
        <a:p>
          <a:endParaRPr lang="zh-CN" altLang="en-US" sz="1800">
            <a:latin typeface="+mn-lt"/>
            <a:ea typeface="+mj-ea"/>
          </a:endParaRPr>
        </a:p>
      </dgm:t>
    </dgm:pt>
    <dgm:pt modelId="{4A55E25C-016D-410B-B22F-A5D08039536E}">
      <dgm:prSet custT="1"/>
      <dgm:spPr/>
      <dgm:t>
        <a:bodyPr lIns="144000" tIns="72000" rIns="144000" bIns="72000"/>
        <a:lstStyle/>
        <a:p>
          <a:pPr rtl="0"/>
          <a:r>
            <a:rPr lang="en-US" altLang="zh-CN" sz="1800" dirty="0">
              <a:solidFill>
                <a:srgbClr val="FF0000"/>
              </a:solidFill>
              <a:latin typeface="+mn-lt"/>
              <a:ea typeface="+mj-ea"/>
            </a:rPr>
            <a:t>TF=0</a:t>
          </a:r>
          <a:r>
            <a:rPr lang="zh-CN" altLang="en-US" sz="1800" dirty="0">
              <a:solidFill>
                <a:srgbClr val="FF0000"/>
              </a:solidFill>
              <a:latin typeface="+mn-lt"/>
              <a:ea typeface="+mj-ea"/>
            </a:rPr>
            <a:t>的活动为关键活动</a:t>
          </a:r>
          <a:endParaRPr lang="zh-CN" sz="1800" dirty="0">
            <a:solidFill>
              <a:srgbClr val="FF0000"/>
            </a:solidFill>
            <a:latin typeface="+mn-lt"/>
            <a:ea typeface="+mj-ea"/>
          </a:endParaRPr>
        </a:p>
      </dgm:t>
    </dgm:pt>
    <dgm:pt modelId="{CDB0523A-5788-420D-AFF8-456BA4D81D40}" type="parTrans" cxnId="{4328B849-8463-487E-A697-ED3BA77695CF}">
      <dgm:prSet/>
      <dgm:spPr/>
      <dgm:t>
        <a:bodyPr/>
        <a:lstStyle/>
        <a:p>
          <a:endParaRPr lang="zh-CN" altLang="en-US"/>
        </a:p>
      </dgm:t>
    </dgm:pt>
    <dgm:pt modelId="{35C50D10-835B-4F5C-8CB2-4D859240C220}" type="sibTrans" cxnId="{4328B849-8463-487E-A697-ED3BA77695CF}">
      <dgm:prSet/>
      <dgm:spPr/>
      <dgm:t>
        <a:bodyPr/>
        <a:lstStyle/>
        <a:p>
          <a:endParaRPr lang="zh-CN" altLang="en-US"/>
        </a:p>
      </dgm:t>
    </dgm:pt>
    <dgm:pt modelId="{45C15049-E9B3-45AF-8615-694792801A0C}">
      <dgm:prSet custT="1"/>
      <dgm:spPr/>
      <dgm:t>
        <a:bodyPr/>
        <a:lstStyle/>
        <a:p>
          <a:pPr rtl="0"/>
          <a:r>
            <a:rPr lang="en-US" altLang="zh-CN" sz="2800" dirty="0" err="1">
              <a:latin typeface="+mn-lt"/>
              <a:ea typeface="+mj-ea"/>
            </a:rPr>
            <a:t>Ve</a:t>
          </a:r>
          <a:endParaRPr lang="zh-CN" sz="2800" dirty="0">
            <a:latin typeface="+mn-lt"/>
            <a:ea typeface="+mj-ea"/>
          </a:endParaRPr>
        </a:p>
      </dgm:t>
    </dgm:pt>
    <dgm:pt modelId="{2ED03A9E-40A7-467F-8D8B-422957BFEB0A}" type="parTrans" cxnId="{D20CAD40-CB13-47B0-BB06-D45AD217181C}">
      <dgm:prSet/>
      <dgm:spPr/>
      <dgm:t>
        <a:bodyPr/>
        <a:lstStyle/>
        <a:p>
          <a:endParaRPr lang="zh-CN" altLang="en-US"/>
        </a:p>
      </dgm:t>
    </dgm:pt>
    <dgm:pt modelId="{1FC743A5-A104-4DDF-A1B2-FF5F985C521D}" type="sibTrans" cxnId="{D20CAD40-CB13-47B0-BB06-D45AD217181C}">
      <dgm:prSet/>
      <dgm:spPr/>
      <dgm:t>
        <a:bodyPr/>
        <a:lstStyle/>
        <a:p>
          <a:endParaRPr lang="zh-CN" altLang="en-US"/>
        </a:p>
      </dgm:t>
    </dgm:pt>
    <dgm:pt modelId="{AB50B55F-4334-4B57-BF60-997DAFAE139C}">
      <dgm:prSet custT="1"/>
      <dgm:spPr/>
      <dgm:t>
        <a:bodyPr lIns="144000" tIns="72000" rIns="144000" bIns="72000"/>
        <a:lstStyle/>
        <a:p>
          <a:pPr rtl="0"/>
          <a:r>
            <a:rPr lang="zh-CN" altLang="en-US" sz="1800" dirty="0">
              <a:latin typeface="+mn-lt"/>
              <a:ea typeface="+mj-ea"/>
            </a:rPr>
            <a:t>事件最早开始时间</a:t>
          </a:r>
          <a:endParaRPr lang="zh-CN" sz="1800" dirty="0">
            <a:latin typeface="+mn-lt"/>
            <a:ea typeface="+mj-ea"/>
          </a:endParaRPr>
        </a:p>
      </dgm:t>
    </dgm:pt>
    <dgm:pt modelId="{FC6A1C43-03D9-4910-9806-28462FF6AFAC}" type="parTrans" cxnId="{B8AA0FAC-169B-4C89-8AD7-567F96DC5733}">
      <dgm:prSet/>
      <dgm:spPr/>
      <dgm:t>
        <a:bodyPr/>
        <a:lstStyle/>
        <a:p>
          <a:endParaRPr lang="zh-CN" altLang="en-US"/>
        </a:p>
      </dgm:t>
    </dgm:pt>
    <dgm:pt modelId="{F009295D-1C34-4697-B327-E3E908D2E1EE}" type="sibTrans" cxnId="{B8AA0FAC-169B-4C89-8AD7-567F96DC5733}">
      <dgm:prSet/>
      <dgm:spPr/>
      <dgm:t>
        <a:bodyPr/>
        <a:lstStyle/>
        <a:p>
          <a:endParaRPr lang="zh-CN" altLang="en-US"/>
        </a:p>
      </dgm:t>
    </dgm:pt>
    <dgm:pt modelId="{F8204CAB-2BD0-444A-B1EF-DCAAA87841C4}">
      <dgm:prSet custT="1"/>
      <dgm:spPr/>
      <dgm:t>
        <a:bodyPr/>
        <a:lstStyle/>
        <a:p>
          <a:pPr rtl="0"/>
          <a:r>
            <a:rPr lang="en-US" altLang="zh-CN" sz="2800" dirty="0" err="1">
              <a:latin typeface="+mn-lt"/>
              <a:ea typeface="+mj-ea"/>
            </a:rPr>
            <a:t>Vl</a:t>
          </a:r>
          <a:endParaRPr lang="zh-CN" sz="2800" dirty="0">
            <a:latin typeface="+mn-lt"/>
            <a:ea typeface="+mj-ea"/>
          </a:endParaRPr>
        </a:p>
      </dgm:t>
    </dgm:pt>
    <dgm:pt modelId="{C6FCA870-5222-4DE6-AB53-1EA127F1E270}" type="parTrans" cxnId="{0FB0111E-C1FD-4D2C-8C4A-13C9E78B5A96}">
      <dgm:prSet/>
      <dgm:spPr/>
      <dgm:t>
        <a:bodyPr/>
        <a:lstStyle/>
        <a:p>
          <a:endParaRPr lang="zh-CN" altLang="en-US"/>
        </a:p>
      </dgm:t>
    </dgm:pt>
    <dgm:pt modelId="{89F72FF1-B9D1-4D3F-829D-815FD4FB5012}" type="sibTrans" cxnId="{0FB0111E-C1FD-4D2C-8C4A-13C9E78B5A96}">
      <dgm:prSet/>
      <dgm:spPr/>
      <dgm:t>
        <a:bodyPr/>
        <a:lstStyle/>
        <a:p>
          <a:endParaRPr lang="zh-CN" altLang="en-US"/>
        </a:p>
      </dgm:t>
    </dgm:pt>
    <dgm:pt modelId="{867EAC1E-A129-4202-B3BE-4A730AA0CC2D}">
      <dgm:prSet custT="1"/>
      <dgm:spPr/>
      <dgm:t>
        <a:bodyPr lIns="144000" tIns="72000" rIns="144000" bIns="72000"/>
        <a:lstStyle/>
        <a:p>
          <a:pPr rtl="0"/>
          <a:r>
            <a:rPr lang="zh-CN" altLang="en-US" sz="1800" dirty="0">
              <a:latin typeface="+mn-lt"/>
              <a:ea typeface="+mj-ea"/>
            </a:rPr>
            <a:t>事件最迟开始时间</a:t>
          </a:r>
          <a:endParaRPr lang="zh-CN" sz="1800" dirty="0">
            <a:latin typeface="+mn-lt"/>
            <a:ea typeface="+mj-ea"/>
          </a:endParaRPr>
        </a:p>
      </dgm:t>
    </dgm:pt>
    <dgm:pt modelId="{4D1E7D77-ABA6-4041-9557-82D5FF8C2A4C}" type="parTrans" cxnId="{FBE5033F-343D-47F7-A4F0-3EE0C050D72B}">
      <dgm:prSet/>
      <dgm:spPr/>
      <dgm:t>
        <a:bodyPr/>
        <a:lstStyle/>
        <a:p>
          <a:endParaRPr lang="zh-CN" altLang="en-US"/>
        </a:p>
      </dgm:t>
    </dgm:pt>
    <dgm:pt modelId="{A4310378-12E1-49BB-8A29-1D038B4D1CE3}" type="sibTrans" cxnId="{FBE5033F-343D-47F7-A4F0-3EE0C050D72B}">
      <dgm:prSet/>
      <dgm:spPr/>
      <dgm:t>
        <a:bodyPr/>
        <a:lstStyle/>
        <a:p>
          <a:endParaRPr lang="zh-CN" altLang="en-US"/>
        </a:p>
      </dgm:t>
    </dgm:pt>
    <dgm:pt modelId="{8E20BA5E-F89D-4AA8-808E-29D9C49AB60F}" type="pres">
      <dgm:prSet presAssocID="{05EBDF99-7D68-425C-B260-52237E6DCD3E}" presName="Name0" presStyleCnt="0">
        <dgm:presLayoutVars>
          <dgm:dir/>
          <dgm:animLvl val="lvl"/>
          <dgm:resizeHandles val="exact"/>
        </dgm:presLayoutVars>
      </dgm:prSet>
      <dgm:spPr/>
    </dgm:pt>
    <dgm:pt modelId="{8E692BA9-D32F-4E45-B5D6-992B47B13F1A}" type="pres">
      <dgm:prSet presAssocID="{45C15049-E9B3-45AF-8615-694792801A0C}" presName="linNode" presStyleCnt="0"/>
      <dgm:spPr/>
    </dgm:pt>
    <dgm:pt modelId="{2E22772B-090E-46FB-856A-D46E6BD89F54}" type="pres">
      <dgm:prSet presAssocID="{45C15049-E9B3-45AF-8615-694792801A0C}" presName="parentText" presStyleLbl="node1" presStyleIdx="0" presStyleCnt="8" custScaleX="58381" custScaleY="59952">
        <dgm:presLayoutVars>
          <dgm:chMax val="1"/>
          <dgm:bulletEnabled val="1"/>
        </dgm:presLayoutVars>
      </dgm:prSet>
      <dgm:spPr/>
    </dgm:pt>
    <dgm:pt modelId="{0DA89867-4514-4564-A109-BA32D84F69B7}" type="pres">
      <dgm:prSet presAssocID="{45C15049-E9B3-45AF-8615-694792801A0C}" presName="descendantText" presStyleLbl="alignAccFollowNode1" presStyleIdx="0" presStyleCnt="8" custScaleX="98818" custScaleY="72599">
        <dgm:presLayoutVars>
          <dgm:bulletEnabled val="1"/>
        </dgm:presLayoutVars>
      </dgm:prSet>
      <dgm:spPr/>
    </dgm:pt>
    <dgm:pt modelId="{67C16F4A-73E7-4C02-89C3-5FCAF432263C}" type="pres">
      <dgm:prSet presAssocID="{1FC743A5-A104-4DDF-A1B2-FF5F985C521D}" presName="sp" presStyleCnt="0"/>
      <dgm:spPr/>
    </dgm:pt>
    <dgm:pt modelId="{3F715719-794A-4872-B47C-7A151E98F3F8}" type="pres">
      <dgm:prSet presAssocID="{F8204CAB-2BD0-444A-B1EF-DCAAA87841C4}" presName="linNode" presStyleCnt="0"/>
      <dgm:spPr/>
    </dgm:pt>
    <dgm:pt modelId="{FD165EA7-C263-4763-BA2E-9BE9ED184E47}" type="pres">
      <dgm:prSet presAssocID="{F8204CAB-2BD0-444A-B1EF-DCAAA87841C4}" presName="parentText" presStyleLbl="node1" presStyleIdx="1" presStyleCnt="8" custScaleX="58265" custScaleY="59952">
        <dgm:presLayoutVars>
          <dgm:chMax val="1"/>
          <dgm:bulletEnabled val="1"/>
        </dgm:presLayoutVars>
      </dgm:prSet>
      <dgm:spPr/>
    </dgm:pt>
    <dgm:pt modelId="{22BD8F6F-6EC9-4B5D-8D9E-BDEB41D7A6D7}" type="pres">
      <dgm:prSet presAssocID="{F8204CAB-2BD0-444A-B1EF-DCAAA87841C4}" presName="descendantText" presStyleLbl="alignAccFollowNode1" presStyleIdx="1" presStyleCnt="8" custScaleX="98816" custScaleY="69998">
        <dgm:presLayoutVars>
          <dgm:bulletEnabled val="1"/>
        </dgm:presLayoutVars>
      </dgm:prSet>
      <dgm:spPr/>
    </dgm:pt>
    <dgm:pt modelId="{E5024C06-A4ED-4D64-A29A-4255695CB4FA}" type="pres">
      <dgm:prSet presAssocID="{89F72FF1-B9D1-4D3F-829D-815FD4FB5012}" presName="sp" presStyleCnt="0"/>
      <dgm:spPr/>
    </dgm:pt>
    <dgm:pt modelId="{4DF96E39-D0E4-4AA3-9AB6-5A27E16A7AB6}" type="pres">
      <dgm:prSet presAssocID="{6A006CCF-5982-4B4B-A4F0-77B1BDCB62BF}" presName="linNode" presStyleCnt="0"/>
      <dgm:spPr/>
    </dgm:pt>
    <dgm:pt modelId="{91358113-52A2-448C-86A9-7C27DAE534F1}" type="pres">
      <dgm:prSet presAssocID="{6A006CCF-5982-4B4B-A4F0-77B1BDCB62BF}" presName="parentText" presStyleLbl="node1" presStyleIdx="2" presStyleCnt="8" custScaleX="58347" custScaleY="63977">
        <dgm:presLayoutVars>
          <dgm:chMax val="1"/>
          <dgm:bulletEnabled val="1"/>
        </dgm:presLayoutVars>
      </dgm:prSet>
      <dgm:spPr/>
    </dgm:pt>
    <dgm:pt modelId="{27B14042-E789-4ADF-ACA0-E5454780F47B}" type="pres">
      <dgm:prSet presAssocID="{6A006CCF-5982-4B4B-A4F0-77B1BDCB62BF}" presName="descendantText" presStyleLbl="alignAccFollowNode1" presStyleIdx="2" presStyleCnt="8" custScaleX="98840" custScaleY="85551">
        <dgm:presLayoutVars>
          <dgm:bulletEnabled val="1"/>
        </dgm:presLayoutVars>
      </dgm:prSet>
      <dgm:spPr/>
    </dgm:pt>
    <dgm:pt modelId="{3AB824B9-EDE1-49A0-9A17-B043089E4F8A}" type="pres">
      <dgm:prSet presAssocID="{C4D46F8F-FDE2-488A-8834-9947386670DC}" presName="sp" presStyleCnt="0"/>
      <dgm:spPr/>
    </dgm:pt>
    <dgm:pt modelId="{19CE1C21-77A7-45CA-9F8A-6391B4C2EF32}" type="pres">
      <dgm:prSet presAssocID="{2F50BBAD-6F57-471E-BE83-10A540570C6D}" presName="linNode" presStyleCnt="0"/>
      <dgm:spPr/>
    </dgm:pt>
    <dgm:pt modelId="{7A2D0367-F5BC-41FB-830F-4D4F7B03BD78}" type="pres">
      <dgm:prSet presAssocID="{2F50BBAD-6F57-471E-BE83-10A540570C6D}" presName="parentText" presStyleLbl="node1" presStyleIdx="3" presStyleCnt="8" custScaleX="58347" custScaleY="63977">
        <dgm:presLayoutVars>
          <dgm:chMax val="1"/>
          <dgm:bulletEnabled val="1"/>
        </dgm:presLayoutVars>
      </dgm:prSet>
      <dgm:spPr/>
    </dgm:pt>
    <dgm:pt modelId="{BDBC3D14-F724-4DAD-A9AB-828C3EC7CBEC}" type="pres">
      <dgm:prSet presAssocID="{2F50BBAD-6F57-471E-BE83-10A540570C6D}" presName="descendantText" presStyleLbl="alignAccFollowNode1" presStyleIdx="3" presStyleCnt="8" custScaleX="98840" custScaleY="85551">
        <dgm:presLayoutVars>
          <dgm:bulletEnabled val="1"/>
        </dgm:presLayoutVars>
      </dgm:prSet>
      <dgm:spPr/>
    </dgm:pt>
    <dgm:pt modelId="{CFA9413B-B56C-403A-8D82-A4711B461D55}" type="pres">
      <dgm:prSet presAssocID="{12ABF9CE-D2E1-42B3-83E3-335EDA9F4E41}" presName="sp" presStyleCnt="0"/>
      <dgm:spPr/>
    </dgm:pt>
    <dgm:pt modelId="{892A5170-F622-4CC4-A620-4BB27A85007A}" type="pres">
      <dgm:prSet presAssocID="{DBC29701-22A9-4CEC-BAFF-A7F09A7B1367}" presName="linNode" presStyleCnt="0"/>
      <dgm:spPr/>
    </dgm:pt>
    <dgm:pt modelId="{54D1DEC6-5C52-425B-9272-644758371AC2}" type="pres">
      <dgm:prSet presAssocID="{DBC29701-22A9-4CEC-BAFF-A7F09A7B1367}" presName="parentText" presStyleLbl="node1" presStyleIdx="4" presStyleCnt="8" custScaleX="58347" custScaleY="63977">
        <dgm:presLayoutVars>
          <dgm:chMax val="1"/>
          <dgm:bulletEnabled val="1"/>
        </dgm:presLayoutVars>
      </dgm:prSet>
      <dgm:spPr/>
    </dgm:pt>
    <dgm:pt modelId="{98DBAEDD-915B-48AE-9CDA-3CC599132872}" type="pres">
      <dgm:prSet presAssocID="{DBC29701-22A9-4CEC-BAFF-A7F09A7B1367}" presName="descendantText" presStyleLbl="alignAccFollowNode1" presStyleIdx="4" presStyleCnt="8" custScaleX="98840" custScaleY="85551">
        <dgm:presLayoutVars>
          <dgm:bulletEnabled val="1"/>
        </dgm:presLayoutVars>
      </dgm:prSet>
      <dgm:spPr/>
    </dgm:pt>
    <dgm:pt modelId="{BDFFFF82-6BB6-423B-A372-566790B0828C}" type="pres">
      <dgm:prSet presAssocID="{8CFD6B04-B787-4E31-A5E4-C6197BB212EA}" presName="sp" presStyleCnt="0"/>
      <dgm:spPr/>
    </dgm:pt>
    <dgm:pt modelId="{F75D39C2-2B7F-476F-815E-AD6CFE681D4C}" type="pres">
      <dgm:prSet presAssocID="{7CC7FC56-D6A5-4F5C-A160-274AF49C9038}" presName="linNode" presStyleCnt="0"/>
      <dgm:spPr/>
    </dgm:pt>
    <dgm:pt modelId="{114075CF-BB74-4E91-A17C-889BA1048849}" type="pres">
      <dgm:prSet presAssocID="{7CC7FC56-D6A5-4F5C-A160-274AF49C9038}" presName="parentText" presStyleLbl="node1" presStyleIdx="5" presStyleCnt="8" custScaleX="58347" custScaleY="63977">
        <dgm:presLayoutVars>
          <dgm:chMax val="1"/>
          <dgm:bulletEnabled val="1"/>
        </dgm:presLayoutVars>
      </dgm:prSet>
      <dgm:spPr/>
    </dgm:pt>
    <dgm:pt modelId="{B4CF0630-2E2B-44D3-BA45-8760794F1270}" type="pres">
      <dgm:prSet presAssocID="{7CC7FC56-D6A5-4F5C-A160-274AF49C9038}" presName="descendantText" presStyleLbl="alignAccFollowNode1" presStyleIdx="5" presStyleCnt="8" custScaleX="98840" custScaleY="85551">
        <dgm:presLayoutVars>
          <dgm:bulletEnabled val="1"/>
        </dgm:presLayoutVars>
      </dgm:prSet>
      <dgm:spPr/>
    </dgm:pt>
    <dgm:pt modelId="{9547FA9E-E7DF-4F9A-BAD2-8AEB65B1F62C}" type="pres">
      <dgm:prSet presAssocID="{4E28210E-6EF2-4883-8D92-4F258A07C597}" presName="sp" presStyleCnt="0"/>
      <dgm:spPr/>
    </dgm:pt>
    <dgm:pt modelId="{72679B31-1BA2-4E5E-B20D-3C1DD321B6D5}" type="pres">
      <dgm:prSet presAssocID="{47B8409E-6307-40FF-84B0-6B43884156A6}" presName="linNode" presStyleCnt="0"/>
      <dgm:spPr/>
    </dgm:pt>
    <dgm:pt modelId="{305DCA6A-CD78-4559-B8B0-96841385717A}" type="pres">
      <dgm:prSet presAssocID="{47B8409E-6307-40FF-84B0-6B43884156A6}" presName="parentText" presStyleLbl="node1" presStyleIdx="6" presStyleCnt="8" custScaleX="58347" custScaleY="63977">
        <dgm:presLayoutVars>
          <dgm:chMax val="1"/>
          <dgm:bulletEnabled val="1"/>
        </dgm:presLayoutVars>
      </dgm:prSet>
      <dgm:spPr/>
    </dgm:pt>
    <dgm:pt modelId="{E2580409-CE61-438A-9457-251B984CC5A6}" type="pres">
      <dgm:prSet presAssocID="{47B8409E-6307-40FF-84B0-6B43884156A6}" presName="descendantText" presStyleLbl="alignAccFollowNode1" presStyleIdx="6" presStyleCnt="8" custScaleX="98840" custScaleY="85551">
        <dgm:presLayoutVars>
          <dgm:bulletEnabled val="1"/>
        </dgm:presLayoutVars>
      </dgm:prSet>
      <dgm:spPr/>
    </dgm:pt>
    <dgm:pt modelId="{FCABDC1D-A558-4176-AF6C-D65B8D37AA98}" type="pres">
      <dgm:prSet presAssocID="{262706D7-A486-461A-B08B-FE59F23E4056}" presName="sp" presStyleCnt="0"/>
      <dgm:spPr/>
    </dgm:pt>
    <dgm:pt modelId="{31014DD3-89B2-481A-BBEC-2F3594FE4260}" type="pres">
      <dgm:prSet presAssocID="{FADFA9AA-8EB4-4F22-BB87-9D8B93E5BFAD}" presName="linNode" presStyleCnt="0"/>
      <dgm:spPr/>
    </dgm:pt>
    <dgm:pt modelId="{886E27AA-9487-4D4B-B483-79915145DCD3}" type="pres">
      <dgm:prSet presAssocID="{FADFA9AA-8EB4-4F22-BB87-9D8B93E5BFAD}" presName="parentText" presStyleLbl="node1" presStyleIdx="7" presStyleCnt="8" custScaleX="58347" custScaleY="63977">
        <dgm:presLayoutVars>
          <dgm:chMax val="1"/>
          <dgm:bulletEnabled val="1"/>
        </dgm:presLayoutVars>
      </dgm:prSet>
      <dgm:spPr/>
    </dgm:pt>
    <dgm:pt modelId="{A10608BF-F7AD-4715-8B88-0D39EC7ED8D0}" type="pres">
      <dgm:prSet presAssocID="{FADFA9AA-8EB4-4F22-BB87-9D8B93E5BFAD}" presName="descendantText" presStyleLbl="alignAccFollowNode1" presStyleIdx="7" presStyleCnt="8" custScaleX="98840" custScaleY="85551">
        <dgm:presLayoutVars>
          <dgm:bulletEnabled val="1"/>
        </dgm:presLayoutVars>
      </dgm:prSet>
      <dgm:spPr/>
    </dgm:pt>
  </dgm:ptLst>
  <dgm:cxnLst>
    <dgm:cxn modelId="{82F6720A-4FF0-46E7-86DD-0BC9CF5A6397}" type="presOf" srcId="{03621A80-CF79-4963-840F-20676C4956D5}" destId="{98DBAEDD-915B-48AE-9CDA-3CC599132872}" srcOrd="0" destOrd="1" presId="urn:microsoft.com/office/officeart/2005/8/layout/vList5"/>
    <dgm:cxn modelId="{29C9CD11-44EA-4983-B614-43A71D0824C5}" srcId="{6A006CCF-5982-4B4B-A4F0-77B1BDCB62BF}" destId="{67BDB282-F565-4794-AA0A-C55E4E9D5C5C}" srcOrd="0" destOrd="0" parTransId="{6687D33B-F5C4-4097-B8CE-43CCFF48EAAC}" sibTransId="{6DB4DDC8-02DF-4277-AC84-CC92E799C2D2}"/>
    <dgm:cxn modelId="{649B0A12-2A1D-4670-A124-0A8A61831AE9}" srcId="{05EBDF99-7D68-425C-B260-52237E6DCD3E}" destId="{6A006CCF-5982-4B4B-A4F0-77B1BDCB62BF}" srcOrd="2" destOrd="0" parTransId="{615CF93D-D437-475A-8CDD-EC684DDE6B50}" sibTransId="{C4D46F8F-FDE2-488A-8834-9947386670DC}"/>
    <dgm:cxn modelId="{62BACC19-C470-4A85-A268-706CF641FCDC}" srcId="{47B8409E-6307-40FF-84B0-6B43884156A6}" destId="{74CA81D8-A4C8-4CED-8A81-B410544D58B5}" srcOrd="0" destOrd="0" parTransId="{BA626CE7-E569-4CC5-A5E8-B7971E4D8A15}" sibTransId="{4A3275E0-104A-44ED-A517-EB76796F8AFF}"/>
    <dgm:cxn modelId="{374C951A-DA4B-4731-8D0E-C4BF328353F8}" srcId="{05EBDF99-7D68-425C-B260-52237E6DCD3E}" destId="{FADFA9AA-8EB4-4F22-BB87-9D8B93E5BFAD}" srcOrd="7" destOrd="0" parTransId="{09FECBC6-C02E-4F2C-9C7C-E57FFF089FB8}" sibTransId="{EC4F4AC1-BF29-4139-8492-145C33CAC9B6}"/>
    <dgm:cxn modelId="{687FCC1B-9535-4639-A6E4-0B7E795609CE}" type="presOf" srcId="{4A55E25C-016D-410B-B22F-A5D08039536E}" destId="{E2580409-CE61-438A-9457-251B984CC5A6}" srcOrd="0" destOrd="1" presId="urn:microsoft.com/office/officeart/2005/8/layout/vList5"/>
    <dgm:cxn modelId="{0FB0111E-C1FD-4D2C-8C4A-13C9E78B5A96}" srcId="{05EBDF99-7D68-425C-B260-52237E6DCD3E}" destId="{F8204CAB-2BD0-444A-B1EF-DCAAA87841C4}" srcOrd="1" destOrd="0" parTransId="{C6FCA870-5222-4DE6-AB53-1EA127F1E270}" sibTransId="{89F72FF1-B9D1-4D3F-829D-815FD4FB5012}"/>
    <dgm:cxn modelId="{D6EC3C1F-831A-4A9A-AD77-68747836C546}" type="presOf" srcId="{45C15049-E9B3-45AF-8615-694792801A0C}" destId="{2E22772B-090E-46FB-856A-D46E6BD89F54}" srcOrd="0" destOrd="0" presId="urn:microsoft.com/office/officeart/2005/8/layout/vList5"/>
    <dgm:cxn modelId="{DF019E2E-B3E4-4828-A910-EC219E4AF851}" srcId="{FADFA9AA-8EB4-4F22-BB87-9D8B93E5BFAD}" destId="{09C4A4C8-A795-47D7-9D9D-6789DA73C750}" srcOrd="0" destOrd="0" parTransId="{16A4BCE5-2225-4BFB-AB39-BD6515CD2719}" sibTransId="{6E70156D-1840-4E5D-B755-4D9AB83142D4}"/>
    <dgm:cxn modelId="{B49D372F-E986-4DE3-9D07-AC85AFB34B7A}" type="presOf" srcId="{0828BA36-D459-42E7-AA8F-9C898D0C5F4D}" destId="{B4CF0630-2E2B-44D3-BA45-8760794F1270}" srcOrd="0" destOrd="1" presId="urn:microsoft.com/office/officeart/2005/8/layout/vList5"/>
    <dgm:cxn modelId="{2D6B872F-A36D-49D7-89CC-FFEBCA16CDA6}" type="presOf" srcId="{2F50BBAD-6F57-471E-BE83-10A540570C6D}" destId="{7A2D0367-F5BC-41FB-830F-4D4F7B03BD78}" srcOrd="0" destOrd="0" presId="urn:microsoft.com/office/officeart/2005/8/layout/vList5"/>
    <dgm:cxn modelId="{C902FF30-B54E-454D-A112-81C789D14817}" srcId="{05EBDF99-7D68-425C-B260-52237E6DCD3E}" destId="{DBC29701-22A9-4CEC-BAFF-A7F09A7B1367}" srcOrd="4" destOrd="0" parTransId="{7E92D930-8901-47D4-B7AD-91FEC8A0AB18}" sibTransId="{8CFD6B04-B787-4E31-A5E4-C6197BB212EA}"/>
    <dgm:cxn modelId="{FBE5033F-343D-47F7-A4F0-3EE0C050D72B}" srcId="{F8204CAB-2BD0-444A-B1EF-DCAAA87841C4}" destId="{867EAC1E-A129-4202-B3BE-4A730AA0CC2D}" srcOrd="0" destOrd="0" parTransId="{4D1E7D77-ABA6-4041-9557-82D5FF8C2A4C}" sibTransId="{A4310378-12E1-49BB-8A29-1D038B4D1CE3}"/>
    <dgm:cxn modelId="{D20CAD40-CB13-47B0-BB06-D45AD217181C}" srcId="{05EBDF99-7D68-425C-B260-52237E6DCD3E}" destId="{45C15049-E9B3-45AF-8615-694792801A0C}" srcOrd="0" destOrd="0" parTransId="{2ED03A9E-40A7-467F-8D8B-422957BFEB0A}" sibTransId="{1FC743A5-A104-4DDF-A1B2-FF5F985C521D}"/>
    <dgm:cxn modelId="{DAD2AE5B-704C-4257-B9BE-D48B337C9913}" type="presOf" srcId="{DBC29701-22A9-4CEC-BAFF-A7F09A7B1367}" destId="{54D1DEC6-5C52-425B-9272-644758371AC2}" srcOrd="0" destOrd="0" presId="urn:microsoft.com/office/officeart/2005/8/layout/vList5"/>
    <dgm:cxn modelId="{1F7DA861-E481-4313-875D-26DB16F7C528}" type="presOf" srcId="{654EC049-678A-4624-B0C5-96B85F591A3E}" destId="{B4CF0630-2E2B-44D3-BA45-8760794F1270}" srcOrd="0" destOrd="0" presId="urn:microsoft.com/office/officeart/2005/8/layout/vList5"/>
    <dgm:cxn modelId="{4328B849-8463-487E-A697-ED3BA77695CF}" srcId="{47B8409E-6307-40FF-84B0-6B43884156A6}" destId="{4A55E25C-016D-410B-B22F-A5D08039536E}" srcOrd="1" destOrd="0" parTransId="{CDB0523A-5788-420D-AFF8-456BA4D81D40}" sibTransId="{35C50D10-835B-4F5C-8CB2-4D859240C220}"/>
    <dgm:cxn modelId="{FFC2746A-EABF-418D-9663-B8C78BE00E42}" srcId="{DBC29701-22A9-4CEC-BAFF-A7F09A7B1367}" destId="{45B9604E-F944-4650-A992-E6B66660A1E7}" srcOrd="0" destOrd="0" parTransId="{982F0790-CAF2-4345-8412-FA03E16E4FE4}" sibTransId="{1CCA096F-3CE7-4C1B-8B79-9A7AEEC8CE13}"/>
    <dgm:cxn modelId="{24D1E772-6A2D-46A9-906F-DCD5B73F211A}" type="presOf" srcId="{45B9604E-F944-4650-A992-E6B66660A1E7}" destId="{98DBAEDD-915B-48AE-9CDA-3CC599132872}" srcOrd="0" destOrd="0" presId="urn:microsoft.com/office/officeart/2005/8/layout/vList5"/>
    <dgm:cxn modelId="{C20CAC74-3E8F-4E7C-99E6-4CB9B8675ED3}" type="presOf" srcId="{F8204CAB-2BD0-444A-B1EF-DCAAA87841C4}" destId="{FD165EA7-C263-4763-BA2E-9BE9ED184E47}" srcOrd="0" destOrd="0" presId="urn:microsoft.com/office/officeart/2005/8/layout/vList5"/>
    <dgm:cxn modelId="{7023D284-CB77-42F9-B746-CB40734DBA53}" type="presOf" srcId="{09C4A4C8-A795-47D7-9D9D-6789DA73C750}" destId="{A10608BF-F7AD-4715-8B88-0D39EC7ED8D0}" srcOrd="0" destOrd="0" presId="urn:microsoft.com/office/officeart/2005/8/layout/vList5"/>
    <dgm:cxn modelId="{BE29B18F-C9B4-4564-ADF1-DCE3438F457F}" srcId="{7CC7FC56-D6A5-4F5C-A160-274AF49C9038}" destId="{0828BA36-D459-42E7-AA8F-9C898D0C5F4D}" srcOrd="1" destOrd="0" parTransId="{BF7EAC3B-65AD-4F6A-A8DC-088B948C9E45}" sibTransId="{B565F56A-56B9-43FB-93A2-04B2F6B8BF79}"/>
    <dgm:cxn modelId="{562B3191-B01A-41A9-8FF4-BA684F870FB2}" srcId="{DBC29701-22A9-4CEC-BAFF-A7F09A7B1367}" destId="{03621A80-CF79-4963-840F-20676C4956D5}" srcOrd="1" destOrd="0" parTransId="{69E0B115-DA63-4FF8-B1FC-C47C2403EAC7}" sibTransId="{15EEC4AF-071A-47EE-9A11-2A8988419D7B}"/>
    <dgm:cxn modelId="{EE0FB296-7E3C-4BAE-AB65-281083DD0DD5}" type="presOf" srcId="{FADFA9AA-8EB4-4F22-BB87-9D8B93E5BFAD}" destId="{886E27AA-9487-4D4B-B483-79915145DCD3}" srcOrd="0" destOrd="0" presId="urn:microsoft.com/office/officeart/2005/8/layout/vList5"/>
    <dgm:cxn modelId="{91C31097-53A3-4651-BC84-8C8AC86C0DF6}" type="presOf" srcId="{215DD921-4A6E-4757-ADF6-6AB70BCD0E97}" destId="{BDBC3D14-F724-4DAD-A9AB-828C3EC7CBEC}" srcOrd="0" destOrd="0" presId="urn:microsoft.com/office/officeart/2005/8/layout/vList5"/>
    <dgm:cxn modelId="{712E499F-D1E6-442A-96C4-067039A5F588}" type="presOf" srcId="{867EAC1E-A129-4202-B3BE-4A730AA0CC2D}" destId="{22BD8F6F-6EC9-4B5D-8D9E-BDEB41D7A6D7}" srcOrd="0" destOrd="0" presId="urn:microsoft.com/office/officeart/2005/8/layout/vList5"/>
    <dgm:cxn modelId="{982418A4-8CF6-4A0E-891E-D063DC40BA7F}" type="presOf" srcId="{AB50B55F-4334-4B57-BF60-997DAFAE139C}" destId="{0DA89867-4514-4564-A109-BA32D84F69B7}" srcOrd="0" destOrd="0" presId="urn:microsoft.com/office/officeart/2005/8/layout/vList5"/>
    <dgm:cxn modelId="{4F17E7AA-B467-45CA-8C0A-43E87CC09A3F}" type="presOf" srcId="{6A006CCF-5982-4B4B-A4F0-77B1BDCB62BF}" destId="{91358113-52A2-448C-86A9-7C27DAE534F1}" srcOrd="0" destOrd="0" presId="urn:microsoft.com/office/officeart/2005/8/layout/vList5"/>
    <dgm:cxn modelId="{B8AA0FAC-169B-4C89-8AD7-567F96DC5733}" srcId="{45C15049-E9B3-45AF-8615-694792801A0C}" destId="{AB50B55F-4334-4B57-BF60-997DAFAE139C}" srcOrd="0" destOrd="0" parTransId="{FC6A1C43-03D9-4910-9806-28462FF6AFAC}" sibTransId="{F009295D-1C34-4697-B327-E3E908D2E1EE}"/>
    <dgm:cxn modelId="{6126A6B1-D46B-4B7E-A460-51A7B07F326F}" type="presOf" srcId="{74CA81D8-A4C8-4CED-8A81-B410544D58B5}" destId="{E2580409-CE61-438A-9457-251B984CC5A6}" srcOrd="0" destOrd="0" presId="urn:microsoft.com/office/officeart/2005/8/layout/vList5"/>
    <dgm:cxn modelId="{DD59C4B3-5912-49E0-BBEC-87507957DF4A}" srcId="{2F50BBAD-6F57-471E-BE83-10A540570C6D}" destId="{215DD921-4A6E-4757-ADF6-6AB70BCD0E97}" srcOrd="0" destOrd="0" parTransId="{0A35868D-C6B5-4D1A-BF4B-4965DD05E977}" sibTransId="{85D6A536-1B32-4406-A42B-A8F8D4E2CB67}"/>
    <dgm:cxn modelId="{DC906EB4-4513-4D30-B0CA-DEB7E4FB9E2E}" type="presOf" srcId="{05EBDF99-7D68-425C-B260-52237E6DCD3E}" destId="{8E20BA5E-F89D-4AA8-808E-29D9C49AB60F}" srcOrd="0" destOrd="0" presId="urn:microsoft.com/office/officeart/2005/8/layout/vList5"/>
    <dgm:cxn modelId="{70620BBC-31A9-4395-9612-0495F32816C4}" type="presOf" srcId="{7CC7FC56-D6A5-4F5C-A160-274AF49C9038}" destId="{114075CF-BB74-4E91-A17C-889BA1048849}" srcOrd="0" destOrd="0" presId="urn:microsoft.com/office/officeart/2005/8/layout/vList5"/>
    <dgm:cxn modelId="{A2801BBE-E479-4139-9D0A-0CD7FDD4020A}" srcId="{7CC7FC56-D6A5-4F5C-A160-274AF49C9038}" destId="{654EC049-678A-4624-B0C5-96B85F591A3E}" srcOrd="0" destOrd="0" parTransId="{DC51EE13-581A-4055-806B-E00869623125}" sibTransId="{F5408ABA-D2D0-41D8-B99D-8059CF6A202A}"/>
    <dgm:cxn modelId="{54B4D0C9-3A33-42B1-A2EE-DBDBC0E4753E}" type="presOf" srcId="{47B8409E-6307-40FF-84B0-6B43884156A6}" destId="{305DCA6A-CD78-4559-B8B0-96841385717A}" srcOrd="0" destOrd="0" presId="urn:microsoft.com/office/officeart/2005/8/layout/vList5"/>
    <dgm:cxn modelId="{6FF6EED3-5168-4837-A6BD-3F39C622D767}" srcId="{05EBDF99-7D68-425C-B260-52237E6DCD3E}" destId="{7CC7FC56-D6A5-4F5C-A160-274AF49C9038}" srcOrd="5" destOrd="0" parTransId="{C00FB55F-392D-4ABF-839B-092398B8FF4A}" sibTransId="{4E28210E-6EF2-4883-8D92-4F258A07C597}"/>
    <dgm:cxn modelId="{678CDFE1-408F-4ADA-A571-DC891427DD73}" srcId="{05EBDF99-7D68-425C-B260-52237E6DCD3E}" destId="{2F50BBAD-6F57-471E-BE83-10A540570C6D}" srcOrd="3" destOrd="0" parTransId="{DE669FA0-E317-4799-9885-79E35B6AAC96}" sibTransId="{12ABF9CE-D2E1-42B3-83E3-335EDA9F4E41}"/>
    <dgm:cxn modelId="{45AFB8F1-39C6-46B9-A3BF-34163D8F4237}" srcId="{05EBDF99-7D68-425C-B260-52237E6DCD3E}" destId="{47B8409E-6307-40FF-84B0-6B43884156A6}" srcOrd="6" destOrd="0" parTransId="{108F2496-43E1-443C-B36C-A3501FD558BE}" sibTransId="{262706D7-A486-461A-B08B-FE59F23E4056}"/>
    <dgm:cxn modelId="{2B2AE3F8-6CBE-463E-8BD3-42C1D8A7D76C}" type="presOf" srcId="{67BDB282-F565-4794-AA0A-C55E4E9D5C5C}" destId="{27B14042-E789-4ADF-ACA0-E5454780F47B}" srcOrd="0" destOrd="0" presId="urn:microsoft.com/office/officeart/2005/8/layout/vList5"/>
    <dgm:cxn modelId="{F2B0F333-6BCF-4675-A6BD-46D105A30685}" type="presParOf" srcId="{8E20BA5E-F89D-4AA8-808E-29D9C49AB60F}" destId="{8E692BA9-D32F-4E45-B5D6-992B47B13F1A}" srcOrd="0" destOrd="0" presId="urn:microsoft.com/office/officeart/2005/8/layout/vList5"/>
    <dgm:cxn modelId="{E9AB58B1-CE3D-437A-869B-17AB28C8BDE1}" type="presParOf" srcId="{8E692BA9-D32F-4E45-B5D6-992B47B13F1A}" destId="{2E22772B-090E-46FB-856A-D46E6BD89F54}" srcOrd="0" destOrd="0" presId="urn:microsoft.com/office/officeart/2005/8/layout/vList5"/>
    <dgm:cxn modelId="{DDE0BF73-45C1-4E71-883E-5E4D9D315E4C}" type="presParOf" srcId="{8E692BA9-D32F-4E45-B5D6-992B47B13F1A}" destId="{0DA89867-4514-4564-A109-BA32D84F69B7}" srcOrd="1" destOrd="0" presId="urn:microsoft.com/office/officeart/2005/8/layout/vList5"/>
    <dgm:cxn modelId="{DDDCB078-54B0-4CD9-97C3-D549C7F0746A}" type="presParOf" srcId="{8E20BA5E-F89D-4AA8-808E-29D9C49AB60F}" destId="{67C16F4A-73E7-4C02-89C3-5FCAF432263C}" srcOrd="1" destOrd="0" presId="urn:microsoft.com/office/officeart/2005/8/layout/vList5"/>
    <dgm:cxn modelId="{1DF45A50-2CDD-4D61-947C-451A5F3109CB}" type="presParOf" srcId="{8E20BA5E-F89D-4AA8-808E-29D9C49AB60F}" destId="{3F715719-794A-4872-B47C-7A151E98F3F8}" srcOrd="2" destOrd="0" presId="urn:microsoft.com/office/officeart/2005/8/layout/vList5"/>
    <dgm:cxn modelId="{3A24CA88-27FD-4B1A-9EDE-0F3D087BF7F1}" type="presParOf" srcId="{3F715719-794A-4872-B47C-7A151E98F3F8}" destId="{FD165EA7-C263-4763-BA2E-9BE9ED184E47}" srcOrd="0" destOrd="0" presId="urn:microsoft.com/office/officeart/2005/8/layout/vList5"/>
    <dgm:cxn modelId="{FB9F06BC-A0BD-4BF8-AEC4-FE2049863068}" type="presParOf" srcId="{3F715719-794A-4872-B47C-7A151E98F3F8}" destId="{22BD8F6F-6EC9-4B5D-8D9E-BDEB41D7A6D7}" srcOrd="1" destOrd="0" presId="urn:microsoft.com/office/officeart/2005/8/layout/vList5"/>
    <dgm:cxn modelId="{C9ECE7CB-66FD-40AC-9CE7-656080D0AA5E}" type="presParOf" srcId="{8E20BA5E-F89D-4AA8-808E-29D9C49AB60F}" destId="{E5024C06-A4ED-4D64-A29A-4255695CB4FA}" srcOrd="3" destOrd="0" presId="urn:microsoft.com/office/officeart/2005/8/layout/vList5"/>
    <dgm:cxn modelId="{6C0E5137-575E-4306-9F28-3519E732F3FD}" type="presParOf" srcId="{8E20BA5E-F89D-4AA8-808E-29D9C49AB60F}" destId="{4DF96E39-D0E4-4AA3-9AB6-5A27E16A7AB6}" srcOrd="4" destOrd="0" presId="urn:microsoft.com/office/officeart/2005/8/layout/vList5"/>
    <dgm:cxn modelId="{5522832A-6300-4FCE-85DD-69332EE8252A}" type="presParOf" srcId="{4DF96E39-D0E4-4AA3-9AB6-5A27E16A7AB6}" destId="{91358113-52A2-448C-86A9-7C27DAE534F1}" srcOrd="0" destOrd="0" presId="urn:microsoft.com/office/officeart/2005/8/layout/vList5"/>
    <dgm:cxn modelId="{E6A502B0-5F16-4E96-8FA2-A2AE4B5E234B}" type="presParOf" srcId="{4DF96E39-D0E4-4AA3-9AB6-5A27E16A7AB6}" destId="{27B14042-E789-4ADF-ACA0-E5454780F47B}" srcOrd="1" destOrd="0" presId="urn:microsoft.com/office/officeart/2005/8/layout/vList5"/>
    <dgm:cxn modelId="{80A374A9-3185-4753-A14F-97C6BDEBEDF5}" type="presParOf" srcId="{8E20BA5E-F89D-4AA8-808E-29D9C49AB60F}" destId="{3AB824B9-EDE1-49A0-9A17-B043089E4F8A}" srcOrd="5" destOrd="0" presId="urn:microsoft.com/office/officeart/2005/8/layout/vList5"/>
    <dgm:cxn modelId="{B661F24B-5E4B-423E-B5C9-EA95963BD18D}" type="presParOf" srcId="{8E20BA5E-F89D-4AA8-808E-29D9C49AB60F}" destId="{19CE1C21-77A7-45CA-9F8A-6391B4C2EF32}" srcOrd="6" destOrd="0" presId="urn:microsoft.com/office/officeart/2005/8/layout/vList5"/>
    <dgm:cxn modelId="{10A537EA-2C4E-43BA-AF8E-3F7E152BCBE0}" type="presParOf" srcId="{19CE1C21-77A7-45CA-9F8A-6391B4C2EF32}" destId="{7A2D0367-F5BC-41FB-830F-4D4F7B03BD78}" srcOrd="0" destOrd="0" presId="urn:microsoft.com/office/officeart/2005/8/layout/vList5"/>
    <dgm:cxn modelId="{85AD0725-B139-448E-98C7-05B42586955F}" type="presParOf" srcId="{19CE1C21-77A7-45CA-9F8A-6391B4C2EF32}" destId="{BDBC3D14-F724-4DAD-A9AB-828C3EC7CBEC}" srcOrd="1" destOrd="0" presId="urn:microsoft.com/office/officeart/2005/8/layout/vList5"/>
    <dgm:cxn modelId="{4014C8EE-5AE3-4240-A957-D8DE412675AF}" type="presParOf" srcId="{8E20BA5E-F89D-4AA8-808E-29D9C49AB60F}" destId="{CFA9413B-B56C-403A-8D82-A4711B461D55}" srcOrd="7" destOrd="0" presId="urn:microsoft.com/office/officeart/2005/8/layout/vList5"/>
    <dgm:cxn modelId="{293594A4-E679-4A6B-A2CC-5388E9A5D845}" type="presParOf" srcId="{8E20BA5E-F89D-4AA8-808E-29D9C49AB60F}" destId="{892A5170-F622-4CC4-A620-4BB27A85007A}" srcOrd="8" destOrd="0" presId="urn:microsoft.com/office/officeart/2005/8/layout/vList5"/>
    <dgm:cxn modelId="{03ECD95B-D7A1-40F5-A980-D613E3B7D1E1}" type="presParOf" srcId="{892A5170-F622-4CC4-A620-4BB27A85007A}" destId="{54D1DEC6-5C52-425B-9272-644758371AC2}" srcOrd="0" destOrd="0" presId="urn:microsoft.com/office/officeart/2005/8/layout/vList5"/>
    <dgm:cxn modelId="{4146AF89-6793-4FCE-A953-5A342E457371}" type="presParOf" srcId="{892A5170-F622-4CC4-A620-4BB27A85007A}" destId="{98DBAEDD-915B-48AE-9CDA-3CC599132872}" srcOrd="1" destOrd="0" presId="urn:microsoft.com/office/officeart/2005/8/layout/vList5"/>
    <dgm:cxn modelId="{E363C469-E482-438A-A4D5-BEF17F2995F6}" type="presParOf" srcId="{8E20BA5E-F89D-4AA8-808E-29D9C49AB60F}" destId="{BDFFFF82-6BB6-423B-A372-566790B0828C}" srcOrd="9" destOrd="0" presId="urn:microsoft.com/office/officeart/2005/8/layout/vList5"/>
    <dgm:cxn modelId="{7D8190DD-36F4-4839-85BC-413C0E016986}" type="presParOf" srcId="{8E20BA5E-F89D-4AA8-808E-29D9C49AB60F}" destId="{F75D39C2-2B7F-476F-815E-AD6CFE681D4C}" srcOrd="10" destOrd="0" presId="urn:microsoft.com/office/officeart/2005/8/layout/vList5"/>
    <dgm:cxn modelId="{7F1D107D-1A7C-46DD-88EC-75ADBD1A48B4}" type="presParOf" srcId="{F75D39C2-2B7F-476F-815E-AD6CFE681D4C}" destId="{114075CF-BB74-4E91-A17C-889BA1048849}" srcOrd="0" destOrd="0" presId="urn:microsoft.com/office/officeart/2005/8/layout/vList5"/>
    <dgm:cxn modelId="{91A5450B-D111-45A4-9E68-A848BD2249FD}" type="presParOf" srcId="{F75D39C2-2B7F-476F-815E-AD6CFE681D4C}" destId="{B4CF0630-2E2B-44D3-BA45-8760794F1270}" srcOrd="1" destOrd="0" presId="urn:microsoft.com/office/officeart/2005/8/layout/vList5"/>
    <dgm:cxn modelId="{EFF7A225-70EB-419B-A1A2-263F589FDF11}" type="presParOf" srcId="{8E20BA5E-F89D-4AA8-808E-29D9C49AB60F}" destId="{9547FA9E-E7DF-4F9A-BAD2-8AEB65B1F62C}" srcOrd="11" destOrd="0" presId="urn:microsoft.com/office/officeart/2005/8/layout/vList5"/>
    <dgm:cxn modelId="{8DEBBB4C-EBDF-43B5-BB9E-CC4001D5B3C2}" type="presParOf" srcId="{8E20BA5E-F89D-4AA8-808E-29D9C49AB60F}" destId="{72679B31-1BA2-4E5E-B20D-3C1DD321B6D5}" srcOrd="12" destOrd="0" presId="urn:microsoft.com/office/officeart/2005/8/layout/vList5"/>
    <dgm:cxn modelId="{E1B7B513-F56F-42AF-B0B8-31D8BD8182C5}" type="presParOf" srcId="{72679B31-1BA2-4E5E-B20D-3C1DD321B6D5}" destId="{305DCA6A-CD78-4559-B8B0-96841385717A}" srcOrd="0" destOrd="0" presId="urn:microsoft.com/office/officeart/2005/8/layout/vList5"/>
    <dgm:cxn modelId="{32FAB82C-5EFF-4CE3-B15E-C127280F69BA}" type="presParOf" srcId="{72679B31-1BA2-4E5E-B20D-3C1DD321B6D5}" destId="{E2580409-CE61-438A-9457-251B984CC5A6}" srcOrd="1" destOrd="0" presId="urn:microsoft.com/office/officeart/2005/8/layout/vList5"/>
    <dgm:cxn modelId="{6DEFF14B-7DC6-4ED0-834D-C9B04C6CBB3F}" type="presParOf" srcId="{8E20BA5E-F89D-4AA8-808E-29D9C49AB60F}" destId="{FCABDC1D-A558-4176-AF6C-D65B8D37AA98}" srcOrd="13" destOrd="0" presId="urn:microsoft.com/office/officeart/2005/8/layout/vList5"/>
    <dgm:cxn modelId="{B120EC90-7540-40B5-981C-798D326F5AEF}" type="presParOf" srcId="{8E20BA5E-F89D-4AA8-808E-29D9C49AB60F}" destId="{31014DD3-89B2-481A-BBEC-2F3594FE4260}" srcOrd="14" destOrd="0" presId="urn:microsoft.com/office/officeart/2005/8/layout/vList5"/>
    <dgm:cxn modelId="{3E6FCFF5-870A-4DCE-99C8-0679EB808B20}" type="presParOf" srcId="{31014DD3-89B2-481A-BBEC-2F3594FE4260}" destId="{886E27AA-9487-4D4B-B483-79915145DCD3}" srcOrd="0" destOrd="0" presId="urn:microsoft.com/office/officeart/2005/8/layout/vList5"/>
    <dgm:cxn modelId="{DD2501B1-A78D-4F92-AF3D-A009CBAF777B}" type="presParOf" srcId="{31014DD3-89B2-481A-BBEC-2F3594FE4260}" destId="{A10608BF-F7AD-4715-8B88-0D39EC7ED8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8541D-5FBE-4025-9FD6-774D1DEB7C3B}">
      <dsp:nvSpPr>
        <dsp:cNvPr id="0" name=""/>
        <dsp:cNvSpPr/>
      </dsp:nvSpPr>
      <dsp:spPr>
        <a:xfrm>
          <a:off x="0" y="3168341"/>
          <a:ext cx="10972800" cy="135637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+mn-lt"/>
              <a:ea typeface="+mj-ea"/>
            </a:rPr>
            <a:t>e</a:t>
          </a:r>
          <a:r>
            <a:rPr lang="zh-CN" altLang="en-US" sz="2700" kern="1200" dirty="0">
              <a:latin typeface="+mn-lt"/>
              <a:ea typeface="+mj-ea"/>
            </a:rPr>
            <a:t>∈</a:t>
          </a:r>
          <a:r>
            <a:rPr lang="en-US" altLang="zh-CN" sz="2700" kern="1200" dirty="0">
              <a:latin typeface="+mn-lt"/>
              <a:ea typeface="+mj-ea"/>
            </a:rPr>
            <a:t>E</a:t>
          </a:r>
          <a:r>
            <a:rPr lang="zh-CN" altLang="en-US" sz="2700" kern="1200" dirty="0">
              <a:latin typeface="+mn-lt"/>
              <a:ea typeface="+mj-ea"/>
            </a:rPr>
            <a:t>，</a:t>
          </a:r>
          <a:r>
            <a:rPr kumimoji="1" lang="en-US" altLang="zh-TW" sz="2700" i="0" kern="1200" dirty="0">
              <a:latin typeface="+mn-lt"/>
              <a:ea typeface="+mj-ea"/>
            </a:rPr>
            <a:t>V</a:t>
          </a:r>
          <a:r>
            <a:rPr lang="zh-CN" altLang="en-US" sz="2700" kern="1200" dirty="0">
              <a:latin typeface="+mn-lt"/>
              <a:ea typeface="+mj-ea"/>
            </a:rPr>
            <a:t>中元素有序</a:t>
          </a:r>
          <a:r>
            <a:rPr lang="en-US" altLang="zh-CN" sz="2700" kern="1200" dirty="0">
              <a:latin typeface="+mn-lt"/>
              <a:ea typeface="+mj-ea"/>
            </a:rPr>
            <a:t>/</a:t>
          </a:r>
          <a:r>
            <a:rPr lang="zh-CN" altLang="en-US" sz="2700" kern="1200" dirty="0">
              <a:latin typeface="+mn-lt"/>
              <a:ea typeface="+mj-ea"/>
            </a:rPr>
            <a:t>无序偶的可重集</a:t>
          </a:r>
          <a:endParaRPr lang="zh-CN" sz="2700" kern="1200" dirty="0">
            <a:latin typeface="+mn-lt"/>
            <a:ea typeface="+mj-ea"/>
          </a:endParaRPr>
        </a:p>
      </dsp:txBody>
      <dsp:txXfrm>
        <a:off x="0" y="3168341"/>
        <a:ext cx="3291840" cy="1356377"/>
      </dsp:txXfrm>
    </dsp:sp>
    <dsp:sp modelId="{1229D440-420B-47E3-B74D-6CEDC0922C43}">
      <dsp:nvSpPr>
        <dsp:cNvPr id="0" name=""/>
        <dsp:cNvSpPr/>
      </dsp:nvSpPr>
      <dsp:spPr>
        <a:xfrm>
          <a:off x="0" y="1584792"/>
          <a:ext cx="10972800" cy="135637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+mn-lt"/>
              <a:ea typeface="+mj-ea"/>
            </a:rPr>
            <a:t>V</a:t>
          </a:r>
          <a:r>
            <a:rPr lang="zh-CN" altLang="en-US" sz="2700" kern="1200" dirty="0">
              <a:latin typeface="+mn-lt"/>
              <a:ea typeface="+mj-ea"/>
            </a:rPr>
            <a:t>：</a:t>
          </a:r>
          <a:r>
            <a:rPr lang="zh-CN" sz="2700" kern="1200" dirty="0">
              <a:latin typeface="+mn-lt"/>
              <a:ea typeface="+mj-ea"/>
            </a:rPr>
            <a:t>非空有限集</a:t>
          </a:r>
          <a:endParaRPr lang="en-US" altLang="zh-CN" sz="2700" kern="1200" dirty="0">
            <a:latin typeface="+mn-lt"/>
            <a:ea typeface="+mj-ea"/>
          </a:endParaRPr>
        </a:p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+mn-lt"/>
              <a:ea typeface="+mj-ea"/>
            </a:rPr>
            <a:t>E</a:t>
          </a:r>
          <a:r>
            <a:rPr lang="zh-CN" altLang="en-US" sz="2700" kern="1200" dirty="0">
              <a:latin typeface="+mn-lt"/>
              <a:ea typeface="+mj-ea"/>
            </a:rPr>
            <a:t>：边集合</a:t>
          </a:r>
          <a:endParaRPr lang="zh-CN" sz="2700" kern="1200" dirty="0">
            <a:latin typeface="+mn-lt"/>
            <a:ea typeface="+mj-ea"/>
          </a:endParaRPr>
        </a:p>
      </dsp:txBody>
      <dsp:txXfrm>
        <a:off x="0" y="1584792"/>
        <a:ext cx="3291840" cy="1356377"/>
      </dsp:txXfrm>
    </dsp:sp>
    <dsp:sp modelId="{09DB06AD-FAFA-4A4E-9A63-2B25D834843E}">
      <dsp:nvSpPr>
        <dsp:cNvPr id="0" name=""/>
        <dsp:cNvSpPr/>
      </dsp:nvSpPr>
      <dsp:spPr>
        <a:xfrm>
          <a:off x="0" y="1244"/>
          <a:ext cx="10972800" cy="135637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>
              <a:latin typeface="+mn-lt"/>
              <a:ea typeface="+mj-ea"/>
            </a:rPr>
            <a:t>G=&lt;V,E&gt;</a:t>
          </a:r>
          <a:endParaRPr lang="zh-CN" sz="2700" kern="1200" dirty="0">
            <a:latin typeface="+mn-lt"/>
            <a:ea typeface="+mj-ea"/>
          </a:endParaRPr>
        </a:p>
      </dsp:txBody>
      <dsp:txXfrm>
        <a:off x="0" y="1244"/>
        <a:ext cx="3291840" cy="1356377"/>
      </dsp:txXfrm>
    </dsp:sp>
    <dsp:sp modelId="{267ED8E5-8D36-4F1C-854C-AC87A4F7D872}">
      <dsp:nvSpPr>
        <dsp:cNvPr id="0" name=""/>
        <dsp:cNvSpPr/>
      </dsp:nvSpPr>
      <dsp:spPr>
        <a:xfrm>
          <a:off x="5616969" y="114829"/>
          <a:ext cx="1703784" cy="11358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ea typeface="+mj-ea"/>
            </a:rPr>
            <a:t>&lt;V</a:t>
          </a:r>
          <a:r>
            <a:rPr lang="zh-CN" sz="2800" kern="1200" dirty="0">
              <a:latin typeface="+mn-lt"/>
              <a:ea typeface="+mj-ea"/>
            </a:rPr>
            <a:t>，</a:t>
          </a:r>
          <a:r>
            <a:rPr lang="en-US" sz="2800" kern="1200" dirty="0">
              <a:latin typeface="+mn-lt"/>
              <a:ea typeface="+mj-ea"/>
            </a:rPr>
            <a:t>E&gt;</a:t>
          </a:r>
          <a:endParaRPr lang="zh-CN" sz="2800" kern="1200" dirty="0">
            <a:latin typeface="+mn-lt"/>
            <a:ea typeface="+mj-ea"/>
          </a:endParaRPr>
        </a:p>
      </dsp:txBody>
      <dsp:txXfrm>
        <a:off x="5650237" y="148097"/>
        <a:ext cx="1637248" cy="1069320"/>
      </dsp:txXfrm>
    </dsp:sp>
    <dsp:sp modelId="{9ADDC998-1645-4203-B1C8-6D0885CF6346}">
      <dsp:nvSpPr>
        <dsp:cNvPr id="0" name=""/>
        <dsp:cNvSpPr/>
      </dsp:nvSpPr>
      <dsp:spPr>
        <a:xfrm>
          <a:off x="5361402" y="1250686"/>
          <a:ext cx="1107459" cy="454342"/>
        </a:xfrm>
        <a:custGeom>
          <a:avLst/>
          <a:gdLst/>
          <a:ahLst/>
          <a:cxnLst/>
          <a:rect l="0" t="0" r="0" b="0"/>
          <a:pathLst>
            <a:path>
              <a:moveTo>
                <a:pt x="1107459" y="0"/>
              </a:moveTo>
              <a:lnTo>
                <a:pt x="1107459" y="227171"/>
              </a:lnTo>
              <a:lnTo>
                <a:pt x="0" y="227171"/>
              </a:lnTo>
              <a:lnTo>
                <a:pt x="0" y="4543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48EF6-3D27-49A8-89A5-A797E33A7984}">
      <dsp:nvSpPr>
        <dsp:cNvPr id="0" name=""/>
        <dsp:cNvSpPr/>
      </dsp:nvSpPr>
      <dsp:spPr>
        <a:xfrm>
          <a:off x="4509510" y="1705028"/>
          <a:ext cx="1703784" cy="11358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>
              <a:latin typeface="+mn-lt"/>
              <a:ea typeface="+mj-ea"/>
            </a:rPr>
            <a:t>V(G)  vertex set</a:t>
          </a:r>
          <a:endParaRPr lang="zh-CN" sz="2800" kern="1200" dirty="0">
            <a:latin typeface="+mn-lt"/>
            <a:ea typeface="+mj-ea"/>
          </a:endParaRPr>
        </a:p>
      </dsp:txBody>
      <dsp:txXfrm>
        <a:off x="4542778" y="1738296"/>
        <a:ext cx="1637248" cy="1069320"/>
      </dsp:txXfrm>
    </dsp:sp>
    <dsp:sp modelId="{34E0D5D7-20C7-4B6A-9E18-DFA2A5B8B9C7}">
      <dsp:nvSpPr>
        <dsp:cNvPr id="0" name=""/>
        <dsp:cNvSpPr/>
      </dsp:nvSpPr>
      <dsp:spPr>
        <a:xfrm>
          <a:off x="6468862" y="1250686"/>
          <a:ext cx="1107459" cy="454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171"/>
              </a:lnTo>
              <a:lnTo>
                <a:pt x="1107459" y="227171"/>
              </a:lnTo>
              <a:lnTo>
                <a:pt x="1107459" y="4543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BA055-74BD-4830-9C7F-97D4E8B60ED6}">
      <dsp:nvSpPr>
        <dsp:cNvPr id="0" name=""/>
        <dsp:cNvSpPr/>
      </dsp:nvSpPr>
      <dsp:spPr>
        <a:xfrm>
          <a:off x="6724429" y="1705028"/>
          <a:ext cx="1703784" cy="11358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>
              <a:latin typeface="+mn-lt"/>
              <a:ea typeface="+mj-ea"/>
            </a:rPr>
            <a:t>E(G)  edge set</a:t>
          </a:r>
          <a:endParaRPr lang="zh-CN" sz="2800" kern="1200" dirty="0">
            <a:latin typeface="+mn-lt"/>
            <a:ea typeface="+mj-ea"/>
          </a:endParaRPr>
        </a:p>
      </dsp:txBody>
      <dsp:txXfrm>
        <a:off x="6757697" y="1738296"/>
        <a:ext cx="1637248" cy="1069320"/>
      </dsp:txXfrm>
    </dsp:sp>
    <dsp:sp modelId="{F5B8660A-4410-4704-8283-4C62E6CCAD88}">
      <dsp:nvSpPr>
        <dsp:cNvPr id="0" name=""/>
        <dsp:cNvSpPr/>
      </dsp:nvSpPr>
      <dsp:spPr>
        <a:xfrm>
          <a:off x="6468862" y="2840884"/>
          <a:ext cx="1107459" cy="454342"/>
        </a:xfrm>
        <a:custGeom>
          <a:avLst/>
          <a:gdLst/>
          <a:ahLst/>
          <a:cxnLst/>
          <a:rect l="0" t="0" r="0" b="0"/>
          <a:pathLst>
            <a:path>
              <a:moveTo>
                <a:pt x="1107459" y="0"/>
              </a:moveTo>
              <a:lnTo>
                <a:pt x="1107459" y="227171"/>
              </a:lnTo>
              <a:lnTo>
                <a:pt x="0" y="227171"/>
              </a:lnTo>
              <a:lnTo>
                <a:pt x="0" y="454342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7F43B-B865-4297-A870-123E198A209B}">
      <dsp:nvSpPr>
        <dsp:cNvPr id="0" name=""/>
        <dsp:cNvSpPr/>
      </dsp:nvSpPr>
      <dsp:spPr>
        <a:xfrm>
          <a:off x="5616969" y="3295227"/>
          <a:ext cx="1703784" cy="1135856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+mn-lt"/>
              <a:ea typeface="+mj-ea"/>
            </a:rPr>
            <a:t>有向图</a:t>
          </a:r>
          <a:r>
            <a:rPr lang="en-US" altLang="zh-CN" sz="2800" kern="1200" dirty="0">
              <a:latin typeface="+mn-lt"/>
              <a:ea typeface="+mj-ea"/>
            </a:rPr>
            <a:t>e=&lt;</a:t>
          </a:r>
          <a:r>
            <a:rPr lang="en-US" altLang="zh-CN" sz="2800" kern="1200" dirty="0" err="1">
              <a:latin typeface="+mn-lt"/>
              <a:ea typeface="+mj-ea"/>
            </a:rPr>
            <a:t>a,b</a:t>
          </a:r>
          <a:r>
            <a:rPr lang="en-US" altLang="zh-CN" sz="2800" kern="1200" dirty="0">
              <a:latin typeface="+mn-lt"/>
              <a:ea typeface="+mj-ea"/>
            </a:rPr>
            <a:t>&gt;</a:t>
          </a:r>
          <a:endParaRPr lang="zh-CN" sz="2800" kern="1200" dirty="0">
            <a:latin typeface="+mn-lt"/>
            <a:ea typeface="+mj-ea"/>
          </a:endParaRPr>
        </a:p>
      </dsp:txBody>
      <dsp:txXfrm>
        <a:off x="5650237" y="3328495"/>
        <a:ext cx="1637248" cy="1069320"/>
      </dsp:txXfrm>
    </dsp:sp>
    <dsp:sp modelId="{2C70B5B3-062F-44DF-9702-F4E2BB3F93A7}">
      <dsp:nvSpPr>
        <dsp:cNvPr id="0" name=""/>
        <dsp:cNvSpPr/>
      </dsp:nvSpPr>
      <dsp:spPr>
        <a:xfrm>
          <a:off x="7576321" y="2840884"/>
          <a:ext cx="1107459" cy="454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171"/>
              </a:lnTo>
              <a:lnTo>
                <a:pt x="1107459" y="227171"/>
              </a:lnTo>
              <a:lnTo>
                <a:pt x="1107459" y="454342"/>
              </a:lnTo>
            </a:path>
          </a:pathLst>
        </a:custGeom>
        <a:noFill/>
        <a:ln w="25400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B528D-ADC1-4838-B67A-798251801D28}">
      <dsp:nvSpPr>
        <dsp:cNvPr id="0" name=""/>
        <dsp:cNvSpPr/>
      </dsp:nvSpPr>
      <dsp:spPr>
        <a:xfrm>
          <a:off x="7831889" y="3295227"/>
          <a:ext cx="1703784" cy="1135856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+mn-lt"/>
              <a:ea typeface="+mj-ea"/>
            </a:rPr>
            <a:t>无向图</a:t>
          </a:r>
          <a:r>
            <a:rPr lang="en-US" altLang="zh-CN" sz="2800" kern="1200" dirty="0">
              <a:latin typeface="+mn-lt"/>
              <a:ea typeface="+mj-ea"/>
            </a:rPr>
            <a:t>e=(</a:t>
          </a:r>
          <a:r>
            <a:rPr lang="en-US" altLang="zh-CN" sz="2800" kern="1200" dirty="0" err="1">
              <a:latin typeface="+mn-lt"/>
              <a:ea typeface="+mj-ea"/>
            </a:rPr>
            <a:t>a,b</a:t>
          </a:r>
          <a:r>
            <a:rPr lang="en-US" altLang="zh-CN" sz="2800" kern="1200" dirty="0">
              <a:latin typeface="+mn-lt"/>
              <a:ea typeface="+mj-ea"/>
            </a:rPr>
            <a:t>)</a:t>
          </a:r>
          <a:endParaRPr lang="zh-CN" sz="2800" kern="1200" dirty="0">
            <a:latin typeface="+mn-lt"/>
            <a:ea typeface="+mj-ea"/>
          </a:endParaRPr>
        </a:p>
      </dsp:txBody>
      <dsp:txXfrm>
        <a:off x="7865157" y="3328495"/>
        <a:ext cx="1637248" cy="10693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9F422-CC11-4525-8DFA-FA5F055B1BD2}">
      <dsp:nvSpPr>
        <dsp:cNvPr id="0" name=""/>
        <dsp:cNvSpPr/>
      </dsp:nvSpPr>
      <dsp:spPr>
        <a:xfrm>
          <a:off x="832559" y="0"/>
          <a:ext cx="2445447" cy="10782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400" kern="1200" dirty="0">
              <a:latin typeface="+mn-lt"/>
              <a:ea typeface="+mj-ea"/>
            </a:rPr>
            <a:t>从源点</a:t>
          </a:r>
          <a:r>
            <a:rPr lang="en-US" sz="2400" kern="1200" dirty="0">
              <a:latin typeface="+mn-lt"/>
              <a:ea typeface="+mj-ea"/>
            </a:rPr>
            <a:t>V</a:t>
          </a:r>
          <a:r>
            <a:rPr kumimoji="1" lang="en-US" sz="2400" kern="1200" baseline="-25000" dirty="0">
              <a:latin typeface="+mn-lt"/>
              <a:ea typeface="+mj-ea"/>
            </a:rPr>
            <a:t>0</a:t>
          </a:r>
          <a:r>
            <a:rPr kumimoji="1" lang="zh-CN" sz="2400" kern="1200" dirty="0">
              <a:latin typeface="+mn-lt"/>
              <a:ea typeface="+mj-ea"/>
            </a:rPr>
            <a:t>到某顶点</a:t>
          </a:r>
          <a:r>
            <a:rPr kumimoji="1" lang="en-US" sz="2400" kern="1200" dirty="0" err="1">
              <a:latin typeface="+mn-lt"/>
              <a:ea typeface="+mj-ea"/>
            </a:rPr>
            <a:t>V</a:t>
          </a:r>
          <a:r>
            <a:rPr kumimoji="1" lang="en-US" sz="2400" kern="1200" baseline="-25000" dirty="0" err="1">
              <a:latin typeface="+mn-lt"/>
              <a:ea typeface="+mj-ea"/>
            </a:rPr>
            <a:t>k</a:t>
          </a:r>
          <a:r>
            <a:rPr kumimoji="1" lang="zh-CN" sz="2400" kern="1200" dirty="0">
              <a:latin typeface="+mn-lt"/>
              <a:ea typeface="+mj-ea"/>
            </a:rPr>
            <a:t>的最短路径</a:t>
          </a:r>
          <a:endParaRPr lang="zh-CN" sz="2400" kern="1200" dirty="0">
            <a:latin typeface="+mn-lt"/>
            <a:ea typeface="+mj-ea"/>
          </a:endParaRPr>
        </a:p>
      </dsp:txBody>
      <dsp:txXfrm>
        <a:off x="864140" y="31581"/>
        <a:ext cx="2382285" cy="1015087"/>
      </dsp:txXfrm>
    </dsp:sp>
    <dsp:sp modelId="{5421C369-64F8-45A4-99A6-6ECBEC840845}">
      <dsp:nvSpPr>
        <dsp:cNvPr id="0" name=""/>
        <dsp:cNvSpPr/>
      </dsp:nvSpPr>
      <dsp:spPr>
        <a:xfrm>
          <a:off x="1077103" y="1078249"/>
          <a:ext cx="244544" cy="751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175"/>
              </a:lnTo>
              <a:lnTo>
                <a:pt x="244544" y="7511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CF86A-0D2A-433C-8DBF-3AA8329949A6}">
      <dsp:nvSpPr>
        <dsp:cNvPr id="0" name=""/>
        <dsp:cNvSpPr/>
      </dsp:nvSpPr>
      <dsp:spPr>
        <a:xfrm>
          <a:off x="1321648" y="1290299"/>
          <a:ext cx="1956358" cy="1078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zh-CN" sz="1600" kern="1200" dirty="0">
              <a:latin typeface="+mn-lt"/>
              <a:ea typeface="+mj-ea"/>
            </a:rPr>
            <a:t>从</a:t>
          </a:r>
          <a:r>
            <a:rPr kumimoji="1" lang="en-US" sz="1600" kern="1200" dirty="0">
              <a:latin typeface="+mn-lt"/>
              <a:ea typeface="+mj-ea"/>
            </a:rPr>
            <a:t>V</a:t>
          </a:r>
          <a:r>
            <a:rPr kumimoji="1" lang="en-US" sz="1600" kern="1200" baseline="-25000" dirty="0">
              <a:latin typeface="+mn-lt"/>
              <a:ea typeface="+mj-ea"/>
            </a:rPr>
            <a:t>0</a:t>
          </a:r>
          <a:r>
            <a:rPr kumimoji="1" lang="zh-CN" sz="1600" kern="1200" dirty="0">
              <a:latin typeface="+mn-lt"/>
              <a:ea typeface="+mj-ea"/>
            </a:rPr>
            <a:t>到</a:t>
          </a:r>
          <a:r>
            <a:rPr kumimoji="1" lang="en-US" sz="1600" kern="1200" dirty="0" err="1">
              <a:latin typeface="+mn-lt"/>
              <a:ea typeface="+mj-ea"/>
            </a:rPr>
            <a:t>V</a:t>
          </a:r>
          <a:r>
            <a:rPr kumimoji="1" lang="en-US" sz="1600" kern="1200" baseline="-25000" dirty="0" err="1">
              <a:latin typeface="+mn-lt"/>
              <a:ea typeface="+mj-ea"/>
            </a:rPr>
            <a:t>k</a:t>
          </a:r>
          <a:r>
            <a:rPr kumimoji="1" lang="zh-CN" sz="1600" kern="1200" dirty="0">
              <a:latin typeface="+mn-lt"/>
              <a:ea typeface="+mj-ea"/>
            </a:rPr>
            <a:t>的直接路径</a:t>
          </a:r>
          <a:endParaRPr lang="zh-CN" sz="1600" kern="1200" dirty="0">
            <a:latin typeface="+mn-lt"/>
            <a:ea typeface="+mj-ea"/>
          </a:endParaRPr>
        </a:p>
      </dsp:txBody>
      <dsp:txXfrm>
        <a:off x="1353229" y="1321880"/>
        <a:ext cx="1893196" cy="1015087"/>
      </dsp:txXfrm>
    </dsp:sp>
    <dsp:sp modelId="{5E568350-7CEA-4A46-A416-04002776F9D8}">
      <dsp:nvSpPr>
        <dsp:cNvPr id="0" name=""/>
        <dsp:cNvSpPr/>
      </dsp:nvSpPr>
      <dsp:spPr>
        <a:xfrm>
          <a:off x="1077103" y="1078249"/>
          <a:ext cx="244544" cy="2098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986"/>
              </a:lnTo>
              <a:lnTo>
                <a:pt x="244544" y="209898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83B03-498E-4ACB-AABF-B4BCBF443E87}">
      <dsp:nvSpPr>
        <dsp:cNvPr id="0" name=""/>
        <dsp:cNvSpPr/>
      </dsp:nvSpPr>
      <dsp:spPr>
        <a:xfrm>
          <a:off x="1321648" y="2638111"/>
          <a:ext cx="1956358" cy="1078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 dirty="0">
              <a:latin typeface="+mn-lt"/>
              <a:ea typeface="+mj-ea"/>
            </a:rPr>
            <a:t>或从</a:t>
          </a:r>
          <a:r>
            <a:rPr kumimoji="1" lang="en-US" sz="1600" kern="1200" dirty="0">
              <a:latin typeface="+mn-lt"/>
              <a:ea typeface="+mj-ea"/>
            </a:rPr>
            <a:t>V</a:t>
          </a:r>
          <a:r>
            <a:rPr kumimoji="1" lang="en-US" sz="1600" kern="1200" baseline="-25000" dirty="0">
              <a:latin typeface="+mn-lt"/>
              <a:ea typeface="+mj-ea"/>
            </a:rPr>
            <a:t>0</a:t>
          </a:r>
          <a:r>
            <a:rPr kumimoji="1" lang="zh-CN" sz="1600" kern="1200" dirty="0">
              <a:latin typeface="+mn-lt"/>
              <a:ea typeface="+mj-ea"/>
            </a:rPr>
            <a:t>经顶点</a:t>
          </a:r>
          <a:r>
            <a:rPr kumimoji="1" lang="en-US" sz="1600" kern="1200" dirty="0">
              <a:latin typeface="+mn-lt"/>
              <a:ea typeface="+mj-ea"/>
            </a:rPr>
            <a:t>V</a:t>
          </a:r>
          <a:r>
            <a:rPr kumimoji="1" lang="en-US" sz="1600" kern="1200" baseline="-25000" dirty="0">
              <a:latin typeface="+mn-lt"/>
              <a:ea typeface="+mj-ea"/>
            </a:rPr>
            <a:t>i</a:t>
          </a:r>
          <a:r>
            <a:rPr kumimoji="1" lang="zh-CN" sz="1600" kern="1200" dirty="0">
              <a:latin typeface="+mn-lt"/>
              <a:ea typeface="+mj-ea"/>
            </a:rPr>
            <a:t>到</a:t>
          </a:r>
          <a:r>
            <a:rPr kumimoji="1" lang="en-US" sz="1600" kern="1200" dirty="0" err="1">
              <a:latin typeface="+mn-lt"/>
              <a:ea typeface="+mj-ea"/>
            </a:rPr>
            <a:t>V</a:t>
          </a:r>
          <a:r>
            <a:rPr kumimoji="1" lang="en-US" sz="1600" kern="1200" baseline="-25000" dirty="0" err="1">
              <a:latin typeface="+mn-lt"/>
              <a:ea typeface="+mj-ea"/>
            </a:rPr>
            <a:t>k</a:t>
          </a:r>
          <a:r>
            <a:rPr kumimoji="1" lang="zh-CN" sz="1600" kern="1200" dirty="0">
              <a:latin typeface="+mn-lt"/>
              <a:ea typeface="+mj-ea"/>
            </a:rPr>
            <a:t>的路径</a:t>
          </a:r>
          <a:endParaRPr lang="zh-CN" sz="1600" kern="1200" dirty="0">
            <a:latin typeface="+mn-lt"/>
            <a:ea typeface="+mj-ea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200" kern="1200" dirty="0">
              <a:latin typeface="+mn-lt"/>
              <a:ea typeface="+mj-ea"/>
            </a:rPr>
            <a:t>V</a:t>
          </a:r>
          <a:r>
            <a:rPr kumimoji="1" lang="en-US" sz="1200" kern="1200" baseline="-25000" dirty="0">
              <a:latin typeface="+mn-lt"/>
              <a:ea typeface="+mj-ea"/>
            </a:rPr>
            <a:t>i</a:t>
          </a:r>
          <a:r>
            <a:rPr kumimoji="1" lang="en-US" altLang="zh-CN" sz="1200" kern="1200" baseline="0" dirty="0">
              <a:latin typeface="+mn-lt"/>
              <a:ea typeface="+mj-ea"/>
            </a:rPr>
            <a:t>——</a:t>
          </a:r>
          <a:r>
            <a:rPr kumimoji="1" lang="zh-CN" sz="1200" kern="1200" dirty="0">
              <a:latin typeface="+mn-lt"/>
              <a:ea typeface="+mj-ea"/>
            </a:rPr>
            <a:t>已求得的最短路径的顶点或顶点序列</a:t>
          </a:r>
          <a:endParaRPr lang="zh-CN" sz="1200" kern="1200" dirty="0">
            <a:latin typeface="+mn-lt"/>
            <a:ea typeface="+mj-ea"/>
          </a:endParaRPr>
        </a:p>
      </dsp:txBody>
      <dsp:txXfrm>
        <a:off x="1353229" y="2669692"/>
        <a:ext cx="1893196" cy="1015087"/>
      </dsp:txXfrm>
    </dsp:sp>
    <dsp:sp modelId="{4A942043-4FDE-441E-A8E2-1508BEE00DCE}">
      <dsp:nvSpPr>
        <dsp:cNvPr id="0" name=""/>
        <dsp:cNvSpPr/>
      </dsp:nvSpPr>
      <dsp:spPr>
        <a:xfrm>
          <a:off x="1077103" y="1078249"/>
          <a:ext cx="241025" cy="350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3557"/>
              </a:lnTo>
              <a:lnTo>
                <a:pt x="241025" y="350355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14178-0484-4BA7-96EA-3BD100BB2283}">
      <dsp:nvSpPr>
        <dsp:cNvPr id="0" name=""/>
        <dsp:cNvSpPr/>
      </dsp:nvSpPr>
      <dsp:spPr>
        <a:xfrm>
          <a:off x="1318129" y="4042682"/>
          <a:ext cx="1948681" cy="1078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i="0" kern="1200" dirty="0">
              <a:latin typeface="+mj-ea"/>
              <a:ea typeface="+mj-ea"/>
            </a:rPr>
            <a:t>若每条边的权值相同则退化为</a:t>
          </a:r>
          <a:r>
            <a:rPr lang="en-US" altLang="zh-CN" sz="1600" i="0" kern="1200" dirty="0">
              <a:latin typeface="+mj-ea"/>
              <a:ea typeface="+mj-ea"/>
            </a:rPr>
            <a:t>BFS</a:t>
          </a:r>
          <a:endParaRPr lang="zh-CN" sz="1600" kern="1200" dirty="0">
            <a:latin typeface="+mj-ea"/>
            <a:ea typeface="+mj-ea"/>
          </a:endParaRPr>
        </a:p>
      </dsp:txBody>
      <dsp:txXfrm>
        <a:off x="1349710" y="4074263"/>
        <a:ext cx="1885519" cy="101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1A206-1AD4-42D8-A620-E2E0FCFEDFCE}">
      <dsp:nvSpPr>
        <dsp:cNvPr id="0" name=""/>
        <dsp:cNvSpPr/>
      </dsp:nvSpPr>
      <dsp:spPr>
        <a:xfrm rot="5400000">
          <a:off x="6254915" y="-3973968"/>
          <a:ext cx="740999" cy="86925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>
              <a:latin typeface="+mj-ea"/>
              <a:ea typeface="+mj-ea"/>
            </a:rPr>
            <a:t>有向完全图</a:t>
          </a:r>
          <a:r>
            <a:rPr lang="en-US" sz="2000" kern="1200" dirty="0">
              <a:latin typeface="+mj-ea"/>
              <a:ea typeface="+mj-ea"/>
            </a:rPr>
            <a:t>——</a:t>
          </a:r>
          <a:r>
            <a:rPr lang="zh-CN" sz="2000" kern="1200" dirty="0">
              <a:latin typeface="+mj-ea"/>
              <a:ea typeface="+mj-ea"/>
            </a:rPr>
            <a:t>有</a:t>
          </a:r>
          <a:r>
            <a:rPr lang="en-US" sz="2000" kern="1200" dirty="0">
              <a:latin typeface="+mj-ea"/>
              <a:ea typeface="+mj-ea"/>
            </a:rPr>
            <a:t>n(n-1)</a:t>
          </a:r>
          <a:r>
            <a:rPr lang="zh-CN" sz="2000" kern="1200" dirty="0">
              <a:latin typeface="+mj-ea"/>
              <a:ea typeface="+mj-ea"/>
            </a:rPr>
            <a:t>条弧的</a:t>
          </a:r>
          <a:r>
            <a:rPr lang="en-US" sz="2000" kern="1200" dirty="0">
              <a:latin typeface="+mj-ea"/>
              <a:ea typeface="+mj-ea"/>
            </a:rPr>
            <a:t>n</a:t>
          </a:r>
          <a:r>
            <a:rPr lang="zh-CN" sz="2000" kern="1200" dirty="0">
              <a:latin typeface="+mj-ea"/>
              <a:ea typeface="+mj-ea"/>
            </a:rPr>
            <a:t>个顶点的有向图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>
              <a:latin typeface="+mj-ea"/>
              <a:ea typeface="+mj-ea"/>
            </a:rPr>
            <a:t>无向完全图</a:t>
          </a:r>
          <a:r>
            <a:rPr lang="en-US" sz="2000" kern="1200" dirty="0">
              <a:latin typeface="+mj-ea"/>
              <a:ea typeface="+mj-ea"/>
            </a:rPr>
            <a:t>——</a:t>
          </a:r>
          <a:r>
            <a:rPr lang="zh-CN" sz="2000" kern="1200" dirty="0">
              <a:latin typeface="+mj-ea"/>
              <a:ea typeface="+mj-ea"/>
            </a:rPr>
            <a:t>有</a:t>
          </a:r>
          <a:r>
            <a:rPr lang="en-US" sz="2000" kern="1200" dirty="0">
              <a:latin typeface="+mj-ea"/>
              <a:ea typeface="+mj-ea"/>
            </a:rPr>
            <a:t>n(n-1)/2</a:t>
          </a:r>
          <a:r>
            <a:rPr lang="zh-CN" sz="2000" kern="1200" dirty="0">
              <a:latin typeface="+mj-ea"/>
              <a:ea typeface="+mj-ea"/>
            </a:rPr>
            <a:t>条边的</a:t>
          </a:r>
          <a:r>
            <a:rPr lang="en-US" sz="2000" kern="1200" dirty="0">
              <a:latin typeface="+mj-ea"/>
              <a:ea typeface="+mj-ea"/>
            </a:rPr>
            <a:t>n</a:t>
          </a:r>
          <a:r>
            <a:rPr lang="zh-CN" sz="2000" kern="1200" dirty="0">
              <a:latin typeface="+mj-ea"/>
              <a:ea typeface="+mj-ea"/>
            </a:rPr>
            <a:t>个顶点的无向图</a:t>
          </a:r>
        </a:p>
      </dsp:txBody>
      <dsp:txXfrm rot="-5400000">
        <a:off x="2279133" y="37987"/>
        <a:ext cx="8656391" cy="668653"/>
      </dsp:txXfrm>
    </dsp:sp>
    <dsp:sp modelId="{8BF30DD3-F208-4F82-9FC8-C9F4BA186157}">
      <dsp:nvSpPr>
        <dsp:cNvPr id="0" name=""/>
        <dsp:cNvSpPr/>
      </dsp:nvSpPr>
      <dsp:spPr>
        <a:xfrm>
          <a:off x="1102" y="15995"/>
          <a:ext cx="2278030" cy="712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>
              <a:latin typeface="+mj-ea"/>
              <a:ea typeface="+mj-ea"/>
            </a:rPr>
            <a:t>完全图</a:t>
          </a:r>
        </a:p>
      </dsp:txBody>
      <dsp:txXfrm>
        <a:off x="35890" y="50783"/>
        <a:ext cx="2208454" cy="643058"/>
      </dsp:txXfrm>
    </dsp:sp>
    <dsp:sp modelId="{06CA416E-17CB-4C2D-A25B-26DC274D085D}">
      <dsp:nvSpPr>
        <dsp:cNvPr id="0" name=""/>
        <dsp:cNvSpPr/>
      </dsp:nvSpPr>
      <dsp:spPr>
        <a:xfrm rot="5400000">
          <a:off x="6358876" y="-3253198"/>
          <a:ext cx="533078" cy="86925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>
              <a:latin typeface="+mj-ea"/>
              <a:ea typeface="+mj-ea"/>
            </a:rPr>
            <a:t>若边或弧的个数 </a:t>
          </a:r>
          <a:r>
            <a:rPr lang="en-US" sz="2000" kern="1200" dirty="0">
              <a:latin typeface="+mj-ea"/>
              <a:ea typeface="+mj-ea"/>
            </a:rPr>
            <a:t>e&lt;</a:t>
          </a:r>
          <a:r>
            <a:rPr lang="en-US" sz="2000" kern="1200" dirty="0" err="1">
              <a:latin typeface="+mj-ea"/>
              <a:ea typeface="+mj-ea"/>
            </a:rPr>
            <a:t>nlogn</a:t>
          </a:r>
          <a:r>
            <a:rPr lang="zh-CN" sz="2000" kern="1200" dirty="0">
              <a:latin typeface="+mj-ea"/>
              <a:ea typeface="+mj-ea"/>
            </a:rPr>
            <a:t>，则称作稀疏图，否则称稠密图</a:t>
          </a:r>
        </a:p>
      </dsp:txBody>
      <dsp:txXfrm rot="-5400000">
        <a:off x="2279134" y="852567"/>
        <a:ext cx="8666541" cy="481032"/>
      </dsp:txXfrm>
    </dsp:sp>
    <dsp:sp modelId="{4480F865-5601-4447-AF0D-6182EB33F064}">
      <dsp:nvSpPr>
        <dsp:cNvPr id="0" name=""/>
        <dsp:cNvSpPr/>
      </dsp:nvSpPr>
      <dsp:spPr>
        <a:xfrm>
          <a:off x="1102" y="836749"/>
          <a:ext cx="2278030" cy="5126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稀疏图</a:t>
          </a:r>
        </a:p>
      </dsp:txBody>
      <dsp:txXfrm>
        <a:off x="26128" y="861775"/>
        <a:ext cx="2227978" cy="462616"/>
      </dsp:txXfrm>
    </dsp:sp>
    <dsp:sp modelId="{06889B4C-B3C1-4B12-9BB6-92B6878998EC}">
      <dsp:nvSpPr>
        <dsp:cNvPr id="0" name=""/>
        <dsp:cNvSpPr/>
      </dsp:nvSpPr>
      <dsp:spPr>
        <a:xfrm rot="5400000">
          <a:off x="6358876" y="-2636389"/>
          <a:ext cx="533078" cy="869256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+mj-ea"/>
              <a:ea typeface="+mj-ea"/>
            </a:rPr>
            <a:t>把</a:t>
          </a:r>
          <a:r>
            <a:rPr lang="zh-CN" altLang="en-US" sz="2000" kern="1200" dirty="0">
              <a:latin typeface="+mj-ea"/>
              <a:ea typeface="+mj-ea"/>
            </a:rPr>
            <a:t>图的边或弧赋予一个有意义的数，此数叫权</a:t>
          </a:r>
        </a:p>
      </dsp:txBody>
      <dsp:txXfrm rot="-5400000">
        <a:off x="2279134" y="1469376"/>
        <a:ext cx="8666541" cy="481032"/>
      </dsp:txXfrm>
    </dsp:sp>
    <dsp:sp modelId="{44C8B85D-ABD0-4541-9498-63ABCF3A93D2}">
      <dsp:nvSpPr>
        <dsp:cNvPr id="0" name=""/>
        <dsp:cNvSpPr/>
      </dsp:nvSpPr>
      <dsp:spPr>
        <a:xfrm>
          <a:off x="1102" y="1453558"/>
          <a:ext cx="2278030" cy="5126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权</a:t>
          </a:r>
        </a:p>
      </dsp:txBody>
      <dsp:txXfrm>
        <a:off x="26128" y="1478584"/>
        <a:ext cx="2227978" cy="462616"/>
      </dsp:txXfrm>
    </dsp:sp>
    <dsp:sp modelId="{580EE033-CEFA-4920-8BE2-E9F062712F99}">
      <dsp:nvSpPr>
        <dsp:cNvPr id="0" name=""/>
        <dsp:cNvSpPr/>
      </dsp:nvSpPr>
      <dsp:spPr>
        <a:xfrm rot="5400000">
          <a:off x="6358876" y="-2019579"/>
          <a:ext cx="533078" cy="869256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>
              <a:latin typeface="+mj-ea"/>
              <a:ea typeface="+mj-ea"/>
            </a:rPr>
            <a:t>弧</a:t>
          </a:r>
          <a:r>
            <a:rPr lang="zh-CN" altLang="en-US" sz="2000" kern="1200" dirty="0">
              <a:latin typeface="+mj-ea"/>
              <a:ea typeface="+mj-ea"/>
            </a:rPr>
            <a:t>或边带权的图分别称作有向网或无向网</a:t>
          </a:r>
        </a:p>
      </dsp:txBody>
      <dsp:txXfrm rot="-5400000">
        <a:off x="2279134" y="2086186"/>
        <a:ext cx="8666541" cy="481032"/>
      </dsp:txXfrm>
    </dsp:sp>
    <dsp:sp modelId="{081B1066-83E9-49D5-A8AD-64415EDE79B2}">
      <dsp:nvSpPr>
        <dsp:cNvPr id="0" name=""/>
        <dsp:cNvSpPr/>
      </dsp:nvSpPr>
      <dsp:spPr>
        <a:xfrm>
          <a:off x="1102" y="2070368"/>
          <a:ext cx="2278030" cy="5126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>
              <a:latin typeface="+mj-ea"/>
              <a:ea typeface="+mj-ea"/>
            </a:rPr>
            <a:t>带权图</a:t>
          </a:r>
          <a:r>
            <a:rPr lang="en-US" sz="2400" kern="1200" dirty="0">
              <a:latin typeface="+mj-ea"/>
              <a:ea typeface="+mj-ea"/>
            </a:rPr>
            <a:t>-</a:t>
          </a:r>
          <a:r>
            <a:rPr lang="zh-CN" sz="2400" kern="1200" dirty="0">
              <a:latin typeface="+mj-ea"/>
              <a:ea typeface="+mj-ea"/>
            </a:rPr>
            <a:t>网</a:t>
          </a:r>
        </a:p>
      </dsp:txBody>
      <dsp:txXfrm>
        <a:off x="26128" y="2095394"/>
        <a:ext cx="2227978" cy="462616"/>
      </dsp:txXfrm>
    </dsp:sp>
    <dsp:sp modelId="{F4230CE1-35D8-434E-AB93-39B13839ABBC}">
      <dsp:nvSpPr>
        <dsp:cNvPr id="0" name=""/>
        <dsp:cNvSpPr/>
      </dsp:nvSpPr>
      <dsp:spPr>
        <a:xfrm rot="5400000">
          <a:off x="6358876" y="-1402770"/>
          <a:ext cx="533078" cy="869256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若</a:t>
          </a:r>
          <a:r>
            <a:rPr lang="zh-CN" sz="2000" kern="1200" dirty="0">
              <a:latin typeface="+mj-ea"/>
              <a:ea typeface="+mj-ea"/>
            </a:rPr>
            <a:t>图</a:t>
          </a:r>
          <a:r>
            <a:rPr lang="en-US" sz="2000" kern="1200" dirty="0">
              <a:latin typeface="+mj-ea"/>
              <a:ea typeface="+mj-ea"/>
            </a:rPr>
            <a:t>G(V,E)</a:t>
          </a:r>
          <a:r>
            <a:rPr lang="zh-CN" sz="2000" kern="1200" dirty="0">
              <a:latin typeface="+mj-ea"/>
              <a:ea typeface="+mj-ea"/>
            </a:rPr>
            <a:t>和图</a:t>
          </a:r>
          <a:r>
            <a:rPr lang="en-US" sz="2000" kern="1200" dirty="0">
              <a:latin typeface="+mj-ea"/>
              <a:ea typeface="+mj-ea"/>
            </a:rPr>
            <a:t>G‘(V’,E‘)</a:t>
          </a:r>
          <a:r>
            <a:rPr lang="zh-CN" altLang="en-US" sz="2000" kern="1200" dirty="0">
              <a:latin typeface="+mj-ea"/>
              <a:ea typeface="+mj-ea"/>
            </a:rPr>
            <a:t>有</a:t>
          </a:r>
          <a:r>
            <a:rPr lang="zh-CN" sz="2000" kern="1200" dirty="0">
              <a:latin typeface="+mj-ea"/>
              <a:ea typeface="+mj-ea"/>
            </a:rPr>
            <a:t>：</a:t>
          </a:r>
          <a:r>
            <a:rPr lang="en-US" sz="2000" kern="1200" dirty="0">
              <a:latin typeface="+mj-ea"/>
              <a:ea typeface="+mj-ea"/>
            </a:rPr>
            <a:t>V’</a:t>
          </a:r>
          <a:r>
            <a:rPr lang="en-US" sz="2000" kern="1200" dirty="0">
              <a:latin typeface="+mj-ea"/>
              <a:ea typeface="+mj-ea"/>
              <a:sym typeface="Symbol" panose="05050102010706020507" pitchFamily="18" charset="2"/>
            </a:rPr>
            <a:t></a:t>
          </a:r>
          <a:r>
            <a:rPr lang="en-US" sz="2000" kern="1200" dirty="0">
              <a:latin typeface="+mj-ea"/>
              <a:ea typeface="+mj-ea"/>
            </a:rPr>
            <a:t>V  </a:t>
          </a:r>
          <a:r>
            <a:rPr lang="zh-CN" sz="2000" kern="1200" dirty="0">
              <a:latin typeface="+mj-ea"/>
              <a:ea typeface="+mj-ea"/>
            </a:rPr>
            <a:t>且 </a:t>
          </a:r>
          <a:r>
            <a:rPr lang="en-US" sz="2000" kern="1200" dirty="0">
              <a:latin typeface="+mj-ea"/>
              <a:ea typeface="+mj-ea"/>
            </a:rPr>
            <a:t>E’ </a:t>
          </a:r>
          <a:r>
            <a:rPr lang="en-US" sz="2000" kern="1200" dirty="0">
              <a:latin typeface="+mj-ea"/>
              <a:ea typeface="+mj-ea"/>
              <a:sym typeface="Symbol" panose="05050102010706020507" pitchFamily="18" charset="2"/>
            </a:rPr>
            <a:t></a:t>
          </a:r>
          <a:r>
            <a:rPr lang="en-US" sz="2000" kern="1200" dirty="0">
              <a:latin typeface="+mj-ea"/>
              <a:ea typeface="+mj-ea"/>
            </a:rPr>
            <a:t> E</a:t>
          </a:r>
          <a:r>
            <a:rPr lang="zh-CN" sz="2000" kern="1200" dirty="0">
              <a:latin typeface="+mj-ea"/>
              <a:ea typeface="+mj-ea"/>
            </a:rPr>
            <a:t>，称</a:t>
          </a:r>
          <a:r>
            <a:rPr lang="en-US" sz="2000" kern="1200" dirty="0">
              <a:latin typeface="+mj-ea"/>
              <a:ea typeface="+mj-ea"/>
            </a:rPr>
            <a:t>G’</a:t>
          </a:r>
          <a:r>
            <a:rPr lang="zh-CN" sz="2000" kern="1200" dirty="0">
              <a:latin typeface="+mj-ea"/>
              <a:ea typeface="+mj-ea"/>
            </a:rPr>
            <a:t>为</a:t>
          </a:r>
          <a:r>
            <a:rPr lang="en-US" sz="2000" kern="1200" dirty="0">
              <a:latin typeface="+mj-ea"/>
              <a:ea typeface="+mj-ea"/>
            </a:rPr>
            <a:t>G</a:t>
          </a:r>
          <a:r>
            <a:rPr lang="zh-CN" sz="2000" kern="1200" dirty="0">
              <a:latin typeface="+mj-ea"/>
              <a:ea typeface="+mj-ea"/>
            </a:rPr>
            <a:t>的子图</a:t>
          </a:r>
        </a:p>
      </dsp:txBody>
      <dsp:txXfrm rot="-5400000">
        <a:off x="2279134" y="2702995"/>
        <a:ext cx="8666541" cy="481032"/>
      </dsp:txXfrm>
    </dsp:sp>
    <dsp:sp modelId="{0E51562E-817E-4B56-8E6B-6150E1A43936}">
      <dsp:nvSpPr>
        <dsp:cNvPr id="0" name=""/>
        <dsp:cNvSpPr/>
      </dsp:nvSpPr>
      <dsp:spPr>
        <a:xfrm>
          <a:off x="1102" y="2687177"/>
          <a:ext cx="2278030" cy="5126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子图</a:t>
          </a:r>
        </a:p>
      </dsp:txBody>
      <dsp:txXfrm>
        <a:off x="26128" y="2712203"/>
        <a:ext cx="2227978" cy="462616"/>
      </dsp:txXfrm>
    </dsp:sp>
    <dsp:sp modelId="{E5352D07-ABD7-41A5-AE22-F56D090758A3}">
      <dsp:nvSpPr>
        <dsp:cNvPr id="0" name=""/>
        <dsp:cNvSpPr/>
      </dsp:nvSpPr>
      <dsp:spPr>
        <a:xfrm rot="5400000">
          <a:off x="6358876" y="-785960"/>
          <a:ext cx="533078" cy="86925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>
              <a:latin typeface="+mj-ea"/>
              <a:ea typeface="+mj-ea"/>
            </a:rPr>
            <a:t>无向图</a:t>
          </a:r>
          <a:r>
            <a:rPr lang="en-US" sz="2000" kern="1200" dirty="0">
              <a:latin typeface="+mj-ea"/>
              <a:ea typeface="+mj-ea"/>
            </a:rPr>
            <a:t>G</a:t>
          </a:r>
          <a:r>
            <a:rPr lang="zh-CN" sz="2000" kern="1200" dirty="0">
              <a:latin typeface="+mj-ea"/>
              <a:ea typeface="+mj-ea"/>
            </a:rPr>
            <a:t>中存在（</a:t>
          </a:r>
          <a:r>
            <a:rPr lang="en-US" sz="2000" kern="1200" dirty="0">
              <a:latin typeface="+mj-ea"/>
              <a:ea typeface="+mj-ea"/>
            </a:rPr>
            <a:t>V,W</a:t>
          </a:r>
          <a:r>
            <a:rPr lang="zh-CN" sz="2000" kern="1200" dirty="0">
              <a:latin typeface="+mj-ea"/>
              <a:ea typeface="+mj-ea"/>
            </a:rPr>
            <a:t>）</a:t>
          </a:r>
          <a:r>
            <a:rPr lang="en-US" sz="2000" kern="1200" dirty="0">
              <a:latin typeface="+mj-ea"/>
              <a:ea typeface="+mj-ea"/>
            </a:rPr>
            <a:t>,</a:t>
          </a:r>
          <a:r>
            <a:rPr lang="zh-CN" sz="2000" kern="1200" dirty="0">
              <a:latin typeface="+mj-ea"/>
              <a:ea typeface="+mj-ea"/>
            </a:rPr>
            <a:t>称</a:t>
          </a:r>
          <a:r>
            <a:rPr lang="en-US" sz="2000" kern="1200" dirty="0">
              <a:latin typeface="+mj-ea"/>
              <a:ea typeface="+mj-ea"/>
            </a:rPr>
            <a:t>V,W</a:t>
          </a:r>
          <a:r>
            <a:rPr lang="zh-CN" sz="2000" kern="1200" dirty="0">
              <a:latin typeface="+mj-ea"/>
              <a:ea typeface="+mj-ea"/>
            </a:rPr>
            <a:t>互相邻接</a:t>
          </a:r>
          <a:r>
            <a:rPr lang="zh-CN" altLang="en-US" sz="2000" kern="1200" dirty="0">
              <a:latin typeface="+mj-ea"/>
              <a:ea typeface="+mj-ea"/>
            </a:rPr>
            <a:t>，</a:t>
          </a:r>
          <a:r>
            <a:rPr lang="zh-CN" sz="2000" kern="1200" dirty="0">
              <a:latin typeface="+mj-ea"/>
              <a:ea typeface="+mj-ea"/>
            </a:rPr>
            <a:t>边</a:t>
          </a:r>
          <a:r>
            <a:rPr lang="en-US" altLang="zh-CN" sz="2000" kern="1200" dirty="0">
              <a:latin typeface="+mj-ea"/>
              <a:ea typeface="+mj-ea"/>
            </a:rPr>
            <a:t>(</a:t>
          </a:r>
          <a:r>
            <a:rPr lang="en-US" sz="2000" kern="1200" dirty="0">
              <a:latin typeface="+mj-ea"/>
              <a:ea typeface="+mj-ea"/>
            </a:rPr>
            <a:t>V,W)</a:t>
          </a:r>
          <a:r>
            <a:rPr lang="zh-CN" sz="2000" kern="1200" dirty="0">
              <a:latin typeface="+mj-ea"/>
              <a:ea typeface="+mj-ea"/>
            </a:rPr>
            <a:t>和顶点</a:t>
          </a:r>
          <a:r>
            <a:rPr lang="en-US" sz="2000" kern="1200" dirty="0">
              <a:latin typeface="+mj-ea"/>
              <a:ea typeface="+mj-ea"/>
            </a:rPr>
            <a:t>V,W</a:t>
          </a:r>
          <a:r>
            <a:rPr lang="zh-CN" sz="2000" kern="1200" dirty="0">
              <a:latin typeface="+mj-ea"/>
              <a:ea typeface="+mj-ea"/>
            </a:rPr>
            <a:t>相关联</a:t>
          </a:r>
        </a:p>
      </dsp:txBody>
      <dsp:txXfrm rot="-5400000">
        <a:off x="2279134" y="3319805"/>
        <a:ext cx="8666541" cy="481032"/>
      </dsp:txXfrm>
    </dsp:sp>
    <dsp:sp modelId="{C4C1C3F7-AF0F-4EFF-B5F8-39EFDBC16AB1}">
      <dsp:nvSpPr>
        <dsp:cNvPr id="0" name=""/>
        <dsp:cNvSpPr/>
      </dsp:nvSpPr>
      <dsp:spPr>
        <a:xfrm>
          <a:off x="1102" y="3303987"/>
          <a:ext cx="2278030" cy="5126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邻接点</a:t>
          </a:r>
        </a:p>
      </dsp:txBody>
      <dsp:txXfrm>
        <a:off x="26128" y="3329013"/>
        <a:ext cx="2227978" cy="462616"/>
      </dsp:txXfrm>
    </dsp:sp>
    <dsp:sp modelId="{59C22454-0F4F-4A17-9AA9-B93CB6179B7E}">
      <dsp:nvSpPr>
        <dsp:cNvPr id="0" name=""/>
        <dsp:cNvSpPr/>
      </dsp:nvSpPr>
      <dsp:spPr>
        <a:xfrm rot="5400000">
          <a:off x="5955567" y="234157"/>
          <a:ext cx="1339696" cy="86925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无向图：与该顶点相关联的边数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有向图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j-ea"/>
              <a:ea typeface="+mj-ea"/>
            </a:rPr>
            <a:t>入度：以该顶点为弧头的弧的数目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j-ea"/>
              <a:ea typeface="+mj-ea"/>
            </a:rPr>
            <a:t>出度：以该顶点为弧尾的弧的数目</a:t>
          </a:r>
        </a:p>
      </dsp:txBody>
      <dsp:txXfrm rot="-5400000">
        <a:off x="2279134" y="3975990"/>
        <a:ext cx="8627165" cy="1208898"/>
      </dsp:txXfrm>
    </dsp:sp>
    <dsp:sp modelId="{6E9BCC07-02EA-425E-9440-8AC817D4B5BD}">
      <dsp:nvSpPr>
        <dsp:cNvPr id="0" name=""/>
        <dsp:cNvSpPr/>
      </dsp:nvSpPr>
      <dsp:spPr>
        <a:xfrm>
          <a:off x="1102" y="3936230"/>
          <a:ext cx="2278030" cy="12884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+mj-ea"/>
              <a:ea typeface="+mj-ea"/>
            </a:rPr>
            <a:t>顶点的度</a:t>
          </a:r>
        </a:p>
      </dsp:txBody>
      <dsp:txXfrm>
        <a:off x="63997" y="3999125"/>
        <a:ext cx="2152240" cy="1162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2F785-1E7E-4F84-995E-4611065A4A27}">
      <dsp:nvSpPr>
        <dsp:cNvPr id="0" name=""/>
        <dsp:cNvSpPr/>
      </dsp:nvSpPr>
      <dsp:spPr>
        <a:xfrm rot="5400000">
          <a:off x="6531488" y="-3653974"/>
          <a:ext cx="695690" cy="818153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zh-CN" sz="2000" b="0" kern="1200" dirty="0">
              <a:latin typeface="+mn-lt"/>
              <a:ea typeface="+mj-ea"/>
            </a:rPr>
            <a:t>图 </a:t>
          </a:r>
          <a:r>
            <a:rPr kumimoji="1" lang="en-US" sz="2000" b="0" kern="1200" dirty="0">
              <a:latin typeface="+mn-lt"/>
              <a:ea typeface="+mj-ea"/>
            </a:rPr>
            <a:t>G</a:t>
          </a:r>
          <a:r>
            <a:rPr kumimoji="1" lang="zh-CN" sz="2000" b="0" kern="1200" dirty="0">
              <a:latin typeface="+mn-lt"/>
              <a:ea typeface="+mj-ea"/>
            </a:rPr>
            <a:t>＝</a:t>
          </a:r>
          <a:r>
            <a:rPr kumimoji="1" lang="en-US" sz="2000" b="0" kern="1200" dirty="0">
              <a:latin typeface="+mn-lt"/>
              <a:ea typeface="+mj-ea"/>
            </a:rPr>
            <a:t>(V, E) </a:t>
          </a:r>
          <a:r>
            <a:rPr kumimoji="1" lang="zh-CN" sz="2000" b="0" kern="1200" dirty="0">
              <a:latin typeface="+mn-lt"/>
              <a:ea typeface="+mj-ea"/>
            </a:rPr>
            <a:t>中</a:t>
          </a:r>
          <a:r>
            <a:rPr kumimoji="1" lang="en-US" sz="2000" b="0" kern="1200" dirty="0">
              <a:latin typeface="+mn-lt"/>
              <a:ea typeface="+mj-ea"/>
            </a:rPr>
            <a:t>, </a:t>
          </a:r>
          <a:r>
            <a:rPr kumimoji="1" lang="zh-CN" sz="2000" b="0" kern="1200" dirty="0">
              <a:latin typeface="+mn-lt"/>
              <a:ea typeface="+mj-ea"/>
            </a:rPr>
            <a:t>若从 </a:t>
          </a:r>
          <a:r>
            <a:rPr kumimoji="1" lang="en-US" sz="2000" b="0" kern="1200" dirty="0">
              <a:latin typeface="+mn-lt"/>
              <a:ea typeface="+mj-ea"/>
            </a:rPr>
            <a:t>v</a:t>
          </a:r>
          <a:r>
            <a:rPr kumimoji="1" lang="en-US" sz="2000" b="0" kern="1200" baseline="-25000" dirty="0">
              <a:latin typeface="+mn-lt"/>
              <a:ea typeface="+mj-ea"/>
            </a:rPr>
            <a:t>i </a:t>
          </a:r>
          <a:r>
            <a:rPr kumimoji="1" lang="zh-CN" sz="2000" b="0" kern="1200" dirty="0">
              <a:latin typeface="+mn-lt"/>
              <a:ea typeface="+mj-ea"/>
            </a:rPr>
            <a:t>出发</a:t>
          </a:r>
          <a:r>
            <a:rPr kumimoji="1" lang="en-US" sz="2000" b="0" kern="1200" dirty="0">
              <a:latin typeface="+mn-lt"/>
              <a:ea typeface="+mj-ea"/>
            </a:rPr>
            <a:t>, </a:t>
          </a:r>
          <a:r>
            <a:rPr kumimoji="1" lang="zh-CN" sz="2000" b="0" kern="1200" dirty="0">
              <a:latin typeface="+mn-lt"/>
              <a:ea typeface="+mj-ea"/>
            </a:rPr>
            <a:t>沿一些边经过顶点 </a:t>
          </a:r>
          <a:r>
            <a:rPr kumimoji="1" lang="en-US" sz="2000" b="0" kern="1200" dirty="0">
              <a:latin typeface="+mn-lt"/>
              <a:ea typeface="+mj-ea"/>
            </a:rPr>
            <a:t>v</a:t>
          </a:r>
          <a:r>
            <a:rPr kumimoji="1" lang="en-US" sz="2000" b="0" kern="1200" baseline="-25000" dirty="0">
              <a:latin typeface="+mn-lt"/>
              <a:ea typeface="+mj-ea"/>
            </a:rPr>
            <a:t>p1</a:t>
          </a:r>
          <a:r>
            <a:rPr kumimoji="1" lang="en-US" sz="2000" b="0" kern="1200" dirty="0">
              <a:latin typeface="+mn-lt"/>
              <a:ea typeface="+mj-ea"/>
            </a:rPr>
            <a:t>, v</a:t>
          </a:r>
          <a:r>
            <a:rPr kumimoji="1" lang="en-US" sz="2000" b="0" kern="1200" baseline="-25000" dirty="0">
              <a:latin typeface="+mn-lt"/>
              <a:ea typeface="+mj-ea"/>
            </a:rPr>
            <a:t>p2</a:t>
          </a:r>
          <a:r>
            <a:rPr kumimoji="1" lang="en-US" sz="2000" b="0" kern="1200" dirty="0">
              <a:latin typeface="+mn-lt"/>
              <a:ea typeface="+mj-ea"/>
            </a:rPr>
            <a:t>, …, </a:t>
          </a:r>
          <a:r>
            <a:rPr kumimoji="1" lang="en-US" sz="2000" b="0" kern="1200" dirty="0" err="1">
              <a:latin typeface="+mn-lt"/>
              <a:ea typeface="+mj-ea"/>
            </a:rPr>
            <a:t>v</a:t>
          </a:r>
          <a:r>
            <a:rPr kumimoji="1" lang="en-US" sz="2000" b="0" kern="1200" baseline="-25000" dirty="0" err="1">
              <a:latin typeface="+mn-lt"/>
              <a:ea typeface="+mj-ea"/>
            </a:rPr>
            <a:t>pm</a:t>
          </a:r>
          <a:r>
            <a:rPr kumimoji="1" lang="zh-CN" sz="2000" b="0" kern="1200" dirty="0">
              <a:latin typeface="+mn-lt"/>
              <a:ea typeface="+mj-ea"/>
            </a:rPr>
            <a:t>，到达</a:t>
          </a:r>
          <a:r>
            <a:rPr kumimoji="1" lang="en-US" sz="2000" b="0" kern="1200" dirty="0" err="1">
              <a:latin typeface="+mn-lt"/>
              <a:ea typeface="+mj-ea"/>
            </a:rPr>
            <a:t>v</a:t>
          </a:r>
          <a:r>
            <a:rPr kumimoji="1" lang="en-US" sz="2000" b="0" kern="1200" baseline="-25000" dirty="0" err="1">
              <a:latin typeface="+mn-lt"/>
              <a:ea typeface="+mj-ea"/>
            </a:rPr>
            <a:t>j</a:t>
          </a:r>
          <a:r>
            <a:rPr kumimoji="1" lang="en-US" altLang="zh-CN" sz="2000" b="0" kern="1200" dirty="0">
              <a:latin typeface="+mn-lt"/>
              <a:ea typeface="+mj-ea"/>
            </a:rPr>
            <a:t>, </a:t>
          </a:r>
          <a:r>
            <a:rPr kumimoji="1" lang="zh-CN" sz="2000" b="0" kern="1200" dirty="0">
              <a:latin typeface="+mn-lt"/>
              <a:ea typeface="+mj-ea"/>
            </a:rPr>
            <a:t>则称顶点序列 </a:t>
          </a:r>
          <a:r>
            <a:rPr kumimoji="1" lang="en-US" sz="2000" b="0" kern="1200" dirty="0">
              <a:latin typeface="+mn-lt"/>
              <a:ea typeface="+mj-ea"/>
            </a:rPr>
            <a:t>( v</a:t>
          </a:r>
          <a:r>
            <a:rPr kumimoji="1" lang="en-US" sz="2000" b="0" kern="1200" baseline="-25000" dirty="0">
              <a:latin typeface="+mn-lt"/>
              <a:ea typeface="+mj-ea"/>
            </a:rPr>
            <a:t>i </a:t>
          </a:r>
          <a:r>
            <a:rPr kumimoji="1" lang="en-US" sz="2000" b="0" kern="1200" dirty="0">
              <a:latin typeface="+mn-lt"/>
              <a:ea typeface="+mj-ea"/>
            </a:rPr>
            <a:t>,v</a:t>
          </a:r>
          <a:r>
            <a:rPr kumimoji="1" lang="en-US" sz="2000" b="0" kern="1200" baseline="-25000" dirty="0">
              <a:latin typeface="+mn-lt"/>
              <a:ea typeface="+mj-ea"/>
            </a:rPr>
            <a:t>p1</a:t>
          </a:r>
          <a:r>
            <a:rPr kumimoji="1" lang="en-US" sz="2000" b="0" kern="1200" baseline="0" dirty="0">
              <a:latin typeface="+mn-lt"/>
              <a:ea typeface="+mj-ea"/>
            </a:rPr>
            <a:t>,</a:t>
          </a:r>
          <a:r>
            <a:rPr kumimoji="1" lang="en-US" sz="2000" b="0" kern="1200" dirty="0">
              <a:latin typeface="+mn-lt"/>
              <a:ea typeface="+mj-ea"/>
            </a:rPr>
            <a:t>v</a:t>
          </a:r>
          <a:r>
            <a:rPr kumimoji="1" lang="en-US" sz="2000" b="0" kern="1200" baseline="-25000" dirty="0">
              <a:latin typeface="+mn-lt"/>
              <a:ea typeface="+mj-ea"/>
            </a:rPr>
            <a:t>p2 </a:t>
          </a:r>
          <a:r>
            <a:rPr kumimoji="1" lang="en-US" sz="2000" b="0" kern="1200" baseline="0" dirty="0">
              <a:latin typeface="+mn-lt"/>
              <a:ea typeface="+mj-ea"/>
            </a:rPr>
            <a:t>,</a:t>
          </a:r>
          <a:r>
            <a:rPr kumimoji="1" lang="en-US" sz="2000" b="0" kern="1200" dirty="0">
              <a:latin typeface="+mn-lt"/>
              <a:ea typeface="+mj-ea"/>
            </a:rPr>
            <a:t>... ,</a:t>
          </a:r>
          <a:r>
            <a:rPr kumimoji="1" lang="en-US" sz="2000" b="0" kern="1200" dirty="0" err="1">
              <a:latin typeface="+mn-lt"/>
              <a:ea typeface="+mj-ea"/>
            </a:rPr>
            <a:t>v</a:t>
          </a:r>
          <a:r>
            <a:rPr kumimoji="1" lang="en-US" sz="2000" b="0" kern="1200" baseline="-25000" dirty="0" err="1">
              <a:latin typeface="+mn-lt"/>
              <a:ea typeface="+mj-ea"/>
            </a:rPr>
            <a:t>pm</a:t>
          </a:r>
          <a:r>
            <a:rPr kumimoji="1" lang="en-US" sz="2000" b="0" kern="1200" baseline="-25000" dirty="0">
              <a:latin typeface="+mn-lt"/>
              <a:ea typeface="+mj-ea"/>
            </a:rPr>
            <a:t> </a:t>
          </a:r>
          <a:r>
            <a:rPr kumimoji="1" lang="en-US" sz="2000" b="0" kern="1200" baseline="0" dirty="0">
              <a:latin typeface="+mn-lt"/>
              <a:ea typeface="+mj-ea"/>
            </a:rPr>
            <a:t>,</a:t>
          </a:r>
          <a:r>
            <a:rPr kumimoji="1" lang="en-US" sz="2000" b="0" kern="1200" dirty="0" err="1">
              <a:latin typeface="+mn-lt"/>
              <a:ea typeface="+mj-ea"/>
            </a:rPr>
            <a:t>v</a:t>
          </a:r>
          <a:r>
            <a:rPr kumimoji="1" lang="en-US" sz="2000" b="0" kern="1200" baseline="-25000" dirty="0" err="1">
              <a:latin typeface="+mn-lt"/>
              <a:ea typeface="+mj-ea"/>
            </a:rPr>
            <a:t>j</a:t>
          </a:r>
          <a:r>
            <a:rPr kumimoji="1" lang="en-US" sz="2000" b="0" kern="1200" baseline="-25000" dirty="0">
              <a:latin typeface="+mn-lt"/>
              <a:ea typeface="+mj-ea"/>
            </a:rPr>
            <a:t> </a:t>
          </a:r>
          <a:r>
            <a:rPr kumimoji="1" lang="en-US" sz="2000" b="0" kern="1200" dirty="0">
              <a:latin typeface="+mn-lt"/>
              <a:ea typeface="+mj-ea"/>
            </a:rPr>
            <a:t>) </a:t>
          </a:r>
          <a:r>
            <a:rPr kumimoji="1" lang="zh-CN" sz="2000" b="0" kern="1200" dirty="0">
              <a:latin typeface="+mn-lt"/>
              <a:ea typeface="+mj-ea"/>
            </a:rPr>
            <a:t>为从</a:t>
          </a:r>
          <a:r>
            <a:rPr kumimoji="1" lang="en-US" sz="2000" b="0" kern="1200" dirty="0">
              <a:latin typeface="+mn-lt"/>
              <a:ea typeface="+mj-ea"/>
            </a:rPr>
            <a:t>v</a:t>
          </a:r>
          <a:r>
            <a:rPr kumimoji="1" lang="en-US" sz="2000" b="0" kern="1200" baseline="-25000" dirty="0">
              <a:latin typeface="+mn-lt"/>
              <a:ea typeface="+mj-ea"/>
            </a:rPr>
            <a:t>i </a:t>
          </a:r>
          <a:r>
            <a:rPr kumimoji="1" lang="zh-CN" sz="2000" b="0" kern="1200" dirty="0">
              <a:latin typeface="+mn-lt"/>
              <a:ea typeface="+mj-ea"/>
            </a:rPr>
            <a:t>到 </a:t>
          </a:r>
          <a:r>
            <a:rPr kumimoji="1" lang="en-US" sz="2000" b="0" kern="1200" dirty="0" err="1">
              <a:latin typeface="+mn-lt"/>
              <a:ea typeface="+mj-ea"/>
            </a:rPr>
            <a:t>v</a:t>
          </a:r>
          <a:r>
            <a:rPr kumimoji="1" lang="en-US" sz="2000" b="0" kern="1200" baseline="-25000" dirty="0" err="1">
              <a:latin typeface="+mn-lt"/>
              <a:ea typeface="+mj-ea"/>
            </a:rPr>
            <a:t>j</a:t>
          </a:r>
          <a:r>
            <a:rPr kumimoji="1" lang="en-US" sz="2000" b="0" kern="1200" baseline="-25000" dirty="0">
              <a:latin typeface="+mn-lt"/>
              <a:ea typeface="+mj-ea"/>
            </a:rPr>
            <a:t> </a:t>
          </a:r>
          <a:r>
            <a:rPr kumimoji="1" lang="zh-CN" sz="2000" b="0" kern="1200" dirty="0">
              <a:latin typeface="+mn-lt"/>
              <a:ea typeface="+mj-ea"/>
            </a:rPr>
            <a:t>的路径</a:t>
          </a:r>
          <a:r>
            <a:rPr kumimoji="1" lang="zh-CN" altLang="en-US" sz="2000" b="0" kern="1200" dirty="0">
              <a:latin typeface="+mn-lt"/>
              <a:ea typeface="+mj-ea"/>
            </a:rPr>
            <a:t>（通道）</a:t>
          </a:r>
          <a:endParaRPr lang="zh-CN" sz="2000" b="0" kern="1200" dirty="0">
            <a:latin typeface="+mn-lt"/>
            <a:ea typeface="+mj-ea"/>
          </a:endParaRPr>
        </a:p>
      </dsp:txBody>
      <dsp:txXfrm rot="-5400000">
        <a:off x="2788565" y="122910"/>
        <a:ext cx="8147577" cy="627768"/>
      </dsp:txXfrm>
    </dsp:sp>
    <dsp:sp modelId="{22D6E24B-01F0-47DB-939A-652770F10144}">
      <dsp:nvSpPr>
        <dsp:cNvPr id="0" name=""/>
        <dsp:cNvSpPr/>
      </dsp:nvSpPr>
      <dsp:spPr>
        <a:xfrm>
          <a:off x="33" y="1988"/>
          <a:ext cx="2788530" cy="869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800" kern="1200" dirty="0">
              <a:latin typeface="+mn-lt"/>
              <a:ea typeface="+mj-ea"/>
            </a:rPr>
            <a:t>路径</a:t>
          </a:r>
          <a:r>
            <a:rPr kumimoji="1" lang="en-US" sz="2800" kern="1200" dirty="0">
              <a:latin typeface="+mn-lt"/>
              <a:ea typeface="+mj-ea"/>
            </a:rPr>
            <a:t>/</a:t>
          </a:r>
          <a:r>
            <a:rPr kumimoji="1" lang="zh-CN" sz="2800" kern="1200" dirty="0">
              <a:latin typeface="+mn-lt"/>
              <a:ea typeface="+mj-ea"/>
            </a:rPr>
            <a:t>通道</a:t>
          </a:r>
          <a:endParaRPr lang="zh-CN" sz="2800" kern="1200" dirty="0">
            <a:latin typeface="+mn-lt"/>
            <a:ea typeface="+mj-ea"/>
          </a:endParaRPr>
        </a:p>
      </dsp:txBody>
      <dsp:txXfrm>
        <a:off x="42484" y="44439"/>
        <a:ext cx="2703628" cy="784710"/>
      </dsp:txXfrm>
    </dsp:sp>
    <dsp:sp modelId="{82D9C4B6-157E-4ED3-A1E1-692DD1719359}">
      <dsp:nvSpPr>
        <dsp:cNvPr id="0" name=""/>
        <dsp:cNvSpPr/>
      </dsp:nvSpPr>
      <dsp:spPr>
        <a:xfrm rot="5400000">
          <a:off x="6531488" y="-2740880"/>
          <a:ext cx="695690" cy="818153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b="0" u="none" kern="1200" dirty="0">
              <a:latin typeface="+mn-lt"/>
              <a:ea typeface="+mj-ea"/>
            </a:rPr>
            <a:t>非带权图：路径上边的条数</a:t>
          </a:r>
          <a:endParaRPr lang="zh-CN" altLang="en-US" sz="2000" b="0" u="none" kern="1200" dirty="0">
            <a:latin typeface="+mn-lt"/>
            <a:ea typeface="+mj-ea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b="0" u="none" kern="1200" dirty="0">
              <a:latin typeface="+mn-lt"/>
              <a:ea typeface="+mj-ea"/>
            </a:rPr>
            <a:t>带权图：路径上各边的权之和</a:t>
          </a:r>
          <a:endParaRPr lang="zh-CN" altLang="en-US" sz="2000" b="0" u="none" kern="1200" dirty="0">
            <a:latin typeface="+mn-lt"/>
            <a:ea typeface="+mj-ea"/>
          </a:endParaRPr>
        </a:p>
      </dsp:txBody>
      <dsp:txXfrm rot="-5400000">
        <a:off x="2788565" y="1036004"/>
        <a:ext cx="8147577" cy="627768"/>
      </dsp:txXfrm>
    </dsp:sp>
    <dsp:sp modelId="{8ED7EB77-DE96-40BF-9BF2-84939101BB03}">
      <dsp:nvSpPr>
        <dsp:cNvPr id="0" name=""/>
        <dsp:cNvSpPr/>
      </dsp:nvSpPr>
      <dsp:spPr>
        <a:xfrm>
          <a:off x="33" y="915082"/>
          <a:ext cx="2788530" cy="8696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kern="1200" dirty="0">
              <a:latin typeface="+mn-lt"/>
              <a:ea typeface="+mj-ea"/>
            </a:rPr>
            <a:t>路径长度</a:t>
          </a:r>
          <a:endParaRPr lang="zh-CN" altLang="en-US" sz="2800" kern="1200" dirty="0">
            <a:latin typeface="+mn-lt"/>
            <a:ea typeface="+mj-ea"/>
          </a:endParaRPr>
        </a:p>
      </dsp:txBody>
      <dsp:txXfrm>
        <a:off x="42484" y="957533"/>
        <a:ext cx="2703628" cy="784710"/>
      </dsp:txXfrm>
    </dsp:sp>
    <dsp:sp modelId="{23A3D7A6-7C60-4C82-98E3-687016743BEE}">
      <dsp:nvSpPr>
        <dsp:cNvPr id="0" name=""/>
        <dsp:cNvSpPr/>
      </dsp:nvSpPr>
      <dsp:spPr>
        <a:xfrm rot="5400000">
          <a:off x="6531488" y="-1827787"/>
          <a:ext cx="695690" cy="818153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+mn-lt"/>
              <a:ea typeface="+mj-ea"/>
            </a:rPr>
            <a:t>没有重复顶点的通道</a:t>
          </a:r>
        </a:p>
      </dsp:txBody>
      <dsp:txXfrm rot="-5400000">
        <a:off x="2788565" y="1949097"/>
        <a:ext cx="8147577" cy="627768"/>
      </dsp:txXfrm>
    </dsp:sp>
    <dsp:sp modelId="{A476BA80-05B6-4B28-8FF8-1CD6F772500E}">
      <dsp:nvSpPr>
        <dsp:cNvPr id="0" name=""/>
        <dsp:cNvSpPr/>
      </dsp:nvSpPr>
      <dsp:spPr>
        <a:xfrm>
          <a:off x="33" y="1828175"/>
          <a:ext cx="2788530" cy="869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>
              <a:latin typeface="+mn-lt"/>
              <a:ea typeface="+mj-ea"/>
            </a:rPr>
            <a:t>简单路径</a:t>
          </a:r>
          <a:r>
            <a:rPr lang="en-US" sz="2800" b="1" kern="1200">
              <a:latin typeface="+mn-lt"/>
              <a:ea typeface="+mj-ea"/>
            </a:rPr>
            <a:t>/</a:t>
          </a:r>
          <a:r>
            <a:rPr lang="zh-CN" sz="2800" b="1" kern="1200">
              <a:latin typeface="+mn-lt"/>
              <a:ea typeface="+mj-ea"/>
            </a:rPr>
            <a:t>路径</a:t>
          </a:r>
          <a:endParaRPr lang="zh-CN" sz="2800" kern="1200">
            <a:latin typeface="+mn-lt"/>
            <a:ea typeface="+mj-ea"/>
          </a:endParaRPr>
        </a:p>
      </dsp:txBody>
      <dsp:txXfrm>
        <a:off x="42484" y="1870626"/>
        <a:ext cx="2703628" cy="784710"/>
      </dsp:txXfrm>
    </dsp:sp>
    <dsp:sp modelId="{E57EC5E7-6488-48F6-9782-E3EF9CE81B28}">
      <dsp:nvSpPr>
        <dsp:cNvPr id="0" name=""/>
        <dsp:cNvSpPr/>
      </dsp:nvSpPr>
      <dsp:spPr>
        <a:xfrm rot="5400000">
          <a:off x="6531488" y="-914694"/>
          <a:ext cx="695690" cy="818153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zh-CN" sz="2000" b="0" kern="1200" dirty="0">
              <a:latin typeface="+mn-lt"/>
              <a:ea typeface="+mj-ea"/>
            </a:rPr>
            <a:t>路径上第一个顶点与最后一个顶点重合，则称这样的路径为回路，圈或环</a:t>
          </a:r>
          <a:endParaRPr lang="zh-CN" sz="2000" b="0" kern="1200" dirty="0">
            <a:latin typeface="+mn-lt"/>
            <a:ea typeface="+mj-ea"/>
          </a:endParaRPr>
        </a:p>
      </dsp:txBody>
      <dsp:txXfrm rot="-5400000">
        <a:off x="2788565" y="2862190"/>
        <a:ext cx="8147577" cy="627768"/>
      </dsp:txXfrm>
    </dsp:sp>
    <dsp:sp modelId="{35A5DEF4-AE0B-4E13-AD1C-8ADCFB6CEF35}">
      <dsp:nvSpPr>
        <dsp:cNvPr id="0" name=""/>
        <dsp:cNvSpPr/>
      </dsp:nvSpPr>
      <dsp:spPr>
        <a:xfrm>
          <a:off x="33" y="2741268"/>
          <a:ext cx="2788530" cy="8696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800" kern="1200" dirty="0">
              <a:latin typeface="+mn-lt"/>
              <a:ea typeface="+mj-ea"/>
            </a:rPr>
            <a:t>回路</a:t>
          </a:r>
          <a:r>
            <a:rPr kumimoji="1" lang="en-US" sz="2800" kern="1200" dirty="0">
              <a:latin typeface="+mn-lt"/>
              <a:ea typeface="+mj-ea"/>
            </a:rPr>
            <a:t>/</a:t>
          </a:r>
          <a:r>
            <a:rPr kumimoji="1" lang="zh-CN" sz="2800" kern="1200" dirty="0">
              <a:latin typeface="+mn-lt"/>
              <a:ea typeface="+mj-ea"/>
            </a:rPr>
            <a:t>圈</a:t>
          </a:r>
          <a:r>
            <a:rPr kumimoji="1" lang="en-US" sz="2800" kern="1200" dirty="0">
              <a:latin typeface="+mn-lt"/>
              <a:ea typeface="+mj-ea"/>
            </a:rPr>
            <a:t>/</a:t>
          </a:r>
          <a:r>
            <a:rPr kumimoji="1" lang="zh-CN" sz="2800" kern="1200" dirty="0">
              <a:latin typeface="+mn-lt"/>
              <a:ea typeface="+mj-ea"/>
            </a:rPr>
            <a:t>环</a:t>
          </a:r>
          <a:endParaRPr lang="zh-CN" sz="2800" kern="1200" dirty="0">
            <a:latin typeface="+mn-lt"/>
            <a:ea typeface="+mj-ea"/>
          </a:endParaRPr>
        </a:p>
      </dsp:txBody>
      <dsp:txXfrm>
        <a:off x="42484" y="2783719"/>
        <a:ext cx="2703628" cy="784710"/>
      </dsp:txXfrm>
    </dsp:sp>
    <dsp:sp modelId="{EFE6957A-9CCD-4B0C-8A7B-2EE83B6099E8}">
      <dsp:nvSpPr>
        <dsp:cNvPr id="0" name=""/>
        <dsp:cNvSpPr/>
      </dsp:nvSpPr>
      <dsp:spPr>
        <a:xfrm rot="5400000">
          <a:off x="6510209" y="-4926"/>
          <a:ext cx="736923" cy="8188189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1" lang="zh-CN" altLang="en-US" sz="2000" b="0" i="0" u="none" kern="1200" dirty="0">
              <a:solidFill>
                <a:schemeClr val="tx1"/>
              </a:solidFill>
              <a:latin typeface="+mn-lt"/>
              <a:ea typeface="+mj-ea"/>
            </a:rPr>
            <a:t>无向图中</a:t>
          </a:r>
          <a:r>
            <a:rPr kumimoji="1" lang="en-US" altLang="zh-CN" sz="2000" b="0" i="0" u="none" kern="1200" dirty="0">
              <a:solidFill>
                <a:schemeClr val="tx1"/>
              </a:solidFill>
              <a:latin typeface="+mn-lt"/>
              <a:ea typeface="+mj-ea"/>
            </a:rPr>
            <a:t>, </a:t>
          </a:r>
          <a:r>
            <a:rPr kumimoji="1" lang="zh-CN" altLang="en-US" sz="2000" b="0" i="0" u="none" kern="1200" dirty="0">
              <a:solidFill>
                <a:schemeClr val="tx1"/>
              </a:solidFill>
              <a:latin typeface="+mn-lt"/>
              <a:ea typeface="+mj-ea"/>
            </a:rPr>
            <a:t>若图中任意一对顶点间有路径</a:t>
          </a:r>
          <a:r>
            <a:rPr kumimoji="1" lang="en-US" altLang="zh-CN" sz="2000" b="0" i="0" u="none" kern="1200" dirty="0">
              <a:solidFill>
                <a:schemeClr val="tx1"/>
              </a:solidFill>
              <a:latin typeface="+mn-lt"/>
              <a:ea typeface="+mj-ea"/>
            </a:rPr>
            <a:t>, </a:t>
          </a:r>
          <a:r>
            <a:rPr kumimoji="1" lang="zh-CN" altLang="en-US" sz="2000" b="0" i="0" u="none" kern="1200" dirty="0">
              <a:solidFill>
                <a:schemeClr val="tx1"/>
              </a:solidFill>
              <a:latin typeface="+mn-lt"/>
              <a:ea typeface="+mj-ea"/>
            </a:rPr>
            <a:t>则称此图是连通图</a:t>
          </a:r>
          <a:endParaRPr lang="zh-CN" sz="2000" b="0" u="none" kern="1200" dirty="0">
            <a:solidFill>
              <a:schemeClr val="tx1"/>
            </a:solidFill>
            <a:latin typeface="+mn-lt"/>
            <a:ea typeface="+mj-ea"/>
          </a:endParaRPr>
        </a:p>
      </dsp:txBody>
      <dsp:txXfrm rot="-5400000">
        <a:off x="2784576" y="3756681"/>
        <a:ext cx="8152215" cy="664975"/>
      </dsp:txXfrm>
    </dsp:sp>
    <dsp:sp modelId="{F38C8D28-C345-4524-8F8A-A28B2CEE612E}">
      <dsp:nvSpPr>
        <dsp:cNvPr id="0" name=""/>
        <dsp:cNvSpPr/>
      </dsp:nvSpPr>
      <dsp:spPr>
        <a:xfrm>
          <a:off x="33" y="3654361"/>
          <a:ext cx="2784543" cy="86961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zh-CN" altLang="en-US" sz="2800" b="1" i="0" kern="1200">
              <a:solidFill>
                <a:schemeClr val="bg1"/>
              </a:solidFill>
              <a:latin typeface="+mn-lt"/>
              <a:ea typeface="+mj-ea"/>
            </a:rPr>
            <a:t>连通图</a:t>
          </a:r>
          <a:endParaRPr lang="zh-CN" sz="2800" b="0" kern="1200" dirty="0">
            <a:solidFill>
              <a:schemeClr val="bg1"/>
            </a:solidFill>
            <a:latin typeface="+mn-lt"/>
            <a:ea typeface="+mj-ea"/>
          </a:endParaRPr>
        </a:p>
      </dsp:txBody>
      <dsp:txXfrm>
        <a:off x="42484" y="3696812"/>
        <a:ext cx="2699641" cy="784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B43A6-F1F2-4484-98A8-B51869E3EC94}">
      <dsp:nvSpPr>
        <dsp:cNvPr id="0" name=""/>
        <dsp:cNvSpPr/>
      </dsp:nvSpPr>
      <dsp:spPr>
        <a:xfrm>
          <a:off x="5876345" y="2800439"/>
          <a:ext cx="564116" cy="1074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58" y="0"/>
              </a:lnTo>
              <a:lnTo>
                <a:pt x="282058" y="1074916"/>
              </a:lnTo>
              <a:lnTo>
                <a:pt x="564116" y="10749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j-ea"/>
            <a:ea typeface="+mj-ea"/>
          </a:endParaRPr>
        </a:p>
      </dsp:txBody>
      <dsp:txXfrm>
        <a:off x="6128054" y="3307548"/>
        <a:ext cx="60697" cy="60697"/>
      </dsp:txXfrm>
    </dsp:sp>
    <dsp:sp modelId="{15AF4FDC-079B-4BC3-889C-D4A31E1940B8}">
      <dsp:nvSpPr>
        <dsp:cNvPr id="0" name=""/>
        <dsp:cNvSpPr/>
      </dsp:nvSpPr>
      <dsp:spPr>
        <a:xfrm>
          <a:off x="5876345" y="2754719"/>
          <a:ext cx="5641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4116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j-ea"/>
            <a:ea typeface="+mj-ea"/>
          </a:endParaRPr>
        </a:p>
      </dsp:txBody>
      <dsp:txXfrm>
        <a:off x="6144300" y="2786336"/>
        <a:ext cx="28205" cy="28205"/>
      </dsp:txXfrm>
    </dsp:sp>
    <dsp:sp modelId="{DD39D5AD-30D2-47D9-9B5E-AA87E3E9C5FB}">
      <dsp:nvSpPr>
        <dsp:cNvPr id="0" name=""/>
        <dsp:cNvSpPr/>
      </dsp:nvSpPr>
      <dsp:spPr>
        <a:xfrm>
          <a:off x="5876345" y="1725523"/>
          <a:ext cx="564116" cy="1074916"/>
        </a:xfrm>
        <a:custGeom>
          <a:avLst/>
          <a:gdLst/>
          <a:ahLst/>
          <a:cxnLst/>
          <a:rect l="0" t="0" r="0" b="0"/>
          <a:pathLst>
            <a:path>
              <a:moveTo>
                <a:pt x="0" y="1074916"/>
              </a:moveTo>
              <a:lnTo>
                <a:pt x="282058" y="1074916"/>
              </a:lnTo>
              <a:lnTo>
                <a:pt x="282058" y="0"/>
              </a:lnTo>
              <a:lnTo>
                <a:pt x="564116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j-ea"/>
            <a:ea typeface="+mj-ea"/>
          </a:endParaRPr>
        </a:p>
      </dsp:txBody>
      <dsp:txXfrm>
        <a:off x="6128054" y="2232632"/>
        <a:ext cx="60697" cy="60697"/>
      </dsp:txXfrm>
    </dsp:sp>
    <dsp:sp modelId="{5CDFD616-7262-406B-B078-AB47361429CE}">
      <dsp:nvSpPr>
        <dsp:cNvPr id="0" name=""/>
        <dsp:cNvSpPr/>
      </dsp:nvSpPr>
      <dsp:spPr>
        <a:xfrm>
          <a:off x="1918450" y="1725523"/>
          <a:ext cx="564116" cy="1074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2058" y="0"/>
              </a:lnTo>
              <a:lnTo>
                <a:pt x="282058" y="1074916"/>
              </a:lnTo>
              <a:lnTo>
                <a:pt x="564116" y="10749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j-ea"/>
            <a:ea typeface="+mj-ea"/>
          </a:endParaRPr>
        </a:p>
      </dsp:txBody>
      <dsp:txXfrm>
        <a:off x="2170160" y="2232632"/>
        <a:ext cx="60697" cy="60697"/>
      </dsp:txXfrm>
    </dsp:sp>
    <dsp:sp modelId="{48AC87AC-76B1-4B6F-A8AE-0D4281BEA370}">
      <dsp:nvSpPr>
        <dsp:cNvPr id="0" name=""/>
        <dsp:cNvSpPr/>
      </dsp:nvSpPr>
      <dsp:spPr>
        <a:xfrm>
          <a:off x="5876345" y="604887"/>
          <a:ext cx="5641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4116" y="45720"/>
              </a:lnTo>
            </a:path>
          </a:pathLst>
        </a:custGeom>
        <a:noFill/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j-ea"/>
            <a:ea typeface="+mj-ea"/>
          </a:endParaRPr>
        </a:p>
      </dsp:txBody>
      <dsp:txXfrm>
        <a:off x="6144300" y="636504"/>
        <a:ext cx="28205" cy="28205"/>
      </dsp:txXfrm>
    </dsp:sp>
    <dsp:sp modelId="{0F69226C-C5CE-4255-8B3E-BCD1745B2229}">
      <dsp:nvSpPr>
        <dsp:cNvPr id="0" name=""/>
        <dsp:cNvSpPr/>
      </dsp:nvSpPr>
      <dsp:spPr>
        <a:xfrm>
          <a:off x="1918450" y="650607"/>
          <a:ext cx="564116" cy="1074916"/>
        </a:xfrm>
        <a:custGeom>
          <a:avLst/>
          <a:gdLst/>
          <a:ahLst/>
          <a:cxnLst/>
          <a:rect l="0" t="0" r="0" b="0"/>
          <a:pathLst>
            <a:path>
              <a:moveTo>
                <a:pt x="0" y="1074916"/>
              </a:moveTo>
              <a:lnTo>
                <a:pt x="282058" y="1074916"/>
              </a:lnTo>
              <a:lnTo>
                <a:pt x="282058" y="0"/>
              </a:lnTo>
              <a:lnTo>
                <a:pt x="564116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latin typeface="+mj-ea"/>
            <a:ea typeface="+mj-ea"/>
          </a:endParaRPr>
        </a:p>
      </dsp:txBody>
      <dsp:txXfrm>
        <a:off x="2170160" y="1157716"/>
        <a:ext cx="60697" cy="60697"/>
      </dsp:txXfrm>
    </dsp:sp>
    <dsp:sp modelId="{A9583983-B4D3-421E-9EF5-54DA6326BFC8}">
      <dsp:nvSpPr>
        <dsp:cNvPr id="0" name=""/>
        <dsp:cNvSpPr/>
      </dsp:nvSpPr>
      <dsp:spPr>
        <a:xfrm rot="16200000">
          <a:off x="228445" y="1335578"/>
          <a:ext cx="2600120" cy="779890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+mj-ea"/>
              <a:ea typeface="+mj-ea"/>
            </a:rPr>
            <a:t>存储结构</a:t>
          </a:r>
        </a:p>
      </dsp:txBody>
      <dsp:txXfrm>
        <a:off x="285552" y="1354614"/>
        <a:ext cx="2523978" cy="741819"/>
      </dsp:txXfrm>
    </dsp:sp>
    <dsp:sp modelId="{EAF4DF22-441B-43D7-A3E4-CD7C98A10F3C}">
      <dsp:nvSpPr>
        <dsp:cNvPr id="0" name=""/>
        <dsp:cNvSpPr/>
      </dsp:nvSpPr>
      <dsp:spPr>
        <a:xfrm>
          <a:off x="2482566" y="220640"/>
          <a:ext cx="3393778" cy="859932"/>
        </a:xfrm>
        <a:prstGeom prst="round2Same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kern="1200" dirty="0">
              <a:latin typeface="+mj-ea"/>
              <a:ea typeface="+mj-ea"/>
            </a:rPr>
            <a:t>顺序存储</a:t>
          </a:r>
          <a:endParaRPr lang="zh-CN" altLang="en-US" sz="2800" kern="1200" dirty="0">
            <a:latin typeface="+mj-ea"/>
            <a:ea typeface="+mj-ea"/>
          </a:endParaRPr>
        </a:p>
      </dsp:txBody>
      <dsp:txXfrm>
        <a:off x="2524544" y="262618"/>
        <a:ext cx="3309822" cy="817954"/>
      </dsp:txXfrm>
    </dsp:sp>
    <dsp:sp modelId="{DF8FC61E-3B79-448E-9D72-B502FF79C4A0}">
      <dsp:nvSpPr>
        <dsp:cNvPr id="0" name=""/>
        <dsp:cNvSpPr/>
      </dsp:nvSpPr>
      <dsp:spPr>
        <a:xfrm>
          <a:off x="6440461" y="220640"/>
          <a:ext cx="3393778" cy="859932"/>
        </a:xfrm>
        <a:prstGeom prst="round2Same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zh-CN" sz="2300" kern="1200">
              <a:latin typeface="+mj-ea"/>
              <a:ea typeface="+mj-ea"/>
            </a:rPr>
            <a:t>邻接矩阵</a:t>
          </a:r>
          <a:endParaRPr lang="zh-CN" sz="2300" kern="1200">
            <a:latin typeface="+mj-ea"/>
            <a:ea typeface="+mj-ea"/>
          </a:endParaRPr>
        </a:p>
      </dsp:txBody>
      <dsp:txXfrm>
        <a:off x="6482439" y="262618"/>
        <a:ext cx="3309822" cy="817954"/>
      </dsp:txXfrm>
    </dsp:sp>
    <dsp:sp modelId="{39645ADD-D336-48DA-A334-4553216AB12C}">
      <dsp:nvSpPr>
        <dsp:cNvPr id="0" name=""/>
        <dsp:cNvSpPr/>
      </dsp:nvSpPr>
      <dsp:spPr>
        <a:xfrm>
          <a:off x="2482566" y="2370473"/>
          <a:ext cx="3393778" cy="859932"/>
        </a:xfrm>
        <a:prstGeom prst="round2Same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kern="1200">
              <a:latin typeface="+mj-ea"/>
              <a:ea typeface="+mj-ea"/>
            </a:rPr>
            <a:t>链式存储</a:t>
          </a:r>
          <a:endParaRPr lang="zh-CN" altLang="en-US" sz="2800" kern="1200">
            <a:latin typeface="+mj-ea"/>
            <a:ea typeface="+mj-ea"/>
          </a:endParaRPr>
        </a:p>
      </dsp:txBody>
      <dsp:txXfrm>
        <a:off x="2524544" y="2412451"/>
        <a:ext cx="3309822" cy="817954"/>
      </dsp:txXfrm>
    </dsp:sp>
    <dsp:sp modelId="{F8F40336-4E12-4B94-AFEB-DB076002D615}">
      <dsp:nvSpPr>
        <dsp:cNvPr id="0" name=""/>
        <dsp:cNvSpPr/>
      </dsp:nvSpPr>
      <dsp:spPr>
        <a:xfrm>
          <a:off x="6440461" y="1295556"/>
          <a:ext cx="3393778" cy="859932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300" kern="1200">
              <a:latin typeface="+mj-ea"/>
              <a:ea typeface="+mj-ea"/>
            </a:rPr>
            <a:t>邻接表</a:t>
          </a:r>
        </a:p>
      </dsp:txBody>
      <dsp:txXfrm>
        <a:off x="6482439" y="1337534"/>
        <a:ext cx="3309822" cy="817954"/>
      </dsp:txXfrm>
    </dsp:sp>
    <dsp:sp modelId="{B3A2404F-C13D-4E9F-8D72-2D8EF9F68672}">
      <dsp:nvSpPr>
        <dsp:cNvPr id="0" name=""/>
        <dsp:cNvSpPr/>
      </dsp:nvSpPr>
      <dsp:spPr>
        <a:xfrm>
          <a:off x="6440461" y="2370473"/>
          <a:ext cx="3393778" cy="859932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300" kern="1200" dirty="0">
              <a:latin typeface="+mj-ea"/>
              <a:ea typeface="+mj-ea"/>
            </a:rPr>
            <a:t>十字链表</a:t>
          </a:r>
          <a:endParaRPr lang="en-US" altLang="zh-CN" sz="2300" kern="1200" dirty="0">
            <a:latin typeface="+mj-ea"/>
            <a:ea typeface="+mj-ea"/>
          </a:endParaRPr>
        </a:p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300" kern="1200" dirty="0">
              <a:latin typeface="+mj-ea"/>
              <a:ea typeface="+mj-ea"/>
            </a:rPr>
            <a:t>（有向图）</a:t>
          </a:r>
        </a:p>
      </dsp:txBody>
      <dsp:txXfrm>
        <a:off x="6482439" y="2412451"/>
        <a:ext cx="3309822" cy="817954"/>
      </dsp:txXfrm>
    </dsp:sp>
    <dsp:sp modelId="{F1B96E83-C1DD-4682-B66A-8A2833ED03DB}">
      <dsp:nvSpPr>
        <dsp:cNvPr id="0" name=""/>
        <dsp:cNvSpPr/>
      </dsp:nvSpPr>
      <dsp:spPr>
        <a:xfrm>
          <a:off x="6440461" y="3445389"/>
          <a:ext cx="3393778" cy="859932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300" kern="1200" dirty="0">
              <a:latin typeface="+mj-ea"/>
              <a:ea typeface="+mj-ea"/>
            </a:rPr>
            <a:t>邻接多重表</a:t>
          </a:r>
          <a:endParaRPr lang="en-US" altLang="zh-CN" sz="2300" kern="1200" dirty="0">
            <a:latin typeface="+mj-ea"/>
            <a:ea typeface="+mj-ea"/>
          </a:endParaRPr>
        </a:p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300" kern="1200" dirty="0">
              <a:latin typeface="+mj-ea"/>
              <a:ea typeface="+mj-ea"/>
            </a:rPr>
            <a:t>（无向图）</a:t>
          </a:r>
        </a:p>
      </dsp:txBody>
      <dsp:txXfrm>
        <a:off x="6482439" y="3487367"/>
        <a:ext cx="3309822" cy="817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2E800-3F67-45A4-B9EF-19C99FA6D977}">
      <dsp:nvSpPr>
        <dsp:cNvPr id="0" name=""/>
        <dsp:cNvSpPr/>
      </dsp:nvSpPr>
      <dsp:spPr>
        <a:xfrm>
          <a:off x="5491" y="0"/>
          <a:ext cx="5282803" cy="452596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rPr>
            <a:t>有向图</a:t>
          </a:r>
        </a:p>
      </dsp:txBody>
      <dsp:txXfrm>
        <a:off x="5491" y="0"/>
        <a:ext cx="5282803" cy="1357788"/>
      </dsp:txXfrm>
    </dsp:sp>
    <dsp:sp modelId="{848DA185-A799-4EA0-8F4B-271D7CE8B7D9}">
      <dsp:nvSpPr>
        <dsp:cNvPr id="0" name=""/>
        <dsp:cNvSpPr/>
      </dsp:nvSpPr>
      <dsp:spPr>
        <a:xfrm>
          <a:off x="533772" y="1357899"/>
          <a:ext cx="4226242" cy="65933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1" kern="1200" dirty="0">
              <a:latin typeface="+mj-ea"/>
              <a:ea typeface="+mj-ea"/>
            </a:rPr>
            <a:t>邻接矩阵</a:t>
          </a:r>
          <a:endParaRPr lang="zh-CN" sz="3300" kern="1200" dirty="0">
            <a:latin typeface="+mj-ea"/>
            <a:ea typeface="+mj-ea"/>
          </a:endParaRPr>
        </a:p>
      </dsp:txBody>
      <dsp:txXfrm>
        <a:off x="565958" y="1390085"/>
        <a:ext cx="4161870" cy="627150"/>
      </dsp:txXfrm>
    </dsp:sp>
    <dsp:sp modelId="{AD535891-CE20-4105-AEE6-EFAF5654336C}">
      <dsp:nvSpPr>
        <dsp:cNvPr id="0" name=""/>
        <dsp:cNvSpPr/>
      </dsp:nvSpPr>
      <dsp:spPr>
        <a:xfrm>
          <a:off x="533772" y="2118672"/>
          <a:ext cx="4226242" cy="659336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1" kern="1200">
              <a:latin typeface="+mj-ea"/>
              <a:ea typeface="+mj-ea"/>
            </a:rPr>
            <a:t>邻接表</a:t>
          </a:r>
          <a:endParaRPr lang="zh-CN" sz="3300" kern="1200">
            <a:latin typeface="+mj-ea"/>
            <a:ea typeface="+mj-ea"/>
          </a:endParaRPr>
        </a:p>
      </dsp:txBody>
      <dsp:txXfrm>
        <a:off x="565958" y="2150858"/>
        <a:ext cx="4161870" cy="627150"/>
      </dsp:txXfrm>
    </dsp:sp>
    <dsp:sp modelId="{DE55E0CD-00F9-4A25-A1BE-D9D5084089E2}">
      <dsp:nvSpPr>
        <dsp:cNvPr id="0" name=""/>
        <dsp:cNvSpPr/>
      </dsp:nvSpPr>
      <dsp:spPr>
        <a:xfrm>
          <a:off x="533772" y="2879445"/>
          <a:ext cx="4226242" cy="659336"/>
        </a:xfrm>
        <a:prstGeom prst="round2Same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1" kern="1200">
              <a:latin typeface="+mj-ea"/>
              <a:ea typeface="+mj-ea"/>
            </a:rPr>
            <a:t>逆邻接表</a:t>
          </a:r>
          <a:endParaRPr lang="zh-CN" sz="3300" kern="1200">
            <a:latin typeface="+mj-ea"/>
            <a:ea typeface="+mj-ea"/>
          </a:endParaRPr>
        </a:p>
      </dsp:txBody>
      <dsp:txXfrm>
        <a:off x="565958" y="2911631"/>
        <a:ext cx="4161870" cy="627150"/>
      </dsp:txXfrm>
    </dsp:sp>
    <dsp:sp modelId="{BDB0E5E8-B289-4F49-950A-B36B48B006E4}">
      <dsp:nvSpPr>
        <dsp:cNvPr id="0" name=""/>
        <dsp:cNvSpPr/>
      </dsp:nvSpPr>
      <dsp:spPr>
        <a:xfrm>
          <a:off x="533772" y="3640217"/>
          <a:ext cx="4226242" cy="659336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>
              <a:latin typeface="+mj-ea"/>
              <a:ea typeface="+mj-ea"/>
            </a:rPr>
            <a:t>十字链表</a:t>
          </a:r>
        </a:p>
      </dsp:txBody>
      <dsp:txXfrm>
        <a:off x="565958" y="3672403"/>
        <a:ext cx="4161870" cy="627150"/>
      </dsp:txXfrm>
    </dsp:sp>
    <dsp:sp modelId="{F30032C9-4573-43B8-B77B-7DA2CAD3F849}">
      <dsp:nvSpPr>
        <dsp:cNvPr id="0" name=""/>
        <dsp:cNvSpPr/>
      </dsp:nvSpPr>
      <dsp:spPr>
        <a:xfrm>
          <a:off x="5684505" y="0"/>
          <a:ext cx="5282803" cy="4525963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rPr>
            <a:t>无向图</a:t>
          </a:r>
        </a:p>
      </dsp:txBody>
      <dsp:txXfrm>
        <a:off x="5684505" y="0"/>
        <a:ext cx="5282803" cy="1357788"/>
      </dsp:txXfrm>
    </dsp:sp>
    <dsp:sp modelId="{DBA98259-70D1-4D07-B4CC-65DFA4950D07}">
      <dsp:nvSpPr>
        <dsp:cNvPr id="0" name=""/>
        <dsp:cNvSpPr/>
      </dsp:nvSpPr>
      <dsp:spPr>
        <a:xfrm>
          <a:off x="6212785" y="1357899"/>
          <a:ext cx="4226242" cy="659336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1" kern="1200">
              <a:latin typeface="+mj-ea"/>
              <a:ea typeface="+mj-ea"/>
            </a:rPr>
            <a:t>邻接矩阵</a:t>
          </a:r>
          <a:endParaRPr lang="zh-CN" sz="3300" kern="1200">
            <a:latin typeface="+mj-ea"/>
            <a:ea typeface="+mj-ea"/>
          </a:endParaRPr>
        </a:p>
      </dsp:txBody>
      <dsp:txXfrm>
        <a:off x="6244971" y="1390085"/>
        <a:ext cx="4161870" cy="627150"/>
      </dsp:txXfrm>
    </dsp:sp>
    <dsp:sp modelId="{DB35B9FB-7818-412A-A836-2DE86230FB12}">
      <dsp:nvSpPr>
        <dsp:cNvPr id="0" name=""/>
        <dsp:cNvSpPr/>
      </dsp:nvSpPr>
      <dsp:spPr>
        <a:xfrm>
          <a:off x="6212785" y="2118672"/>
          <a:ext cx="4226242" cy="65933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1" kern="1200">
              <a:latin typeface="+mj-ea"/>
              <a:ea typeface="+mj-ea"/>
            </a:rPr>
            <a:t>邻接表</a:t>
          </a:r>
          <a:endParaRPr lang="zh-CN" sz="3300" kern="1200">
            <a:latin typeface="+mj-ea"/>
            <a:ea typeface="+mj-ea"/>
          </a:endParaRPr>
        </a:p>
      </dsp:txBody>
      <dsp:txXfrm>
        <a:off x="6244971" y="2150858"/>
        <a:ext cx="4161870" cy="627150"/>
      </dsp:txXfrm>
    </dsp:sp>
    <dsp:sp modelId="{EF0EB8E9-E215-42B2-9444-0FDD3959FDFD}">
      <dsp:nvSpPr>
        <dsp:cNvPr id="0" name=""/>
        <dsp:cNvSpPr/>
      </dsp:nvSpPr>
      <dsp:spPr>
        <a:xfrm>
          <a:off x="6212785" y="2879445"/>
          <a:ext cx="4226242" cy="659336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1" kern="1200">
              <a:latin typeface="+mj-ea"/>
              <a:ea typeface="+mj-ea"/>
            </a:rPr>
            <a:t>逆邻接表</a:t>
          </a:r>
          <a:endParaRPr lang="zh-CN" sz="3300" kern="1200">
            <a:latin typeface="+mj-ea"/>
            <a:ea typeface="+mj-ea"/>
          </a:endParaRPr>
        </a:p>
      </dsp:txBody>
      <dsp:txXfrm>
        <a:off x="6244971" y="2911631"/>
        <a:ext cx="4161870" cy="627150"/>
      </dsp:txXfrm>
    </dsp:sp>
    <dsp:sp modelId="{CBE94040-C17C-42E5-B1D9-E2F3B96216C6}">
      <dsp:nvSpPr>
        <dsp:cNvPr id="0" name=""/>
        <dsp:cNvSpPr/>
      </dsp:nvSpPr>
      <dsp:spPr>
        <a:xfrm>
          <a:off x="6212785" y="3640217"/>
          <a:ext cx="4226242" cy="659336"/>
        </a:xfrm>
        <a:prstGeom prst="round2Same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>
              <a:latin typeface="+mj-ea"/>
              <a:ea typeface="+mj-ea"/>
            </a:rPr>
            <a:t>邻接多重表</a:t>
          </a:r>
        </a:p>
      </dsp:txBody>
      <dsp:txXfrm>
        <a:off x="6244971" y="3672403"/>
        <a:ext cx="4161870" cy="6271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E5040-2F38-46B1-8B78-DA55629DC5EE}">
      <dsp:nvSpPr>
        <dsp:cNvPr id="0" name=""/>
        <dsp:cNvSpPr/>
      </dsp:nvSpPr>
      <dsp:spPr>
        <a:xfrm>
          <a:off x="4567" y="0"/>
          <a:ext cx="4393305" cy="48001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600" b="1" kern="1200" dirty="0">
              <a:latin typeface="+mj-ea"/>
              <a:ea typeface="+mj-ea"/>
            </a:rPr>
            <a:t>邻接矩阵</a:t>
          </a:r>
          <a:endParaRPr lang="zh-CN" altLang="en-US" sz="3600" kern="1200" dirty="0">
            <a:latin typeface="+mj-ea"/>
            <a:ea typeface="+mj-ea"/>
          </a:endParaRPr>
        </a:p>
      </dsp:txBody>
      <dsp:txXfrm>
        <a:off x="4567" y="0"/>
        <a:ext cx="4393305" cy="1440034"/>
      </dsp:txXfrm>
    </dsp:sp>
    <dsp:sp modelId="{5B027C34-66AD-40AE-A78B-3B6E51A31DEA}">
      <dsp:nvSpPr>
        <dsp:cNvPr id="0" name=""/>
        <dsp:cNvSpPr/>
      </dsp:nvSpPr>
      <dsp:spPr>
        <a:xfrm>
          <a:off x="443897" y="1440444"/>
          <a:ext cx="3514644" cy="943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800" b="0" kern="1200" dirty="0">
              <a:latin typeface="+mj-ea"/>
              <a:ea typeface="+mj-ea"/>
            </a:rPr>
            <a:t>对每个顶点，从头扫描顶点所在行</a:t>
          </a:r>
          <a:endParaRPr lang="zh-CN" altLang="en-US" sz="2800" b="0" kern="1200" dirty="0">
            <a:latin typeface="+mj-ea"/>
            <a:ea typeface="+mj-ea"/>
          </a:endParaRPr>
        </a:p>
      </dsp:txBody>
      <dsp:txXfrm>
        <a:off x="471517" y="1468064"/>
        <a:ext cx="3459404" cy="887790"/>
      </dsp:txXfrm>
    </dsp:sp>
    <dsp:sp modelId="{10ACEF1F-8989-4C31-9ABB-7BFEA08FECA4}">
      <dsp:nvSpPr>
        <dsp:cNvPr id="0" name=""/>
        <dsp:cNvSpPr/>
      </dsp:nvSpPr>
      <dsp:spPr>
        <a:xfrm>
          <a:off x="443897" y="2528557"/>
          <a:ext cx="3514644" cy="943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b="0" kern="1200" dirty="0">
              <a:latin typeface="+mj-ea"/>
              <a:ea typeface="+mj-ea"/>
            </a:rPr>
            <a:t>T(n)=O(n</a:t>
          </a:r>
          <a:r>
            <a:rPr kumimoji="1" lang="en-US" sz="2800" b="0" kern="1200" baseline="30000" dirty="0">
              <a:latin typeface="+mj-ea"/>
              <a:ea typeface="+mj-ea"/>
            </a:rPr>
            <a:t>2</a:t>
          </a:r>
          <a:r>
            <a:rPr kumimoji="1" lang="en-US" sz="2800" b="0" kern="1200" dirty="0">
              <a:latin typeface="+mj-ea"/>
              <a:ea typeface="+mj-ea"/>
            </a:rPr>
            <a:t>)</a:t>
          </a:r>
          <a:endParaRPr lang="zh-CN" sz="2800" b="0" kern="1200" dirty="0">
            <a:latin typeface="+mj-ea"/>
            <a:ea typeface="+mj-ea"/>
          </a:endParaRPr>
        </a:p>
      </dsp:txBody>
      <dsp:txXfrm>
        <a:off x="471517" y="2556177"/>
        <a:ext cx="3459404" cy="887790"/>
      </dsp:txXfrm>
    </dsp:sp>
    <dsp:sp modelId="{F7F37C18-7ED6-43FC-8697-B90A91F47765}">
      <dsp:nvSpPr>
        <dsp:cNvPr id="0" name=""/>
        <dsp:cNvSpPr/>
      </dsp:nvSpPr>
      <dsp:spPr>
        <a:xfrm>
          <a:off x="443897" y="3616669"/>
          <a:ext cx="3514644" cy="943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latin typeface="+mj-ea"/>
              <a:ea typeface="+mj-ea"/>
            </a:rPr>
            <a:t>适合稠密图</a:t>
          </a:r>
          <a:endParaRPr lang="zh-CN" sz="2800" b="0" kern="1200" dirty="0">
            <a:latin typeface="+mj-ea"/>
            <a:ea typeface="+mj-ea"/>
          </a:endParaRPr>
        </a:p>
      </dsp:txBody>
      <dsp:txXfrm>
        <a:off x="471517" y="3644289"/>
        <a:ext cx="3459404" cy="887790"/>
      </dsp:txXfrm>
    </dsp:sp>
    <dsp:sp modelId="{FD49B771-EE55-431A-9F78-1765244549A0}">
      <dsp:nvSpPr>
        <dsp:cNvPr id="0" name=""/>
        <dsp:cNvSpPr/>
      </dsp:nvSpPr>
      <dsp:spPr>
        <a:xfrm>
          <a:off x="4727370" y="0"/>
          <a:ext cx="4393305" cy="48001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600" b="1" kern="1200" dirty="0">
              <a:latin typeface="+mj-ea"/>
              <a:ea typeface="+mj-ea"/>
            </a:rPr>
            <a:t>邻接表</a:t>
          </a:r>
          <a:endParaRPr lang="zh-CN" altLang="en-US" sz="3600" kern="1200" dirty="0">
            <a:latin typeface="+mj-ea"/>
            <a:ea typeface="+mj-ea"/>
          </a:endParaRPr>
        </a:p>
      </dsp:txBody>
      <dsp:txXfrm>
        <a:off x="4727370" y="0"/>
        <a:ext cx="4393305" cy="1440034"/>
      </dsp:txXfrm>
    </dsp:sp>
    <dsp:sp modelId="{1B05E1DE-1DA3-483C-AE85-D36CB764CA0D}">
      <dsp:nvSpPr>
        <dsp:cNvPr id="0" name=""/>
        <dsp:cNvSpPr/>
      </dsp:nvSpPr>
      <dsp:spPr>
        <a:xfrm>
          <a:off x="5166701" y="1440444"/>
          <a:ext cx="3514644" cy="943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800" b="0" kern="1200" dirty="0">
              <a:latin typeface="+mj-ea"/>
              <a:ea typeface="+mj-ea"/>
            </a:rPr>
            <a:t>扫描 </a:t>
          </a:r>
          <a:r>
            <a:rPr kumimoji="1" lang="en-US" sz="2800" b="0" kern="1200" dirty="0">
              <a:latin typeface="+mj-ea"/>
              <a:ea typeface="+mj-ea"/>
            </a:rPr>
            <a:t>e </a:t>
          </a:r>
          <a:r>
            <a:rPr kumimoji="1" lang="zh-CN" sz="2800" b="0" kern="1200" dirty="0">
              <a:latin typeface="+mj-ea"/>
              <a:ea typeface="+mj-ea"/>
            </a:rPr>
            <a:t>个边结点与</a:t>
          </a:r>
          <a:r>
            <a:rPr kumimoji="1" lang="en-US" sz="2800" b="0" kern="1200" dirty="0">
              <a:latin typeface="+mj-ea"/>
              <a:ea typeface="+mj-ea"/>
            </a:rPr>
            <a:t>n</a:t>
          </a:r>
          <a:r>
            <a:rPr kumimoji="1" lang="zh-CN" sz="2800" b="0" kern="1200" dirty="0">
              <a:latin typeface="+mj-ea"/>
              <a:ea typeface="+mj-ea"/>
            </a:rPr>
            <a:t>个头结点</a:t>
          </a:r>
          <a:endParaRPr lang="zh-CN" sz="2800" b="0" kern="1200" dirty="0">
            <a:latin typeface="+mj-ea"/>
            <a:ea typeface="+mj-ea"/>
          </a:endParaRPr>
        </a:p>
      </dsp:txBody>
      <dsp:txXfrm>
        <a:off x="5194321" y="1468064"/>
        <a:ext cx="3459404" cy="887790"/>
      </dsp:txXfrm>
    </dsp:sp>
    <dsp:sp modelId="{D449E18E-C782-4A64-BF81-910D7C61C295}">
      <dsp:nvSpPr>
        <dsp:cNvPr id="0" name=""/>
        <dsp:cNvSpPr/>
      </dsp:nvSpPr>
      <dsp:spPr>
        <a:xfrm>
          <a:off x="5166701" y="2528557"/>
          <a:ext cx="3514644" cy="943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b="0" kern="1200" dirty="0">
              <a:latin typeface="+mj-ea"/>
              <a:ea typeface="+mj-ea"/>
            </a:rPr>
            <a:t>T(n)= O(</a:t>
          </a:r>
          <a:r>
            <a:rPr kumimoji="1" lang="en-US" sz="2800" b="0" kern="1200" dirty="0" err="1">
              <a:latin typeface="+mj-ea"/>
              <a:ea typeface="+mj-ea"/>
            </a:rPr>
            <a:t>n+e</a:t>
          </a:r>
          <a:r>
            <a:rPr kumimoji="1" lang="en-US" sz="2800" b="0" kern="1200" dirty="0">
              <a:latin typeface="+mj-ea"/>
              <a:ea typeface="+mj-ea"/>
            </a:rPr>
            <a:t>)</a:t>
          </a:r>
          <a:endParaRPr lang="zh-CN" sz="2800" b="0" kern="1200" dirty="0">
            <a:latin typeface="+mj-ea"/>
            <a:ea typeface="+mj-ea"/>
          </a:endParaRPr>
        </a:p>
      </dsp:txBody>
      <dsp:txXfrm>
        <a:off x="5194321" y="2556177"/>
        <a:ext cx="3459404" cy="887790"/>
      </dsp:txXfrm>
    </dsp:sp>
    <dsp:sp modelId="{D4120421-0E7A-460C-8475-8E50836CF5F2}">
      <dsp:nvSpPr>
        <dsp:cNvPr id="0" name=""/>
        <dsp:cNvSpPr/>
      </dsp:nvSpPr>
      <dsp:spPr>
        <a:xfrm>
          <a:off x="5166701" y="3616669"/>
          <a:ext cx="3514644" cy="943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latin typeface="+mj-ea"/>
              <a:ea typeface="+mj-ea"/>
            </a:rPr>
            <a:t>适合稀疏图</a:t>
          </a:r>
          <a:endParaRPr lang="zh-CN" sz="2800" b="0" kern="1200" dirty="0">
            <a:latin typeface="+mj-ea"/>
            <a:ea typeface="+mj-ea"/>
          </a:endParaRPr>
        </a:p>
      </dsp:txBody>
      <dsp:txXfrm>
        <a:off x="5194321" y="3644289"/>
        <a:ext cx="3459404" cy="8877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C7326-DF88-4F2B-974F-69CC36F82A66}">
      <dsp:nvSpPr>
        <dsp:cNvPr id="0" name=""/>
        <dsp:cNvSpPr/>
      </dsp:nvSpPr>
      <dsp:spPr>
        <a:xfrm>
          <a:off x="1339" y="0"/>
          <a:ext cx="3482578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j-ea"/>
              <a:ea typeface="+mj-ea"/>
            </a:rPr>
            <a:t>邻接表</a:t>
          </a:r>
        </a:p>
      </dsp:txBody>
      <dsp:txXfrm>
        <a:off x="1339" y="0"/>
        <a:ext cx="3482578" cy="1357788"/>
      </dsp:txXfrm>
    </dsp:sp>
    <dsp:sp modelId="{7B9D2E52-61D9-4892-8D84-BEB56BE6AE44}">
      <dsp:nvSpPr>
        <dsp:cNvPr id="0" name=""/>
        <dsp:cNvSpPr/>
      </dsp:nvSpPr>
      <dsp:spPr>
        <a:xfrm>
          <a:off x="349597" y="1357788"/>
          <a:ext cx="2786062" cy="29418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ea"/>
              <a:ea typeface="+mj-ea"/>
            </a:rPr>
            <a:t>T(n)=O(</a:t>
          </a:r>
          <a:r>
            <a:rPr lang="en-US" sz="2400" kern="1200" dirty="0" err="1">
              <a:latin typeface="+mj-ea"/>
              <a:ea typeface="+mj-ea"/>
            </a:rPr>
            <a:t>n+e</a:t>
          </a:r>
          <a:r>
            <a:rPr lang="en-US" sz="2400" kern="1200" dirty="0">
              <a:latin typeface="+mj-ea"/>
              <a:ea typeface="+mj-ea"/>
            </a:rPr>
            <a:t>) </a:t>
          </a:r>
          <a:endParaRPr lang="zh-CN" sz="2400" kern="1200" dirty="0">
            <a:latin typeface="+mj-ea"/>
            <a:ea typeface="+mj-ea"/>
          </a:endParaRPr>
        </a:p>
      </dsp:txBody>
      <dsp:txXfrm>
        <a:off x="431198" y="1439389"/>
        <a:ext cx="2622860" cy="2778673"/>
      </dsp:txXfrm>
    </dsp:sp>
    <dsp:sp modelId="{3FF51D30-90DE-460E-8762-578C27E710CA}">
      <dsp:nvSpPr>
        <dsp:cNvPr id="0" name=""/>
        <dsp:cNvSpPr/>
      </dsp:nvSpPr>
      <dsp:spPr>
        <a:xfrm>
          <a:off x="3745110" y="0"/>
          <a:ext cx="3482578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j-ea"/>
              <a:ea typeface="+mj-ea"/>
            </a:rPr>
            <a:t>邻接矩阵</a:t>
          </a:r>
        </a:p>
      </dsp:txBody>
      <dsp:txXfrm>
        <a:off x="3745110" y="0"/>
        <a:ext cx="3482578" cy="1357788"/>
      </dsp:txXfrm>
    </dsp:sp>
    <dsp:sp modelId="{C6D4370B-1E24-474F-9F7F-93CF2139B977}">
      <dsp:nvSpPr>
        <dsp:cNvPr id="0" name=""/>
        <dsp:cNvSpPr/>
      </dsp:nvSpPr>
      <dsp:spPr>
        <a:xfrm>
          <a:off x="4093368" y="1357788"/>
          <a:ext cx="2786062" cy="29418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ea"/>
              <a:ea typeface="+mj-ea"/>
            </a:rPr>
            <a:t>T(n)=O(n</a:t>
          </a:r>
          <a:r>
            <a:rPr lang="en-US" sz="2400" kern="1200" baseline="30000" dirty="0">
              <a:latin typeface="+mj-ea"/>
              <a:ea typeface="+mj-ea"/>
            </a:rPr>
            <a:t>2</a:t>
          </a:r>
          <a:r>
            <a:rPr lang="en-US" sz="2400" kern="1200" dirty="0">
              <a:latin typeface="+mj-ea"/>
              <a:ea typeface="+mj-ea"/>
            </a:rPr>
            <a:t>)</a:t>
          </a:r>
          <a:endParaRPr lang="zh-CN" sz="2400" kern="1200" dirty="0">
            <a:latin typeface="+mj-ea"/>
            <a:ea typeface="+mj-ea"/>
          </a:endParaRPr>
        </a:p>
      </dsp:txBody>
      <dsp:txXfrm>
        <a:off x="4174969" y="1439389"/>
        <a:ext cx="2622860" cy="2778673"/>
      </dsp:txXfrm>
    </dsp:sp>
    <dsp:sp modelId="{E03F575B-110B-409D-AB4B-2C02C8D48D14}">
      <dsp:nvSpPr>
        <dsp:cNvPr id="0" name=""/>
        <dsp:cNvSpPr/>
      </dsp:nvSpPr>
      <dsp:spPr>
        <a:xfrm>
          <a:off x="7488882" y="0"/>
          <a:ext cx="3482578" cy="4525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ea"/>
              <a:ea typeface="+mj-ea"/>
            </a:rPr>
            <a:t>DFS</a:t>
          </a:r>
          <a:r>
            <a:rPr lang="en-US" altLang="zh-CN" sz="3600" kern="1200" dirty="0">
              <a:latin typeface="+mj-ea"/>
              <a:ea typeface="+mj-ea"/>
            </a:rPr>
            <a:t> VS. </a:t>
          </a:r>
          <a:r>
            <a:rPr lang="en-US" sz="3600" kern="1200" dirty="0">
              <a:latin typeface="+mj-ea"/>
              <a:ea typeface="+mj-ea"/>
            </a:rPr>
            <a:t>BFS</a:t>
          </a:r>
          <a:endParaRPr lang="zh-CN" sz="3600" kern="1200" dirty="0">
            <a:latin typeface="+mj-ea"/>
            <a:ea typeface="+mj-ea"/>
          </a:endParaRPr>
        </a:p>
      </dsp:txBody>
      <dsp:txXfrm>
        <a:off x="7488882" y="0"/>
        <a:ext cx="3482578" cy="1357788"/>
      </dsp:txXfrm>
    </dsp:sp>
    <dsp:sp modelId="{98F3F0AD-DCCC-4FE9-9032-6FB02FE8FEC6}">
      <dsp:nvSpPr>
        <dsp:cNvPr id="0" name=""/>
        <dsp:cNvSpPr/>
      </dsp:nvSpPr>
      <dsp:spPr>
        <a:xfrm>
          <a:off x="7837140" y="1359114"/>
          <a:ext cx="2786062" cy="13646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空间复杂度相同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ea"/>
              <a:ea typeface="+mj-ea"/>
            </a:rPr>
            <a:t>S(n)=O(n)</a:t>
          </a:r>
          <a:endParaRPr lang="zh-CN" sz="2000" kern="1200" dirty="0">
            <a:latin typeface="+mj-ea"/>
            <a:ea typeface="+mj-ea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借用了堆栈或队列</a:t>
          </a:r>
        </a:p>
      </dsp:txBody>
      <dsp:txXfrm>
        <a:off x="7877109" y="1399083"/>
        <a:ext cx="2706124" cy="1284701"/>
      </dsp:txXfrm>
    </dsp:sp>
    <dsp:sp modelId="{04F670F1-B798-489F-8C3C-80A6E295F5DD}">
      <dsp:nvSpPr>
        <dsp:cNvPr id="0" name=""/>
        <dsp:cNvSpPr/>
      </dsp:nvSpPr>
      <dsp:spPr>
        <a:xfrm>
          <a:off x="7837140" y="2933699"/>
          <a:ext cx="2786062" cy="13646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时间复杂度只与存储结构有关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与搜索路径无关</a:t>
          </a:r>
        </a:p>
      </dsp:txBody>
      <dsp:txXfrm>
        <a:off x="7877109" y="2973668"/>
        <a:ext cx="2706124" cy="12847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8DA75-7230-4EC3-9575-BBD09B75919D}">
      <dsp:nvSpPr>
        <dsp:cNvPr id="0" name=""/>
        <dsp:cNvSpPr/>
      </dsp:nvSpPr>
      <dsp:spPr>
        <a:xfrm>
          <a:off x="3429" y="881737"/>
          <a:ext cx="3343274" cy="131312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300" kern="1200">
              <a:latin typeface="+mn-lt"/>
              <a:ea typeface="+mj-ea"/>
            </a:rPr>
            <a:t>求顶点的入度</a:t>
          </a:r>
          <a:endParaRPr lang="zh-CN" altLang="en-US" sz="3300" kern="1200">
            <a:latin typeface="+mn-lt"/>
            <a:ea typeface="+mj-ea"/>
          </a:endParaRPr>
        </a:p>
      </dsp:txBody>
      <dsp:txXfrm>
        <a:off x="67531" y="945839"/>
        <a:ext cx="3215070" cy="1249026"/>
      </dsp:txXfrm>
    </dsp:sp>
    <dsp:sp modelId="{5604EE3A-34BA-4813-AB74-9A9E55D27429}">
      <dsp:nvSpPr>
        <dsp:cNvPr id="0" name=""/>
        <dsp:cNvSpPr/>
      </dsp:nvSpPr>
      <dsp:spPr>
        <a:xfrm>
          <a:off x="3429" y="2194865"/>
          <a:ext cx="3343274" cy="14493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300" kern="1200">
              <a:latin typeface="+mn-lt"/>
              <a:ea typeface="+mj-ea"/>
            </a:rPr>
            <a:t>T(n)=O(e)</a:t>
          </a:r>
          <a:endParaRPr lang="zh-CN" sz="3300" kern="1200">
            <a:latin typeface="+mn-lt"/>
            <a:ea typeface="+mj-ea"/>
          </a:endParaRPr>
        </a:p>
      </dsp:txBody>
      <dsp:txXfrm>
        <a:off x="3429" y="2194865"/>
        <a:ext cx="3343274" cy="1449360"/>
      </dsp:txXfrm>
    </dsp:sp>
    <dsp:sp modelId="{2A2ECAFB-94D4-407E-9C42-91A9D46A1ABC}">
      <dsp:nvSpPr>
        <dsp:cNvPr id="0" name=""/>
        <dsp:cNvSpPr/>
      </dsp:nvSpPr>
      <dsp:spPr>
        <a:xfrm>
          <a:off x="3814762" y="881737"/>
          <a:ext cx="3343274" cy="1313128"/>
        </a:xfrm>
        <a:prstGeom prst="round2SameRect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2540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300" kern="1200" dirty="0">
              <a:latin typeface="+mn-lt"/>
              <a:ea typeface="+mj-ea"/>
            </a:rPr>
            <a:t>入度为</a:t>
          </a:r>
          <a:r>
            <a:rPr kumimoji="1" lang="en-US" sz="3300" kern="1200" dirty="0">
              <a:latin typeface="+mn-lt"/>
              <a:ea typeface="+mj-ea"/>
            </a:rPr>
            <a:t>0</a:t>
          </a:r>
          <a:r>
            <a:rPr kumimoji="1" lang="zh-CN" sz="3300" kern="1200" dirty="0">
              <a:latin typeface="+mn-lt"/>
              <a:ea typeface="+mj-ea"/>
            </a:rPr>
            <a:t>的顶点进栈</a:t>
          </a:r>
          <a:endParaRPr lang="zh-CN" sz="3300" kern="1200" dirty="0">
            <a:latin typeface="+mn-lt"/>
            <a:ea typeface="+mj-ea"/>
          </a:endParaRPr>
        </a:p>
      </dsp:txBody>
      <dsp:txXfrm>
        <a:off x="3878864" y="945839"/>
        <a:ext cx="3215070" cy="1249026"/>
      </dsp:txXfrm>
    </dsp:sp>
    <dsp:sp modelId="{0E12377A-ECFC-4C33-B5D6-D4E0218B4FB6}">
      <dsp:nvSpPr>
        <dsp:cNvPr id="0" name=""/>
        <dsp:cNvSpPr/>
      </dsp:nvSpPr>
      <dsp:spPr>
        <a:xfrm>
          <a:off x="3814762" y="2194865"/>
          <a:ext cx="3343274" cy="1449360"/>
        </a:xfrm>
        <a:prstGeom prst="rect">
          <a:avLst/>
        </a:prstGeom>
        <a:solidFill>
          <a:schemeClr val="accent5">
            <a:tint val="40000"/>
            <a:alpha val="90000"/>
            <a:hueOff val="2914032"/>
            <a:satOff val="-9122"/>
            <a:lumOff val="60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2914032"/>
              <a:satOff val="-9122"/>
              <a:lumOff val="604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300" kern="1200">
              <a:latin typeface="+mn-lt"/>
              <a:ea typeface="+mj-ea"/>
            </a:rPr>
            <a:t>T(n)=O(n)</a:t>
          </a:r>
          <a:endParaRPr lang="zh-CN" sz="3300" kern="1200">
            <a:latin typeface="+mn-lt"/>
            <a:ea typeface="+mj-ea"/>
          </a:endParaRPr>
        </a:p>
      </dsp:txBody>
      <dsp:txXfrm>
        <a:off x="3814762" y="2194865"/>
        <a:ext cx="3343274" cy="1449360"/>
      </dsp:txXfrm>
    </dsp:sp>
    <dsp:sp modelId="{23006A98-356A-4745-B835-EFAAF0723E10}">
      <dsp:nvSpPr>
        <dsp:cNvPr id="0" name=""/>
        <dsp:cNvSpPr/>
      </dsp:nvSpPr>
      <dsp:spPr>
        <a:xfrm>
          <a:off x="7626096" y="881737"/>
          <a:ext cx="3343274" cy="1313128"/>
        </a:xfrm>
        <a:prstGeom prst="round2Same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2540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300" kern="1200">
              <a:latin typeface="+mn-lt"/>
              <a:ea typeface="+mj-ea"/>
            </a:rPr>
            <a:t>拓扑排序</a:t>
          </a:r>
          <a:endParaRPr lang="zh-CN" altLang="en-US" sz="3300" kern="1200">
            <a:latin typeface="+mn-lt"/>
            <a:ea typeface="+mj-ea"/>
          </a:endParaRPr>
        </a:p>
      </dsp:txBody>
      <dsp:txXfrm>
        <a:off x="7690198" y="945839"/>
        <a:ext cx="3215070" cy="1249026"/>
      </dsp:txXfrm>
    </dsp:sp>
    <dsp:sp modelId="{B096494B-5BD2-4541-BF31-C8076C0CB993}">
      <dsp:nvSpPr>
        <dsp:cNvPr id="0" name=""/>
        <dsp:cNvSpPr/>
      </dsp:nvSpPr>
      <dsp:spPr>
        <a:xfrm>
          <a:off x="7626096" y="2194865"/>
          <a:ext cx="3343274" cy="1449360"/>
        </a:xfrm>
        <a:prstGeom prst="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5828064"/>
              <a:satOff val="-18244"/>
              <a:lumOff val="1209"/>
              <a:alphaOff val="0"/>
            </a:schemeClr>
          </a:solidFill>
          <a:prstDash val="solid"/>
        </a:ln>
        <a:effectLst>
          <a:reflection blurRad="6350" stA="50000" endA="300" endPos="90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300" kern="1200">
              <a:latin typeface="+mn-lt"/>
              <a:ea typeface="+mj-ea"/>
            </a:rPr>
            <a:t>T(n)=O(n+e)</a:t>
          </a:r>
          <a:endParaRPr lang="zh-CN" sz="3300" kern="1200">
            <a:latin typeface="+mn-lt"/>
            <a:ea typeface="+mj-ea"/>
          </a:endParaRPr>
        </a:p>
      </dsp:txBody>
      <dsp:txXfrm>
        <a:off x="7626096" y="2194865"/>
        <a:ext cx="3343274" cy="1449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89867-4514-4564-A109-BA32D84F69B7}">
      <dsp:nvSpPr>
        <dsp:cNvPr id="0" name=""/>
        <dsp:cNvSpPr/>
      </dsp:nvSpPr>
      <dsp:spPr>
        <a:xfrm rot="5400000">
          <a:off x="2580664" y="-1197432"/>
          <a:ext cx="589601" cy="300548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72000" rIns="144000" bIns="7200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n-lt"/>
              <a:ea typeface="+mj-ea"/>
            </a:rPr>
            <a:t>事件最早开始时间</a:t>
          </a:r>
        </a:p>
      </dsp:txBody>
      <dsp:txXfrm rot="-5400000">
        <a:off x="1372725" y="39289"/>
        <a:ext cx="2976698" cy="532037"/>
      </dsp:txXfrm>
    </dsp:sp>
    <dsp:sp modelId="{2E22772B-090E-46FB-856A-D46E6BD89F54}">
      <dsp:nvSpPr>
        <dsp:cNvPr id="0" name=""/>
        <dsp:cNvSpPr/>
      </dsp:nvSpPr>
      <dsp:spPr>
        <a:xfrm>
          <a:off x="373940" y="1000"/>
          <a:ext cx="998784" cy="608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>
              <a:latin typeface="+mn-lt"/>
              <a:ea typeface="+mj-ea"/>
            </a:rPr>
            <a:t>Ve</a:t>
          </a:r>
          <a:endParaRPr lang="zh-CN" sz="2800" kern="1200" dirty="0">
            <a:latin typeface="+mn-lt"/>
            <a:ea typeface="+mj-ea"/>
          </a:endParaRPr>
        </a:p>
      </dsp:txBody>
      <dsp:txXfrm>
        <a:off x="403650" y="30710"/>
        <a:ext cx="939364" cy="549193"/>
      </dsp:txXfrm>
    </dsp:sp>
    <dsp:sp modelId="{22BD8F6F-6EC9-4B5D-8D9E-BDEB41D7A6D7}">
      <dsp:nvSpPr>
        <dsp:cNvPr id="0" name=""/>
        <dsp:cNvSpPr/>
      </dsp:nvSpPr>
      <dsp:spPr>
        <a:xfrm rot="5400000">
          <a:off x="2589211" y="-538030"/>
          <a:ext cx="568478" cy="300541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72000" rIns="144000" bIns="7200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n-lt"/>
              <a:ea typeface="+mj-ea"/>
            </a:rPr>
            <a:t>事件最迟开始时间</a:t>
          </a:r>
        </a:p>
      </dsp:txBody>
      <dsp:txXfrm rot="-5400000">
        <a:off x="1370741" y="708191"/>
        <a:ext cx="2977668" cy="512976"/>
      </dsp:txXfrm>
    </dsp:sp>
    <dsp:sp modelId="{FD165EA7-C263-4763-BA2E-9BE9ED184E47}">
      <dsp:nvSpPr>
        <dsp:cNvPr id="0" name=""/>
        <dsp:cNvSpPr/>
      </dsp:nvSpPr>
      <dsp:spPr>
        <a:xfrm>
          <a:off x="373940" y="660372"/>
          <a:ext cx="996800" cy="6086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 err="1">
              <a:latin typeface="+mn-lt"/>
              <a:ea typeface="+mj-ea"/>
            </a:rPr>
            <a:t>Vl</a:t>
          </a:r>
          <a:endParaRPr lang="zh-CN" sz="2800" kern="1200" dirty="0">
            <a:latin typeface="+mn-lt"/>
            <a:ea typeface="+mj-ea"/>
          </a:endParaRPr>
        </a:p>
      </dsp:txBody>
      <dsp:txXfrm>
        <a:off x="403650" y="690082"/>
        <a:ext cx="937380" cy="549193"/>
      </dsp:txXfrm>
    </dsp:sp>
    <dsp:sp modelId="{27B14042-E789-4ADF-ACA0-E5454780F47B}">
      <dsp:nvSpPr>
        <dsp:cNvPr id="0" name=""/>
        <dsp:cNvSpPr/>
      </dsp:nvSpPr>
      <dsp:spPr>
        <a:xfrm rot="5400000">
          <a:off x="2527823" y="164065"/>
          <a:ext cx="694789" cy="300614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72000" rIns="144000" bIns="7200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n-lt"/>
              <a:ea typeface="+mj-ea"/>
            </a:rPr>
            <a:t>活动最早开始时间</a:t>
          </a:r>
        </a:p>
      </dsp:txBody>
      <dsp:txXfrm rot="-5400000">
        <a:off x="1372144" y="1353662"/>
        <a:ext cx="2972232" cy="626955"/>
      </dsp:txXfrm>
    </dsp:sp>
    <dsp:sp modelId="{91358113-52A2-448C-86A9-7C27DAE534F1}">
      <dsp:nvSpPr>
        <dsp:cNvPr id="0" name=""/>
        <dsp:cNvSpPr/>
      </dsp:nvSpPr>
      <dsp:spPr>
        <a:xfrm>
          <a:off x="373940" y="1342402"/>
          <a:ext cx="998202" cy="64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ea typeface="+mj-ea"/>
            </a:rPr>
            <a:t>ES</a:t>
          </a:r>
          <a:endParaRPr lang="zh-CN" sz="2800" kern="1200" dirty="0">
            <a:latin typeface="+mn-lt"/>
            <a:ea typeface="+mj-ea"/>
          </a:endParaRPr>
        </a:p>
      </dsp:txBody>
      <dsp:txXfrm>
        <a:off x="405645" y="1374107"/>
        <a:ext cx="934792" cy="586064"/>
      </dsp:txXfrm>
    </dsp:sp>
    <dsp:sp modelId="{BDBC3D14-F724-4DAD-A9AB-828C3EC7CBEC}">
      <dsp:nvSpPr>
        <dsp:cNvPr id="0" name=""/>
        <dsp:cNvSpPr/>
      </dsp:nvSpPr>
      <dsp:spPr>
        <a:xfrm rot="5400000">
          <a:off x="2527823" y="909613"/>
          <a:ext cx="694789" cy="300614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72000" rIns="144000" bIns="7200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n-lt"/>
              <a:ea typeface="+mj-ea"/>
            </a:rPr>
            <a:t>活动最迟开始时间</a:t>
          </a:r>
        </a:p>
      </dsp:txBody>
      <dsp:txXfrm rot="-5400000">
        <a:off x="1372144" y="2099210"/>
        <a:ext cx="2972232" cy="626955"/>
      </dsp:txXfrm>
    </dsp:sp>
    <dsp:sp modelId="{7A2D0367-F5BC-41FB-830F-4D4F7B03BD78}">
      <dsp:nvSpPr>
        <dsp:cNvPr id="0" name=""/>
        <dsp:cNvSpPr/>
      </dsp:nvSpPr>
      <dsp:spPr>
        <a:xfrm>
          <a:off x="373940" y="2087950"/>
          <a:ext cx="998202" cy="64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ea typeface="+mj-ea"/>
            </a:rPr>
            <a:t>LS</a:t>
          </a:r>
          <a:endParaRPr lang="zh-CN" sz="2800" kern="1200" dirty="0">
            <a:latin typeface="+mn-lt"/>
            <a:ea typeface="+mj-ea"/>
          </a:endParaRPr>
        </a:p>
      </dsp:txBody>
      <dsp:txXfrm>
        <a:off x="405645" y="2119655"/>
        <a:ext cx="934792" cy="586064"/>
      </dsp:txXfrm>
    </dsp:sp>
    <dsp:sp modelId="{98DBAEDD-915B-48AE-9CDA-3CC599132872}">
      <dsp:nvSpPr>
        <dsp:cNvPr id="0" name=""/>
        <dsp:cNvSpPr/>
      </dsp:nvSpPr>
      <dsp:spPr>
        <a:xfrm rot="5400000">
          <a:off x="2527823" y="1655161"/>
          <a:ext cx="694789" cy="3006149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72000" rIns="144000" bIns="7200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n-lt"/>
              <a:ea typeface="+mj-ea"/>
            </a:rPr>
            <a:t>活动最早完成时间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+mn-lt"/>
              <a:ea typeface="+mj-ea"/>
            </a:rPr>
            <a:t>EF=</a:t>
          </a:r>
          <a:r>
            <a:rPr lang="en-US" altLang="zh-CN" sz="1800" kern="1200" dirty="0" err="1">
              <a:latin typeface="+mn-lt"/>
              <a:ea typeface="+mj-ea"/>
            </a:rPr>
            <a:t>ES+Duration</a:t>
          </a:r>
          <a:endParaRPr lang="zh-CN" sz="1800" kern="1200" dirty="0">
            <a:latin typeface="+mn-lt"/>
            <a:ea typeface="+mj-ea"/>
          </a:endParaRPr>
        </a:p>
      </dsp:txBody>
      <dsp:txXfrm rot="-5400000">
        <a:off x="1372144" y="2844758"/>
        <a:ext cx="2972232" cy="626955"/>
      </dsp:txXfrm>
    </dsp:sp>
    <dsp:sp modelId="{54D1DEC6-5C52-425B-9272-644758371AC2}">
      <dsp:nvSpPr>
        <dsp:cNvPr id="0" name=""/>
        <dsp:cNvSpPr/>
      </dsp:nvSpPr>
      <dsp:spPr>
        <a:xfrm>
          <a:off x="373940" y="2833498"/>
          <a:ext cx="998202" cy="64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  <a:ea typeface="+mj-ea"/>
            </a:rPr>
            <a:t>EF</a:t>
          </a:r>
          <a:endParaRPr lang="zh-CN" sz="2800" kern="1200" dirty="0">
            <a:latin typeface="+mn-lt"/>
            <a:ea typeface="+mj-ea"/>
          </a:endParaRPr>
        </a:p>
      </dsp:txBody>
      <dsp:txXfrm>
        <a:off x="405645" y="2865203"/>
        <a:ext cx="934792" cy="586064"/>
      </dsp:txXfrm>
    </dsp:sp>
    <dsp:sp modelId="{B4CF0630-2E2B-44D3-BA45-8760794F1270}">
      <dsp:nvSpPr>
        <dsp:cNvPr id="0" name=""/>
        <dsp:cNvSpPr/>
      </dsp:nvSpPr>
      <dsp:spPr>
        <a:xfrm rot="5400000">
          <a:off x="2527823" y="2400709"/>
          <a:ext cx="694789" cy="300614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72000" rIns="144000" bIns="7200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n-lt"/>
              <a:ea typeface="+mj-ea"/>
            </a:rPr>
            <a:t>活动最迟完成时间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+mn-lt"/>
              <a:ea typeface="+mj-ea"/>
            </a:rPr>
            <a:t>LF=</a:t>
          </a:r>
          <a:r>
            <a:rPr lang="en-US" altLang="zh-CN" sz="1800" kern="1200" dirty="0" err="1">
              <a:latin typeface="+mn-lt"/>
              <a:ea typeface="+mj-ea"/>
            </a:rPr>
            <a:t>LS+Duration</a:t>
          </a:r>
          <a:endParaRPr lang="zh-CN" sz="1800" kern="1200" dirty="0">
            <a:latin typeface="+mn-lt"/>
            <a:ea typeface="+mj-ea"/>
          </a:endParaRPr>
        </a:p>
      </dsp:txBody>
      <dsp:txXfrm rot="-5400000">
        <a:off x="1372144" y="3590306"/>
        <a:ext cx="2972232" cy="626955"/>
      </dsp:txXfrm>
    </dsp:sp>
    <dsp:sp modelId="{114075CF-BB74-4E91-A17C-889BA1048849}">
      <dsp:nvSpPr>
        <dsp:cNvPr id="0" name=""/>
        <dsp:cNvSpPr/>
      </dsp:nvSpPr>
      <dsp:spPr>
        <a:xfrm>
          <a:off x="373940" y="3579046"/>
          <a:ext cx="998202" cy="64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+mn-lt"/>
              <a:ea typeface="+mj-ea"/>
            </a:rPr>
            <a:t>LF</a:t>
          </a:r>
          <a:endParaRPr lang="zh-CN" sz="2800" kern="1200">
            <a:latin typeface="+mn-lt"/>
            <a:ea typeface="+mj-ea"/>
          </a:endParaRPr>
        </a:p>
      </dsp:txBody>
      <dsp:txXfrm>
        <a:off x="405645" y="3610751"/>
        <a:ext cx="934792" cy="586064"/>
      </dsp:txXfrm>
    </dsp:sp>
    <dsp:sp modelId="{E2580409-CE61-438A-9457-251B984CC5A6}">
      <dsp:nvSpPr>
        <dsp:cNvPr id="0" name=""/>
        <dsp:cNvSpPr/>
      </dsp:nvSpPr>
      <dsp:spPr>
        <a:xfrm rot="5400000">
          <a:off x="2527823" y="3146257"/>
          <a:ext cx="694789" cy="300614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72000" rIns="144000" bIns="7200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n-lt"/>
              <a:ea typeface="+mj-ea"/>
            </a:rPr>
            <a:t>总时差</a:t>
          </a:r>
          <a:r>
            <a:rPr lang="en-US" altLang="zh-CN" sz="1800" kern="1200" dirty="0">
              <a:latin typeface="+mn-lt"/>
              <a:ea typeface="+mj-ea"/>
            </a:rPr>
            <a:t>TF=LF</a:t>
          </a:r>
          <a:r>
            <a:rPr lang="en-US" sz="1800" kern="1200" dirty="0">
              <a:latin typeface="+mn-lt"/>
              <a:ea typeface="+mj-ea"/>
            </a:rPr>
            <a:t>-EF=LS-ES</a:t>
          </a:r>
          <a:endParaRPr lang="zh-CN" altLang="en-US" sz="1800" kern="1200" dirty="0">
            <a:latin typeface="+mn-lt"/>
            <a:ea typeface="+mj-ea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solidFill>
                <a:srgbClr val="FF0000"/>
              </a:solidFill>
              <a:latin typeface="+mn-lt"/>
              <a:ea typeface="+mj-ea"/>
            </a:rPr>
            <a:t>TF=0</a:t>
          </a:r>
          <a:r>
            <a:rPr lang="zh-CN" altLang="en-US" sz="1800" kern="1200" dirty="0">
              <a:solidFill>
                <a:srgbClr val="FF0000"/>
              </a:solidFill>
              <a:latin typeface="+mn-lt"/>
              <a:ea typeface="+mj-ea"/>
            </a:rPr>
            <a:t>的活动为关键活动</a:t>
          </a:r>
          <a:endParaRPr lang="zh-CN" sz="1800" kern="1200" dirty="0">
            <a:solidFill>
              <a:srgbClr val="FF0000"/>
            </a:solidFill>
            <a:latin typeface="+mn-lt"/>
            <a:ea typeface="+mj-ea"/>
          </a:endParaRPr>
        </a:p>
      </dsp:txBody>
      <dsp:txXfrm rot="-5400000">
        <a:off x="1372144" y="4335854"/>
        <a:ext cx="2972232" cy="626955"/>
      </dsp:txXfrm>
    </dsp:sp>
    <dsp:sp modelId="{305DCA6A-CD78-4559-B8B0-96841385717A}">
      <dsp:nvSpPr>
        <dsp:cNvPr id="0" name=""/>
        <dsp:cNvSpPr/>
      </dsp:nvSpPr>
      <dsp:spPr>
        <a:xfrm>
          <a:off x="373940" y="4324594"/>
          <a:ext cx="998202" cy="64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+mn-lt"/>
              <a:ea typeface="+mj-ea"/>
            </a:rPr>
            <a:t>TF</a:t>
          </a:r>
          <a:endParaRPr lang="zh-CN" sz="2800" kern="1200">
            <a:latin typeface="+mn-lt"/>
            <a:ea typeface="+mj-ea"/>
          </a:endParaRPr>
        </a:p>
      </dsp:txBody>
      <dsp:txXfrm>
        <a:off x="405645" y="4356299"/>
        <a:ext cx="934792" cy="586064"/>
      </dsp:txXfrm>
    </dsp:sp>
    <dsp:sp modelId="{A10608BF-F7AD-4715-8B88-0D39EC7ED8D0}">
      <dsp:nvSpPr>
        <dsp:cNvPr id="0" name=""/>
        <dsp:cNvSpPr/>
      </dsp:nvSpPr>
      <dsp:spPr>
        <a:xfrm rot="5400000">
          <a:off x="2527823" y="3891805"/>
          <a:ext cx="694789" cy="300614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72000" rIns="144000" bIns="7200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+mn-lt"/>
              <a:ea typeface="+mj-ea"/>
            </a:rPr>
            <a:t>自由时差</a:t>
          </a:r>
        </a:p>
      </dsp:txBody>
      <dsp:txXfrm rot="-5400000">
        <a:off x="1372144" y="5081402"/>
        <a:ext cx="2972232" cy="626955"/>
      </dsp:txXfrm>
    </dsp:sp>
    <dsp:sp modelId="{886E27AA-9487-4D4B-B483-79915145DCD3}">
      <dsp:nvSpPr>
        <dsp:cNvPr id="0" name=""/>
        <dsp:cNvSpPr/>
      </dsp:nvSpPr>
      <dsp:spPr>
        <a:xfrm>
          <a:off x="373940" y="5070142"/>
          <a:ext cx="998202" cy="64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+mn-lt"/>
              <a:ea typeface="+mj-ea"/>
            </a:rPr>
            <a:t>FF</a:t>
          </a:r>
          <a:endParaRPr lang="zh-CN" sz="2800" kern="1200">
            <a:latin typeface="+mn-lt"/>
            <a:ea typeface="+mj-ea"/>
          </a:endParaRPr>
        </a:p>
      </dsp:txBody>
      <dsp:txXfrm>
        <a:off x="405645" y="5101847"/>
        <a:ext cx="934792" cy="58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D37E-1855-4E7D-AE8E-AA1606D51849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373F4-24FA-40D5-859B-5CEC0C71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7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373F4-24FA-40D5-859B-5CEC0C711F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1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0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48459EEA-DB83-433D-830A-232CFF6F8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r="11562"/>
          <a:stretch/>
        </p:blipFill>
        <p:spPr bwMode="auto">
          <a:xfrm>
            <a:off x="0" y="136521"/>
            <a:ext cx="6343217" cy="57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34744" y="1558591"/>
            <a:ext cx="6041570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2138" y="3829385"/>
            <a:ext cx="6350923" cy="1068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D582580-C6AB-4A19-80D0-EBA697E796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34835"/>
            <a:ext cx="97495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版权申明：本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根据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《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数据结构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》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教材所附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改编，仅供相关专业任课老师和学生使用。请勿擅自上传网络</a:t>
            </a:r>
            <a:endParaRPr lang="zh-CN" altLang="en-US" sz="1500" dirty="0">
              <a:solidFill>
                <a:srgbClr val="00206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0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3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pPr marL="228589" marR="0" lvl="0" indent="-228589" fontAlgn="auto">
                <a:spcAft>
                  <a:spcPts val="0"/>
                </a:spcAft>
                <a:buClrTx/>
                <a:buSzTx/>
                <a:tabLst/>
              </a:pPr>
              <a:t>2017/6/19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75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97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40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3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005711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9193021" cy="4351339"/>
          </a:xfrm>
        </p:spPr>
        <p:txBody>
          <a:bodyPr>
            <a:normAutofit/>
          </a:bodyPr>
          <a:lstStyle>
            <a:lvl1pPr marL="228594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6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5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6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31833"/>
            <a:ext cx="10972800" cy="685805"/>
          </a:xfrm>
        </p:spPr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8"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99" indent="-214308"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8073C13-CD4F-4115-885F-072A121A1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7987" y="128588"/>
            <a:ext cx="3844413" cy="490537"/>
          </a:xfrm>
          <a:solidFill>
            <a:schemeClr val="accent5">
              <a:lumMod val="40000"/>
              <a:lumOff val="60000"/>
            </a:schemeClr>
          </a:solidFill>
          <a:effectLst>
            <a:softEdge rad="127000"/>
          </a:effectLst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5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33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1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28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86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39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3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9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64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43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0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39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85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1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7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4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86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3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41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407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288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74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7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4979-7B1E-4E54-BD1B-7D61FAC5A76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CAB8-9C63-4C71-8098-38781760E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3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8316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38835"/>
            <a:ext cx="11395248" cy="473812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55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916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50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98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0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808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1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719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434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328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834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395248" cy="435133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079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739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F84C0-9012-4ACF-B135-2B317866D69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BDE28-0F7B-4027-9972-A52B69CACC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26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90AA1-48E2-49D2-AF97-FAD056643DA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B702D-0363-42EE-8193-D7F9E7180B3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05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78BAC-DBBF-42D3-B310-162DC1C1531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A7643-A4D7-449E-B38B-836D91EA36DF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279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08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48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291D2-6DC8-4380-BF07-4A911E71DDB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AD9C6-06AB-4998-B158-2F796198E5F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2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06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1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597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29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997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44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18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34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1"/>
          </a:xfrm>
        </p:spPr>
        <p:txBody>
          <a:bodyPr/>
          <a:lstStyle>
            <a:lvl1pPr marL="30479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7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52396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213354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743131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412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48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3872" y="2130432"/>
            <a:ext cx="6333728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9" r="20087"/>
          <a:stretch/>
        </p:blipFill>
        <p:spPr>
          <a:xfrm>
            <a:off x="-11874" y="-1924"/>
            <a:ext cx="5504807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5" y="4625524"/>
            <a:ext cx="1611087" cy="21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48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2" indent="-25716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85" indent="-214303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07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2133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090" indent="-171442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2973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905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795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93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296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144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50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371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005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25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007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5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146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95" y="365129"/>
            <a:ext cx="8485093" cy="5804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20" y="1168917"/>
            <a:ext cx="11355467" cy="53185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28160"/>
            <a:ext cx="121920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511117" y="362931"/>
            <a:ext cx="624000" cy="468000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1682" y="806196"/>
            <a:ext cx="234951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506631" y="448259"/>
            <a:ext cx="614892" cy="403019"/>
          </a:xfrm>
        </p:spPr>
        <p:txBody>
          <a:bodyPr>
            <a:noAutofit/>
          </a:bodyPr>
          <a:lstStyle>
            <a:lvl1pPr marL="0" indent="0">
              <a:buNone/>
              <a:defRPr sz="1800" b="0" i="1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87918" y="6531700"/>
            <a:ext cx="66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58B10E-405E-4827-AAE0-AE5E1D823054}" type="slidenum">
              <a:rPr lang="en-US" altLang="zh-CN" sz="1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‹#›</a:t>
            </a:fld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08106" y="6531700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2019/5/24</a:t>
            </a:r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7832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59687" y="1301938"/>
            <a:ext cx="5787426" cy="115560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6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6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644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8105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Relationship Id="rId9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F05-C951-416F-8E43-D16B3C033D88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pPr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3542-52ED-4F03-9EB4-53C89D493B2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7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9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584B-9DE3-4CDF-852C-C97017BA7B44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3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2022/11/24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2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1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EB7E345-FBA2-49F4-AA6C-02066B819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主讲人：刘丽珏</a:t>
            </a:r>
            <a:endParaRPr lang="en-US" altLang="zh-CN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中南大学自动化学院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E143DC1-BA97-4EAC-8716-6E976F0145FB}"/>
              </a:ext>
            </a:extLst>
          </p:cNvPr>
          <p:cNvSpPr txBox="1">
            <a:spLocks/>
          </p:cNvSpPr>
          <p:nvPr/>
        </p:nvSpPr>
        <p:spPr>
          <a:xfrm>
            <a:off x="6517178" y="1138843"/>
            <a:ext cx="5674822" cy="2410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数据结构</a:t>
            </a:r>
            <a:r>
              <a:rPr kumimoji="0" lang="en-US" altLang="zh-CN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图</a:t>
            </a:r>
            <a:endParaRPr kumimoji="0" lang="en-US" altLang="zh-CN" sz="6000" b="0" i="0" u="none" strike="noStrike" kern="1200" cap="none" spc="0" normalizeH="0" baseline="0" noProof="0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Graphs</a:t>
            </a:r>
            <a:r>
              <a:rPr kumimoji="0" lang="en-US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en-US" sz="6000" b="0" i="0" u="none" strike="noStrike" kern="1200" cap="none" spc="0" normalizeH="0" baseline="0" noProof="0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7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图的基本操作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</a:t>
            </a: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558DB7B0-3A98-4EBA-82BF-7657865F3D06}"/>
              </a:ext>
            </a:extLst>
          </p:cNvPr>
          <p:cNvSpPr/>
          <p:nvPr/>
        </p:nvSpPr>
        <p:spPr>
          <a:xfrm>
            <a:off x="235974" y="1417637"/>
            <a:ext cx="11887200" cy="5311775"/>
          </a:xfrm>
          <a:prstGeom prst="roundRect">
            <a:avLst>
              <a:gd name="adj" fmla="val 8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FC720-86BC-40A8-A155-E7AAB741A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76223"/>
              </p:ext>
            </p:extLst>
          </p:nvPr>
        </p:nvGraphicFramePr>
        <p:xfrm>
          <a:off x="412197" y="1648505"/>
          <a:ext cx="11569132" cy="46461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92768">
                  <a:extLst>
                    <a:ext uri="{9D8B030D-6E8A-4147-A177-3AD203B41FA5}">
                      <a16:colId xmlns:a16="http://schemas.microsoft.com/office/drawing/2014/main" val="871050032"/>
                    </a:ext>
                  </a:extLst>
                </a:gridCol>
                <a:gridCol w="5876364">
                  <a:extLst>
                    <a:ext uri="{9D8B030D-6E8A-4147-A177-3AD203B41FA5}">
                      <a16:colId xmlns:a16="http://schemas.microsoft.com/office/drawing/2014/main" val="2739191148"/>
                    </a:ext>
                  </a:extLst>
                </a:gridCol>
              </a:tblGrid>
              <a:tr h="36754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kumimoji="1" lang="en-US" altLang="zh-CN" sz="2400" b="0" i="0" dirty="0" err="1">
                          <a:solidFill>
                            <a:srgbClr val="000099"/>
                          </a:solidFill>
                          <a:latin typeface="+mn-lt"/>
                        </a:rPr>
                        <a:t>CreatGraph</a:t>
                      </a:r>
                      <a:r>
                        <a:rPr kumimoji="1" lang="en-US" altLang="zh-CN" sz="2400" b="0" i="0" dirty="0">
                          <a:solidFill>
                            <a:srgbClr val="000099"/>
                          </a:solidFill>
                          <a:latin typeface="+mn-lt"/>
                        </a:rPr>
                        <a:t>(&amp;G, V, VR)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按定义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(V, VR) 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构造图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DestroyGraph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(&amp;G)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销毁图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127222"/>
                  </a:ext>
                </a:extLst>
              </a:tr>
              <a:tr h="401471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lt"/>
                          <a:ea typeface="楷体_GB2312" pitchFamily="49" charset="-122"/>
                        </a:rPr>
                        <a:t>LocateVex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lt"/>
                          <a:ea typeface="楷体_GB2312" pitchFamily="49" charset="-122"/>
                        </a:rPr>
                        <a:t>(G, u)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04000"/>
                          </a:solidFill>
                          <a:effectLst/>
                          <a:uLnTx/>
                          <a:uFillTx/>
                          <a:latin typeface="+mn-lt"/>
                          <a:ea typeface="楷体_GB2312" pitchFamily="49" charset="-122"/>
                        </a:rPr>
                        <a:t> 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若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中存在顶点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u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，则返回该顶点在图中“位置”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;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否则返回其它信息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dirty="0" err="1">
                          <a:solidFill>
                            <a:srgbClr val="000099"/>
                          </a:solidFill>
                          <a:latin typeface="+mn-lt"/>
                          <a:ea typeface="楷体_GB2312" pitchFamily="49" charset="-122"/>
                        </a:rPr>
                        <a:t>GetVex</a:t>
                      </a:r>
                      <a:r>
                        <a:rPr kumimoji="1" lang="en-US" altLang="zh-CN" sz="2400" b="0" i="0" dirty="0">
                          <a:solidFill>
                            <a:srgbClr val="000099"/>
                          </a:solidFill>
                          <a:latin typeface="+mn-lt"/>
                          <a:ea typeface="楷体_GB2312" pitchFamily="49" charset="-122"/>
                        </a:rPr>
                        <a:t>(G, v)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 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的值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724197"/>
                  </a:ext>
                </a:extLst>
              </a:tr>
              <a:tr h="467432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lt"/>
                          <a:ea typeface="楷体_GB2312" pitchFamily="49" charset="-122"/>
                        </a:rPr>
                        <a:t>NextAdjVex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+mn-lt"/>
                          <a:ea typeface="楷体_GB2312" pitchFamily="49" charset="-122"/>
                        </a:rPr>
                        <a:t>(G, v, w)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 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 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相对于 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w 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的“下一邻接点”；若 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w 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是 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 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的最后一个邻接点，则返回“空”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dirty="0" err="1">
                          <a:solidFill>
                            <a:srgbClr val="000099"/>
                          </a:solidFill>
                          <a:latin typeface="+mn-lt"/>
                          <a:ea typeface="楷体_GB2312" pitchFamily="49" charset="-122"/>
                        </a:rPr>
                        <a:t>FirstAdjVex</a:t>
                      </a:r>
                      <a:r>
                        <a:rPr kumimoji="1" lang="en-US" altLang="zh-CN" sz="2400" b="0" i="0" dirty="0">
                          <a:solidFill>
                            <a:srgbClr val="000099"/>
                          </a:solidFill>
                          <a:latin typeface="+mn-lt"/>
                          <a:ea typeface="楷体_GB2312" pitchFamily="49" charset="-122"/>
                        </a:rPr>
                        <a:t>(G, v)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</a:rPr>
                        <a:t>返回 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</a:rPr>
                        <a:t>v 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</a:rPr>
                        <a:t>的“第一个邻接点” ；若该顶点在 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</a:rPr>
                        <a:t>G 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</a:rPr>
                        <a:t>中没有邻接点，则返回“空”</a:t>
                      </a:r>
                      <a:endPara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32"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dirty="0" err="1">
                          <a:solidFill>
                            <a:srgbClr val="000099"/>
                          </a:solidFill>
                          <a:latin typeface="+mn-lt"/>
                          <a:ea typeface="楷体_GB2312" pitchFamily="49" charset="-122"/>
                        </a:rPr>
                        <a:t>InsertVex</a:t>
                      </a:r>
                      <a:r>
                        <a:rPr kumimoji="1" lang="en-US" altLang="zh-CN" sz="2400" b="0" i="0" dirty="0">
                          <a:solidFill>
                            <a:srgbClr val="000099"/>
                          </a:solidFill>
                          <a:latin typeface="+mn-lt"/>
                          <a:ea typeface="楷体_GB2312" pitchFamily="49" charset="-122"/>
                        </a:rPr>
                        <a:t>(&amp;G, v)</a:t>
                      </a:r>
                    </a:p>
                    <a:p>
                      <a:pPr marL="0" marR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在图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中增添新顶点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</a:t>
                      </a:r>
                      <a:endParaRPr kumimoji="1"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i="0" dirty="0" err="1">
                          <a:solidFill>
                            <a:srgbClr val="000099"/>
                          </a:solidFill>
                          <a:latin typeface="+mn-lt"/>
                          <a:ea typeface="楷体_GB2312" pitchFamily="49" charset="-122"/>
                        </a:rPr>
                        <a:t>DeleteVex</a:t>
                      </a:r>
                      <a:r>
                        <a:rPr kumimoji="1" lang="en-US" altLang="zh-CN" sz="2400" b="0" i="0" dirty="0">
                          <a:solidFill>
                            <a:srgbClr val="000099"/>
                          </a:solidFill>
                          <a:latin typeface="+mn-lt"/>
                          <a:ea typeface="楷体_GB2312" pitchFamily="49" charset="-122"/>
                        </a:rPr>
                        <a:t>(&amp;G, v)</a:t>
                      </a:r>
                    </a:p>
                    <a:p>
                      <a:pPr marL="0" marR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删除</a:t>
                      </a:r>
                      <a:r>
                        <a:rPr kumimoji="1" lang="en-US" altLang="zh-CN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中顶点</a:t>
                      </a:r>
                      <a:r>
                        <a:rPr kumimoji="1" lang="en-US" altLang="zh-CN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</a:t>
                      </a:r>
                      <a:r>
                        <a:rPr kumimoji="1" lang="zh-CN" altLang="en-US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及其相关的弧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1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图的基本操作（续）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</a:t>
            </a: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558DB7B0-3A98-4EBA-82BF-7657865F3D06}"/>
              </a:ext>
            </a:extLst>
          </p:cNvPr>
          <p:cNvSpPr/>
          <p:nvPr/>
        </p:nvSpPr>
        <p:spPr>
          <a:xfrm>
            <a:off x="457200" y="2049649"/>
            <a:ext cx="11349318" cy="4014975"/>
          </a:xfrm>
          <a:prstGeom prst="roundRect">
            <a:avLst>
              <a:gd name="adj" fmla="val 84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7FC720-86BC-40A8-A155-E7AAB741A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401"/>
              </p:ext>
            </p:extLst>
          </p:nvPr>
        </p:nvGraphicFramePr>
        <p:xfrm>
          <a:off x="887506" y="2280517"/>
          <a:ext cx="10408024" cy="3235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96435">
                  <a:extLst>
                    <a:ext uri="{9D8B030D-6E8A-4147-A177-3AD203B41FA5}">
                      <a16:colId xmlns:a16="http://schemas.microsoft.com/office/drawing/2014/main" val="871050032"/>
                    </a:ext>
                  </a:extLst>
                </a:gridCol>
                <a:gridCol w="5311589">
                  <a:extLst>
                    <a:ext uri="{9D8B030D-6E8A-4147-A177-3AD203B41FA5}">
                      <a16:colId xmlns:a16="http://schemas.microsoft.com/office/drawing/2014/main" val="2739191148"/>
                    </a:ext>
                  </a:extLst>
                </a:gridCol>
              </a:tblGrid>
              <a:tr h="36754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en-US" altLang="zh-CN" sz="2400" b="1" i="0" dirty="0" err="1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InsertArc</a:t>
                      </a:r>
                      <a:r>
                        <a:rPr kumimoji="1" lang="en-US" altLang="zh-CN" sz="2400" b="1" i="0" dirty="0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(&amp;G, v, w) 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中增添弧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&lt;</a:t>
                      </a:r>
                      <a:r>
                        <a:rPr kumimoji="1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v,w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&gt;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，若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是无向的，则还增添对称弧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kumimoji="1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w,v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kumimoji="1" lang="en-US" altLang="zh-CN" sz="2400" b="1" i="0" dirty="0" err="1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DeleteArc</a:t>
                      </a:r>
                      <a:r>
                        <a:rPr kumimoji="1" lang="en-US" altLang="zh-CN" sz="2400" b="1" i="0" dirty="0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(&amp;G, v, w)</a:t>
                      </a:r>
                      <a:r>
                        <a:rPr kumimoji="1" lang="en-US" altLang="zh-CN" sz="2400" i="0" dirty="0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在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中删除弧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&lt;</a:t>
                      </a:r>
                      <a:r>
                        <a:rPr kumimoji="1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v,w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&gt;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，若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是无向的，则还删除对称弧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kumimoji="1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w,v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127222"/>
                  </a:ext>
                </a:extLst>
              </a:tr>
              <a:tr h="401471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dirty="0" err="1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DFSTraverse</a:t>
                      </a:r>
                      <a:r>
                        <a:rPr kumimoji="1" lang="en-US" altLang="zh-CN" sz="2400" b="1" i="0" dirty="0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(G, v, Visit())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从顶点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起深度优先遍历图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，并对每个顶点调用函数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Visit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一次且仅一次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kumimoji="1" lang="en-US" altLang="zh-CN" sz="2400" b="1" i="0" dirty="0" err="1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BFSTraverse</a:t>
                      </a:r>
                      <a:r>
                        <a:rPr kumimoji="1" lang="en-US" altLang="zh-CN" sz="2400" b="1" i="0" dirty="0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(G, v, Visit())</a:t>
                      </a:r>
                      <a:r>
                        <a:rPr kumimoji="1" lang="en-US" altLang="zh-CN" sz="2400" i="0" dirty="0">
                          <a:solidFill>
                            <a:srgbClr val="000099"/>
                          </a:solidFill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说明：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从顶点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起广度优先遍历图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G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，并对每个顶点调用函数</a:t>
                      </a:r>
                      <a:r>
                        <a:rPr kumimoji="1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Visit</a:t>
                      </a:r>
                      <a:r>
                        <a:rPr kumimoji="1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一次且仅一次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72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图的存储表示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(Storage Structure of Graphs)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95817" y="1197177"/>
            <a:ext cx="796889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FFFF"/>
                </a:solidFill>
                <a:latin typeface="Impact" panose="020B0806030902050204" pitchFamily="34" charset="0"/>
              </a:rPr>
              <a:t>7.2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3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图的存储结构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796749"/>
              </p:ext>
            </p:extLst>
          </p:nvPr>
        </p:nvGraphicFramePr>
        <p:xfrm>
          <a:off x="609600" y="160020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</p:spTree>
    <p:extLst>
      <p:ext uri="{BB962C8B-B14F-4D97-AF65-F5344CB8AC3E}">
        <p14:creationId xmlns:p14="http://schemas.microsoft.com/office/powerpoint/2010/main" val="155178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420715"/>
            <a:ext cx="10972800" cy="685805"/>
          </a:xfrm>
        </p:spPr>
        <p:txBody>
          <a:bodyPr/>
          <a:lstStyle/>
          <a:p>
            <a:r>
              <a:rPr lang="zh-CN" altLang="en-US" dirty="0"/>
              <a:t>邻接矩阵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36008"/>
            <a:ext cx="2721140" cy="14173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两个数组</a:t>
            </a:r>
            <a:endParaRPr lang="en-US" altLang="zh-CN" dirty="0"/>
          </a:p>
          <a:p>
            <a:pPr lvl="1"/>
            <a:r>
              <a:rPr lang="zh-CN" altLang="en-US" dirty="0"/>
              <a:t>顶点数组</a:t>
            </a:r>
            <a:endParaRPr lang="en-US" altLang="zh-CN" dirty="0"/>
          </a:p>
          <a:p>
            <a:pPr lvl="1"/>
            <a:r>
              <a:rPr lang="zh-CN" altLang="en-US" dirty="0"/>
              <a:t>邻接矩阵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840941" y="619125"/>
            <a:ext cx="7351059" cy="43702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#define INFINITY   INT_MAX    //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定义无穷大∞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#define MAX_VERTEX_NUM	 20   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定义图的类型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{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有向图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有向网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无向图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无向网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}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enum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{ DG,  DN, UDG, UDN }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GraphKind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;     </a:t>
            </a:r>
          </a:p>
          <a:p>
            <a:endParaRPr lang="en-US" altLang="zh-CN" sz="2400" dirty="0">
              <a:solidFill>
                <a:schemeClr val="tx1"/>
              </a:solidFill>
              <a:ea typeface="+mj-ea"/>
            </a:endParaRPr>
          </a:p>
          <a:p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struct {                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图的定义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VertexType     vexs[MAX_VERTEX_NUM];   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顶点数组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AdjMatrix    arcs; 		//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邻接矩阵       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int    vexnum, arcnum; 	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顶点数，弧数      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GraphKind   kind;                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图的种类标志             </a:t>
            </a:r>
          </a:p>
          <a:p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} MGraph;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5072242"/>
            <a:ext cx="9273147" cy="1703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  <a:defRPr sz="2400"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typedef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ArcCell</a:t>
            </a:r>
            <a:r>
              <a:rPr lang="en-US" altLang="zh-CN" dirty="0">
                <a:solidFill>
                  <a:schemeClr val="tx1"/>
                </a:solidFill>
              </a:rPr>
              <a:t> {    // </a:t>
            </a:r>
            <a:r>
              <a:rPr lang="zh-CN" altLang="en-US" dirty="0">
                <a:solidFill>
                  <a:schemeClr val="tx1"/>
                </a:solidFill>
              </a:rPr>
              <a:t>弧的定义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VRType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adj</a:t>
            </a:r>
            <a:r>
              <a:rPr lang="en-US" altLang="zh-CN" dirty="0">
                <a:solidFill>
                  <a:schemeClr val="tx1"/>
                </a:solidFill>
              </a:rPr>
              <a:t>;    // </a:t>
            </a:r>
            <a:r>
              <a:rPr lang="zh-CN" altLang="en-US" dirty="0">
                <a:solidFill>
                  <a:schemeClr val="tx1"/>
                </a:solidFill>
              </a:rPr>
              <a:t>顶点关系类型；无权图：</a:t>
            </a:r>
            <a:r>
              <a:rPr lang="en-US" altLang="zh-CN" dirty="0">
                <a:solidFill>
                  <a:schemeClr val="tx1"/>
                </a:solidFill>
              </a:rPr>
              <a:t>1/0</a:t>
            </a:r>
            <a:r>
              <a:rPr lang="zh-CN" altLang="en-US" dirty="0">
                <a:solidFill>
                  <a:schemeClr val="tx1"/>
                </a:solidFill>
              </a:rPr>
              <a:t>；带权图，权值类型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InfoType</a:t>
            </a:r>
            <a:r>
              <a:rPr lang="en-US" altLang="zh-CN" dirty="0">
                <a:solidFill>
                  <a:schemeClr val="tx1"/>
                </a:solidFill>
              </a:rPr>
              <a:t>  *info;  // </a:t>
            </a:r>
            <a:r>
              <a:rPr lang="zh-CN" altLang="en-US" dirty="0">
                <a:solidFill>
                  <a:schemeClr val="tx1"/>
                </a:solidFill>
              </a:rPr>
              <a:t>该弧相关信息的指针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 </a:t>
            </a:r>
            <a:r>
              <a:rPr lang="en-US" altLang="zh-CN" dirty="0" err="1">
                <a:solidFill>
                  <a:schemeClr val="tx1"/>
                </a:solidFill>
              </a:rPr>
              <a:t>ArcCell</a:t>
            </a:r>
            <a:r>
              <a:rPr lang="en-US" altLang="zh-CN" dirty="0">
                <a:solidFill>
                  <a:schemeClr val="tx1"/>
                </a:solidFill>
              </a:rPr>
              <a:t> ,  </a:t>
            </a:r>
            <a:r>
              <a:rPr lang="en-US" altLang="zh-CN" dirty="0" err="1">
                <a:solidFill>
                  <a:schemeClr val="tx1"/>
                </a:solidFill>
              </a:rPr>
              <a:t>AdjMatrix</a:t>
            </a:r>
            <a:r>
              <a:rPr lang="en-US" altLang="zh-CN" dirty="0">
                <a:solidFill>
                  <a:schemeClr val="tx1"/>
                </a:solidFill>
              </a:rPr>
              <a:t>[ MAX_VERTEX_NUM][MAX_VERTEX_NUM];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127835" y="1136008"/>
            <a:ext cx="1390651" cy="1476375"/>
            <a:chOff x="669927" y="1512978"/>
            <a:chExt cx="1390651" cy="1476375"/>
          </a:xfrm>
        </p:grpSpPr>
        <p:sp>
          <p:nvSpPr>
            <p:cNvPr id="13" name="Oval 48"/>
            <p:cNvSpPr>
              <a:spLocks noChangeArrowheads="1"/>
            </p:cNvSpPr>
            <p:nvPr/>
          </p:nvSpPr>
          <p:spPr bwMode="auto">
            <a:xfrm>
              <a:off x="669927" y="1512978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Oval 49"/>
            <p:cNvSpPr>
              <a:spLocks noChangeArrowheads="1"/>
            </p:cNvSpPr>
            <p:nvPr/>
          </p:nvSpPr>
          <p:spPr bwMode="auto">
            <a:xfrm>
              <a:off x="1722440" y="2652803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" name="Oval 50"/>
            <p:cNvSpPr>
              <a:spLocks noChangeArrowheads="1"/>
            </p:cNvSpPr>
            <p:nvPr/>
          </p:nvSpPr>
          <p:spPr bwMode="auto">
            <a:xfrm>
              <a:off x="1200152" y="2083825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" name="Oval 51"/>
            <p:cNvSpPr>
              <a:spLocks noChangeArrowheads="1"/>
            </p:cNvSpPr>
            <p:nvPr/>
          </p:nvSpPr>
          <p:spPr bwMode="auto">
            <a:xfrm>
              <a:off x="1722440" y="1512978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Oval 52"/>
            <p:cNvSpPr>
              <a:spLocks noChangeArrowheads="1"/>
            </p:cNvSpPr>
            <p:nvPr/>
          </p:nvSpPr>
          <p:spPr bwMode="auto">
            <a:xfrm>
              <a:off x="669927" y="2652803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3" name="直接连接符 2"/>
            <p:cNvCxnSpPr>
              <a:stCxn id="13" idx="4"/>
              <a:endCxn id="17" idx="0"/>
            </p:cNvCxnSpPr>
            <p:nvPr/>
          </p:nvCxnSpPr>
          <p:spPr>
            <a:xfrm>
              <a:off x="838996" y="1849528"/>
              <a:ext cx="0" cy="8032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6"/>
              <a:endCxn id="16" idx="2"/>
            </p:cNvCxnSpPr>
            <p:nvPr/>
          </p:nvCxnSpPr>
          <p:spPr>
            <a:xfrm>
              <a:off x="1008065" y="1681253"/>
              <a:ext cx="714375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6" idx="3"/>
              <a:endCxn id="15" idx="7"/>
            </p:cNvCxnSpPr>
            <p:nvPr/>
          </p:nvCxnSpPr>
          <p:spPr>
            <a:xfrm flipH="1">
              <a:off x="1488771" y="1800241"/>
              <a:ext cx="283188" cy="3328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5" idx="3"/>
              <a:endCxn id="17" idx="7"/>
            </p:cNvCxnSpPr>
            <p:nvPr/>
          </p:nvCxnSpPr>
          <p:spPr>
            <a:xfrm flipH="1">
              <a:off x="958546" y="2371088"/>
              <a:ext cx="291125" cy="3310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5" idx="5"/>
              <a:endCxn id="14" idx="1"/>
            </p:cNvCxnSpPr>
            <p:nvPr/>
          </p:nvCxnSpPr>
          <p:spPr>
            <a:xfrm>
              <a:off x="1488771" y="2371088"/>
              <a:ext cx="283188" cy="3310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6" idx="4"/>
              <a:endCxn id="14" idx="0"/>
            </p:cNvCxnSpPr>
            <p:nvPr/>
          </p:nvCxnSpPr>
          <p:spPr>
            <a:xfrm>
              <a:off x="1891509" y="1849528"/>
              <a:ext cx="0" cy="8032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54249"/>
              </p:ext>
            </p:extLst>
          </p:nvPr>
        </p:nvGraphicFramePr>
        <p:xfrm>
          <a:off x="626075" y="2673132"/>
          <a:ext cx="476357" cy="221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432646" y="2923175"/>
                <a:ext cx="2763385" cy="198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46" y="2923175"/>
                <a:ext cx="2763385" cy="19813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9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420922" y="1631526"/>
            <a:ext cx="1648985" cy="1477844"/>
            <a:chOff x="1530724" y="2074956"/>
            <a:chExt cx="1300163" cy="1165225"/>
          </a:xfrm>
        </p:grpSpPr>
        <p:sp>
          <p:nvSpPr>
            <p:cNvPr id="12" name="Oval 37"/>
            <p:cNvSpPr>
              <a:spLocks noChangeArrowheads="1"/>
            </p:cNvSpPr>
            <p:nvPr/>
          </p:nvSpPr>
          <p:spPr bwMode="auto">
            <a:xfrm>
              <a:off x="2492749" y="2074956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Oval 38"/>
            <p:cNvSpPr>
              <a:spLocks noChangeArrowheads="1"/>
            </p:cNvSpPr>
            <p:nvPr/>
          </p:nvSpPr>
          <p:spPr bwMode="auto">
            <a:xfrm>
              <a:off x="2492749" y="2903631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/>
          </p:nvSpPr>
          <p:spPr bwMode="auto">
            <a:xfrm>
              <a:off x="1530724" y="2074956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Oval 40"/>
            <p:cNvSpPr>
              <a:spLocks noChangeArrowheads="1"/>
            </p:cNvSpPr>
            <p:nvPr/>
          </p:nvSpPr>
          <p:spPr bwMode="auto">
            <a:xfrm>
              <a:off x="1530724" y="2903631"/>
              <a:ext cx="338138" cy="33655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3" name="直接箭头连接符 2"/>
            <p:cNvCxnSpPr>
              <a:stCxn id="14" idx="6"/>
              <a:endCxn id="12" idx="2"/>
            </p:cNvCxnSpPr>
            <p:nvPr/>
          </p:nvCxnSpPr>
          <p:spPr>
            <a:xfrm>
              <a:off x="1868862" y="2243231"/>
              <a:ext cx="623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4" idx="4"/>
              <a:endCxn id="15" idx="0"/>
            </p:cNvCxnSpPr>
            <p:nvPr/>
          </p:nvCxnSpPr>
          <p:spPr>
            <a:xfrm>
              <a:off x="1699793" y="2411506"/>
              <a:ext cx="0" cy="4921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3" idx="1"/>
              <a:endCxn id="14" idx="5"/>
            </p:cNvCxnSpPr>
            <p:nvPr/>
          </p:nvCxnSpPr>
          <p:spPr>
            <a:xfrm flipH="1" flipV="1">
              <a:off x="1819343" y="2362219"/>
              <a:ext cx="722925" cy="590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6"/>
              <a:endCxn id="13" idx="2"/>
            </p:cNvCxnSpPr>
            <p:nvPr/>
          </p:nvCxnSpPr>
          <p:spPr>
            <a:xfrm>
              <a:off x="1868862" y="3071906"/>
              <a:ext cx="623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10426"/>
              </p:ext>
            </p:extLst>
          </p:nvPr>
        </p:nvGraphicFramePr>
        <p:xfrm>
          <a:off x="883162" y="4689229"/>
          <a:ext cx="476357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25237" y="4915027"/>
                <a:ext cx="2256708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37" y="4915027"/>
                <a:ext cx="2256708" cy="1587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6855067" y="484631"/>
            <a:ext cx="2167000" cy="2505748"/>
            <a:chOff x="6516932" y="1595159"/>
            <a:chExt cx="2167000" cy="2505748"/>
          </a:xfrm>
        </p:grpSpPr>
        <p:sp>
          <p:nvSpPr>
            <p:cNvPr id="32" name="Oval 19"/>
            <p:cNvSpPr>
              <a:spLocks noChangeArrowheads="1"/>
            </p:cNvSpPr>
            <p:nvPr/>
          </p:nvSpPr>
          <p:spPr bwMode="auto">
            <a:xfrm>
              <a:off x="6600709" y="172582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8190721" y="3153912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7386232" y="2421116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8190721" y="172582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6600709" y="3153912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7236293" y="3075242"/>
              <a:ext cx="18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zh-CN" sz="2000" i="0"/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6516932" y="2473750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7</a:t>
              </a:r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7430236" y="1595159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5</a:t>
              </a: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7124164" y="1997384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3</a:t>
              </a: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7123018" y="2922334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/>
                <a:t>1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7736307" y="1984905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8</a:t>
              </a: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7755822" y="291704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6</a:t>
              </a: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8369422" y="2435261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4</a:t>
              </a: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7450782" y="329645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/>
                <a:t>2</a:t>
              </a:r>
            </a:p>
          </p:txBody>
        </p:sp>
        <p:cxnSp>
          <p:nvCxnSpPr>
            <p:cNvPr id="55" name="直接连接符 54"/>
            <p:cNvCxnSpPr>
              <a:stCxn id="32" idx="6"/>
              <a:endCxn id="35" idx="2"/>
            </p:cNvCxnSpPr>
            <p:nvPr/>
          </p:nvCxnSpPr>
          <p:spPr>
            <a:xfrm>
              <a:off x="7029109" y="1940024"/>
              <a:ext cx="116161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32" idx="4"/>
              <a:endCxn id="36" idx="0"/>
            </p:cNvCxnSpPr>
            <p:nvPr/>
          </p:nvCxnSpPr>
          <p:spPr>
            <a:xfrm>
              <a:off x="6814909" y="2154224"/>
              <a:ext cx="0" cy="9996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5" idx="4"/>
              <a:endCxn id="33" idx="0"/>
            </p:cNvCxnSpPr>
            <p:nvPr/>
          </p:nvCxnSpPr>
          <p:spPr>
            <a:xfrm>
              <a:off x="8404921" y="2154224"/>
              <a:ext cx="0" cy="9996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6" idx="6"/>
              <a:endCxn id="33" idx="2"/>
            </p:cNvCxnSpPr>
            <p:nvPr/>
          </p:nvCxnSpPr>
          <p:spPr>
            <a:xfrm>
              <a:off x="7029109" y="3368112"/>
              <a:ext cx="116161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32" idx="5"/>
              <a:endCxn id="34" idx="1"/>
            </p:cNvCxnSpPr>
            <p:nvPr/>
          </p:nvCxnSpPr>
          <p:spPr>
            <a:xfrm>
              <a:off x="6966371" y="2091486"/>
              <a:ext cx="482599" cy="39236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35" idx="3"/>
              <a:endCxn id="34" idx="7"/>
            </p:cNvCxnSpPr>
            <p:nvPr/>
          </p:nvCxnSpPr>
          <p:spPr>
            <a:xfrm flipH="1">
              <a:off x="7751894" y="2091486"/>
              <a:ext cx="501565" cy="39236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36" idx="7"/>
              <a:endCxn id="34" idx="3"/>
            </p:cNvCxnSpPr>
            <p:nvPr/>
          </p:nvCxnSpPr>
          <p:spPr>
            <a:xfrm flipV="1">
              <a:off x="6966371" y="2786778"/>
              <a:ext cx="482599" cy="4298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33" idx="1"/>
              <a:endCxn id="34" idx="5"/>
            </p:cNvCxnSpPr>
            <p:nvPr/>
          </p:nvCxnSpPr>
          <p:spPr>
            <a:xfrm flipH="1" flipV="1">
              <a:off x="7751894" y="2786778"/>
              <a:ext cx="501565" cy="4298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35"/>
            <p:cNvSpPr txBox="1">
              <a:spLocks noChangeArrowheads="1"/>
            </p:cNvSpPr>
            <p:nvPr/>
          </p:nvSpPr>
          <p:spPr bwMode="auto">
            <a:xfrm>
              <a:off x="6966371" y="3700797"/>
              <a:ext cx="135616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000" i="0" dirty="0">
                  <a:latin typeface="+mj-ea"/>
                  <a:ea typeface="+mj-ea"/>
                </a:rPr>
                <a:t>无向网</a:t>
              </a:r>
              <a:endParaRPr kumimoji="1" lang="en-US" altLang="zh-CN" sz="2000" i="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58150"/>
              </p:ext>
            </p:extLst>
          </p:nvPr>
        </p:nvGraphicFramePr>
        <p:xfrm>
          <a:off x="6729068" y="4159615"/>
          <a:ext cx="476357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7550091" y="4534657"/>
                <a:ext cx="3300391" cy="1990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91" y="4534657"/>
                <a:ext cx="3300391" cy="1990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609600" y="3425869"/>
                <a:ext cx="5458482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&gt;∈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𝐺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25869"/>
                <a:ext cx="5458482" cy="9592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6382455" y="3064853"/>
                <a:ext cx="5635661" cy="959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&gt;∈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𝐸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𝐺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455" y="3064853"/>
                <a:ext cx="5635661" cy="959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6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9" grpId="0"/>
      <p:bldP spid="100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</a:t>
            </a:r>
            <a:r>
              <a:rPr lang="en-US" altLang="zh-CN" dirty="0"/>
              <a:t>——</a:t>
            </a:r>
            <a:r>
              <a:rPr lang="zh-CN" altLang="en-US" dirty="0"/>
              <a:t>优缺点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2799468" y="2396969"/>
            <a:ext cx="3475860" cy="3588677"/>
          </a:xfrm>
          <a:custGeom>
            <a:avLst/>
            <a:gdLst>
              <a:gd name="connsiteX0" fmla="*/ 0 w 3475860"/>
              <a:gd name="connsiteY0" fmla="*/ 0 h 3174963"/>
              <a:gd name="connsiteX1" fmla="*/ 3475860 w 3475860"/>
              <a:gd name="connsiteY1" fmla="*/ 0 h 3174963"/>
              <a:gd name="connsiteX2" fmla="*/ 3475860 w 3475860"/>
              <a:gd name="connsiteY2" fmla="*/ 3174963 h 3174963"/>
              <a:gd name="connsiteX3" fmla="*/ 0 w 3475860"/>
              <a:gd name="connsiteY3" fmla="*/ 3174963 h 3174963"/>
              <a:gd name="connsiteX4" fmla="*/ 0 w 3475860"/>
              <a:gd name="connsiteY4" fmla="*/ 0 h 317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5860" h="3174963">
                <a:moveTo>
                  <a:pt x="0" y="0"/>
                </a:moveTo>
                <a:lnTo>
                  <a:pt x="3475860" y="0"/>
                </a:lnTo>
                <a:lnTo>
                  <a:pt x="3475860" y="3174963"/>
                </a:lnTo>
                <a:lnTo>
                  <a:pt x="0" y="3174963"/>
                </a:lnTo>
                <a:lnTo>
                  <a:pt x="0" y="0"/>
                </a:lnTo>
                <a:close/>
              </a:path>
            </a:pathLst>
          </a:custGeom>
          <a:solidFill>
            <a:srgbClr val="FFEFFF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lvl="0" algn="l" defTabSz="1555750" rtl="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0" kern="1200" dirty="0">
                <a:solidFill>
                  <a:srgbClr val="FF0000"/>
                </a:solidFill>
                <a:latin typeface="+mj-ea"/>
                <a:ea typeface="+mj-ea"/>
              </a:rPr>
              <a:t>优点</a:t>
            </a:r>
          </a:p>
          <a:p>
            <a:pPr marL="266700" marR="0" lvl="1" indent="-2667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•"/>
              <a:tabLst/>
              <a:defRPr/>
            </a:pPr>
            <a:r>
              <a:rPr lang="zh-CN" altLang="en-US" sz="2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图操作容易实现</a:t>
            </a:r>
          </a:p>
          <a:p>
            <a:pPr marL="633413" lvl="2" indent="-176213" algn="l" defTabSz="1066800" rtl="0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0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如：求某顶点的度、判断顶点之间是否有边（弧）、找顶点的邻接点等等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6411362" y="2405145"/>
            <a:ext cx="3576671" cy="3580501"/>
          </a:xfrm>
          <a:custGeom>
            <a:avLst/>
            <a:gdLst>
              <a:gd name="connsiteX0" fmla="*/ 0 w 3576671"/>
              <a:gd name="connsiteY0" fmla="*/ 0 h 3580501"/>
              <a:gd name="connsiteX1" fmla="*/ 3576671 w 3576671"/>
              <a:gd name="connsiteY1" fmla="*/ 0 h 3580501"/>
              <a:gd name="connsiteX2" fmla="*/ 3576671 w 3576671"/>
              <a:gd name="connsiteY2" fmla="*/ 3580501 h 3580501"/>
              <a:gd name="connsiteX3" fmla="*/ 0 w 3576671"/>
              <a:gd name="connsiteY3" fmla="*/ 3580501 h 3580501"/>
              <a:gd name="connsiteX4" fmla="*/ 0 w 3576671"/>
              <a:gd name="connsiteY4" fmla="*/ 0 h 358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6671" h="3580501">
                <a:moveTo>
                  <a:pt x="0" y="0"/>
                </a:moveTo>
                <a:lnTo>
                  <a:pt x="3576671" y="0"/>
                </a:lnTo>
                <a:lnTo>
                  <a:pt x="3576671" y="3580501"/>
                </a:lnTo>
                <a:lnTo>
                  <a:pt x="0" y="35805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lvl="0" algn="l" defTabSz="1422400" rtl="0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0" kern="1200" dirty="0">
                <a:solidFill>
                  <a:srgbClr val="0000FF"/>
                </a:solidFill>
                <a:latin typeface="+mj-ea"/>
                <a:ea typeface="+mj-ea"/>
              </a:rPr>
              <a:t>缺点</a:t>
            </a:r>
          </a:p>
          <a:p>
            <a:pPr marL="228600" lvl="1" indent="-228600" algn="l" defTabSz="1066800" rtl="0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必须预知图的大小</a:t>
            </a:r>
          </a:p>
          <a:p>
            <a:pPr marL="228600" lvl="1" indent="-228600" algn="l" defTabSz="1066800" rtl="0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两个节点间只能存储一条边</a:t>
            </a:r>
          </a:p>
          <a:p>
            <a:pPr marL="228600" lvl="1" indent="-228600" algn="l" defTabSz="1066800" rtl="0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sz="2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空间复杂度</a:t>
            </a:r>
            <a:r>
              <a:rPr lang="en-US" sz="2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O(n</a:t>
            </a:r>
            <a:r>
              <a:rPr lang="en-US" sz="2400" b="0" kern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sz="2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zh-CN" sz="20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lvl="2" indent="-171450" algn="l" defTabSz="800100" rtl="0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8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对稀疏图而言尤其浪费空间</a:t>
            </a:r>
          </a:p>
        </p:txBody>
      </p:sp>
      <p:sp>
        <p:nvSpPr>
          <p:cNvPr id="9" name="十字形 8"/>
          <p:cNvSpPr/>
          <p:nvPr/>
        </p:nvSpPr>
        <p:spPr>
          <a:xfrm>
            <a:off x="1828027" y="1585944"/>
            <a:ext cx="1403256" cy="1403256"/>
          </a:xfrm>
          <a:prstGeom prst="plus">
            <a:avLst>
              <a:gd name="adj" fmla="val 328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9268245" y="2090588"/>
            <a:ext cx="1320712" cy="45259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</p:spTree>
    <p:extLst>
      <p:ext uri="{BB962C8B-B14F-4D97-AF65-F5344CB8AC3E}">
        <p14:creationId xmlns:p14="http://schemas.microsoft.com/office/powerpoint/2010/main" val="8314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17639"/>
            <a:ext cx="2682240" cy="1227088"/>
          </a:xfrm>
        </p:spPr>
        <p:txBody>
          <a:bodyPr/>
          <a:lstStyle/>
          <a:p>
            <a:r>
              <a:rPr lang="zh-CN" altLang="en-US" dirty="0"/>
              <a:t>链式存储</a:t>
            </a:r>
            <a:endParaRPr lang="en-US" altLang="zh-CN" dirty="0"/>
          </a:p>
          <a:p>
            <a:pPr lvl="1"/>
            <a:r>
              <a:rPr lang="zh-CN" altLang="en-US" dirty="0"/>
              <a:t>结点结构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BD14434-307C-4384-B785-36CD34670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521013"/>
              </p:ext>
            </p:extLst>
          </p:nvPr>
        </p:nvGraphicFramePr>
        <p:xfrm>
          <a:off x="4246803" y="1271082"/>
          <a:ext cx="2511086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5543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1255543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dirty="0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</a:rPr>
                        <a:t>data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dirty="0" err="1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firstarc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18449" y="133822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顶点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BD14434-307C-4384-B785-36CD34670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958035"/>
              </p:ext>
            </p:extLst>
          </p:nvPr>
        </p:nvGraphicFramePr>
        <p:xfrm>
          <a:off x="933496" y="3223551"/>
          <a:ext cx="3903789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01263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1301263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  <a:gridCol w="1301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r>
                        <a:rPr kumimoji="1" lang="en-US" altLang="zh-CN" sz="2800" b="0" i="0" dirty="0" err="1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</a:rPr>
                        <a:t>adjvex</a:t>
                      </a:r>
                      <a:endParaRPr kumimoji="1" lang="en-US" altLang="zh-CN" sz="2800" b="0" i="0" dirty="0">
                        <a:solidFill>
                          <a:schemeClr val="bg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800" b="0" i="0" dirty="0" err="1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nextarc</a:t>
                      </a:r>
                      <a:endParaRPr kumimoji="1" lang="en-US" altLang="zh-CN" sz="2800" b="0" i="0" dirty="0">
                        <a:solidFill>
                          <a:schemeClr val="tx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800" b="0" i="0" dirty="0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info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8970" y="333562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弧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139731" y="731832"/>
            <a:ext cx="5040924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VNode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{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VertexType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data;   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顶点信息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ArcNode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*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firstarc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;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指向第一条依附该顶点的弧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}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VNode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AdjList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[MAX_VERTEX_NUM];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8970" y="4132230"/>
            <a:ext cx="6065739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  <a:defRPr sz="2400"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typedef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ArcNode</a:t>
            </a:r>
            <a:r>
              <a:rPr lang="en-US" altLang="zh-CN" dirty="0">
                <a:solidFill>
                  <a:schemeClr val="tx1"/>
                </a:solidFill>
              </a:rPr>
              <a:t> {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</a:rPr>
              <a:t>adjvex</a:t>
            </a:r>
            <a:r>
              <a:rPr lang="en-US" altLang="zh-CN" dirty="0">
                <a:solidFill>
                  <a:schemeClr val="tx1"/>
                </a:solidFill>
              </a:rPr>
              <a:t>;   // </a:t>
            </a:r>
            <a:r>
              <a:rPr lang="zh-CN" altLang="en-US" dirty="0">
                <a:solidFill>
                  <a:schemeClr val="tx1"/>
                </a:solidFill>
              </a:rPr>
              <a:t>该弧所指向的顶点的位置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struct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ArcNode</a:t>
            </a:r>
            <a:r>
              <a:rPr lang="en-US" altLang="zh-CN" dirty="0">
                <a:solidFill>
                  <a:schemeClr val="tx1"/>
                </a:solidFill>
              </a:rPr>
              <a:t>  *</a:t>
            </a:r>
            <a:r>
              <a:rPr lang="en-US" altLang="zh-CN" dirty="0" err="1">
                <a:solidFill>
                  <a:schemeClr val="tx1"/>
                </a:solidFill>
              </a:rPr>
              <a:t>nextarc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          // </a:t>
            </a:r>
            <a:r>
              <a:rPr lang="zh-CN" altLang="en-US" dirty="0">
                <a:solidFill>
                  <a:schemeClr val="tx1"/>
                </a:solidFill>
              </a:rPr>
              <a:t>指向下一条弧的指针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InfoType</a:t>
            </a:r>
            <a:r>
              <a:rPr lang="en-US" altLang="zh-CN" dirty="0">
                <a:solidFill>
                  <a:schemeClr val="tx1"/>
                </a:solidFill>
              </a:rPr>
              <a:t>   *info;   // </a:t>
            </a:r>
            <a:r>
              <a:rPr lang="zh-CN" altLang="en-US" dirty="0">
                <a:solidFill>
                  <a:schemeClr val="tx1"/>
                </a:solidFill>
              </a:rPr>
              <a:t>该弧相关信息的指针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 </a:t>
            </a:r>
            <a:r>
              <a:rPr lang="en-US" altLang="zh-CN" dirty="0" err="1">
                <a:solidFill>
                  <a:schemeClr val="tx1"/>
                </a:solidFill>
              </a:rPr>
              <a:t>ArcNode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918960" y="4114491"/>
            <a:ext cx="4902591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typedef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{ 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AdjList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vertices;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vexnum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arcnum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;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      kind;          // </a:t>
            </a: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图的种类标志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a typeface="+mj-ea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} </a:t>
            </a:r>
            <a:r>
              <a:rPr lang="en-US" altLang="zh-CN" sz="2400" dirty="0" err="1">
                <a:solidFill>
                  <a:schemeClr val="tx1"/>
                </a:solidFill>
                <a:ea typeface="+mj-ea"/>
              </a:rPr>
              <a:t>ALGraph</a:t>
            </a:r>
            <a:r>
              <a:rPr lang="en-US" altLang="zh-CN" sz="2400" dirty="0">
                <a:solidFill>
                  <a:schemeClr val="tx1"/>
                </a:solidFill>
                <a:ea typeface="+mj-ea"/>
              </a:rPr>
              <a:t>;</a:t>
            </a:r>
          </a:p>
        </p:txBody>
      </p:sp>
      <p:sp>
        <p:nvSpPr>
          <p:cNvPr id="13" name="矩形 12"/>
          <p:cNvSpPr/>
          <p:nvPr/>
        </p:nvSpPr>
        <p:spPr>
          <a:xfrm>
            <a:off x="6778283" y="333562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0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 animBg="1" autoUpdateAnimBg="0"/>
      <p:bldP spid="11" grpId="0" animBg="1" autoUpdateAnimBg="0"/>
      <p:bldP spid="12" grpId="0" animBg="1" autoUpdateAnimBg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表格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3119"/>
              </p:ext>
            </p:extLst>
          </p:nvPr>
        </p:nvGraphicFramePr>
        <p:xfrm>
          <a:off x="6826156" y="3484813"/>
          <a:ext cx="1823661" cy="262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409138"/>
            <a:ext cx="10972800" cy="685805"/>
          </a:xfrm>
        </p:spPr>
        <p:txBody>
          <a:bodyPr/>
          <a:lstStyle/>
          <a:p>
            <a:r>
              <a:rPr lang="zh-CN" altLang="en-US" dirty="0"/>
              <a:t>邻接表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1453579" y="1081998"/>
            <a:ext cx="2948961" cy="2131015"/>
            <a:chOff x="1588959" y="1644748"/>
            <a:chExt cx="2948961" cy="2131015"/>
          </a:xfrm>
        </p:grpSpPr>
        <p:sp>
          <p:nvSpPr>
            <p:cNvPr id="10" name="Oval 65"/>
            <p:cNvSpPr>
              <a:spLocks noChangeArrowheads="1"/>
            </p:cNvSpPr>
            <p:nvPr/>
          </p:nvSpPr>
          <p:spPr bwMode="auto">
            <a:xfrm>
              <a:off x="2179320" y="16447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1" name="Oval 66"/>
            <p:cNvSpPr>
              <a:spLocks noChangeArrowheads="1"/>
            </p:cNvSpPr>
            <p:nvPr/>
          </p:nvSpPr>
          <p:spPr bwMode="auto">
            <a:xfrm>
              <a:off x="1588959" y="2440957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Oval 74"/>
            <p:cNvSpPr>
              <a:spLocks noChangeArrowheads="1"/>
            </p:cNvSpPr>
            <p:nvPr/>
          </p:nvSpPr>
          <p:spPr bwMode="auto">
            <a:xfrm>
              <a:off x="3565320" y="16447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0" name="Oval 75"/>
            <p:cNvSpPr>
              <a:spLocks noChangeArrowheads="1"/>
            </p:cNvSpPr>
            <p:nvPr/>
          </p:nvSpPr>
          <p:spPr bwMode="auto">
            <a:xfrm>
              <a:off x="4109520" y="2434391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1" name="Oval 76"/>
            <p:cNvSpPr>
              <a:spLocks noChangeArrowheads="1"/>
            </p:cNvSpPr>
            <p:nvPr/>
          </p:nvSpPr>
          <p:spPr bwMode="auto">
            <a:xfrm>
              <a:off x="2080920" y="334736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22" name="Oval 77"/>
            <p:cNvSpPr>
              <a:spLocks noChangeArrowheads="1"/>
            </p:cNvSpPr>
            <p:nvPr/>
          </p:nvSpPr>
          <p:spPr bwMode="auto">
            <a:xfrm>
              <a:off x="3681120" y="334736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3" name="直接连接符 2"/>
            <p:cNvCxnSpPr>
              <a:stCxn id="11" idx="0"/>
              <a:endCxn id="10" idx="3"/>
            </p:cNvCxnSpPr>
            <p:nvPr/>
          </p:nvCxnSpPr>
          <p:spPr>
            <a:xfrm flipV="1">
              <a:off x="1803159" y="2010410"/>
              <a:ext cx="438899" cy="43054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1" idx="5"/>
              <a:endCxn id="22" idx="2"/>
            </p:cNvCxnSpPr>
            <p:nvPr/>
          </p:nvCxnSpPr>
          <p:spPr>
            <a:xfrm>
              <a:off x="1954621" y="2806619"/>
              <a:ext cx="1726499" cy="75494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21" idx="0"/>
            </p:cNvCxnSpPr>
            <p:nvPr/>
          </p:nvCxnSpPr>
          <p:spPr>
            <a:xfrm flipH="1">
              <a:off x="2295120" y="2073148"/>
              <a:ext cx="98400" cy="127421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0" idx="6"/>
              <a:endCxn id="22" idx="0"/>
            </p:cNvCxnSpPr>
            <p:nvPr/>
          </p:nvCxnSpPr>
          <p:spPr>
            <a:xfrm>
              <a:off x="2607720" y="1858948"/>
              <a:ext cx="1287600" cy="148841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1" idx="7"/>
              <a:endCxn id="19" idx="3"/>
            </p:cNvCxnSpPr>
            <p:nvPr/>
          </p:nvCxnSpPr>
          <p:spPr>
            <a:xfrm flipV="1">
              <a:off x="2446582" y="2010410"/>
              <a:ext cx="1181476" cy="139969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9" idx="5"/>
              <a:endCxn id="20" idx="0"/>
            </p:cNvCxnSpPr>
            <p:nvPr/>
          </p:nvCxnSpPr>
          <p:spPr>
            <a:xfrm>
              <a:off x="3930982" y="2010410"/>
              <a:ext cx="392738" cy="4239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1" idx="6"/>
              <a:endCxn id="20" idx="3"/>
            </p:cNvCxnSpPr>
            <p:nvPr/>
          </p:nvCxnSpPr>
          <p:spPr>
            <a:xfrm flipV="1">
              <a:off x="2509320" y="2800053"/>
              <a:ext cx="1662938" cy="76151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7721884" y="899675"/>
            <a:ext cx="2754600" cy="2257200"/>
            <a:chOff x="6651920" y="1416148"/>
            <a:chExt cx="2754600" cy="2257200"/>
          </a:xfrm>
        </p:grpSpPr>
        <p:sp>
          <p:nvSpPr>
            <p:cNvPr id="72" name="Oval 48"/>
            <p:cNvSpPr>
              <a:spLocks noChangeArrowheads="1"/>
            </p:cNvSpPr>
            <p:nvPr/>
          </p:nvSpPr>
          <p:spPr bwMode="auto">
            <a:xfrm>
              <a:off x="7863920" y="14161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6651920" y="2188135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8978120" y="23305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5" name="Oval 51"/>
            <p:cNvSpPr>
              <a:spLocks noChangeArrowheads="1"/>
            </p:cNvSpPr>
            <p:nvPr/>
          </p:nvSpPr>
          <p:spPr bwMode="auto">
            <a:xfrm>
              <a:off x="7178120" y="32449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6" name="Oval 52"/>
            <p:cNvSpPr>
              <a:spLocks noChangeArrowheads="1"/>
            </p:cNvSpPr>
            <p:nvPr/>
          </p:nvSpPr>
          <p:spPr bwMode="auto">
            <a:xfrm>
              <a:off x="8549720" y="32449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78" name="直接箭头连接符 77"/>
            <p:cNvCxnSpPr>
              <a:stCxn id="72" idx="2"/>
              <a:endCxn id="73" idx="7"/>
            </p:cNvCxnSpPr>
            <p:nvPr/>
          </p:nvCxnSpPr>
          <p:spPr>
            <a:xfrm flipH="1">
              <a:off x="7017582" y="1630348"/>
              <a:ext cx="846338" cy="62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2" idx="6"/>
              <a:endCxn id="74" idx="0"/>
            </p:cNvCxnSpPr>
            <p:nvPr/>
          </p:nvCxnSpPr>
          <p:spPr>
            <a:xfrm>
              <a:off x="8292320" y="1630348"/>
              <a:ext cx="900000" cy="7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3" idx="4"/>
              <a:endCxn id="75" idx="1"/>
            </p:cNvCxnSpPr>
            <p:nvPr/>
          </p:nvCxnSpPr>
          <p:spPr>
            <a:xfrm>
              <a:off x="6866120" y="2616535"/>
              <a:ext cx="374738" cy="691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75" idx="6"/>
              <a:endCxn id="76" idx="2"/>
            </p:cNvCxnSpPr>
            <p:nvPr/>
          </p:nvCxnSpPr>
          <p:spPr>
            <a:xfrm>
              <a:off x="7606520" y="3459148"/>
              <a:ext cx="9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4" idx="2"/>
              <a:endCxn id="75" idx="0"/>
            </p:cNvCxnSpPr>
            <p:nvPr/>
          </p:nvCxnSpPr>
          <p:spPr>
            <a:xfrm flipH="1">
              <a:off x="7392320" y="2544748"/>
              <a:ext cx="1585800" cy="7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6" idx="0"/>
              <a:endCxn id="73" idx="6"/>
            </p:cNvCxnSpPr>
            <p:nvPr/>
          </p:nvCxnSpPr>
          <p:spPr>
            <a:xfrm flipH="1" flipV="1">
              <a:off x="7080320" y="2402335"/>
              <a:ext cx="1683600" cy="842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6" idx="0"/>
              <a:endCxn id="72" idx="4"/>
            </p:cNvCxnSpPr>
            <p:nvPr/>
          </p:nvCxnSpPr>
          <p:spPr>
            <a:xfrm flipH="1" flipV="1">
              <a:off x="8078120" y="1844548"/>
              <a:ext cx="685800" cy="140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36561"/>
              </p:ext>
            </p:extLst>
          </p:nvPr>
        </p:nvGraphicFramePr>
        <p:xfrm>
          <a:off x="194884" y="3488805"/>
          <a:ext cx="1823661" cy="3145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0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F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70308"/>
              </p:ext>
            </p:extLst>
          </p:nvPr>
        </p:nvGraphicFramePr>
        <p:xfrm>
          <a:off x="2311202" y="348072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17132"/>
              </p:ext>
            </p:extLst>
          </p:nvPr>
        </p:nvGraphicFramePr>
        <p:xfrm>
          <a:off x="3765997" y="348072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7" name="直接箭头连接符 106"/>
          <p:cNvCxnSpPr>
            <a:endCxn id="105" idx="1"/>
          </p:cNvCxnSpPr>
          <p:nvPr/>
        </p:nvCxnSpPr>
        <p:spPr>
          <a:xfrm>
            <a:off x="1828211" y="3709323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5" idx="3"/>
            <a:endCxn id="106" idx="1"/>
          </p:cNvCxnSpPr>
          <p:nvPr/>
        </p:nvCxnSpPr>
        <p:spPr>
          <a:xfrm>
            <a:off x="3389726" y="3709323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39749"/>
              </p:ext>
            </p:extLst>
          </p:nvPr>
        </p:nvGraphicFramePr>
        <p:xfrm>
          <a:off x="2311202" y="405378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47226"/>
              </p:ext>
            </p:extLst>
          </p:nvPr>
        </p:nvGraphicFramePr>
        <p:xfrm>
          <a:off x="2310997" y="455881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1" name="直接箭头连接符 110"/>
          <p:cNvCxnSpPr>
            <a:endCxn id="109" idx="1"/>
          </p:cNvCxnSpPr>
          <p:nvPr/>
        </p:nvCxnSpPr>
        <p:spPr>
          <a:xfrm>
            <a:off x="1828211" y="4282382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110" idx="1"/>
          </p:cNvCxnSpPr>
          <p:nvPr/>
        </p:nvCxnSpPr>
        <p:spPr>
          <a:xfrm flipV="1">
            <a:off x="1851196" y="4787413"/>
            <a:ext cx="459801" cy="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81910"/>
              </p:ext>
            </p:extLst>
          </p:nvPr>
        </p:nvGraphicFramePr>
        <p:xfrm>
          <a:off x="2311202" y="5071389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4" name="直接箭头连接符 113"/>
          <p:cNvCxnSpPr>
            <a:endCxn id="113" idx="1"/>
          </p:cNvCxnSpPr>
          <p:nvPr/>
        </p:nvCxnSpPr>
        <p:spPr>
          <a:xfrm>
            <a:off x="1828211" y="5299989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表格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92804"/>
              </p:ext>
            </p:extLst>
          </p:nvPr>
        </p:nvGraphicFramePr>
        <p:xfrm>
          <a:off x="2311202" y="561631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8029"/>
              </p:ext>
            </p:extLst>
          </p:nvPr>
        </p:nvGraphicFramePr>
        <p:xfrm>
          <a:off x="3765997" y="5106346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8" name="直接箭头连接符 117"/>
          <p:cNvCxnSpPr>
            <a:endCxn id="116" idx="1"/>
          </p:cNvCxnSpPr>
          <p:nvPr/>
        </p:nvCxnSpPr>
        <p:spPr>
          <a:xfrm>
            <a:off x="1828211" y="5844912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endCxn id="117" idx="1"/>
          </p:cNvCxnSpPr>
          <p:nvPr/>
        </p:nvCxnSpPr>
        <p:spPr>
          <a:xfrm>
            <a:off x="3389726" y="5334946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12035"/>
              </p:ext>
            </p:extLst>
          </p:nvPr>
        </p:nvGraphicFramePr>
        <p:xfrm>
          <a:off x="3765997" y="405378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6" name="直接箭头连接符 55"/>
          <p:cNvCxnSpPr>
            <a:stCxn id="109" idx="3"/>
            <a:endCxn id="55" idx="1"/>
          </p:cNvCxnSpPr>
          <p:nvPr/>
        </p:nvCxnSpPr>
        <p:spPr>
          <a:xfrm>
            <a:off x="3389726" y="4282382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44177"/>
              </p:ext>
            </p:extLst>
          </p:nvPr>
        </p:nvGraphicFramePr>
        <p:xfrm>
          <a:off x="5243351" y="405378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直接箭头连接符 57"/>
          <p:cNvCxnSpPr>
            <a:stCxn id="55" idx="3"/>
            <a:endCxn id="57" idx="1"/>
          </p:cNvCxnSpPr>
          <p:nvPr/>
        </p:nvCxnSpPr>
        <p:spPr>
          <a:xfrm>
            <a:off x="4844521" y="4282382"/>
            <a:ext cx="398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7652"/>
              </p:ext>
            </p:extLst>
          </p:nvPr>
        </p:nvGraphicFramePr>
        <p:xfrm>
          <a:off x="3765997" y="455881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直接箭头连接符 61"/>
          <p:cNvCxnSpPr>
            <a:stCxn id="110" idx="3"/>
            <a:endCxn id="61" idx="1"/>
          </p:cNvCxnSpPr>
          <p:nvPr/>
        </p:nvCxnSpPr>
        <p:spPr>
          <a:xfrm>
            <a:off x="3389521" y="4787413"/>
            <a:ext cx="376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6043"/>
              </p:ext>
            </p:extLst>
          </p:nvPr>
        </p:nvGraphicFramePr>
        <p:xfrm>
          <a:off x="3765997" y="561631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" name="直接箭头连接符 64"/>
          <p:cNvCxnSpPr>
            <a:stCxn id="116" idx="3"/>
            <a:endCxn id="64" idx="1"/>
          </p:cNvCxnSpPr>
          <p:nvPr/>
        </p:nvCxnSpPr>
        <p:spPr>
          <a:xfrm>
            <a:off x="3389726" y="5844912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8700"/>
              </p:ext>
            </p:extLst>
          </p:nvPr>
        </p:nvGraphicFramePr>
        <p:xfrm>
          <a:off x="2311202" y="613985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接箭头连接符 67"/>
          <p:cNvCxnSpPr>
            <a:endCxn id="67" idx="1"/>
          </p:cNvCxnSpPr>
          <p:nvPr/>
        </p:nvCxnSpPr>
        <p:spPr>
          <a:xfrm>
            <a:off x="1828211" y="6368451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32277"/>
              </p:ext>
            </p:extLst>
          </p:nvPr>
        </p:nvGraphicFramePr>
        <p:xfrm>
          <a:off x="3765997" y="613985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接箭头连接符 69"/>
          <p:cNvCxnSpPr>
            <a:stCxn id="67" idx="3"/>
            <a:endCxn id="69" idx="1"/>
          </p:cNvCxnSpPr>
          <p:nvPr/>
        </p:nvCxnSpPr>
        <p:spPr>
          <a:xfrm>
            <a:off x="3389726" y="6368451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45036"/>
              </p:ext>
            </p:extLst>
          </p:nvPr>
        </p:nvGraphicFramePr>
        <p:xfrm>
          <a:off x="5243351" y="613985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接箭头连接符 76"/>
          <p:cNvCxnSpPr>
            <a:stCxn id="69" idx="3"/>
            <a:endCxn id="71" idx="1"/>
          </p:cNvCxnSpPr>
          <p:nvPr/>
        </p:nvCxnSpPr>
        <p:spPr>
          <a:xfrm>
            <a:off x="4844521" y="6368451"/>
            <a:ext cx="398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69335"/>
              </p:ext>
            </p:extLst>
          </p:nvPr>
        </p:nvGraphicFramePr>
        <p:xfrm>
          <a:off x="8955200" y="356156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44989"/>
              </p:ext>
            </p:extLst>
          </p:nvPr>
        </p:nvGraphicFramePr>
        <p:xfrm>
          <a:off x="10409995" y="356156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3" name="直接箭头连接符 82"/>
          <p:cNvCxnSpPr>
            <a:endCxn id="79" idx="1"/>
          </p:cNvCxnSpPr>
          <p:nvPr/>
        </p:nvCxnSpPr>
        <p:spPr>
          <a:xfrm>
            <a:off x="8472209" y="3790162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9" idx="3"/>
            <a:endCxn id="81" idx="1"/>
          </p:cNvCxnSpPr>
          <p:nvPr/>
        </p:nvCxnSpPr>
        <p:spPr>
          <a:xfrm>
            <a:off x="10033724" y="3790162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90586"/>
              </p:ext>
            </p:extLst>
          </p:nvPr>
        </p:nvGraphicFramePr>
        <p:xfrm>
          <a:off x="8955200" y="413462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93672"/>
              </p:ext>
            </p:extLst>
          </p:nvPr>
        </p:nvGraphicFramePr>
        <p:xfrm>
          <a:off x="8954995" y="463965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直接箭头连接符 88"/>
          <p:cNvCxnSpPr>
            <a:endCxn id="85" idx="1"/>
          </p:cNvCxnSpPr>
          <p:nvPr/>
        </p:nvCxnSpPr>
        <p:spPr>
          <a:xfrm>
            <a:off x="8472209" y="4363221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87" idx="1"/>
          </p:cNvCxnSpPr>
          <p:nvPr/>
        </p:nvCxnSpPr>
        <p:spPr>
          <a:xfrm flipV="1">
            <a:off x="8495194" y="4868252"/>
            <a:ext cx="459801" cy="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08017"/>
              </p:ext>
            </p:extLst>
          </p:nvPr>
        </p:nvGraphicFramePr>
        <p:xfrm>
          <a:off x="8955200" y="5152228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直接箭头连接符 93"/>
          <p:cNvCxnSpPr>
            <a:endCxn id="92" idx="1"/>
          </p:cNvCxnSpPr>
          <p:nvPr/>
        </p:nvCxnSpPr>
        <p:spPr>
          <a:xfrm>
            <a:off x="8472209" y="5380828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299"/>
              </p:ext>
            </p:extLst>
          </p:nvPr>
        </p:nvGraphicFramePr>
        <p:xfrm>
          <a:off x="8955200" y="569715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7" name="直接箭头连接符 96"/>
          <p:cNvCxnSpPr>
            <a:endCxn id="95" idx="1"/>
          </p:cNvCxnSpPr>
          <p:nvPr/>
        </p:nvCxnSpPr>
        <p:spPr>
          <a:xfrm>
            <a:off x="8472209" y="5925751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A1D62DE-4D5D-FE34-358B-0858750E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08765"/>
              </p:ext>
            </p:extLst>
          </p:nvPr>
        </p:nvGraphicFramePr>
        <p:xfrm>
          <a:off x="10409995" y="513015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0C70898-9CDB-AC35-6EA4-45E4856D524A}"/>
              </a:ext>
            </a:extLst>
          </p:cNvPr>
          <p:cNvCxnSpPr>
            <a:endCxn id="2" idx="1"/>
          </p:cNvCxnSpPr>
          <p:nvPr/>
        </p:nvCxnSpPr>
        <p:spPr>
          <a:xfrm>
            <a:off x="10033724" y="5358753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2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邻接表特点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无向图中顶点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的度为第</a:t>
            </a:r>
            <a:r>
              <a:rPr lang="en-US" altLang="zh-CN" dirty="0" err="1"/>
              <a:t>i</a:t>
            </a:r>
            <a:r>
              <a:rPr lang="zh-CN" altLang="en-US" dirty="0"/>
              <a:t>个单链表中的结点数</a:t>
            </a:r>
          </a:p>
          <a:p>
            <a:r>
              <a:rPr lang="zh-CN" altLang="en-US" dirty="0"/>
              <a:t>有向图中</a:t>
            </a:r>
          </a:p>
          <a:p>
            <a:pPr lvl="1"/>
            <a:r>
              <a:rPr lang="zh-CN" altLang="en-US" dirty="0"/>
              <a:t>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的出度</a:t>
            </a:r>
            <a:r>
              <a:rPr lang="en-US" altLang="zh-CN" dirty="0"/>
              <a:t>——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个单链表中的结点个数</a:t>
            </a:r>
          </a:p>
          <a:p>
            <a:pPr lvl="1"/>
            <a:r>
              <a:rPr lang="zh-CN" altLang="en-US" dirty="0"/>
              <a:t>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的入度</a:t>
            </a:r>
            <a:r>
              <a:rPr lang="en-US" altLang="zh-CN" dirty="0"/>
              <a:t>——</a:t>
            </a:r>
            <a:r>
              <a:rPr lang="zh-CN" altLang="en-US" dirty="0"/>
              <a:t>整个单链表中邻接点域值是</a:t>
            </a:r>
            <a:r>
              <a:rPr lang="en-US" altLang="zh-CN" dirty="0" err="1"/>
              <a:t>i</a:t>
            </a:r>
            <a:r>
              <a:rPr lang="zh-CN" altLang="en-US" dirty="0"/>
              <a:t>的结点个数（以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为弧头）</a:t>
            </a:r>
          </a:p>
          <a:p>
            <a:r>
              <a:rPr lang="zh-CN" altLang="en-US" dirty="0"/>
              <a:t>有向图的邻接表中不易找到指向该顶点的弧</a:t>
            </a:r>
          </a:p>
          <a:p>
            <a:pPr lvl="1"/>
            <a:r>
              <a:rPr lang="zh-CN" altLang="en-US" dirty="0"/>
              <a:t>为此需遍历整个邻接表</a:t>
            </a:r>
          </a:p>
          <a:p>
            <a:r>
              <a:rPr lang="zh-CN" altLang="en-US" dirty="0"/>
              <a:t>解决方法</a:t>
            </a:r>
          </a:p>
          <a:p>
            <a:pPr lvl="1"/>
            <a:r>
              <a:rPr lang="zh-CN" altLang="en-US" dirty="0"/>
              <a:t>逆邻接表法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</p:spTree>
    <p:extLst>
      <p:ext uri="{BB962C8B-B14F-4D97-AF65-F5344CB8AC3E}">
        <p14:creationId xmlns:p14="http://schemas.microsoft.com/office/powerpoint/2010/main" val="92216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A980-98A3-481C-9FFA-4E29E18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2F5C1-B830-40F0-983F-15E963B85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AA6B4A-B8A3-4DD9-A4C4-E63D82A94911}"/>
              </a:ext>
            </a:extLst>
          </p:cNvPr>
          <p:cNvGrpSpPr/>
          <p:nvPr/>
        </p:nvGrpSpPr>
        <p:grpSpPr>
          <a:xfrm>
            <a:off x="845648" y="1742949"/>
            <a:ext cx="5310144" cy="806689"/>
            <a:chOff x="1567543" y="1694823"/>
            <a:chExt cx="5310144" cy="806689"/>
          </a:xfrm>
        </p:grpSpPr>
        <p:sp>
          <p:nvSpPr>
            <p:cNvPr id="7" name="01">
              <a:extLst>
                <a:ext uri="{FF2B5EF4-FFF2-40B4-BE49-F238E27FC236}">
                  <a16:creationId xmlns:a16="http://schemas.microsoft.com/office/drawing/2014/main" id="{B9113A9E-91D0-4AB1-AC4C-07F37DB1ADBB}"/>
                </a:ext>
              </a:extLst>
            </p:cNvPr>
            <p:cNvSpPr/>
            <p:nvPr/>
          </p:nvSpPr>
          <p:spPr>
            <a:xfrm>
              <a:off x="1567543" y="1694823"/>
              <a:ext cx="806689" cy="80668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7. 1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CDBDA7C-6E25-46F7-9F5C-D6D87D6E7E22}"/>
                </a:ext>
              </a:extLst>
            </p:cNvPr>
            <p:cNvSpPr txBox="1"/>
            <p:nvPr/>
          </p:nvSpPr>
          <p:spPr>
            <a:xfrm>
              <a:off x="2721428" y="1862217"/>
              <a:ext cx="31506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图的定义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E3A074A-1B5E-480C-BCD6-8754C5719C30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1970887" y="2501512"/>
              <a:ext cx="49068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E438C0-B9D8-4977-8935-46324030EED1}"/>
              </a:ext>
            </a:extLst>
          </p:cNvPr>
          <p:cNvGrpSpPr/>
          <p:nvPr/>
        </p:nvGrpSpPr>
        <p:grpSpPr>
          <a:xfrm>
            <a:off x="845648" y="3119719"/>
            <a:ext cx="5310000" cy="806400"/>
            <a:chOff x="1567543" y="3174376"/>
            <a:chExt cx="5310000" cy="806400"/>
          </a:xfrm>
        </p:grpSpPr>
        <p:sp>
          <p:nvSpPr>
            <p:cNvPr id="11" name="02">
              <a:extLst>
                <a:ext uri="{FF2B5EF4-FFF2-40B4-BE49-F238E27FC236}">
                  <a16:creationId xmlns:a16="http://schemas.microsoft.com/office/drawing/2014/main" id="{01425377-A8AB-4A99-97C4-458F1C334387}"/>
                </a:ext>
              </a:extLst>
            </p:cNvPr>
            <p:cNvSpPr/>
            <p:nvPr/>
          </p:nvSpPr>
          <p:spPr>
            <a:xfrm>
              <a:off x="1567543" y="3174376"/>
              <a:ext cx="806400" cy="806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sz="2800" b="1" kern="0" spc="-150" dirty="0">
                  <a:solidFill>
                    <a:schemeClr val="bg1"/>
                  </a:solidFill>
                  <a:latin typeface="Agency FB" panose="020B0503020202020204" pitchFamily="34" charset="0"/>
                </a:rPr>
                <a:t>7. 2</a:t>
              </a:r>
              <a:endParaRPr lang="zh-CN" altLang="en-US" sz="2800" b="1" kern="0" spc="-15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3C723DF-EC0C-47C7-9C0E-F4BAD29C88DD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1970743" y="3980776"/>
              <a:ext cx="49068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8FC6E3-DF09-466A-AA0B-1071554779CE}"/>
                </a:ext>
              </a:extLst>
            </p:cNvPr>
            <p:cNvSpPr txBox="1"/>
            <p:nvPr/>
          </p:nvSpPr>
          <p:spPr>
            <a:xfrm>
              <a:off x="2721428" y="3341770"/>
              <a:ext cx="2444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图的存储表示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E053973-C5D7-4724-8E94-5FBD906465F7}"/>
              </a:ext>
            </a:extLst>
          </p:cNvPr>
          <p:cNvGrpSpPr/>
          <p:nvPr/>
        </p:nvGrpSpPr>
        <p:grpSpPr>
          <a:xfrm>
            <a:off x="845648" y="4660864"/>
            <a:ext cx="5310000" cy="806400"/>
            <a:chOff x="1567543" y="4851330"/>
            <a:chExt cx="5310000" cy="806400"/>
          </a:xfrm>
        </p:grpSpPr>
        <p:sp>
          <p:nvSpPr>
            <p:cNvPr id="15" name="03">
              <a:extLst>
                <a:ext uri="{FF2B5EF4-FFF2-40B4-BE49-F238E27FC236}">
                  <a16:creationId xmlns:a16="http://schemas.microsoft.com/office/drawing/2014/main" id="{D8A1CB41-FF96-471C-B3F6-85899628691C}"/>
                </a:ext>
              </a:extLst>
            </p:cNvPr>
            <p:cNvSpPr/>
            <p:nvPr/>
          </p:nvSpPr>
          <p:spPr>
            <a:xfrm>
              <a:off x="1567543" y="4851330"/>
              <a:ext cx="806400" cy="806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7.3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9F6D953-D718-48F6-87C4-C54DCCE2F8B2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1970743" y="5657730"/>
              <a:ext cx="49068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5DB02BC-38F6-4F2A-B2C4-000BB94D94E1}"/>
                </a:ext>
              </a:extLst>
            </p:cNvPr>
            <p:cNvSpPr txBox="1"/>
            <p:nvPr/>
          </p:nvSpPr>
          <p:spPr>
            <a:xfrm>
              <a:off x="2721428" y="5018724"/>
              <a:ext cx="236464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图的遍历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E053973-C5D7-4724-8E94-5FBD906465F7}"/>
              </a:ext>
            </a:extLst>
          </p:cNvPr>
          <p:cNvGrpSpPr/>
          <p:nvPr/>
        </p:nvGrpSpPr>
        <p:grpSpPr>
          <a:xfrm>
            <a:off x="6417213" y="1627163"/>
            <a:ext cx="5310000" cy="806400"/>
            <a:chOff x="1567543" y="4851330"/>
            <a:chExt cx="5310000" cy="806400"/>
          </a:xfrm>
        </p:grpSpPr>
        <p:sp>
          <p:nvSpPr>
            <p:cNvPr id="19" name="03">
              <a:extLst>
                <a:ext uri="{FF2B5EF4-FFF2-40B4-BE49-F238E27FC236}">
                  <a16:creationId xmlns:a16="http://schemas.microsoft.com/office/drawing/2014/main" id="{D8A1CB41-FF96-471C-B3F6-85899628691C}"/>
                </a:ext>
              </a:extLst>
            </p:cNvPr>
            <p:cNvSpPr/>
            <p:nvPr/>
          </p:nvSpPr>
          <p:spPr>
            <a:xfrm>
              <a:off x="1567543" y="4851330"/>
              <a:ext cx="806400" cy="806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7.4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9F6D953-D718-48F6-87C4-C54DCCE2F8B2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1970743" y="5657730"/>
              <a:ext cx="49068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DB02BC-38F6-4F2A-B2C4-000BB94D94E1}"/>
                </a:ext>
              </a:extLst>
            </p:cNvPr>
            <p:cNvSpPr txBox="1"/>
            <p:nvPr/>
          </p:nvSpPr>
          <p:spPr>
            <a:xfrm>
              <a:off x="2721428" y="5018724"/>
              <a:ext cx="236464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最小生成树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1E438C0-B9D8-4977-8935-46324030EED1}"/>
              </a:ext>
            </a:extLst>
          </p:cNvPr>
          <p:cNvGrpSpPr/>
          <p:nvPr/>
        </p:nvGrpSpPr>
        <p:grpSpPr>
          <a:xfrm>
            <a:off x="6417213" y="3119719"/>
            <a:ext cx="5402751" cy="806400"/>
            <a:chOff x="1567543" y="3174376"/>
            <a:chExt cx="5402751" cy="806400"/>
          </a:xfrm>
        </p:grpSpPr>
        <p:sp>
          <p:nvSpPr>
            <p:cNvPr id="27" name="02">
              <a:extLst>
                <a:ext uri="{FF2B5EF4-FFF2-40B4-BE49-F238E27FC236}">
                  <a16:creationId xmlns:a16="http://schemas.microsoft.com/office/drawing/2014/main" id="{01425377-A8AB-4A99-97C4-458F1C334387}"/>
                </a:ext>
              </a:extLst>
            </p:cNvPr>
            <p:cNvSpPr/>
            <p:nvPr/>
          </p:nvSpPr>
          <p:spPr>
            <a:xfrm>
              <a:off x="1567543" y="3174376"/>
              <a:ext cx="806400" cy="806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r>
                <a:rPr lang="en-US" altLang="zh-CN" sz="2800" b="1" kern="0" spc="-150" dirty="0">
                  <a:solidFill>
                    <a:schemeClr val="bg1"/>
                  </a:solidFill>
                  <a:latin typeface="Agency FB" panose="020B0503020202020204" pitchFamily="34" charset="0"/>
                </a:rPr>
                <a:t>7. 5</a:t>
              </a:r>
              <a:endParaRPr lang="zh-CN" altLang="en-US" sz="2800" b="1" kern="0" spc="-15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3C723DF-EC0C-47C7-9C0E-F4BAD29C88DD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1970743" y="3980776"/>
              <a:ext cx="49068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98FC6E3-DF09-466A-AA0B-1071554779CE}"/>
                </a:ext>
              </a:extLst>
            </p:cNvPr>
            <p:cNvSpPr txBox="1"/>
            <p:nvPr/>
          </p:nvSpPr>
          <p:spPr>
            <a:xfrm>
              <a:off x="2721427" y="3341770"/>
              <a:ext cx="42488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有向无环图及其应用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E053973-C5D7-4724-8E94-5FBD906465F7}"/>
              </a:ext>
            </a:extLst>
          </p:cNvPr>
          <p:cNvGrpSpPr/>
          <p:nvPr/>
        </p:nvGrpSpPr>
        <p:grpSpPr>
          <a:xfrm>
            <a:off x="6417213" y="4660864"/>
            <a:ext cx="5310000" cy="806400"/>
            <a:chOff x="1567543" y="4851330"/>
            <a:chExt cx="5310000" cy="806400"/>
          </a:xfrm>
        </p:grpSpPr>
        <p:sp>
          <p:nvSpPr>
            <p:cNvPr id="31" name="03">
              <a:extLst>
                <a:ext uri="{FF2B5EF4-FFF2-40B4-BE49-F238E27FC236}">
                  <a16:creationId xmlns:a16="http://schemas.microsoft.com/office/drawing/2014/main" id="{D8A1CB41-FF96-471C-B3F6-85899628691C}"/>
                </a:ext>
              </a:extLst>
            </p:cNvPr>
            <p:cNvSpPr/>
            <p:nvPr/>
          </p:nvSpPr>
          <p:spPr>
            <a:xfrm>
              <a:off x="1567543" y="4851330"/>
              <a:ext cx="806400" cy="806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79375" cap="rnd">
              <a:noFill/>
              <a:prstDash val="solid"/>
              <a:rou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8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7.6</a:t>
              </a:r>
              <a:endParaRPr lang="zh-CN" altLang="en-US" sz="28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9F6D953-D718-48F6-87C4-C54DCCE2F8B2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1970743" y="5657730"/>
              <a:ext cx="49068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5DB02BC-38F6-4F2A-B2C4-000BB94D94E1}"/>
                </a:ext>
              </a:extLst>
            </p:cNvPr>
            <p:cNvSpPr txBox="1"/>
            <p:nvPr/>
          </p:nvSpPr>
          <p:spPr>
            <a:xfrm>
              <a:off x="2721428" y="5018724"/>
              <a:ext cx="236464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最短路径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5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邻接表与逆邻接表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255539"/>
          </a:xfrm>
        </p:spPr>
        <p:txBody>
          <a:bodyPr/>
          <a:lstStyle/>
          <a:p>
            <a:r>
              <a:rPr lang="zh-CN" altLang="en-US" dirty="0"/>
              <a:t>逆邻接表</a:t>
            </a:r>
            <a:endParaRPr lang="en-US" altLang="zh-CN" dirty="0"/>
          </a:p>
          <a:p>
            <a:pPr lvl="1"/>
            <a:r>
              <a:rPr kumimoji="1" lang="zh-CN" altLang="en-US" dirty="0"/>
              <a:t>对每一顶点</a:t>
            </a: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i="1" baseline="-25000" dirty="0">
                <a:latin typeface="Times New Roman" pitchFamily="18" charset="0"/>
              </a:rPr>
              <a:t>i</a:t>
            </a:r>
            <a:r>
              <a:rPr kumimoji="1" lang="zh-CN" altLang="en-US" dirty="0"/>
              <a:t>建立一个所有</a:t>
            </a:r>
            <a:r>
              <a:rPr lang="en-US" altLang="zh-CN" i="1" dirty="0">
                <a:latin typeface="Times New Roman" pitchFamily="18" charset="0"/>
              </a:rPr>
              <a:t>v</a:t>
            </a:r>
            <a:r>
              <a:rPr lang="en-US" altLang="zh-CN" i="1" baseline="-25000" dirty="0">
                <a:latin typeface="Times New Roman" pitchFamily="18" charset="0"/>
              </a:rPr>
              <a:t>i</a:t>
            </a:r>
            <a:r>
              <a:rPr kumimoji="1" lang="zh-CN" altLang="en-US" dirty="0"/>
              <a:t>为弧头的弧的表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09600" y="3600865"/>
            <a:ext cx="1688676" cy="1364707"/>
            <a:chOff x="1443462" y="3854083"/>
            <a:chExt cx="1688676" cy="1364707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713112" y="3854083"/>
              <a:ext cx="419026" cy="41739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713112" y="4801393"/>
              <a:ext cx="419026" cy="41739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443462" y="3854083"/>
              <a:ext cx="419026" cy="41739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443462" y="4801393"/>
              <a:ext cx="419026" cy="41739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" name="直接箭头连接符 2"/>
            <p:cNvCxnSpPr>
              <a:stCxn id="14" idx="6"/>
              <a:endCxn id="12" idx="2"/>
            </p:cNvCxnSpPr>
            <p:nvPr/>
          </p:nvCxnSpPr>
          <p:spPr>
            <a:xfrm>
              <a:off x="1862488" y="4062782"/>
              <a:ext cx="850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1"/>
              <a:endCxn id="14" idx="5"/>
            </p:cNvCxnSpPr>
            <p:nvPr/>
          </p:nvCxnSpPr>
          <p:spPr>
            <a:xfrm flipH="1" flipV="1">
              <a:off x="1801123" y="4210354"/>
              <a:ext cx="973354" cy="652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4"/>
              <a:endCxn id="15" idx="0"/>
            </p:cNvCxnSpPr>
            <p:nvPr/>
          </p:nvCxnSpPr>
          <p:spPr>
            <a:xfrm>
              <a:off x="1652975" y="4271480"/>
              <a:ext cx="0" cy="5299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6"/>
              <a:endCxn id="13" idx="2"/>
            </p:cNvCxnSpPr>
            <p:nvPr/>
          </p:nvCxnSpPr>
          <p:spPr>
            <a:xfrm>
              <a:off x="1862488" y="5010092"/>
              <a:ext cx="8506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61890"/>
              </p:ext>
            </p:extLst>
          </p:nvPr>
        </p:nvGraphicFramePr>
        <p:xfrm>
          <a:off x="2579219" y="3275614"/>
          <a:ext cx="1823661" cy="2096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12944"/>
              </p:ext>
            </p:extLst>
          </p:nvPr>
        </p:nvGraphicFramePr>
        <p:xfrm>
          <a:off x="4708263" y="335236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6139"/>
              </p:ext>
            </p:extLst>
          </p:nvPr>
        </p:nvGraphicFramePr>
        <p:xfrm>
          <a:off x="6163058" y="335236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接箭头连接符 41"/>
          <p:cNvCxnSpPr>
            <a:endCxn id="40" idx="1"/>
          </p:cNvCxnSpPr>
          <p:nvPr/>
        </p:nvCxnSpPr>
        <p:spPr>
          <a:xfrm>
            <a:off x="4225272" y="3580963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3"/>
            <a:endCxn id="41" idx="1"/>
          </p:cNvCxnSpPr>
          <p:nvPr/>
        </p:nvCxnSpPr>
        <p:spPr>
          <a:xfrm>
            <a:off x="5786787" y="3580963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31939"/>
              </p:ext>
            </p:extLst>
          </p:nvPr>
        </p:nvGraphicFramePr>
        <p:xfrm>
          <a:off x="4708058" y="443045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>
            <a:endCxn id="45" idx="1"/>
          </p:cNvCxnSpPr>
          <p:nvPr/>
        </p:nvCxnSpPr>
        <p:spPr>
          <a:xfrm>
            <a:off x="4225272" y="4659053"/>
            <a:ext cx="482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39747"/>
              </p:ext>
            </p:extLst>
          </p:nvPr>
        </p:nvGraphicFramePr>
        <p:xfrm>
          <a:off x="4708263" y="4943029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>
            <a:endCxn id="48" idx="1"/>
          </p:cNvCxnSpPr>
          <p:nvPr/>
        </p:nvCxnSpPr>
        <p:spPr>
          <a:xfrm>
            <a:off x="4225272" y="5171629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24159" y="567833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邻接表</a:t>
            </a:r>
            <a:endParaRPr lang="zh-CN" altLang="en-US" sz="1200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71579"/>
              </p:ext>
            </p:extLst>
          </p:nvPr>
        </p:nvGraphicFramePr>
        <p:xfrm>
          <a:off x="7414654" y="3275614"/>
          <a:ext cx="1823661" cy="2096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27479"/>
              </p:ext>
            </p:extLst>
          </p:nvPr>
        </p:nvGraphicFramePr>
        <p:xfrm>
          <a:off x="9543698" y="335236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直接箭头连接符 56"/>
          <p:cNvCxnSpPr>
            <a:endCxn id="55" idx="1"/>
          </p:cNvCxnSpPr>
          <p:nvPr/>
        </p:nvCxnSpPr>
        <p:spPr>
          <a:xfrm>
            <a:off x="9060707" y="3580963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11484"/>
              </p:ext>
            </p:extLst>
          </p:nvPr>
        </p:nvGraphicFramePr>
        <p:xfrm>
          <a:off x="9543698" y="392542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18384"/>
              </p:ext>
            </p:extLst>
          </p:nvPr>
        </p:nvGraphicFramePr>
        <p:xfrm>
          <a:off x="9543493" y="443045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>
            <a:endCxn id="59" idx="1"/>
          </p:cNvCxnSpPr>
          <p:nvPr/>
        </p:nvCxnSpPr>
        <p:spPr>
          <a:xfrm>
            <a:off x="9060707" y="4154022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60" idx="1"/>
          </p:cNvCxnSpPr>
          <p:nvPr/>
        </p:nvCxnSpPr>
        <p:spPr>
          <a:xfrm>
            <a:off x="9060707" y="4659053"/>
            <a:ext cx="4827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22213"/>
              </p:ext>
            </p:extLst>
          </p:nvPr>
        </p:nvGraphicFramePr>
        <p:xfrm>
          <a:off x="9543698" y="4943029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接箭头连接符 63"/>
          <p:cNvCxnSpPr>
            <a:endCxn id="63" idx="1"/>
          </p:cNvCxnSpPr>
          <p:nvPr/>
        </p:nvCxnSpPr>
        <p:spPr>
          <a:xfrm>
            <a:off x="9060707" y="5171629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759594" y="56783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逆邻接表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888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 </a:t>
            </a:r>
            <a:r>
              <a:rPr lang="en-US" altLang="zh-CN" dirty="0"/>
              <a:t>VS.</a:t>
            </a:r>
            <a:r>
              <a:rPr lang="zh-CN" altLang="en-US" dirty="0"/>
              <a:t>邻接矩阵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612166" y="1924627"/>
            <a:ext cx="5303442" cy="629422"/>
          </a:xfrm>
          <a:custGeom>
            <a:avLst/>
            <a:gdLst>
              <a:gd name="connsiteX0" fmla="*/ 0 w 3412554"/>
              <a:gd name="connsiteY0" fmla="*/ 62942 h 629422"/>
              <a:gd name="connsiteX1" fmla="*/ 62942 w 3412554"/>
              <a:gd name="connsiteY1" fmla="*/ 0 h 629422"/>
              <a:gd name="connsiteX2" fmla="*/ 3349612 w 3412554"/>
              <a:gd name="connsiteY2" fmla="*/ 0 h 629422"/>
              <a:gd name="connsiteX3" fmla="*/ 3412554 w 3412554"/>
              <a:gd name="connsiteY3" fmla="*/ 62942 h 629422"/>
              <a:gd name="connsiteX4" fmla="*/ 3412554 w 3412554"/>
              <a:gd name="connsiteY4" fmla="*/ 566480 h 629422"/>
              <a:gd name="connsiteX5" fmla="*/ 3349612 w 3412554"/>
              <a:gd name="connsiteY5" fmla="*/ 629422 h 629422"/>
              <a:gd name="connsiteX6" fmla="*/ 62942 w 3412554"/>
              <a:gd name="connsiteY6" fmla="*/ 629422 h 629422"/>
              <a:gd name="connsiteX7" fmla="*/ 0 w 3412554"/>
              <a:gd name="connsiteY7" fmla="*/ 566480 h 629422"/>
              <a:gd name="connsiteX8" fmla="*/ 0 w 3412554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554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3349612" y="0"/>
                </a:lnTo>
                <a:cubicBezTo>
                  <a:pt x="3384374" y="0"/>
                  <a:pt x="3412554" y="28180"/>
                  <a:pt x="3412554" y="62942"/>
                </a:cubicBezTo>
                <a:lnTo>
                  <a:pt x="3412554" y="566480"/>
                </a:lnTo>
                <a:cubicBezTo>
                  <a:pt x="3412554" y="601242"/>
                  <a:pt x="3384374" y="629422"/>
                  <a:pt x="3349612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775" tIns="53995" rIns="71775" bIns="53995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>
                <a:latin typeface="+mj-ea"/>
                <a:ea typeface="+mj-ea"/>
              </a:rPr>
              <a:t>联系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766812" y="2554050"/>
            <a:ext cx="341255" cy="4972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7211"/>
                </a:lnTo>
                <a:lnTo>
                  <a:pt x="341255" y="497211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1108068" y="2736550"/>
            <a:ext cx="2118197" cy="1309134"/>
          </a:xfrm>
          <a:custGeom>
            <a:avLst/>
            <a:gdLst>
              <a:gd name="connsiteX0" fmla="*/ 0 w 2730043"/>
              <a:gd name="connsiteY0" fmla="*/ 62942 h 629422"/>
              <a:gd name="connsiteX1" fmla="*/ 62942 w 2730043"/>
              <a:gd name="connsiteY1" fmla="*/ 0 h 629422"/>
              <a:gd name="connsiteX2" fmla="*/ 2667101 w 2730043"/>
              <a:gd name="connsiteY2" fmla="*/ 0 h 629422"/>
              <a:gd name="connsiteX3" fmla="*/ 2730043 w 2730043"/>
              <a:gd name="connsiteY3" fmla="*/ 62942 h 629422"/>
              <a:gd name="connsiteX4" fmla="*/ 2730043 w 2730043"/>
              <a:gd name="connsiteY4" fmla="*/ 566480 h 629422"/>
              <a:gd name="connsiteX5" fmla="*/ 2667101 w 2730043"/>
              <a:gd name="connsiteY5" fmla="*/ 629422 h 629422"/>
              <a:gd name="connsiteX6" fmla="*/ 62942 w 2730043"/>
              <a:gd name="connsiteY6" fmla="*/ 629422 h 629422"/>
              <a:gd name="connsiteX7" fmla="*/ 0 w 2730043"/>
              <a:gd name="connsiteY7" fmla="*/ 566480 h 629422"/>
              <a:gd name="connsiteX8" fmla="*/ 0 w 2730043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043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2667101" y="0"/>
                </a:lnTo>
                <a:cubicBezTo>
                  <a:pt x="2701863" y="0"/>
                  <a:pt x="2730043" y="28180"/>
                  <a:pt x="2730043" y="62942"/>
                </a:cubicBezTo>
                <a:lnTo>
                  <a:pt x="2730043" y="566480"/>
                </a:lnTo>
                <a:cubicBezTo>
                  <a:pt x="2730043" y="601242"/>
                  <a:pt x="2701863" y="629422"/>
                  <a:pt x="2667101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535" tIns="43835" rIns="56535" bIns="43835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邻接表中每个链表对应于邻接矩阵中的一行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3703602" y="2753448"/>
            <a:ext cx="2186107" cy="1257684"/>
          </a:xfrm>
          <a:custGeom>
            <a:avLst/>
            <a:gdLst>
              <a:gd name="connsiteX0" fmla="*/ 0 w 2730043"/>
              <a:gd name="connsiteY0" fmla="*/ 102373 h 1023732"/>
              <a:gd name="connsiteX1" fmla="*/ 102373 w 2730043"/>
              <a:gd name="connsiteY1" fmla="*/ 0 h 1023732"/>
              <a:gd name="connsiteX2" fmla="*/ 2627670 w 2730043"/>
              <a:gd name="connsiteY2" fmla="*/ 0 h 1023732"/>
              <a:gd name="connsiteX3" fmla="*/ 2730043 w 2730043"/>
              <a:gd name="connsiteY3" fmla="*/ 102373 h 1023732"/>
              <a:gd name="connsiteX4" fmla="*/ 2730043 w 2730043"/>
              <a:gd name="connsiteY4" fmla="*/ 921359 h 1023732"/>
              <a:gd name="connsiteX5" fmla="*/ 2627670 w 2730043"/>
              <a:gd name="connsiteY5" fmla="*/ 1023732 h 1023732"/>
              <a:gd name="connsiteX6" fmla="*/ 102373 w 2730043"/>
              <a:gd name="connsiteY6" fmla="*/ 1023732 h 1023732"/>
              <a:gd name="connsiteX7" fmla="*/ 0 w 2730043"/>
              <a:gd name="connsiteY7" fmla="*/ 921359 h 1023732"/>
              <a:gd name="connsiteX8" fmla="*/ 0 w 2730043"/>
              <a:gd name="connsiteY8" fmla="*/ 102373 h 102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043" h="1023732">
                <a:moveTo>
                  <a:pt x="0" y="102373"/>
                </a:moveTo>
                <a:cubicBezTo>
                  <a:pt x="0" y="45834"/>
                  <a:pt x="45834" y="0"/>
                  <a:pt x="102373" y="0"/>
                </a:cubicBezTo>
                <a:lnTo>
                  <a:pt x="2627670" y="0"/>
                </a:lnTo>
                <a:cubicBezTo>
                  <a:pt x="2684209" y="0"/>
                  <a:pt x="2730043" y="45834"/>
                  <a:pt x="2730043" y="102373"/>
                </a:cubicBezTo>
                <a:lnTo>
                  <a:pt x="2730043" y="921359"/>
                </a:lnTo>
                <a:cubicBezTo>
                  <a:pt x="2730043" y="977898"/>
                  <a:pt x="2684209" y="1023732"/>
                  <a:pt x="2627670" y="1023732"/>
                </a:cubicBezTo>
                <a:lnTo>
                  <a:pt x="102373" y="1023732"/>
                </a:lnTo>
                <a:cubicBezTo>
                  <a:pt x="45834" y="1023732"/>
                  <a:pt x="0" y="977898"/>
                  <a:pt x="0" y="921359"/>
                </a:cubicBezTo>
                <a:lnTo>
                  <a:pt x="0" y="102373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5">
              <a:hueOff val="858672"/>
              <a:satOff val="-3769"/>
              <a:lumOff val="112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084" tIns="55384" rIns="68084" bIns="55384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链表中结点个数等于邻接矩阵中该行中非零元素的个数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609600" y="4522639"/>
            <a:ext cx="10970232" cy="629422"/>
          </a:xfrm>
          <a:custGeom>
            <a:avLst/>
            <a:gdLst>
              <a:gd name="connsiteX0" fmla="*/ 0 w 3412554"/>
              <a:gd name="connsiteY0" fmla="*/ 62942 h 629422"/>
              <a:gd name="connsiteX1" fmla="*/ 62942 w 3412554"/>
              <a:gd name="connsiteY1" fmla="*/ 0 h 629422"/>
              <a:gd name="connsiteX2" fmla="*/ 3349612 w 3412554"/>
              <a:gd name="connsiteY2" fmla="*/ 0 h 629422"/>
              <a:gd name="connsiteX3" fmla="*/ 3412554 w 3412554"/>
              <a:gd name="connsiteY3" fmla="*/ 62942 h 629422"/>
              <a:gd name="connsiteX4" fmla="*/ 3412554 w 3412554"/>
              <a:gd name="connsiteY4" fmla="*/ 566480 h 629422"/>
              <a:gd name="connsiteX5" fmla="*/ 3349612 w 3412554"/>
              <a:gd name="connsiteY5" fmla="*/ 629422 h 629422"/>
              <a:gd name="connsiteX6" fmla="*/ 62942 w 3412554"/>
              <a:gd name="connsiteY6" fmla="*/ 629422 h 629422"/>
              <a:gd name="connsiteX7" fmla="*/ 0 w 3412554"/>
              <a:gd name="connsiteY7" fmla="*/ 566480 h 629422"/>
              <a:gd name="connsiteX8" fmla="*/ 0 w 3412554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554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3349612" y="0"/>
                </a:lnTo>
                <a:cubicBezTo>
                  <a:pt x="3384374" y="0"/>
                  <a:pt x="3412554" y="28180"/>
                  <a:pt x="3412554" y="62942"/>
                </a:cubicBezTo>
                <a:lnTo>
                  <a:pt x="3412554" y="566480"/>
                </a:lnTo>
                <a:cubicBezTo>
                  <a:pt x="3412554" y="601242"/>
                  <a:pt x="3384374" y="629422"/>
                  <a:pt x="3349612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3005351"/>
              <a:satOff val="-13190"/>
              <a:lumOff val="3921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775" tIns="53995" rIns="71775" bIns="53995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>
                <a:latin typeface="+mj-ea"/>
                <a:ea typeface="+mj-ea"/>
              </a:rPr>
              <a:t>区别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950856" y="5152062"/>
            <a:ext cx="341255" cy="4972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7211"/>
                </a:lnTo>
                <a:lnTo>
                  <a:pt x="341255" y="497211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多边形 13"/>
          <p:cNvSpPr/>
          <p:nvPr/>
        </p:nvSpPr>
        <p:spPr>
          <a:xfrm>
            <a:off x="1292111" y="5334562"/>
            <a:ext cx="3621204" cy="629422"/>
          </a:xfrm>
          <a:custGeom>
            <a:avLst/>
            <a:gdLst>
              <a:gd name="connsiteX0" fmla="*/ 0 w 2730043"/>
              <a:gd name="connsiteY0" fmla="*/ 62942 h 629422"/>
              <a:gd name="connsiteX1" fmla="*/ 62942 w 2730043"/>
              <a:gd name="connsiteY1" fmla="*/ 0 h 629422"/>
              <a:gd name="connsiteX2" fmla="*/ 2667101 w 2730043"/>
              <a:gd name="connsiteY2" fmla="*/ 0 h 629422"/>
              <a:gd name="connsiteX3" fmla="*/ 2730043 w 2730043"/>
              <a:gd name="connsiteY3" fmla="*/ 62942 h 629422"/>
              <a:gd name="connsiteX4" fmla="*/ 2730043 w 2730043"/>
              <a:gd name="connsiteY4" fmla="*/ 566480 h 629422"/>
              <a:gd name="connsiteX5" fmla="*/ 2667101 w 2730043"/>
              <a:gd name="connsiteY5" fmla="*/ 629422 h 629422"/>
              <a:gd name="connsiteX6" fmla="*/ 62942 w 2730043"/>
              <a:gd name="connsiteY6" fmla="*/ 629422 h 629422"/>
              <a:gd name="connsiteX7" fmla="*/ 0 w 2730043"/>
              <a:gd name="connsiteY7" fmla="*/ 566480 h 629422"/>
              <a:gd name="connsiteX8" fmla="*/ 0 w 2730043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043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2667101" y="0"/>
                </a:lnTo>
                <a:cubicBezTo>
                  <a:pt x="2701863" y="0"/>
                  <a:pt x="2730043" y="28180"/>
                  <a:pt x="2730043" y="62942"/>
                </a:cubicBezTo>
                <a:lnTo>
                  <a:pt x="2730043" y="566480"/>
                </a:lnTo>
                <a:cubicBezTo>
                  <a:pt x="2730043" y="601242"/>
                  <a:pt x="2701863" y="629422"/>
                  <a:pt x="2667101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5">
              <a:hueOff val="1717344"/>
              <a:satOff val="-7537"/>
              <a:lumOff val="224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535" tIns="43835" rIns="56535" bIns="43835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对于任一确定的图，邻接矩阵是唯一的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956100" y="5178790"/>
            <a:ext cx="341255" cy="130913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09134"/>
                </a:lnTo>
                <a:lnTo>
                  <a:pt x="341255" y="1309134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7921217" y="5344339"/>
            <a:ext cx="3632027" cy="629422"/>
          </a:xfrm>
          <a:custGeom>
            <a:avLst/>
            <a:gdLst>
              <a:gd name="connsiteX0" fmla="*/ 0 w 2730043"/>
              <a:gd name="connsiteY0" fmla="*/ 62942 h 629422"/>
              <a:gd name="connsiteX1" fmla="*/ 62942 w 2730043"/>
              <a:gd name="connsiteY1" fmla="*/ 0 h 629422"/>
              <a:gd name="connsiteX2" fmla="*/ 2667101 w 2730043"/>
              <a:gd name="connsiteY2" fmla="*/ 0 h 629422"/>
              <a:gd name="connsiteX3" fmla="*/ 2730043 w 2730043"/>
              <a:gd name="connsiteY3" fmla="*/ 62942 h 629422"/>
              <a:gd name="connsiteX4" fmla="*/ 2730043 w 2730043"/>
              <a:gd name="connsiteY4" fmla="*/ 566480 h 629422"/>
              <a:gd name="connsiteX5" fmla="*/ 2667101 w 2730043"/>
              <a:gd name="connsiteY5" fmla="*/ 629422 h 629422"/>
              <a:gd name="connsiteX6" fmla="*/ 62942 w 2730043"/>
              <a:gd name="connsiteY6" fmla="*/ 629422 h 629422"/>
              <a:gd name="connsiteX7" fmla="*/ 0 w 2730043"/>
              <a:gd name="connsiteY7" fmla="*/ 566480 h 629422"/>
              <a:gd name="connsiteX8" fmla="*/ 0 w 2730043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043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2667101" y="0"/>
                </a:lnTo>
                <a:cubicBezTo>
                  <a:pt x="2701863" y="0"/>
                  <a:pt x="2730043" y="28180"/>
                  <a:pt x="2730043" y="62942"/>
                </a:cubicBezTo>
                <a:lnTo>
                  <a:pt x="2730043" y="566480"/>
                </a:lnTo>
                <a:cubicBezTo>
                  <a:pt x="2730043" y="601242"/>
                  <a:pt x="2701863" y="629422"/>
                  <a:pt x="2667101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hueOff val="2576015"/>
              <a:satOff val="-11306"/>
              <a:lumOff val="33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535" tIns="43835" rIns="56535" bIns="43835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同一张图邻接表不唯一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1292111" y="6119756"/>
            <a:ext cx="3621204" cy="629422"/>
          </a:xfrm>
          <a:custGeom>
            <a:avLst/>
            <a:gdLst>
              <a:gd name="connsiteX0" fmla="*/ 0 w 2730043"/>
              <a:gd name="connsiteY0" fmla="*/ 62942 h 629422"/>
              <a:gd name="connsiteX1" fmla="*/ 62942 w 2730043"/>
              <a:gd name="connsiteY1" fmla="*/ 0 h 629422"/>
              <a:gd name="connsiteX2" fmla="*/ 2667101 w 2730043"/>
              <a:gd name="connsiteY2" fmla="*/ 0 h 629422"/>
              <a:gd name="connsiteX3" fmla="*/ 2730043 w 2730043"/>
              <a:gd name="connsiteY3" fmla="*/ 62942 h 629422"/>
              <a:gd name="connsiteX4" fmla="*/ 2730043 w 2730043"/>
              <a:gd name="connsiteY4" fmla="*/ 566480 h 629422"/>
              <a:gd name="connsiteX5" fmla="*/ 2667101 w 2730043"/>
              <a:gd name="connsiteY5" fmla="*/ 629422 h 629422"/>
              <a:gd name="connsiteX6" fmla="*/ 62942 w 2730043"/>
              <a:gd name="connsiteY6" fmla="*/ 629422 h 629422"/>
              <a:gd name="connsiteX7" fmla="*/ 0 w 2730043"/>
              <a:gd name="connsiteY7" fmla="*/ 566480 h 629422"/>
              <a:gd name="connsiteX8" fmla="*/ 0 w 2730043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043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2667101" y="0"/>
                </a:lnTo>
                <a:cubicBezTo>
                  <a:pt x="2701863" y="0"/>
                  <a:pt x="2730043" y="28180"/>
                  <a:pt x="2730043" y="62942"/>
                </a:cubicBezTo>
                <a:lnTo>
                  <a:pt x="2730043" y="566480"/>
                </a:lnTo>
                <a:cubicBezTo>
                  <a:pt x="2730043" y="601242"/>
                  <a:pt x="2701863" y="629422"/>
                  <a:pt x="2667101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5">
              <a:hueOff val="3434687"/>
              <a:satOff val="-15074"/>
              <a:lumOff val="448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535" tIns="43835" rIns="56535" bIns="43835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邻接矩阵的空间复杂度</a:t>
            </a: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O(n</a:t>
            </a:r>
            <a:r>
              <a:rPr lang="en-US" sz="2000" kern="12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</a:t>
            </a: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zh-C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7921217" y="6146485"/>
            <a:ext cx="3632027" cy="629422"/>
          </a:xfrm>
          <a:custGeom>
            <a:avLst/>
            <a:gdLst>
              <a:gd name="connsiteX0" fmla="*/ 0 w 2730043"/>
              <a:gd name="connsiteY0" fmla="*/ 62942 h 629422"/>
              <a:gd name="connsiteX1" fmla="*/ 62942 w 2730043"/>
              <a:gd name="connsiteY1" fmla="*/ 0 h 629422"/>
              <a:gd name="connsiteX2" fmla="*/ 2667101 w 2730043"/>
              <a:gd name="connsiteY2" fmla="*/ 0 h 629422"/>
              <a:gd name="connsiteX3" fmla="*/ 2730043 w 2730043"/>
              <a:gd name="connsiteY3" fmla="*/ 62942 h 629422"/>
              <a:gd name="connsiteX4" fmla="*/ 2730043 w 2730043"/>
              <a:gd name="connsiteY4" fmla="*/ 566480 h 629422"/>
              <a:gd name="connsiteX5" fmla="*/ 2667101 w 2730043"/>
              <a:gd name="connsiteY5" fmla="*/ 629422 h 629422"/>
              <a:gd name="connsiteX6" fmla="*/ 62942 w 2730043"/>
              <a:gd name="connsiteY6" fmla="*/ 629422 h 629422"/>
              <a:gd name="connsiteX7" fmla="*/ 0 w 2730043"/>
              <a:gd name="connsiteY7" fmla="*/ 566480 h 629422"/>
              <a:gd name="connsiteX8" fmla="*/ 0 w 2730043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043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2667101" y="0"/>
                </a:lnTo>
                <a:cubicBezTo>
                  <a:pt x="2701863" y="0"/>
                  <a:pt x="2730043" y="28180"/>
                  <a:pt x="2730043" y="62942"/>
                </a:cubicBezTo>
                <a:lnTo>
                  <a:pt x="2730043" y="566480"/>
                </a:lnTo>
                <a:cubicBezTo>
                  <a:pt x="2730043" y="601242"/>
                  <a:pt x="2701863" y="629422"/>
                  <a:pt x="2667101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hueOff val="4293359"/>
              <a:satOff val="-18843"/>
              <a:lumOff val="560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535" tIns="43835" rIns="56535" bIns="43835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邻接表的空间复杂度</a:t>
            </a: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O(</a:t>
            </a:r>
            <a:r>
              <a:rPr lang="en-US" sz="20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n+e</a:t>
            </a: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zh-C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6232849" y="1909730"/>
            <a:ext cx="5346983" cy="629422"/>
          </a:xfrm>
          <a:custGeom>
            <a:avLst/>
            <a:gdLst>
              <a:gd name="connsiteX0" fmla="*/ 0 w 3412554"/>
              <a:gd name="connsiteY0" fmla="*/ 62942 h 629422"/>
              <a:gd name="connsiteX1" fmla="*/ 62942 w 3412554"/>
              <a:gd name="connsiteY1" fmla="*/ 0 h 629422"/>
              <a:gd name="connsiteX2" fmla="*/ 3349612 w 3412554"/>
              <a:gd name="connsiteY2" fmla="*/ 0 h 629422"/>
              <a:gd name="connsiteX3" fmla="*/ 3412554 w 3412554"/>
              <a:gd name="connsiteY3" fmla="*/ 62942 h 629422"/>
              <a:gd name="connsiteX4" fmla="*/ 3412554 w 3412554"/>
              <a:gd name="connsiteY4" fmla="*/ 566480 h 629422"/>
              <a:gd name="connsiteX5" fmla="*/ 3349612 w 3412554"/>
              <a:gd name="connsiteY5" fmla="*/ 629422 h 629422"/>
              <a:gd name="connsiteX6" fmla="*/ 62942 w 3412554"/>
              <a:gd name="connsiteY6" fmla="*/ 629422 h 629422"/>
              <a:gd name="connsiteX7" fmla="*/ 0 w 3412554"/>
              <a:gd name="connsiteY7" fmla="*/ 566480 h 629422"/>
              <a:gd name="connsiteX8" fmla="*/ 0 w 3412554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554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3349612" y="0"/>
                </a:lnTo>
                <a:cubicBezTo>
                  <a:pt x="3384374" y="0"/>
                  <a:pt x="3412554" y="28180"/>
                  <a:pt x="3412554" y="62942"/>
                </a:cubicBezTo>
                <a:lnTo>
                  <a:pt x="3412554" y="566480"/>
                </a:lnTo>
                <a:cubicBezTo>
                  <a:pt x="3412554" y="601242"/>
                  <a:pt x="3384374" y="629422"/>
                  <a:pt x="3349612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6010703"/>
              <a:satOff val="-26380"/>
              <a:lumOff val="7843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775" tIns="53995" rIns="71775" bIns="53995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>
                <a:latin typeface="+mj-ea"/>
                <a:ea typeface="+mj-ea"/>
              </a:rPr>
              <a:t>用途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6367046" y="2555765"/>
            <a:ext cx="194827" cy="4756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7211"/>
                </a:lnTo>
                <a:lnTo>
                  <a:pt x="341255" y="497211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6708303" y="2738264"/>
            <a:ext cx="1969166" cy="1266906"/>
          </a:xfrm>
          <a:custGeom>
            <a:avLst/>
            <a:gdLst>
              <a:gd name="connsiteX0" fmla="*/ 0 w 2730043"/>
              <a:gd name="connsiteY0" fmla="*/ 62942 h 629422"/>
              <a:gd name="connsiteX1" fmla="*/ 62942 w 2730043"/>
              <a:gd name="connsiteY1" fmla="*/ 0 h 629422"/>
              <a:gd name="connsiteX2" fmla="*/ 2667101 w 2730043"/>
              <a:gd name="connsiteY2" fmla="*/ 0 h 629422"/>
              <a:gd name="connsiteX3" fmla="*/ 2730043 w 2730043"/>
              <a:gd name="connsiteY3" fmla="*/ 62942 h 629422"/>
              <a:gd name="connsiteX4" fmla="*/ 2730043 w 2730043"/>
              <a:gd name="connsiteY4" fmla="*/ 566480 h 629422"/>
              <a:gd name="connsiteX5" fmla="*/ 2667101 w 2730043"/>
              <a:gd name="connsiteY5" fmla="*/ 629422 h 629422"/>
              <a:gd name="connsiteX6" fmla="*/ 62942 w 2730043"/>
              <a:gd name="connsiteY6" fmla="*/ 629422 h 629422"/>
              <a:gd name="connsiteX7" fmla="*/ 0 w 2730043"/>
              <a:gd name="connsiteY7" fmla="*/ 566480 h 629422"/>
              <a:gd name="connsiteX8" fmla="*/ 0 w 2730043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043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2667101" y="0"/>
                </a:lnTo>
                <a:cubicBezTo>
                  <a:pt x="2701863" y="0"/>
                  <a:pt x="2730043" y="28180"/>
                  <a:pt x="2730043" y="62942"/>
                </a:cubicBezTo>
                <a:lnTo>
                  <a:pt x="2730043" y="566480"/>
                </a:lnTo>
                <a:cubicBezTo>
                  <a:pt x="2730043" y="601242"/>
                  <a:pt x="2701863" y="629422"/>
                  <a:pt x="2667101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hueOff val="5152031"/>
              <a:satOff val="-22611"/>
              <a:lumOff val="672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535" tIns="43835" rIns="56535" bIns="43835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邻接矩阵多用于稠密图（</a:t>
            </a: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</a:t>
            </a:r>
            <a:r>
              <a: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≈</a:t>
            </a: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n(n-1)/2)</a:t>
            </a:r>
            <a:endParaRPr lang="zh-C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9643494" y="2716532"/>
            <a:ext cx="1870959" cy="1313869"/>
          </a:xfrm>
          <a:custGeom>
            <a:avLst/>
            <a:gdLst>
              <a:gd name="connsiteX0" fmla="*/ 0 w 2730043"/>
              <a:gd name="connsiteY0" fmla="*/ 62942 h 629422"/>
              <a:gd name="connsiteX1" fmla="*/ 62942 w 2730043"/>
              <a:gd name="connsiteY1" fmla="*/ 0 h 629422"/>
              <a:gd name="connsiteX2" fmla="*/ 2667101 w 2730043"/>
              <a:gd name="connsiteY2" fmla="*/ 0 h 629422"/>
              <a:gd name="connsiteX3" fmla="*/ 2730043 w 2730043"/>
              <a:gd name="connsiteY3" fmla="*/ 62942 h 629422"/>
              <a:gd name="connsiteX4" fmla="*/ 2730043 w 2730043"/>
              <a:gd name="connsiteY4" fmla="*/ 566480 h 629422"/>
              <a:gd name="connsiteX5" fmla="*/ 2667101 w 2730043"/>
              <a:gd name="connsiteY5" fmla="*/ 629422 h 629422"/>
              <a:gd name="connsiteX6" fmla="*/ 62942 w 2730043"/>
              <a:gd name="connsiteY6" fmla="*/ 629422 h 629422"/>
              <a:gd name="connsiteX7" fmla="*/ 0 w 2730043"/>
              <a:gd name="connsiteY7" fmla="*/ 566480 h 629422"/>
              <a:gd name="connsiteX8" fmla="*/ 0 w 2730043"/>
              <a:gd name="connsiteY8" fmla="*/ 62942 h 62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043" h="629422">
                <a:moveTo>
                  <a:pt x="0" y="62942"/>
                </a:moveTo>
                <a:cubicBezTo>
                  <a:pt x="0" y="28180"/>
                  <a:pt x="28180" y="0"/>
                  <a:pt x="62942" y="0"/>
                </a:cubicBezTo>
                <a:lnTo>
                  <a:pt x="2667101" y="0"/>
                </a:lnTo>
                <a:cubicBezTo>
                  <a:pt x="2701863" y="0"/>
                  <a:pt x="2730043" y="28180"/>
                  <a:pt x="2730043" y="62942"/>
                </a:cubicBezTo>
                <a:lnTo>
                  <a:pt x="2730043" y="566480"/>
                </a:lnTo>
                <a:cubicBezTo>
                  <a:pt x="2730043" y="601242"/>
                  <a:pt x="2701863" y="629422"/>
                  <a:pt x="2667101" y="629422"/>
                </a:cubicBezTo>
                <a:lnTo>
                  <a:pt x="62942" y="629422"/>
                </a:lnTo>
                <a:cubicBezTo>
                  <a:pt x="28180" y="629422"/>
                  <a:pt x="0" y="601242"/>
                  <a:pt x="0" y="566480"/>
                </a:cubicBezTo>
                <a:lnTo>
                  <a:pt x="0" y="62942"/>
                </a:lnTo>
                <a:close/>
              </a:path>
            </a:pathLst>
          </a:custGeom>
        </p:spPr>
        <p:style>
          <a:lnRef idx="2">
            <a:schemeClr val="accent5">
              <a:hueOff val="6010703"/>
              <a:satOff val="-26380"/>
              <a:lumOff val="784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535" tIns="43835" rIns="56535" bIns="43835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邻接表多用于稀疏图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3375534" y="2591204"/>
            <a:ext cx="341255" cy="4972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7211"/>
                </a:lnTo>
                <a:lnTo>
                  <a:pt x="341255" y="497211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任意多边形 27"/>
          <p:cNvSpPr/>
          <p:nvPr/>
        </p:nvSpPr>
        <p:spPr>
          <a:xfrm>
            <a:off x="7574718" y="5131805"/>
            <a:ext cx="341255" cy="4972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7211"/>
                </a:lnTo>
                <a:lnTo>
                  <a:pt x="341255" y="497211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任意多边形 28"/>
          <p:cNvSpPr/>
          <p:nvPr/>
        </p:nvSpPr>
        <p:spPr>
          <a:xfrm>
            <a:off x="7569474" y="5144274"/>
            <a:ext cx="341255" cy="130913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09134"/>
                </a:lnTo>
                <a:lnTo>
                  <a:pt x="341255" y="1309134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任意多边形 29"/>
          <p:cNvSpPr/>
          <p:nvPr/>
        </p:nvSpPr>
        <p:spPr>
          <a:xfrm>
            <a:off x="9314470" y="2540483"/>
            <a:ext cx="194827" cy="4756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97211"/>
                </a:lnTo>
                <a:lnTo>
                  <a:pt x="341255" y="497211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657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邻接表的建图操作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主要操作</a:t>
            </a:r>
            <a:endParaRPr lang="en-US" altLang="zh-CN" dirty="0"/>
          </a:p>
          <a:p>
            <a:pPr lvl="1"/>
            <a:r>
              <a:rPr lang="zh-CN" altLang="en-US" dirty="0"/>
              <a:t>链表的插入操作</a:t>
            </a:r>
            <a:endParaRPr lang="en-US" altLang="zh-CN" dirty="0"/>
          </a:p>
          <a:p>
            <a:pPr lvl="2"/>
            <a:r>
              <a:rPr lang="zh-CN" altLang="en-US" dirty="0"/>
              <a:t>头插法</a:t>
            </a:r>
          </a:p>
          <a:p>
            <a:pPr lvl="2"/>
            <a:r>
              <a:rPr lang="zh-CN" altLang="en-US" dirty="0"/>
              <a:t>尾插法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44743" y="1600203"/>
            <a:ext cx="2948961" cy="2131015"/>
            <a:chOff x="1588959" y="1644748"/>
            <a:chExt cx="2948961" cy="2131015"/>
          </a:xfrm>
        </p:grpSpPr>
        <p:sp>
          <p:nvSpPr>
            <p:cNvPr id="8" name="Oval 65"/>
            <p:cNvSpPr>
              <a:spLocks noChangeArrowheads="1"/>
            </p:cNvSpPr>
            <p:nvPr/>
          </p:nvSpPr>
          <p:spPr bwMode="auto">
            <a:xfrm>
              <a:off x="2179320" y="16447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Oval 66"/>
            <p:cNvSpPr>
              <a:spLocks noChangeArrowheads="1"/>
            </p:cNvSpPr>
            <p:nvPr/>
          </p:nvSpPr>
          <p:spPr bwMode="auto">
            <a:xfrm>
              <a:off x="1588959" y="2440957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" name="Oval 74"/>
            <p:cNvSpPr>
              <a:spLocks noChangeArrowheads="1"/>
            </p:cNvSpPr>
            <p:nvPr/>
          </p:nvSpPr>
          <p:spPr bwMode="auto">
            <a:xfrm>
              <a:off x="3565320" y="16447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1" name="Oval 75"/>
            <p:cNvSpPr>
              <a:spLocks noChangeArrowheads="1"/>
            </p:cNvSpPr>
            <p:nvPr/>
          </p:nvSpPr>
          <p:spPr bwMode="auto">
            <a:xfrm>
              <a:off x="4109520" y="2434391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" name="Oval 76"/>
            <p:cNvSpPr>
              <a:spLocks noChangeArrowheads="1"/>
            </p:cNvSpPr>
            <p:nvPr/>
          </p:nvSpPr>
          <p:spPr bwMode="auto">
            <a:xfrm>
              <a:off x="2080920" y="334736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3" name="Oval 77"/>
            <p:cNvSpPr>
              <a:spLocks noChangeArrowheads="1"/>
            </p:cNvSpPr>
            <p:nvPr/>
          </p:nvSpPr>
          <p:spPr bwMode="auto">
            <a:xfrm>
              <a:off x="3681120" y="334736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14" name="直接连接符 13"/>
            <p:cNvCxnSpPr>
              <a:stCxn id="9" idx="0"/>
              <a:endCxn id="8" idx="3"/>
            </p:cNvCxnSpPr>
            <p:nvPr/>
          </p:nvCxnSpPr>
          <p:spPr>
            <a:xfrm flipV="1">
              <a:off x="1803159" y="2010410"/>
              <a:ext cx="438899" cy="43054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5"/>
              <a:endCxn id="13" idx="2"/>
            </p:cNvCxnSpPr>
            <p:nvPr/>
          </p:nvCxnSpPr>
          <p:spPr>
            <a:xfrm>
              <a:off x="1954621" y="2806619"/>
              <a:ext cx="1726499" cy="75494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4"/>
              <a:endCxn id="12" idx="0"/>
            </p:cNvCxnSpPr>
            <p:nvPr/>
          </p:nvCxnSpPr>
          <p:spPr>
            <a:xfrm flipH="1">
              <a:off x="2295120" y="2073148"/>
              <a:ext cx="98400" cy="127421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6"/>
              <a:endCxn id="13" idx="0"/>
            </p:cNvCxnSpPr>
            <p:nvPr/>
          </p:nvCxnSpPr>
          <p:spPr>
            <a:xfrm>
              <a:off x="2607720" y="1858948"/>
              <a:ext cx="1287600" cy="148841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7"/>
              <a:endCxn id="10" idx="3"/>
            </p:cNvCxnSpPr>
            <p:nvPr/>
          </p:nvCxnSpPr>
          <p:spPr>
            <a:xfrm flipV="1">
              <a:off x="2446582" y="2010410"/>
              <a:ext cx="1181476" cy="139969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5"/>
              <a:endCxn id="11" idx="0"/>
            </p:cNvCxnSpPr>
            <p:nvPr/>
          </p:nvCxnSpPr>
          <p:spPr>
            <a:xfrm>
              <a:off x="3930982" y="2010410"/>
              <a:ext cx="392738" cy="42398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6"/>
              <a:endCxn id="11" idx="3"/>
            </p:cNvCxnSpPr>
            <p:nvPr/>
          </p:nvCxnSpPr>
          <p:spPr>
            <a:xfrm flipV="1">
              <a:off x="2509320" y="2800053"/>
              <a:ext cx="1662938" cy="76151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7279573" y="1291500"/>
            <a:ext cx="4799712" cy="253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输入数据：</a:t>
            </a:r>
            <a:br>
              <a:rPr kumimoji="1" lang="zh-CN" alt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kumimoji="1" lang="en-US" altLang="zh-CN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1. </a:t>
            </a:r>
            <a:r>
              <a:rPr kumimoji="1" lang="zh-CN" alt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顶点、边数、图类型：</a:t>
            </a:r>
            <a:r>
              <a:rPr kumimoji="1" lang="en-US" altLang="zh-CN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6  7  UDG 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2. </a:t>
            </a:r>
            <a:r>
              <a:rPr kumimoji="1" lang="zh-CN" alt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顶点： </a:t>
            </a:r>
            <a:r>
              <a:rPr kumimoji="1" lang="en-US" altLang="zh-CN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 B C D E F</a:t>
            </a:r>
            <a:br>
              <a:rPr kumimoji="1" lang="en-US" altLang="zh-CN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kumimoji="1" lang="en-US" altLang="zh-CN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3.  </a:t>
            </a:r>
            <a:r>
              <a:rPr kumimoji="1" lang="zh-CN" altLang="en-US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边：</a:t>
            </a:r>
            <a:r>
              <a:rPr kumimoji="1" lang="en-US" altLang="zh-CN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AB  AE  BE  BF  CD  CF  DF</a:t>
            </a:r>
            <a:br>
              <a:rPr kumimoji="1" lang="en-US" altLang="zh-CN" sz="2400" i="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endParaRPr kumimoji="1" lang="en-US" altLang="zh-CN" sz="2400" i="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39104" y="4278528"/>
            <a:ext cx="2754600" cy="2257200"/>
            <a:chOff x="6651920" y="1416148"/>
            <a:chExt cx="2754600" cy="2257200"/>
          </a:xfrm>
        </p:grpSpPr>
        <p:sp>
          <p:nvSpPr>
            <p:cNvPr id="23" name="Oval 48"/>
            <p:cNvSpPr>
              <a:spLocks noChangeArrowheads="1"/>
            </p:cNvSpPr>
            <p:nvPr/>
          </p:nvSpPr>
          <p:spPr bwMode="auto">
            <a:xfrm>
              <a:off x="7863920" y="14161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6651920" y="2188135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5" name="Oval 50"/>
            <p:cNvSpPr>
              <a:spLocks noChangeArrowheads="1"/>
            </p:cNvSpPr>
            <p:nvPr/>
          </p:nvSpPr>
          <p:spPr bwMode="auto">
            <a:xfrm>
              <a:off x="8978120" y="23305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7178120" y="32449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7" name="Oval 52"/>
            <p:cNvSpPr>
              <a:spLocks noChangeArrowheads="1"/>
            </p:cNvSpPr>
            <p:nvPr/>
          </p:nvSpPr>
          <p:spPr bwMode="auto">
            <a:xfrm>
              <a:off x="8549720" y="324494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28" name="直接箭头连接符 27"/>
            <p:cNvCxnSpPr>
              <a:stCxn id="23" idx="2"/>
              <a:endCxn id="24" idx="7"/>
            </p:cNvCxnSpPr>
            <p:nvPr/>
          </p:nvCxnSpPr>
          <p:spPr>
            <a:xfrm flipH="1">
              <a:off x="7017582" y="1630348"/>
              <a:ext cx="846338" cy="620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3" idx="6"/>
              <a:endCxn id="25" idx="0"/>
            </p:cNvCxnSpPr>
            <p:nvPr/>
          </p:nvCxnSpPr>
          <p:spPr>
            <a:xfrm>
              <a:off x="8292320" y="1630348"/>
              <a:ext cx="900000" cy="7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4" idx="4"/>
              <a:endCxn id="26" idx="1"/>
            </p:cNvCxnSpPr>
            <p:nvPr/>
          </p:nvCxnSpPr>
          <p:spPr>
            <a:xfrm>
              <a:off x="6866120" y="2616535"/>
              <a:ext cx="374738" cy="691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6" idx="6"/>
              <a:endCxn id="27" idx="2"/>
            </p:cNvCxnSpPr>
            <p:nvPr/>
          </p:nvCxnSpPr>
          <p:spPr>
            <a:xfrm>
              <a:off x="7606520" y="3459148"/>
              <a:ext cx="943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5" idx="2"/>
              <a:endCxn id="26" idx="0"/>
            </p:cNvCxnSpPr>
            <p:nvPr/>
          </p:nvCxnSpPr>
          <p:spPr>
            <a:xfrm flipH="1">
              <a:off x="7392320" y="2544748"/>
              <a:ext cx="1585800" cy="7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7" idx="0"/>
              <a:endCxn id="24" idx="6"/>
            </p:cNvCxnSpPr>
            <p:nvPr/>
          </p:nvCxnSpPr>
          <p:spPr>
            <a:xfrm flipH="1" flipV="1">
              <a:off x="7080320" y="2402335"/>
              <a:ext cx="1683600" cy="842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3" idx="4"/>
            </p:cNvCxnSpPr>
            <p:nvPr/>
          </p:nvCxnSpPr>
          <p:spPr>
            <a:xfrm flipH="1" flipV="1">
              <a:off x="8078120" y="1844548"/>
              <a:ext cx="685800" cy="140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87"/>
          <p:cNvSpPr>
            <a:spLocks noChangeArrowheads="1"/>
          </p:cNvSpPr>
          <p:nvPr/>
        </p:nvSpPr>
        <p:spPr bwMode="auto">
          <a:xfrm>
            <a:off x="7251104" y="4383066"/>
            <a:ext cx="4281878" cy="2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输入数据：</a:t>
            </a:r>
            <a:br>
              <a: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1.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　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5   7   DG                    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2.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　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 B C D E             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3.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　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AB  AE   BC  CD DA   DB  EC    </a:t>
            </a:r>
          </a:p>
        </p:txBody>
      </p:sp>
    </p:spTree>
    <p:extLst>
      <p:ext uri="{BB962C8B-B14F-4D97-AF65-F5344CB8AC3E}">
        <p14:creationId xmlns:p14="http://schemas.microsoft.com/office/powerpoint/2010/main" val="11361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332576"/>
            <a:ext cx="10972800" cy="685805"/>
          </a:xfrm>
        </p:spPr>
        <p:txBody>
          <a:bodyPr/>
          <a:lstStyle/>
          <a:p>
            <a:r>
              <a:rPr lang="zh-CN" altLang="en-US" dirty="0"/>
              <a:t>邻接表建图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2851" y="1156448"/>
            <a:ext cx="6392761" cy="5453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  <a:defRPr sz="2400"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CreateGraph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MGraph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&amp;G)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生成图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的存储结构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邻接表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G.vexnum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G.arcnum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G.kind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输入顶点数、边数和图类：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for 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G.vexnum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++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{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构造顶点数组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G.vertices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].data;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输入顶点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G.vertices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firstarc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NULL; } 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初始化头指针为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(k=0; k&lt;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G.arcnum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++k)  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输入各边并构造邻接表：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{ 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&gt;&gt;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tv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　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输入弧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边的始点和终点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LocateVex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 j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LocateVex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tv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确定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中位置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 = new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ArcNode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(!pi) exit(-1);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存储分配失败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 -&gt;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adjvex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j;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对弧结点赋邻接点“位置”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6810375" y="1156448"/>
            <a:ext cx="5381625" cy="5453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if 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G.kind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==DN ||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G.kind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==DG)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　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cin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&gt;&gt; w &gt;&gt; p;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有向图输入权值和其它信息存储地址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else { w=0; p=NULL; }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pi-&gt;weight = w; pi-&gt;info = p;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pi -&gt;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nextarc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G.vertices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firstarc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//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头插法，将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结点插入到第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个单链表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vertices[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firstarc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= pi;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插入链表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if 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G.kind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==UDG ||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G.kind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==UDN)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{ 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对无向图或无向网尚需建立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tv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的邻接点：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= new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ArcNode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if (!pi) exit(-1);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　　　　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存储分配失败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-&gt;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adjvex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　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对边结点赋邻接点“位置”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-&gt; weight = w;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-&gt;info = p; //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头插法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-&gt;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nextarc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G.vertices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[j].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firstarc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</a:b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G.vertices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[j].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firstarc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} } } //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CreateGraph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　</a:t>
            </a:r>
          </a:p>
          <a:p>
            <a:pPr marL="342900" indent="-342900">
              <a:lnSpc>
                <a:spcPct val="11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81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98747"/>
            <a:ext cx="3906129" cy="1452486"/>
          </a:xfrm>
        </p:spPr>
        <p:txBody>
          <a:bodyPr>
            <a:normAutofit/>
          </a:bodyPr>
          <a:lstStyle/>
          <a:p>
            <a:r>
              <a:rPr lang="zh-CN" altLang="en-US" dirty="0"/>
              <a:t>适用于有向图</a:t>
            </a:r>
            <a:endParaRPr lang="en-US" altLang="zh-CN" dirty="0"/>
          </a:p>
          <a:p>
            <a:pPr lvl="1"/>
            <a:r>
              <a:rPr lang="zh-CN" altLang="en-US" dirty="0"/>
              <a:t>邻接表</a:t>
            </a:r>
            <a:r>
              <a:rPr lang="en-US" altLang="zh-CN" dirty="0"/>
              <a:t>+</a:t>
            </a:r>
            <a:r>
              <a:rPr lang="zh-CN" altLang="en-US" dirty="0"/>
              <a:t>逆邻接表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BD14434-307C-4384-B785-36CD34670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800448"/>
              </p:ext>
            </p:extLst>
          </p:nvPr>
        </p:nvGraphicFramePr>
        <p:xfrm>
          <a:off x="1161394" y="2709786"/>
          <a:ext cx="8591395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18279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1718279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  <a:gridCol w="171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dirty="0" err="1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</a:rPr>
                        <a:t>tailvex</a:t>
                      </a:r>
                      <a:endParaRPr kumimoji="1" lang="en-US" altLang="zh-CN" sz="2800" b="0" i="0" dirty="0">
                        <a:solidFill>
                          <a:schemeClr val="bg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kumimoji="1" lang="en-US" altLang="zh-CN" sz="2800" b="0" i="0" kern="1200" dirty="0" err="1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headvex</a:t>
                      </a:r>
                      <a:endParaRPr kumimoji="1" lang="en-US" altLang="zh-CN" sz="2800" b="0" i="0" kern="1200" dirty="0">
                        <a:solidFill>
                          <a:schemeClr val="bg1"/>
                        </a:solidFill>
                        <a:latin typeface="+mn-lt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dirty="0" err="1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hlink</a:t>
                      </a:r>
                      <a:endParaRPr kumimoji="1" lang="en-US" altLang="zh-CN" sz="2800" b="0" i="0" dirty="0">
                        <a:solidFill>
                          <a:schemeClr val="tx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dirty="0" err="1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tlink</a:t>
                      </a:r>
                      <a:endParaRPr kumimoji="1" lang="en-US" altLang="zh-CN" sz="2800" b="0" i="0" dirty="0">
                        <a:solidFill>
                          <a:schemeClr val="tx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dirty="0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info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86871" y="282185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弧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6564" y="356645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弧尾顶点位置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6891" y="3566456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弧头顶点位置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5518" y="3566456"/>
            <a:ext cx="154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指向下一个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有相同弧头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的结点</a:t>
            </a:r>
            <a:endParaRPr kumimoji="1"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4153" y="3566456"/>
            <a:ext cx="1549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指向下一个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有相同弧尾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的结点</a:t>
            </a:r>
            <a:endParaRPr kumimoji="1"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74013" y="35664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弧的相关信息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ABD14434-307C-4384-B785-36CD34670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182966"/>
              </p:ext>
            </p:extLst>
          </p:nvPr>
        </p:nvGraphicFramePr>
        <p:xfrm>
          <a:off x="1329293" y="5099094"/>
          <a:ext cx="5049666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8322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1683222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  <a:gridCol w="168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dirty="0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</a:rPr>
                        <a:t>data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dirty="0" err="1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firstin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firstout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00939" y="51662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顶点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4770" y="5906484"/>
            <a:ext cx="1577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指向该顶点的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第一条入弧</a:t>
            </a:r>
            <a:endParaRPr kumimoji="1"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1938" y="5906484"/>
            <a:ext cx="1577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指向该顶点的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第一条出弧</a:t>
            </a:r>
            <a:endParaRPr kumimoji="1"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45227" y="825186"/>
            <a:ext cx="5166724" cy="1736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1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typedef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struct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ArcBox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{ // 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弧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结构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tailvex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headvex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InfoType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*info;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struct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ArcBox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*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hlink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, *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tlink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  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}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VexNode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895911" y="4835422"/>
            <a:ext cx="4892815" cy="17173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10000"/>
              </a:lnSpc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typedef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struct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VexNode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{ //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顶点结构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VertexType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data;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ArcBox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*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firstin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, *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firstout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  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}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VexNode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56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9" grpId="0"/>
      <p:bldP spid="10" grpId="0"/>
      <p:bldP spid="11" grpId="0"/>
      <p:bldP spid="13" grpId="0"/>
      <p:bldP spid="14" grpId="0"/>
      <p:bldP spid="15" grpId="0"/>
      <p:bldP spid="16" grpId="0" animBg="1" autoUpdateAnimBg="0"/>
      <p:bldP spid="1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25567"/>
              </p:ext>
            </p:extLst>
          </p:nvPr>
        </p:nvGraphicFramePr>
        <p:xfrm>
          <a:off x="2891726" y="5277097"/>
          <a:ext cx="1882617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593293" y="567299"/>
            <a:ext cx="5267186" cy="2162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10000"/>
              </a:lnSpc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 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VexNode</a:t>
            </a:r>
            <a:r>
              <a:rPr lang="en-US" altLang="zh-CN" dirty="0"/>
              <a:t>  </a:t>
            </a:r>
            <a:r>
              <a:rPr lang="en-US" altLang="zh-CN" dirty="0" err="1"/>
              <a:t>xlist</a:t>
            </a:r>
            <a:r>
              <a:rPr lang="en-US" altLang="zh-CN" dirty="0"/>
              <a:t>[MAX_VERTEX_NUM];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顶点数组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  </a:t>
            </a:r>
            <a:r>
              <a:rPr lang="en-US" altLang="zh-CN" dirty="0" err="1"/>
              <a:t>vexnum</a:t>
            </a:r>
            <a:r>
              <a:rPr lang="en-US" altLang="zh-CN" dirty="0"/>
              <a:t>, </a:t>
            </a:r>
            <a:r>
              <a:rPr lang="en-US" altLang="zh-CN" dirty="0" err="1"/>
              <a:t>arcnum</a:t>
            </a:r>
            <a:r>
              <a:rPr lang="en-US" altLang="zh-CN" dirty="0"/>
              <a:t>;//</a:t>
            </a:r>
            <a:r>
              <a:rPr lang="zh-CN" altLang="en-US" dirty="0"/>
              <a:t>顶点数和弧数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OLGraph</a:t>
            </a:r>
            <a:r>
              <a:rPr lang="en-US" altLang="zh-CN" dirty="0"/>
              <a:t>;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762992" y="1091210"/>
            <a:ext cx="2022702" cy="1457813"/>
            <a:chOff x="7078285" y="1217646"/>
            <a:chExt cx="2022702" cy="1457813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7091081" y="1217646"/>
              <a:ext cx="485775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v1</a:t>
              </a: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614987" y="1217646"/>
              <a:ext cx="486000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v2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7078286" y="2189459"/>
              <a:ext cx="486000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v3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8614987" y="2189459"/>
              <a:ext cx="486000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v4</a:t>
              </a:r>
            </a:p>
          </p:txBody>
        </p:sp>
        <p:cxnSp>
          <p:nvCxnSpPr>
            <p:cNvPr id="3" name="直接箭头连接符 2"/>
            <p:cNvCxnSpPr>
              <a:stCxn id="10" idx="6"/>
              <a:endCxn id="11" idx="2"/>
            </p:cNvCxnSpPr>
            <p:nvPr/>
          </p:nvCxnSpPr>
          <p:spPr>
            <a:xfrm>
              <a:off x="7576856" y="1460646"/>
              <a:ext cx="10381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3" idx="0"/>
              <a:endCxn id="11" idx="4"/>
            </p:cNvCxnSpPr>
            <p:nvPr/>
          </p:nvCxnSpPr>
          <p:spPr>
            <a:xfrm flipV="1">
              <a:off x="8857987" y="1703646"/>
              <a:ext cx="0" cy="4858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3" idx="1"/>
              <a:endCxn id="10" idx="5"/>
            </p:cNvCxnSpPr>
            <p:nvPr/>
          </p:nvCxnSpPr>
          <p:spPr>
            <a:xfrm flipH="1" flipV="1">
              <a:off x="7505716" y="1632473"/>
              <a:ext cx="1180444" cy="6281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4"/>
              <a:endCxn id="12" idx="0"/>
            </p:cNvCxnSpPr>
            <p:nvPr/>
          </p:nvCxnSpPr>
          <p:spPr>
            <a:xfrm flipH="1">
              <a:off x="7321286" y="1703646"/>
              <a:ext cx="12683" cy="4858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2" idx="2"/>
              <a:endCxn id="10" idx="2"/>
            </p:cNvCxnSpPr>
            <p:nvPr/>
          </p:nvCxnSpPr>
          <p:spPr>
            <a:xfrm rot="10800000" flipH="1">
              <a:off x="7078285" y="1460647"/>
              <a:ext cx="12795" cy="971813"/>
            </a:xfrm>
            <a:prstGeom prst="curvedConnector3">
              <a:avLst>
                <a:gd name="adj1" fmla="val -178663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2" idx="6"/>
              <a:endCxn id="13" idx="2"/>
            </p:cNvCxnSpPr>
            <p:nvPr/>
          </p:nvCxnSpPr>
          <p:spPr>
            <a:xfrm>
              <a:off x="7564286" y="2432459"/>
              <a:ext cx="1050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62013"/>
              </p:ext>
            </p:extLst>
          </p:nvPr>
        </p:nvGraphicFramePr>
        <p:xfrm>
          <a:off x="407348" y="3899672"/>
          <a:ext cx="1632468" cy="262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zh-CN" alt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1" name="直接箭头连接符 40"/>
          <p:cNvCxnSpPr>
            <a:stCxn id="25" idx="3"/>
            <a:endCxn id="42" idx="1"/>
          </p:cNvCxnSpPr>
          <p:nvPr/>
        </p:nvCxnSpPr>
        <p:spPr>
          <a:xfrm>
            <a:off x="2010900" y="4187463"/>
            <a:ext cx="3157626" cy="19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07611"/>
              </p:ext>
            </p:extLst>
          </p:nvPr>
        </p:nvGraphicFramePr>
        <p:xfrm>
          <a:off x="5168526" y="3968887"/>
          <a:ext cx="1882617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13777"/>
              </p:ext>
            </p:extLst>
          </p:nvPr>
        </p:nvGraphicFramePr>
        <p:xfrm>
          <a:off x="9200592" y="5277097"/>
          <a:ext cx="1882617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03442"/>
              </p:ext>
            </p:extLst>
          </p:nvPr>
        </p:nvGraphicFramePr>
        <p:xfrm>
          <a:off x="2889553" y="6013809"/>
          <a:ext cx="1882617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55" idx="3"/>
            <a:endCxn id="43" idx="1"/>
          </p:cNvCxnSpPr>
          <p:nvPr/>
        </p:nvCxnSpPr>
        <p:spPr>
          <a:xfrm flipV="1">
            <a:off x="2010128" y="5497589"/>
            <a:ext cx="881598" cy="1406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9" idx="3"/>
            <a:endCxn id="45" idx="1"/>
          </p:cNvCxnSpPr>
          <p:nvPr/>
        </p:nvCxnSpPr>
        <p:spPr>
          <a:xfrm flipV="1">
            <a:off x="2010128" y="6234301"/>
            <a:ext cx="879425" cy="140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16258" y="4670157"/>
            <a:ext cx="307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sp>
        <p:nvSpPr>
          <p:cNvPr id="56" name="矩形 55"/>
          <p:cNvSpPr/>
          <p:nvPr/>
        </p:nvSpPr>
        <p:spPr>
          <a:xfrm>
            <a:off x="10662735" y="5235980"/>
            <a:ext cx="36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cxnSp>
        <p:nvCxnSpPr>
          <p:cNvPr id="57" name="直接箭头连接符 56"/>
          <p:cNvCxnSpPr>
            <a:stCxn id="43" idx="3"/>
            <a:endCxn id="44" idx="1"/>
          </p:cNvCxnSpPr>
          <p:nvPr/>
        </p:nvCxnSpPr>
        <p:spPr>
          <a:xfrm>
            <a:off x="4774343" y="5497589"/>
            <a:ext cx="442624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34395"/>
              </p:ext>
            </p:extLst>
          </p:nvPr>
        </p:nvGraphicFramePr>
        <p:xfrm>
          <a:off x="7550531" y="3968887"/>
          <a:ext cx="1882617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>
            <a:stCxn id="42" idx="3"/>
            <a:endCxn id="60" idx="1"/>
          </p:cNvCxnSpPr>
          <p:nvPr/>
        </p:nvCxnSpPr>
        <p:spPr>
          <a:xfrm>
            <a:off x="7051143" y="4189379"/>
            <a:ext cx="49938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69851"/>
              </p:ext>
            </p:extLst>
          </p:nvPr>
        </p:nvGraphicFramePr>
        <p:xfrm>
          <a:off x="5250455" y="6013809"/>
          <a:ext cx="1882617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>
            <a:stCxn id="45" idx="3"/>
            <a:endCxn id="47" idx="1"/>
          </p:cNvCxnSpPr>
          <p:nvPr/>
        </p:nvCxnSpPr>
        <p:spPr>
          <a:xfrm>
            <a:off x="4772170" y="6234301"/>
            <a:ext cx="47828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181687" y="3934244"/>
            <a:ext cx="829213" cy="506437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55077" y="5316341"/>
            <a:ext cx="955051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80914" y="5995149"/>
            <a:ext cx="829214" cy="506437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110154" y="3992147"/>
            <a:ext cx="459545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518765" y="3990014"/>
            <a:ext cx="459545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857558" y="5302273"/>
            <a:ext cx="459545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175054" y="5283687"/>
            <a:ext cx="459545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860337" y="6053052"/>
            <a:ext cx="459545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123500" y="6040614"/>
            <a:ext cx="459545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肘形连接符 74"/>
          <p:cNvCxnSpPr>
            <a:stCxn id="25" idx="0"/>
            <a:endCxn id="67" idx="0"/>
          </p:cNvCxnSpPr>
          <p:nvPr/>
        </p:nvCxnSpPr>
        <p:spPr>
          <a:xfrm rot="16200000" flipH="1">
            <a:off x="2157797" y="3372740"/>
            <a:ext cx="1368029" cy="2491037"/>
          </a:xfrm>
          <a:prstGeom prst="bentConnector3">
            <a:avLst>
              <a:gd name="adj1" fmla="val -1671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7" idx="2"/>
            <a:endCxn id="69" idx="0"/>
          </p:cNvCxnSpPr>
          <p:nvPr/>
        </p:nvCxnSpPr>
        <p:spPr>
          <a:xfrm>
            <a:off x="4087331" y="5692904"/>
            <a:ext cx="2779" cy="3601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91" idx="0"/>
            <a:endCxn id="65" idx="0"/>
          </p:cNvCxnSpPr>
          <p:nvPr/>
        </p:nvCxnSpPr>
        <p:spPr>
          <a:xfrm rot="5400000" flipH="1" flipV="1">
            <a:off x="3619119" y="1899465"/>
            <a:ext cx="628125" cy="4813491"/>
          </a:xfrm>
          <a:prstGeom prst="bentConnector3">
            <a:avLst>
              <a:gd name="adj1" fmla="val 167749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1210003" y="4620272"/>
            <a:ext cx="632865" cy="506437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箭头连接符 101"/>
          <p:cNvCxnSpPr>
            <a:stCxn id="65" idx="2"/>
            <a:endCxn id="70" idx="0"/>
          </p:cNvCxnSpPr>
          <p:nvPr/>
        </p:nvCxnSpPr>
        <p:spPr>
          <a:xfrm>
            <a:off x="6339927" y="4382778"/>
            <a:ext cx="13346" cy="165783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 rot="5400000" flipH="1" flipV="1">
            <a:off x="4457121" y="1009225"/>
            <a:ext cx="1254355" cy="7215935"/>
          </a:xfrm>
          <a:prstGeom prst="bentConnector3">
            <a:avLst>
              <a:gd name="adj1" fmla="val 181029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518765" y="39237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cxnSp>
        <p:nvCxnSpPr>
          <p:cNvPr id="126" name="肘形连接符 125"/>
          <p:cNvCxnSpPr>
            <a:stCxn id="59" idx="2"/>
            <a:endCxn id="68" idx="2"/>
          </p:cNvCxnSpPr>
          <p:nvPr/>
        </p:nvCxnSpPr>
        <p:spPr>
          <a:xfrm rot="5400000" flipH="1" flipV="1">
            <a:off x="5586540" y="1683299"/>
            <a:ext cx="827268" cy="8809306"/>
          </a:xfrm>
          <a:prstGeom prst="bentConnector3">
            <a:avLst>
              <a:gd name="adj1" fmla="val -27633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3906646" y="6007432"/>
            <a:ext cx="36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sp>
        <p:nvSpPr>
          <p:cNvPr id="128" name="矩形 127"/>
          <p:cNvSpPr/>
          <p:nvPr/>
        </p:nvSpPr>
        <p:spPr>
          <a:xfrm>
            <a:off x="6214984" y="5967502"/>
            <a:ext cx="36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  <p:sp>
        <p:nvSpPr>
          <p:cNvPr id="129" name="矩形 128"/>
          <p:cNvSpPr/>
          <p:nvPr/>
        </p:nvSpPr>
        <p:spPr>
          <a:xfrm>
            <a:off x="10213514" y="5233720"/>
            <a:ext cx="364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400476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53" grpId="0"/>
      <p:bldP spid="56" grpId="0"/>
      <p:bldP spid="54" grpId="0"/>
      <p:bldP spid="127" grpId="0"/>
      <p:bldP spid="128" grpId="0"/>
      <p:bldP spid="1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邻接多重表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3"/>
            <a:ext cx="5918200" cy="1828797"/>
          </a:xfrm>
        </p:spPr>
        <p:txBody>
          <a:bodyPr/>
          <a:lstStyle/>
          <a:p>
            <a:r>
              <a:rPr lang="zh-CN" altLang="en-US" dirty="0"/>
              <a:t>适用于无向图</a:t>
            </a:r>
            <a:endParaRPr lang="en-US" altLang="zh-CN" dirty="0"/>
          </a:p>
          <a:p>
            <a:pPr lvl="1"/>
            <a:r>
              <a:rPr lang="zh-CN" altLang="en-US" dirty="0"/>
              <a:t>适合对边进行操作</a:t>
            </a:r>
            <a:endParaRPr lang="en-US" altLang="zh-CN" dirty="0"/>
          </a:p>
          <a:p>
            <a:pPr lvl="1"/>
            <a:r>
              <a:rPr lang="zh-CN" altLang="en-US" dirty="0"/>
              <a:t>十字链表是有向图的邻接多重表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4B72AB0D-B3B5-4100-B8FB-4542A2171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703122"/>
              </p:ext>
            </p:extLst>
          </p:nvPr>
        </p:nvGraphicFramePr>
        <p:xfrm>
          <a:off x="1935774" y="5086323"/>
          <a:ext cx="8591394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31899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1431899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  <a:gridCol w="1431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1899">
                  <a:extLst>
                    <a:ext uri="{9D8B030D-6E8A-4147-A177-3AD203B41FA5}">
                      <a16:colId xmlns:a16="http://schemas.microsoft.com/office/drawing/2014/main" val="167657761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dirty="0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</a:rPr>
                        <a:t>mark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dirty="0" err="1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</a:rPr>
                        <a:t>ivex</a:t>
                      </a:r>
                      <a:endParaRPr kumimoji="1" lang="en-US" altLang="zh-CN" sz="2800" b="0" i="0" dirty="0">
                        <a:solidFill>
                          <a:schemeClr val="bg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kumimoji="1" lang="en-US" altLang="zh-CN" sz="2800" b="0" i="0" dirty="0" err="1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ilink</a:t>
                      </a:r>
                      <a:endParaRPr kumimoji="1" lang="en-US" altLang="zh-CN" sz="2800" b="0" i="0" kern="1200" dirty="0">
                        <a:solidFill>
                          <a:schemeClr val="bg1"/>
                        </a:solidFill>
                        <a:latin typeface="+mn-lt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kern="1200" dirty="0" err="1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jvex</a:t>
                      </a:r>
                      <a:endParaRPr kumimoji="1" lang="en-US" altLang="zh-CN" sz="2800" b="0" i="0" dirty="0">
                        <a:solidFill>
                          <a:schemeClr val="tx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dirty="0" err="1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jlink</a:t>
                      </a:r>
                      <a:endParaRPr kumimoji="1" lang="en-US" altLang="zh-CN" sz="2800" b="0" i="0" dirty="0">
                        <a:solidFill>
                          <a:schemeClr val="tx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b="0" i="0" dirty="0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info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70A8670-2BEA-46CE-9B2B-E17E0CCC3AF9}"/>
              </a:ext>
            </a:extLst>
          </p:cNvPr>
          <p:cNvSpPr/>
          <p:nvPr/>
        </p:nvSpPr>
        <p:spPr>
          <a:xfrm>
            <a:off x="1125779" y="52433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DDE50537-203C-4986-A724-B9B662947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837476"/>
              </p:ext>
            </p:extLst>
          </p:nvPr>
        </p:nvGraphicFramePr>
        <p:xfrm>
          <a:off x="1954133" y="3881189"/>
          <a:ext cx="3366444" cy="6858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8322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1683222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858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dirty="0">
                          <a:solidFill>
                            <a:schemeClr val="bg1"/>
                          </a:solidFill>
                          <a:latin typeface="+mn-lt"/>
                          <a:ea typeface="楷体_GB2312" pitchFamily="49" charset="-122"/>
                        </a:rPr>
                        <a:t>data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400" b="0" i="0" dirty="0" err="1">
                          <a:solidFill>
                            <a:schemeClr val="tx1"/>
                          </a:solidFill>
                          <a:latin typeface="+mn-lt"/>
                          <a:ea typeface="楷体_GB2312" pitchFamily="49" charset="-122"/>
                        </a:rPr>
                        <a:t>Firstedge</a:t>
                      </a:r>
                      <a:endParaRPr kumimoji="1" lang="en-US" altLang="zh-CN" sz="2400" b="0" i="0" dirty="0">
                        <a:solidFill>
                          <a:schemeClr val="tx1"/>
                        </a:solidFill>
                        <a:latin typeface="+mn-lt"/>
                        <a:ea typeface="楷体_GB2312" pitchFamily="49" charset="-122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D3E832E6-3CA1-4A1A-837B-C769B2FC789D}"/>
              </a:ext>
            </a:extLst>
          </p:cNvPr>
          <p:cNvSpPr/>
          <p:nvPr/>
        </p:nvSpPr>
        <p:spPr>
          <a:xfrm>
            <a:off x="1125779" y="394832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顶点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43E6F1-79C9-47FF-8910-7FFCF23522A1}"/>
              </a:ext>
            </a:extLst>
          </p:cNvPr>
          <p:cNvSpPr/>
          <p:nvPr/>
        </p:nvSpPr>
        <p:spPr>
          <a:xfrm>
            <a:off x="1606030" y="589198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标志域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（边是否被访问）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9D19B9-E81F-4D35-9A3D-AAC07871B660}"/>
              </a:ext>
            </a:extLst>
          </p:cNvPr>
          <p:cNvSpPr/>
          <p:nvPr/>
        </p:nvSpPr>
        <p:spPr>
          <a:xfrm>
            <a:off x="3705551" y="5891987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顶点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E9049C-860C-4703-8653-E47968F385B2}"/>
              </a:ext>
            </a:extLst>
          </p:cNvPr>
          <p:cNvSpPr/>
          <p:nvPr/>
        </p:nvSpPr>
        <p:spPr>
          <a:xfrm>
            <a:off x="6527800" y="5891987"/>
            <a:ext cx="76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顶点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4E2290-4E4C-4642-B627-E4A9A74A7AEA}"/>
              </a:ext>
            </a:extLst>
          </p:cNvPr>
          <p:cNvSpPr/>
          <p:nvPr/>
        </p:nvSpPr>
        <p:spPr>
          <a:xfrm>
            <a:off x="4779477" y="5891987"/>
            <a:ext cx="143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指向下一条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关联的边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CF92F4-46C4-48D4-BAF3-2C4B8A7E2931}"/>
              </a:ext>
            </a:extLst>
          </p:cNvPr>
          <p:cNvSpPr/>
          <p:nvPr/>
        </p:nvSpPr>
        <p:spPr>
          <a:xfrm>
            <a:off x="7737987" y="5891986"/>
            <a:ext cx="143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指向下一条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关联的边</a:t>
            </a:r>
          </a:p>
        </p:txBody>
      </p:sp>
    </p:spTree>
    <p:extLst>
      <p:ext uri="{BB962C8B-B14F-4D97-AF65-F5344CB8AC3E}">
        <p14:creationId xmlns:p14="http://schemas.microsoft.com/office/powerpoint/2010/main" val="325194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3CE9-19C5-40B8-9815-49624341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cs typeface="+mj-cs"/>
              </a:rPr>
              <a:t>邻接多重表</a:t>
            </a:r>
            <a:r>
              <a:rPr lang="en-US" altLang="zh-CN" dirty="0">
                <a:solidFill>
                  <a:schemeClr val="tx1"/>
                </a:solidFill>
                <a:cs typeface="+mj-cs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cs typeface="+mj-cs"/>
              </a:rPr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488D6-8448-4D63-9DFE-A68DB6021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38EC7A0-17F2-4AA3-BD39-F38DBBD21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32923"/>
              </p:ext>
            </p:extLst>
          </p:nvPr>
        </p:nvGraphicFramePr>
        <p:xfrm>
          <a:off x="2656513" y="4220922"/>
          <a:ext cx="1882616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23">
                  <a:extLst>
                    <a:ext uri="{9D8B030D-6E8A-4147-A177-3AD203B41FA5}">
                      <a16:colId xmlns:a16="http://schemas.microsoft.com/office/drawing/2014/main" val="1646094311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B3DD7E1-6E3A-49A4-905A-D01326D6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43308"/>
              </p:ext>
            </p:extLst>
          </p:nvPr>
        </p:nvGraphicFramePr>
        <p:xfrm>
          <a:off x="172134" y="2843497"/>
          <a:ext cx="1575417" cy="328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zh-CN" alt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v3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v4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</a:rPr>
                        <a:t>v5</a:t>
                      </a:r>
                      <a:endParaRPr lang="zh-CN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72097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3776D7-1787-413A-B215-8DC523CD5A25}"/>
              </a:ext>
            </a:extLst>
          </p:cNvPr>
          <p:cNvCxnSpPr>
            <a:stCxn id="32" idx="3"/>
            <a:endCxn id="20" idx="1"/>
          </p:cNvCxnSpPr>
          <p:nvPr/>
        </p:nvCxnSpPr>
        <p:spPr>
          <a:xfrm flipV="1">
            <a:off x="1775687" y="3113034"/>
            <a:ext cx="878653" cy="1825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41A5297-DF4E-4549-8B04-4C3171D70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16228"/>
              </p:ext>
            </p:extLst>
          </p:nvPr>
        </p:nvGraphicFramePr>
        <p:xfrm>
          <a:off x="2654340" y="2892542"/>
          <a:ext cx="1882616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23">
                  <a:extLst>
                    <a:ext uri="{9D8B030D-6E8A-4147-A177-3AD203B41FA5}">
                      <a16:colId xmlns:a16="http://schemas.microsoft.com/office/drawing/2014/main" val="2205463720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7EF301F-AAE2-4EF2-8A24-80218D7C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25710"/>
              </p:ext>
            </p:extLst>
          </p:nvPr>
        </p:nvGraphicFramePr>
        <p:xfrm>
          <a:off x="5520446" y="4200353"/>
          <a:ext cx="1882616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23">
                  <a:extLst>
                    <a:ext uri="{9D8B030D-6E8A-4147-A177-3AD203B41FA5}">
                      <a16:colId xmlns:a16="http://schemas.microsoft.com/office/drawing/2014/main" val="2114291124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28EAFFB-D519-43AA-A76E-5BC1811C7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6211"/>
              </p:ext>
            </p:extLst>
          </p:nvPr>
        </p:nvGraphicFramePr>
        <p:xfrm>
          <a:off x="2650921" y="5563494"/>
          <a:ext cx="1882616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23">
                  <a:extLst>
                    <a:ext uri="{9D8B030D-6E8A-4147-A177-3AD203B41FA5}">
                      <a16:colId xmlns:a16="http://schemas.microsoft.com/office/drawing/2014/main" val="773677436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D1FFB31-0BF2-47A2-A7C7-D6965552A065}"/>
              </a:ext>
            </a:extLst>
          </p:cNvPr>
          <p:cNvCxnSpPr>
            <a:stCxn id="33" idx="3"/>
            <a:endCxn id="17" idx="1"/>
          </p:cNvCxnSpPr>
          <p:nvPr/>
        </p:nvCxnSpPr>
        <p:spPr>
          <a:xfrm flipV="1">
            <a:off x="1774915" y="4441414"/>
            <a:ext cx="881598" cy="1406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44C2792-9CA8-48CF-8971-47779C2CF8EE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771496" y="5783986"/>
            <a:ext cx="879425" cy="1406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75B46B-5D23-4FC5-ADB0-F38FF751D619}"/>
              </a:ext>
            </a:extLst>
          </p:cNvPr>
          <p:cNvCxnSpPr>
            <a:cxnSpLocks/>
            <a:stCxn id="17" idx="0"/>
            <a:endCxn id="21" idx="0"/>
          </p:cNvCxnSpPr>
          <p:nvPr/>
        </p:nvCxnSpPr>
        <p:spPr>
          <a:xfrm rot="5400000" flipH="1" flipV="1">
            <a:off x="5019503" y="2778672"/>
            <a:ext cx="20569" cy="2863933"/>
          </a:xfrm>
          <a:prstGeom prst="bentConnector3">
            <a:avLst>
              <a:gd name="adj1" fmla="val 121138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B0A5922B-0B62-47D1-84E1-356170850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09134"/>
              </p:ext>
            </p:extLst>
          </p:nvPr>
        </p:nvGraphicFramePr>
        <p:xfrm>
          <a:off x="5459628" y="2892542"/>
          <a:ext cx="1882616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23">
                  <a:extLst>
                    <a:ext uri="{9D8B030D-6E8A-4147-A177-3AD203B41FA5}">
                      <a16:colId xmlns:a16="http://schemas.microsoft.com/office/drawing/2014/main" val="2857206593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E5851A-F3F5-496C-A00E-990A7DAF5775}"/>
              </a:ext>
            </a:extLst>
          </p:cNvPr>
          <p:cNvCxnSpPr>
            <a:cxnSpLocks/>
            <a:stCxn id="20" idx="0"/>
            <a:endCxn id="28" idx="0"/>
          </p:cNvCxnSpPr>
          <p:nvPr/>
        </p:nvCxnSpPr>
        <p:spPr>
          <a:xfrm rot="5400000" flipH="1" flipV="1">
            <a:off x="4998292" y="1489898"/>
            <a:ext cx="12700" cy="2805288"/>
          </a:xfrm>
          <a:prstGeom prst="bent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71A908E-F25A-4295-B1BD-F548C9AC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05743"/>
              </p:ext>
            </p:extLst>
          </p:nvPr>
        </p:nvGraphicFramePr>
        <p:xfrm>
          <a:off x="5524069" y="5562069"/>
          <a:ext cx="1882616" cy="44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23">
                  <a:extLst>
                    <a:ext uri="{9D8B030D-6E8A-4147-A177-3AD203B41FA5}">
                      <a16:colId xmlns:a16="http://schemas.microsoft.com/office/drawing/2014/main" val="2929667666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71276" marR="71276" marT="35638" marB="35638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71276" marR="71276" marT="35638" marB="35638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1D6B2C-59BF-40CC-8553-9EB5FD5FD091}"/>
              </a:ext>
            </a:extLst>
          </p:cNvPr>
          <p:cNvCxnSpPr>
            <a:cxnSpLocks/>
            <a:stCxn id="22" idx="2"/>
            <a:endCxn id="30" idx="2"/>
          </p:cNvCxnSpPr>
          <p:nvPr/>
        </p:nvCxnSpPr>
        <p:spPr>
          <a:xfrm rot="5400000" flipH="1" flipV="1">
            <a:off x="5028090" y="4567193"/>
            <a:ext cx="1425" cy="2873148"/>
          </a:xfrm>
          <a:prstGeom prst="bentConnector3">
            <a:avLst>
              <a:gd name="adj1" fmla="val -1604210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A8826E8-A1C9-4291-8AB6-453A86A19746}"/>
              </a:ext>
            </a:extLst>
          </p:cNvPr>
          <p:cNvSpPr/>
          <p:nvPr/>
        </p:nvSpPr>
        <p:spPr>
          <a:xfrm>
            <a:off x="946474" y="2878069"/>
            <a:ext cx="829213" cy="506437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26991F-05A5-4714-BD7F-E2271DFB7D26}"/>
              </a:ext>
            </a:extLst>
          </p:cNvPr>
          <p:cNvSpPr/>
          <p:nvPr/>
        </p:nvSpPr>
        <p:spPr>
          <a:xfrm>
            <a:off x="819864" y="4260166"/>
            <a:ext cx="955051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1F593F-E9E1-4791-A2F1-7EA19C320AE5}"/>
              </a:ext>
            </a:extLst>
          </p:cNvPr>
          <p:cNvSpPr/>
          <p:nvPr/>
        </p:nvSpPr>
        <p:spPr>
          <a:xfrm>
            <a:off x="5874941" y="2935972"/>
            <a:ext cx="459545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A2062A-8984-475D-B9B1-65ABDACDC41A}"/>
              </a:ext>
            </a:extLst>
          </p:cNvPr>
          <p:cNvSpPr/>
          <p:nvPr/>
        </p:nvSpPr>
        <p:spPr>
          <a:xfrm>
            <a:off x="5864320" y="5590299"/>
            <a:ext cx="459545" cy="390631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1081DCB-1C0F-4898-A17B-16B7BC4131B0}"/>
              </a:ext>
            </a:extLst>
          </p:cNvPr>
          <p:cNvCxnSpPr>
            <a:cxnSpLocks/>
          </p:cNvCxnSpPr>
          <p:nvPr/>
        </p:nvCxnSpPr>
        <p:spPr>
          <a:xfrm flipH="1">
            <a:off x="4366258" y="4601039"/>
            <a:ext cx="3093" cy="1001698"/>
          </a:xfrm>
          <a:prstGeom prst="straightConnector1">
            <a:avLst/>
          </a:prstGeom>
          <a:ln w="38100">
            <a:solidFill>
              <a:srgbClr val="CC00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277A5FB-7CF3-40BE-8199-2BECB037DEBD}"/>
              </a:ext>
            </a:extLst>
          </p:cNvPr>
          <p:cNvSpPr/>
          <p:nvPr/>
        </p:nvSpPr>
        <p:spPr>
          <a:xfrm>
            <a:off x="974790" y="3564097"/>
            <a:ext cx="632865" cy="506437"/>
          </a:xfrm>
          <a:prstGeom prst="rect">
            <a:avLst/>
          </a:prstGeom>
          <a:noFill/>
          <a:ln>
            <a:noFil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DA743D-C955-4E20-B767-5277CD9BD63C}"/>
              </a:ext>
            </a:extLst>
          </p:cNvPr>
          <p:cNvCxnSpPr>
            <a:cxnSpLocks/>
          </p:cNvCxnSpPr>
          <p:nvPr/>
        </p:nvCxnSpPr>
        <p:spPr>
          <a:xfrm>
            <a:off x="4285416" y="3312564"/>
            <a:ext cx="0" cy="887789"/>
          </a:xfrm>
          <a:prstGeom prst="straightConnector1">
            <a:avLst/>
          </a:prstGeom>
          <a:ln w="38100">
            <a:solidFill>
              <a:srgbClr val="CC00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89DAD20-E96C-46CA-82BF-362F25A7A47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55434" y="3333527"/>
            <a:ext cx="1840214" cy="506698"/>
          </a:xfrm>
          <a:prstGeom prst="bentConnector2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7485B3-5CF1-4551-A062-FA3E58DE7194}"/>
              </a:ext>
            </a:extLst>
          </p:cNvPr>
          <p:cNvCxnSpPr>
            <a:cxnSpLocks/>
          </p:cNvCxnSpPr>
          <p:nvPr/>
        </p:nvCxnSpPr>
        <p:spPr>
          <a:xfrm>
            <a:off x="6533672" y="4641338"/>
            <a:ext cx="3623" cy="920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75AEC69-FD67-4806-9DDA-0DF251E29D86}"/>
              </a:ext>
            </a:extLst>
          </p:cNvPr>
          <p:cNvCxnSpPr>
            <a:cxnSpLocks/>
          </p:cNvCxnSpPr>
          <p:nvPr/>
        </p:nvCxnSpPr>
        <p:spPr>
          <a:xfrm flipV="1">
            <a:off x="7156830" y="3333527"/>
            <a:ext cx="0" cy="893985"/>
          </a:xfrm>
          <a:prstGeom prst="straightConnector1">
            <a:avLst/>
          </a:prstGeom>
          <a:ln w="38100">
            <a:solidFill>
              <a:srgbClr val="CC00C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B132FE3-DD1C-4BD7-8090-3E31293708D7}"/>
              </a:ext>
            </a:extLst>
          </p:cNvPr>
          <p:cNvGrpSpPr/>
          <p:nvPr/>
        </p:nvGrpSpPr>
        <p:grpSpPr>
          <a:xfrm>
            <a:off x="4991847" y="560306"/>
            <a:ext cx="2022701" cy="1714663"/>
            <a:chOff x="5612342" y="544589"/>
            <a:chExt cx="2022701" cy="1714663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704272BE-7284-4358-9BD6-85C9FC84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5137" y="544589"/>
              <a:ext cx="485775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v1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E29EA1C3-C5B7-498B-B64C-C1F505759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9043" y="544589"/>
              <a:ext cx="486000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v2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6C67E7D1-C76A-4A90-A66A-57E69C50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342" y="1773252"/>
              <a:ext cx="486000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v4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01499E87-2258-4EE1-9F37-0C7096FBE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9043" y="1773252"/>
              <a:ext cx="486000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v5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E4F8846-A00B-4417-B64B-0D2AD6C6D9F7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6110912" y="787589"/>
              <a:ext cx="103813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126409F-F261-4B7C-BC0B-10DB61649B9F}"/>
                </a:ext>
              </a:extLst>
            </p:cNvPr>
            <p:cNvCxnSpPr>
              <a:stCxn id="9" idx="0"/>
              <a:endCxn id="7" idx="4"/>
            </p:cNvCxnSpPr>
            <p:nvPr/>
          </p:nvCxnSpPr>
          <p:spPr>
            <a:xfrm flipV="1">
              <a:off x="7392043" y="1030589"/>
              <a:ext cx="0" cy="742663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1EF0CFB-33CC-4559-8302-D4E5CC0490D7}"/>
                </a:ext>
              </a:extLst>
            </p:cNvPr>
            <p:cNvCxnSpPr>
              <a:cxnSpLocks/>
              <a:stCxn id="9" idx="1"/>
              <a:endCxn id="82" idx="5"/>
            </p:cNvCxnSpPr>
            <p:nvPr/>
          </p:nvCxnSpPr>
          <p:spPr>
            <a:xfrm flipH="1" flipV="1">
              <a:off x="6814326" y="1673217"/>
              <a:ext cx="405890" cy="17120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4BA78AB-F2A4-4802-B612-8B9E86DAA5DC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flipH="1">
              <a:off x="5855342" y="1030589"/>
              <a:ext cx="12683" cy="742663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63043CB-7875-4A66-A0A2-29E2169784FC}"/>
                </a:ext>
              </a:extLst>
            </p:cNvPr>
            <p:cNvCxnSpPr>
              <a:cxnSpLocks/>
              <a:stCxn id="8" idx="6"/>
              <a:endCxn id="82" idx="3"/>
            </p:cNvCxnSpPr>
            <p:nvPr/>
          </p:nvCxnSpPr>
          <p:spPr>
            <a:xfrm flipV="1">
              <a:off x="6098342" y="1673217"/>
              <a:ext cx="372330" cy="34303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7BC25A43-0B87-4396-826F-F6B00DC63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499" y="1258390"/>
              <a:ext cx="486000" cy="4860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v3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9DF28829-BA50-4DE0-981D-7E149A9FCD0D}"/>
                </a:ext>
              </a:extLst>
            </p:cNvPr>
            <p:cNvCxnSpPr>
              <a:cxnSpLocks/>
              <a:stCxn id="82" idx="7"/>
              <a:endCxn id="7" idx="3"/>
            </p:cNvCxnSpPr>
            <p:nvPr/>
          </p:nvCxnSpPr>
          <p:spPr>
            <a:xfrm flipV="1">
              <a:off x="6814326" y="959416"/>
              <a:ext cx="405890" cy="37014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箭头连接符 64">
            <a:extLst>
              <a:ext uri="{FF2B5EF4-FFF2-40B4-BE49-F238E27FC236}">
                <a16:creationId xmlns:a16="http://schemas.microsoft.com/office/drawing/2014/main" id="{CC534FFD-41D7-4044-B428-E2A979E73372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732130" y="4641338"/>
            <a:ext cx="4729624" cy="493796"/>
          </a:xfrm>
          <a:prstGeom prst="bentConnector2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BDFE932-26DA-44EB-ABC4-17047C985090}"/>
              </a:ext>
            </a:extLst>
          </p:cNvPr>
          <p:cNvSpPr txBox="1"/>
          <p:nvPr/>
        </p:nvSpPr>
        <p:spPr>
          <a:xfrm>
            <a:off x="7616797" y="1860142"/>
            <a:ext cx="4538328" cy="3545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i="0" dirty="0">
                <a:solidFill>
                  <a:srgbClr val="FF0000"/>
                </a:solidFill>
                <a:latin typeface="+mj-ea"/>
                <a:ea typeface="+mj-ea"/>
              </a:rPr>
              <a:t>优点</a:t>
            </a:r>
            <a:r>
              <a:rPr kumimoji="1" lang="zh-CN" altLang="en-US" sz="2800" i="0" dirty="0">
                <a:latin typeface="+mj-ea"/>
                <a:ea typeface="+mj-ea"/>
              </a:rPr>
              <a:t>：容易操作</a:t>
            </a:r>
            <a:endParaRPr kumimoji="1" lang="en-US" altLang="zh-CN" sz="2800" i="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i="0" dirty="0">
                <a:latin typeface="+mj-ea"/>
                <a:ea typeface="+mj-ea"/>
              </a:rPr>
              <a:t>如求顶点的度等</a:t>
            </a:r>
            <a:endParaRPr kumimoji="1" lang="en-US" altLang="zh-CN" sz="2400" i="0" dirty="0">
              <a:latin typeface="+mj-ea"/>
              <a:ea typeface="+mj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dk1"/>
                </a:solidFill>
                <a:latin typeface="+mj-ea"/>
                <a:ea typeface="+mj-ea"/>
              </a:rPr>
              <a:t>邻接多重表</a:t>
            </a:r>
            <a:r>
              <a:rPr lang="en-US" altLang="zh-CN" sz="2800" dirty="0">
                <a:solidFill>
                  <a:schemeClr val="dk1"/>
                </a:solidFill>
                <a:latin typeface="+mj-ea"/>
                <a:ea typeface="+mj-ea"/>
              </a:rPr>
              <a:t>VS.</a:t>
            </a:r>
            <a:r>
              <a:rPr lang="zh-CN" altLang="en-US" sz="2800" dirty="0">
                <a:solidFill>
                  <a:schemeClr val="dk1"/>
                </a:solidFill>
                <a:latin typeface="+mj-ea"/>
                <a:ea typeface="+mj-ea"/>
              </a:rPr>
              <a:t>邻接表</a:t>
            </a:r>
            <a:endParaRPr lang="en-US" altLang="zh-CN" sz="2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dk1"/>
                </a:solidFill>
                <a:latin typeface="+mj-ea"/>
                <a:ea typeface="+mj-ea"/>
              </a:rPr>
              <a:t>区别：同一条边只用一个结点表示</a:t>
            </a:r>
            <a:endParaRPr kumimoji="1" lang="en-US" altLang="zh-CN" sz="2400" i="0" dirty="0">
              <a:latin typeface="+mj-ea"/>
              <a:ea typeface="+mj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空间复杂度和建表的时间复杂度与邻接表相同</a:t>
            </a:r>
          </a:p>
        </p:txBody>
      </p:sp>
    </p:spTree>
    <p:extLst>
      <p:ext uri="{BB962C8B-B14F-4D97-AF65-F5344CB8AC3E}">
        <p14:creationId xmlns:p14="http://schemas.microsoft.com/office/powerpoint/2010/main" val="32030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CCAD-C378-42B4-B305-9B6DB8C7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存储结构的适用类型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B490E0A-3359-4743-875B-B7C0006E7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309714"/>
              </p:ext>
            </p:extLst>
          </p:nvPr>
        </p:nvGraphicFramePr>
        <p:xfrm>
          <a:off x="609600" y="160020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2C698-FF19-4789-A288-B7324B4245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图的存储表示</a:t>
            </a:r>
          </a:p>
        </p:txBody>
      </p:sp>
    </p:spTree>
    <p:extLst>
      <p:ext uri="{BB962C8B-B14F-4D97-AF65-F5344CB8AC3E}">
        <p14:creationId xmlns:p14="http://schemas.microsoft.com/office/powerpoint/2010/main" val="215132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C2E800-3F67-45A4-B9EF-19C99FA6D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FC2E800-3F67-45A4-B9EF-19C99FA6D9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0032C9-4573-43B8-B77B-7DA2CAD3F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0032C9-4573-43B8-B77B-7DA2CAD3F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8DA185-A799-4EA0-8F4B-271D7CE8B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48DA185-A799-4EA0-8F4B-271D7CE8B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535891-CE20-4105-AEE6-EFAF56543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D535891-CE20-4105-AEE6-EFAF56543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55E0CD-00F9-4A25-A1BE-D9D50840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E55E0CD-00F9-4A25-A1BE-D9D50840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B0E5E8-B289-4F49-950A-B36B48B00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DB0E5E8-B289-4F49-950A-B36B48B006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A98259-70D1-4D07-B4CC-65DFA4950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DBA98259-70D1-4D07-B4CC-65DFA4950D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35B9FB-7818-412A-A836-2DE86230F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B35B9FB-7818-412A-A836-2DE86230FB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0EB8E9-E215-42B2-9444-0FDD3959F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F0EB8E9-E215-42B2-9444-0FDD3959FD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E94040-C17C-42E5-B1D9-E2F3B9621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BE94040-C17C-42E5-B1D9-E2F3B96216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图的遍历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kumimoji="1" lang="en-US" altLang="zh-CN" sz="2400" i="0" dirty="0">
                <a:latin typeface="仿宋_GB2312" pitchFamily="49" charset="-122"/>
                <a:ea typeface="仿宋_GB2312" pitchFamily="49" charset="-122"/>
              </a:rPr>
              <a:t>Traversing Graph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95817" y="1197177"/>
            <a:ext cx="796889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7.3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8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图的定义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(Definition of graph)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7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.1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2E3A-9353-40C8-9356-A03A4B4C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2F319-888D-4DF5-84CA-CE4FDB57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1204642"/>
          </a:xfrm>
        </p:spPr>
        <p:txBody>
          <a:bodyPr/>
          <a:lstStyle/>
          <a:p>
            <a:r>
              <a:rPr lang="zh-CN" altLang="en-US" dirty="0"/>
              <a:t>从图中某个顶点出发游历图，访遍图中其余顶点，并且使图中的每个顶点仅被访问一次的过程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E01BF-8174-4DB4-9892-75EE6093B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FDA569-C059-4F68-B4DB-6E4E8D58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964" y="3634608"/>
            <a:ext cx="1897405" cy="3062019"/>
          </a:xfrm>
          <a:prstGeom prst="rect">
            <a:avLst/>
          </a:prstGeom>
        </p:spPr>
      </p:pic>
      <p:pic>
        <p:nvPicPr>
          <p:cNvPr id="6" name="Picture 4" descr="查看源图像">
            <a:extLst>
              <a:ext uri="{FF2B5EF4-FFF2-40B4-BE49-F238E27FC236}">
                <a16:creationId xmlns:a16="http://schemas.microsoft.com/office/drawing/2014/main" id="{AEF64E83-68CF-4410-993A-182838992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t="3247" r="23236" b="2000"/>
          <a:stretch/>
        </p:blipFill>
        <p:spPr bwMode="auto">
          <a:xfrm>
            <a:off x="194631" y="3429000"/>
            <a:ext cx="2369127" cy="31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AD5B94D8-2442-42A7-8956-DFD2CFCE36F1}"/>
              </a:ext>
            </a:extLst>
          </p:cNvPr>
          <p:cNvSpPr/>
          <p:nvPr/>
        </p:nvSpPr>
        <p:spPr>
          <a:xfrm>
            <a:off x="2147433" y="2620497"/>
            <a:ext cx="3503354" cy="1581633"/>
          </a:xfrm>
          <a:prstGeom prst="cloudCallout">
            <a:avLst>
              <a:gd name="adj1" fmla="val -50125"/>
              <a:gd name="adj2" fmla="val 7214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树的遍历能直接拿来用吗？</a:t>
            </a:r>
          </a:p>
        </p:txBody>
      </p: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A3961776-E696-406F-846E-EAB8C16F52FD}"/>
              </a:ext>
            </a:extLst>
          </p:cNvPr>
          <p:cNvSpPr/>
          <p:nvPr/>
        </p:nvSpPr>
        <p:spPr>
          <a:xfrm>
            <a:off x="6588111" y="4053155"/>
            <a:ext cx="3085054" cy="1757883"/>
          </a:xfrm>
          <a:prstGeom prst="cloudCallout">
            <a:avLst>
              <a:gd name="adj1" fmla="val 87405"/>
              <a:gd name="adj2" fmla="val -578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  </a:t>
            </a:r>
            <a:r>
              <a:rPr lang="en-US" altLang="zh-CN" sz="2400" dirty="0">
                <a:latin typeface="+mj-ea"/>
                <a:ea typeface="+mj-ea"/>
              </a:rPr>
              <a:t>No</a:t>
            </a:r>
            <a:r>
              <a:rPr lang="zh-CN" altLang="en-US" sz="2400" dirty="0">
                <a:latin typeface="+mj-ea"/>
                <a:ea typeface="+mj-ea"/>
              </a:rPr>
              <a:t>，图中有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圈</a:t>
            </a:r>
            <a:r>
              <a:rPr lang="zh-CN" altLang="en-US" sz="2400" dirty="0">
                <a:latin typeface="+mj-ea"/>
                <a:ea typeface="+mj-ea"/>
              </a:rPr>
              <a:t>呢！</a:t>
            </a:r>
          </a:p>
        </p:txBody>
      </p:sp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2682E9B0-9D56-48FF-BE33-D8FE5A70CA28}"/>
              </a:ext>
            </a:extLst>
          </p:cNvPr>
          <p:cNvSpPr/>
          <p:nvPr/>
        </p:nvSpPr>
        <p:spPr>
          <a:xfrm>
            <a:off x="2764882" y="4304872"/>
            <a:ext cx="3009193" cy="1329916"/>
          </a:xfrm>
          <a:prstGeom prst="cloudCallout">
            <a:avLst>
              <a:gd name="adj1" fmla="val -65556"/>
              <a:gd name="adj2" fmla="val -202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得重新想辙吗？</a:t>
            </a:r>
          </a:p>
        </p:txBody>
      </p:sp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B713F7BD-C47F-48A7-9ACE-9AA743C6CB54}"/>
              </a:ext>
            </a:extLst>
          </p:cNvPr>
          <p:cNvSpPr/>
          <p:nvPr/>
        </p:nvSpPr>
        <p:spPr>
          <a:xfrm>
            <a:off x="6588111" y="2532371"/>
            <a:ext cx="3085054" cy="1757883"/>
          </a:xfrm>
          <a:prstGeom prst="cloudCallout">
            <a:avLst>
              <a:gd name="adj1" fmla="val 85074"/>
              <a:gd name="adj2" fmla="val 2400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  那倒不用，加上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访问标志</a:t>
            </a:r>
            <a:r>
              <a:rPr lang="zh-CN" altLang="en-US" sz="2400" dirty="0">
                <a:latin typeface="+mj-ea"/>
                <a:ea typeface="+mj-ea"/>
              </a:rPr>
              <a:t>就行了！</a:t>
            </a:r>
          </a:p>
        </p:txBody>
      </p:sp>
    </p:spTree>
    <p:extLst>
      <p:ext uri="{BB962C8B-B14F-4D97-AF65-F5344CB8AC3E}">
        <p14:creationId xmlns:p14="http://schemas.microsoft.com/office/powerpoint/2010/main" val="1031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2E3A-9353-40C8-9356-A03A4B4C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5AEE9D8-B94C-40A6-9BCC-8C36581F8509}"/>
              </a:ext>
            </a:extLst>
          </p:cNvPr>
          <p:cNvSpPr/>
          <p:nvPr/>
        </p:nvSpPr>
        <p:spPr>
          <a:xfrm>
            <a:off x="2688329" y="3889797"/>
            <a:ext cx="1214617" cy="1332771"/>
          </a:xfrm>
          <a:custGeom>
            <a:avLst/>
            <a:gdLst>
              <a:gd name="connsiteX0" fmla="*/ 0 w 2514910"/>
              <a:gd name="connsiteY0" fmla="*/ 0 h 1332771"/>
              <a:gd name="connsiteX1" fmla="*/ 1257455 w 2514910"/>
              <a:gd name="connsiteY1" fmla="*/ 0 h 1332771"/>
              <a:gd name="connsiteX2" fmla="*/ 1257455 w 2514910"/>
              <a:gd name="connsiteY2" fmla="*/ 1332771 h 1332771"/>
              <a:gd name="connsiteX3" fmla="*/ 2514910 w 2514910"/>
              <a:gd name="connsiteY3" fmla="*/ 1332771 h 133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910" h="1332771">
                <a:moveTo>
                  <a:pt x="0" y="0"/>
                </a:moveTo>
                <a:lnTo>
                  <a:pt x="1257455" y="0"/>
                </a:lnTo>
                <a:lnTo>
                  <a:pt x="1257455" y="1332771"/>
                </a:lnTo>
                <a:lnTo>
                  <a:pt x="2514910" y="1332771"/>
                </a:lnTo>
              </a:path>
            </a:pathLst>
          </a:custGeom>
          <a:noFill/>
          <a:ln w="28575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8999" tIns="595230" rIns="1199000" bIns="59523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000" kern="120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4F67A2D-2136-4E3D-8510-407291CF6826}"/>
              </a:ext>
            </a:extLst>
          </p:cNvPr>
          <p:cNvSpPr/>
          <p:nvPr/>
        </p:nvSpPr>
        <p:spPr>
          <a:xfrm>
            <a:off x="2688330" y="2462699"/>
            <a:ext cx="1214616" cy="1427097"/>
          </a:xfrm>
          <a:custGeom>
            <a:avLst/>
            <a:gdLst>
              <a:gd name="connsiteX0" fmla="*/ 0 w 2507097"/>
              <a:gd name="connsiteY0" fmla="*/ 1427097 h 1427097"/>
              <a:gd name="connsiteX1" fmla="*/ 1253548 w 2507097"/>
              <a:gd name="connsiteY1" fmla="*/ 1427097 h 1427097"/>
              <a:gd name="connsiteX2" fmla="*/ 1253548 w 2507097"/>
              <a:gd name="connsiteY2" fmla="*/ 0 h 1427097"/>
              <a:gd name="connsiteX3" fmla="*/ 2507097 w 2507097"/>
              <a:gd name="connsiteY3" fmla="*/ 0 h 14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097" h="1427097">
                <a:moveTo>
                  <a:pt x="0" y="1427097"/>
                </a:moveTo>
                <a:lnTo>
                  <a:pt x="1253548" y="1427097"/>
                </a:lnTo>
                <a:lnTo>
                  <a:pt x="1253548" y="0"/>
                </a:lnTo>
                <a:lnTo>
                  <a:pt x="2507097" y="0"/>
                </a:lnTo>
              </a:path>
            </a:pathLst>
          </a:custGeom>
          <a:noFill/>
          <a:ln w="28575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4129" tIns="641429" rIns="1194128" bIns="641428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000" kern="12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D41F5FE-F10E-4000-A0CC-BF4C2E546EE5}"/>
              </a:ext>
            </a:extLst>
          </p:cNvPr>
          <p:cNvSpPr/>
          <p:nvPr/>
        </p:nvSpPr>
        <p:spPr>
          <a:xfrm>
            <a:off x="498977" y="3585624"/>
            <a:ext cx="2234074" cy="677094"/>
          </a:xfrm>
          <a:custGeom>
            <a:avLst/>
            <a:gdLst>
              <a:gd name="connsiteX0" fmla="*/ 143325 w 2529922"/>
              <a:gd name="connsiteY0" fmla="*/ 0 h 859932"/>
              <a:gd name="connsiteX1" fmla="*/ 2386597 w 2529922"/>
              <a:gd name="connsiteY1" fmla="*/ 0 h 859932"/>
              <a:gd name="connsiteX2" fmla="*/ 2529922 w 2529922"/>
              <a:gd name="connsiteY2" fmla="*/ 143325 h 859932"/>
              <a:gd name="connsiteX3" fmla="*/ 2529922 w 2529922"/>
              <a:gd name="connsiteY3" fmla="*/ 859932 h 859932"/>
              <a:gd name="connsiteX4" fmla="*/ 2529922 w 2529922"/>
              <a:gd name="connsiteY4" fmla="*/ 859932 h 859932"/>
              <a:gd name="connsiteX5" fmla="*/ 0 w 2529922"/>
              <a:gd name="connsiteY5" fmla="*/ 859932 h 859932"/>
              <a:gd name="connsiteX6" fmla="*/ 0 w 2529922"/>
              <a:gd name="connsiteY6" fmla="*/ 859932 h 859932"/>
              <a:gd name="connsiteX7" fmla="*/ 0 w 2529922"/>
              <a:gd name="connsiteY7" fmla="*/ 143325 h 859932"/>
              <a:gd name="connsiteX8" fmla="*/ 143325 w 2529922"/>
              <a:gd name="connsiteY8" fmla="*/ 0 h 85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9922" h="859932">
                <a:moveTo>
                  <a:pt x="143325" y="0"/>
                </a:moveTo>
                <a:lnTo>
                  <a:pt x="2386597" y="0"/>
                </a:lnTo>
                <a:cubicBezTo>
                  <a:pt x="2465753" y="0"/>
                  <a:pt x="2529922" y="64169"/>
                  <a:pt x="2529922" y="143325"/>
                </a:cubicBezTo>
                <a:lnTo>
                  <a:pt x="2529922" y="859932"/>
                </a:lnTo>
                <a:lnTo>
                  <a:pt x="2529922" y="859932"/>
                </a:lnTo>
                <a:lnTo>
                  <a:pt x="0" y="859932"/>
                </a:lnTo>
                <a:lnTo>
                  <a:pt x="0" y="859932"/>
                </a:lnTo>
                <a:lnTo>
                  <a:pt x="0" y="143325"/>
                </a:lnTo>
                <a:cubicBezTo>
                  <a:pt x="0" y="64169"/>
                  <a:pt x="64169" y="0"/>
                  <a:pt x="143325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378" tIns="67378" rIns="67378" bIns="25400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>
                <a:latin typeface="+mj-ea"/>
                <a:ea typeface="+mj-ea"/>
              </a:rPr>
              <a:t>遍历方法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1B1F8CE-9147-4B04-B29E-327F6AAC3AC3}"/>
              </a:ext>
            </a:extLst>
          </p:cNvPr>
          <p:cNvSpPr/>
          <p:nvPr/>
        </p:nvSpPr>
        <p:spPr>
          <a:xfrm>
            <a:off x="3794308" y="2086521"/>
            <a:ext cx="1956520" cy="680351"/>
          </a:xfrm>
          <a:custGeom>
            <a:avLst/>
            <a:gdLst>
              <a:gd name="connsiteX0" fmla="*/ 143325 w 2139607"/>
              <a:gd name="connsiteY0" fmla="*/ 0 h 859932"/>
              <a:gd name="connsiteX1" fmla="*/ 1996282 w 2139607"/>
              <a:gd name="connsiteY1" fmla="*/ 0 h 859932"/>
              <a:gd name="connsiteX2" fmla="*/ 2139607 w 2139607"/>
              <a:gd name="connsiteY2" fmla="*/ 143325 h 859932"/>
              <a:gd name="connsiteX3" fmla="*/ 2139607 w 2139607"/>
              <a:gd name="connsiteY3" fmla="*/ 859932 h 859932"/>
              <a:gd name="connsiteX4" fmla="*/ 2139607 w 2139607"/>
              <a:gd name="connsiteY4" fmla="*/ 859932 h 859932"/>
              <a:gd name="connsiteX5" fmla="*/ 0 w 2139607"/>
              <a:gd name="connsiteY5" fmla="*/ 859932 h 859932"/>
              <a:gd name="connsiteX6" fmla="*/ 0 w 2139607"/>
              <a:gd name="connsiteY6" fmla="*/ 859932 h 859932"/>
              <a:gd name="connsiteX7" fmla="*/ 0 w 2139607"/>
              <a:gd name="connsiteY7" fmla="*/ 143325 h 859932"/>
              <a:gd name="connsiteX8" fmla="*/ 143325 w 2139607"/>
              <a:gd name="connsiteY8" fmla="*/ 0 h 85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607" h="859932">
                <a:moveTo>
                  <a:pt x="143325" y="0"/>
                </a:moveTo>
                <a:lnTo>
                  <a:pt x="1996282" y="0"/>
                </a:lnTo>
                <a:cubicBezTo>
                  <a:pt x="2075438" y="0"/>
                  <a:pt x="2139607" y="64169"/>
                  <a:pt x="2139607" y="143325"/>
                </a:cubicBezTo>
                <a:lnTo>
                  <a:pt x="2139607" y="859932"/>
                </a:lnTo>
                <a:lnTo>
                  <a:pt x="2139607" y="859932"/>
                </a:lnTo>
                <a:lnTo>
                  <a:pt x="0" y="859932"/>
                </a:lnTo>
                <a:lnTo>
                  <a:pt x="0" y="859932"/>
                </a:lnTo>
                <a:lnTo>
                  <a:pt x="0" y="143325"/>
                </a:lnTo>
                <a:cubicBezTo>
                  <a:pt x="0" y="64169"/>
                  <a:pt x="64169" y="0"/>
                  <a:pt x="143325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298" tIns="62298" rIns="62298" bIns="2032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深度优先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C984AE5-22BF-4B1B-901A-9576672BB3AF}"/>
              </a:ext>
            </a:extLst>
          </p:cNvPr>
          <p:cNvSpPr/>
          <p:nvPr/>
        </p:nvSpPr>
        <p:spPr>
          <a:xfrm>
            <a:off x="3802121" y="4846390"/>
            <a:ext cx="1956520" cy="680351"/>
          </a:xfrm>
          <a:custGeom>
            <a:avLst/>
            <a:gdLst>
              <a:gd name="connsiteX0" fmla="*/ 143325 w 2139607"/>
              <a:gd name="connsiteY0" fmla="*/ 0 h 859932"/>
              <a:gd name="connsiteX1" fmla="*/ 1996282 w 2139607"/>
              <a:gd name="connsiteY1" fmla="*/ 0 h 859932"/>
              <a:gd name="connsiteX2" fmla="*/ 2139607 w 2139607"/>
              <a:gd name="connsiteY2" fmla="*/ 143325 h 859932"/>
              <a:gd name="connsiteX3" fmla="*/ 2139607 w 2139607"/>
              <a:gd name="connsiteY3" fmla="*/ 859932 h 859932"/>
              <a:gd name="connsiteX4" fmla="*/ 2139607 w 2139607"/>
              <a:gd name="connsiteY4" fmla="*/ 859932 h 859932"/>
              <a:gd name="connsiteX5" fmla="*/ 0 w 2139607"/>
              <a:gd name="connsiteY5" fmla="*/ 859932 h 859932"/>
              <a:gd name="connsiteX6" fmla="*/ 0 w 2139607"/>
              <a:gd name="connsiteY6" fmla="*/ 859932 h 859932"/>
              <a:gd name="connsiteX7" fmla="*/ 0 w 2139607"/>
              <a:gd name="connsiteY7" fmla="*/ 143325 h 859932"/>
              <a:gd name="connsiteX8" fmla="*/ 143325 w 2139607"/>
              <a:gd name="connsiteY8" fmla="*/ 0 h 85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9607" h="859932">
                <a:moveTo>
                  <a:pt x="143325" y="0"/>
                </a:moveTo>
                <a:lnTo>
                  <a:pt x="1996282" y="0"/>
                </a:lnTo>
                <a:cubicBezTo>
                  <a:pt x="2075438" y="0"/>
                  <a:pt x="2139607" y="64169"/>
                  <a:pt x="2139607" y="143325"/>
                </a:cubicBezTo>
                <a:lnTo>
                  <a:pt x="2139607" y="859932"/>
                </a:lnTo>
                <a:lnTo>
                  <a:pt x="2139607" y="859932"/>
                </a:lnTo>
                <a:lnTo>
                  <a:pt x="0" y="859932"/>
                </a:lnTo>
                <a:lnTo>
                  <a:pt x="0" y="859932"/>
                </a:lnTo>
                <a:lnTo>
                  <a:pt x="0" y="143325"/>
                </a:lnTo>
                <a:cubicBezTo>
                  <a:pt x="0" y="64169"/>
                  <a:pt x="64169" y="0"/>
                  <a:pt x="143325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2298" tIns="62298" rIns="62298" bIns="2032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>
                <a:latin typeface="+mj-ea"/>
                <a:ea typeface="+mj-ea"/>
              </a:rPr>
              <a:t>宽度优先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E01BF-8174-4DB4-9892-75EE6093B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6282986" y="727576"/>
            <a:ext cx="3386375" cy="2529768"/>
            <a:chOff x="7019941" y="1120686"/>
            <a:chExt cx="3386375" cy="25297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8475333" y="1120686"/>
              <a:ext cx="428400" cy="428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v1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7572390" y="1858371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v2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9442579" y="1845401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v3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618016" y="322205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v8</a:t>
              </a: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9977916" y="260719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v7</a:t>
              </a: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8922078" y="2611892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v6</a:t>
              </a: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7019941" y="2531471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v4</a:t>
              </a: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8162683" y="2530757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v5</a:t>
              </a:r>
            </a:p>
          </p:txBody>
        </p:sp>
        <p:cxnSp>
          <p:nvCxnSpPr>
            <p:cNvPr id="5" name="直接连接符 4"/>
            <p:cNvCxnSpPr>
              <a:stCxn id="13" idx="3"/>
              <a:endCxn id="14" idx="0"/>
            </p:cNvCxnSpPr>
            <p:nvPr/>
          </p:nvCxnSpPr>
          <p:spPr>
            <a:xfrm flipH="1">
              <a:off x="7786590" y="1486348"/>
              <a:ext cx="751481" cy="37202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4" idx="3"/>
              <a:endCxn id="24" idx="0"/>
            </p:cNvCxnSpPr>
            <p:nvPr/>
          </p:nvCxnSpPr>
          <p:spPr>
            <a:xfrm flipH="1">
              <a:off x="7234141" y="2224033"/>
              <a:ext cx="400987" cy="3074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4" idx="5"/>
              <a:endCxn id="25" idx="0"/>
            </p:cNvCxnSpPr>
            <p:nvPr/>
          </p:nvCxnSpPr>
          <p:spPr>
            <a:xfrm>
              <a:off x="7938052" y="2224033"/>
              <a:ext cx="438831" cy="30672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4" idx="4"/>
              <a:endCxn id="16" idx="1"/>
            </p:cNvCxnSpPr>
            <p:nvPr/>
          </p:nvCxnSpPr>
          <p:spPr>
            <a:xfrm>
              <a:off x="7234141" y="2959871"/>
              <a:ext cx="446613" cy="3249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5" idx="4"/>
              <a:endCxn id="16" idx="7"/>
            </p:cNvCxnSpPr>
            <p:nvPr/>
          </p:nvCxnSpPr>
          <p:spPr>
            <a:xfrm flipH="1">
              <a:off x="7983678" y="2959157"/>
              <a:ext cx="393205" cy="3256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3" idx="5"/>
              <a:endCxn id="15" idx="0"/>
            </p:cNvCxnSpPr>
            <p:nvPr/>
          </p:nvCxnSpPr>
          <p:spPr>
            <a:xfrm>
              <a:off x="8840995" y="1486348"/>
              <a:ext cx="815784" cy="35905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5" idx="3"/>
              <a:endCxn id="23" idx="0"/>
            </p:cNvCxnSpPr>
            <p:nvPr/>
          </p:nvCxnSpPr>
          <p:spPr>
            <a:xfrm flipH="1">
              <a:off x="9136278" y="2211063"/>
              <a:ext cx="369039" cy="40082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5" idx="5"/>
              <a:endCxn id="22" idx="0"/>
            </p:cNvCxnSpPr>
            <p:nvPr/>
          </p:nvCxnSpPr>
          <p:spPr>
            <a:xfrm>
              <a:off x="9808241" y="2211063"/>
              <a:ext cx="383875" cy="39613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6181391" y="3949968"/>
            <a:ext cx="3386375" cy="2529768"/>
            <a:chOff x="7019941" y="1120686"/>
            <a:chExt cx="3386375" cy="2529768"/>
          </a:xfrm>
        </p:grpSpPr>
        <p:sp>
          <p:nvSpPr>
            <p:cNvPr id="62" name="Oval 8"/>
            <p:cNvSpPr>
              <a:spLocks noChangeArrowheads="1"/>
            </p:cNvSpPr>
            <p:nvPr/>
          </p:nvSpPr>
          <p:spPr bwMode="auto">
            <a:xfrm>
              <a:off x="8475333" y="1120686"/>
              <a:ext cx="428400" cy="428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v1</a:t>
              </a:r>
            </a:p>
          </p:txBody>
        </p:sp>
        <p:sp>
          <p:nvSpPr>
            <p:cNvPr id="63" name="Oval 9"/>
            <p:cNvSpPr>
              <a:spLocks noChangeArrowheads="1"/>
            </p:cNvSpPr>
            <p:nvPr/>
          </p:nvSpPr>
          <p:spPr bwMode="auto">
            <a:xfrm>
              <a:off x="7572390" y="1858371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v2</a:t>
              </a:r>
            </a:p>
          </p:txBody>
        </p:sp>
        <p:sp>
          <p:nvSpPr>
            <p:cNvPr id="64" name="Oval 10"/>
            <p:cNvSpPr>
              <a:spLocks noChangeArrowheads="1"/>
            </p:cNvSpPr>
            <p:nvPr/>
          </p:nvSpPr>
          <p:spPr bwMode="auto">
            <a:xfrm>
              <a:off x="9442579" y="1845401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v3</a:t>
              </a:r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7618016" y="322205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v8</a:t>
              </a:r>
            </a:p>
          </p:txBody>
        </p:sp>
        <p:sp>
          <p:nvSpPr>
            <p:cNvPr id="66" name="Oval 17"/>
            <p:cNvSpPr>
              <a:spLocks noChangeArrowheads="1"/>
            </p:cNvSpPr>
            <p:nvPr/>
          </p:nvSpPr>
          <p:spPr bwMode="auto">
            <a:xfrm>
              <a:off x="9977916" y="260719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v7</a:t>
              </a:r>
            </a:p>
          </p:txBody>
        </p:sp>
        <p:sp>
          <p:nvSpPr>
            <p:cNvPr id="67" name="Oval 18"/>
            <p:cNvSpPr>
              <a:spLocks noChangeArrowheads="1"/>
            </p:cNvSpPr>
            <p:nvPr/>
          </p:nvSpPr>
          <p:spPr bwMode="auto">
            <a:xfrm>
              <a:off x="8922078" y="2611892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v6</a:t>
              </a:r>
            </a:p>
          </p:txBody>
        </p:sp>
        <p:sp>
          <p:nvSpPr>
            <p:cNvPr id="68" name="Oval 19"/>
            <p:cNvSpPr>
              <a:spLocks noChangeArrowheads="1"/>
            </p:cNvSpPr>
            <p:nvPr/>
          </p:nvSpPr>
          <p:spPr bwMode="auto">
            <a:xfrm>
              <a:off x="7019941" y="2531471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v4</a:t>
              </a:r>
            </a:p>
          </p:txBody>
        </p:sp>
        <p:sp>
          <p:nvSpPr>
            <p:cNvPr id="69" name="Oval 20"/>
            <p:cNvSpPr>
              <a:spLocks noChangeArrowheads="1"/>
            </p:cNvSpPr>
            <p:nvPr/>
          </p:nvSpPr>
          <p:spPr bwMode="auto">
            <a:xfrm>
              <a:off x="8162683" y="2530757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v5</a:t>
              </a:r>
            </a:p>
          </p:txBody>
        </p:sp>
        <p:cxnSp>
          <p:nvCxnSpPr>
            <p:cNvPr id="70" name="直接连接符 69"/>
            <p:cNvCxnSpPr>
              <a:stCxn id="62" idx="3"/>
              <a:endCxn id="63" idx="0"/>
            </p:cNvCxnSpPr>
            <p:nvPr/>
          </p:nvCxnSpPr>
          <p:spPr>
            <a:xfrm flipH="1">
              <a:off x="7786590" y="1486348"/>
              <a:ext cx="751481" cy="37202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3"/>
              <a:endCxn id="68" idx="0"/>
            </p:cNvCxnSpPr>
            <p:nvPr/>
          </p:nvCxnSpPr>
          <p:spPr>
            <a:xfrm flipH="1">
              <a:off x="7234141" y="2224033"/>
              <a:ext cx="400987" cy="3074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3" idx="5"/>
              <a:endCxn id="69" idx="0"/>
            </p:cNvCxnSpPr>
            <p:nvPr/>
          </p:nvCxnSpPr>
          <p:spPr>
            <a:xfrm>
              <a:off x="7938052" y="2224033"/>
              <a:ext cx="438831" cy="30672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8" idx="4"/>
              <a:endCxn id="65" idx="1"/>
            </p:cNvCxnSpPr>
            <p:nvPr/>
          </p:nvCxnSpPr>
          <p:spPr>
            <a:xfrm>
              <a:off x="7234141" y="2959871"/>
              <a:ext cx="446613" cy="32492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9" idx="4"/>
              <a:endCxn id="65" idx="7"/>
            </p:cNvCxnSpPr>
            <p:nvPr/>
          </p:nvCxnSpPr>
          <p:spPr>
            <a:xfrm flipH="1">
              <a:off x="7983678" y="2959157"/>
              <a:ext cx="393205" cy="32563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2" idx="5"/>
              <a:endCxn id="64" idx="0"/>
            </p:cNvCxnSpPr>
            <p:nvPr/>
          </p:nvCxnSpPr>
          <p:spPr>
            <a:xfrm>
              <a:off x="8840995" y="1486348"/>
              <a:ext cx="815784" cy="35905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4" idx="3"/>
              <a:endCxn id="67" idx="0"/>
            </p:cNvCxnSpPr>
            <p:nvPr/>
          </p:nvCxnSpPr>
          <p:spPr>
            <a:xfrm flipH="1">
              <a:off x="9136278" y="2211063"/>
              <a:ext cx="369039" cy="40082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4" idx="5"/>
              <a:endCxn id="66" idx="0"/>
            </p:cNvCxnSpPr>
            <p:nvPr/>
          </p:nvCxnSpPr>
          <p:spPr>
            <a:xfrm>
              <a:off x="9808241" y="2211063"/>
              <a:ext cx="383875" cy="39613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任意多边形 80"/>
          <p:cNvSpPr/>
          <p:nvPr/>
        </p:nvSpPr>
        <p:spPr>
          <a:xfrm>
            <a:off x="5985252" y="957389"/>
            <a:ext cx="1648066" cy="2510494"/>
          </a:xfrm>
          <a:custGeom>
            <a:avLst/>
            <a:gdLst>
              <a:gd name="connsiteX0" fmla="*/ 1493322 w 3825862"/>
              <a:gd name="connsiteY0" fmla="*/ 0 h 2608968"/>
              <a:gd name="connsiteX1" fmla="*/ 789938 w 3825862"/>
              <a:gd name="connsiteY1" fmla="*/ 478301 h 2608968"/>
              <a:gd name="connsiteX2" fmla="*/ 2147 w 3825862"/>
              <a:gd name="connsiteY2" fmla="*/ 1308295 h 2608968"/>
              <a:gd name="connsiteX3" fmla="*/ 578922 w 3825862"/>
              <a:gd name="connsiteY3" fmla="*/ 2222695 h 2608968"/>
              <a:gd name="connsiteX4" fmla="*/ 1240104 w 3825862"/>
              <a:gd name="connsiteY4" fmla="*/ 2588455 h 2608968"/>
              <a:gd name="connsiteX5" fmla="*/ 2041962 w 3825862"/>
              <a:gd name="connsiteY5" fmla="*/ 1659987 h 2608968"/>
              <a:gd name="connsiteX6" fmla="*/ 1507390 w 3825862"/>
              <a:gd name="connsiteY6" fmla="*/ 815926 h 2608968"/>
              <a:gd name="connsiteX7" fmla="*/ 2013827 w 3825862"/>
              <a:gd name="connsiteY7" fmla="*/ 422030 h 2608968"/>
              <a:gd name="connsiteX8" fmla="*/ 2590602 w 3825862"/>
              <a:gd name="connsiteY8" fmla="*/ 675249 h 2608968"/>
              <a:gd name="connsiteX9" fmla="*/ 2154504 w 3825862"/>
              <a:gd name="connsiteY9" fmla="*/ 1364566 h 2608968"/>
              <a:gd name="connsiteX10" fmla="*/ 2210775 w 3825862"/>
              <a:gd name="connsiteY10" fmla="*/ 1899138 h 2608968"/>
              <a:gd name="connsiteX11" fmla="*/ 2632805 w 3825862"/>
              <a:gd name="connsiteY11" fmla="*/ 1871003 h 2608968"/>
              <a:gd name="connsiteX12" fmla="*/ 2886024 w 3825862"/>
              <a:gd name="connsiteY12" fmla="*/ 1223889 h 2608968"/>
              <a:gd name="connsiteX13" fmla="*/ 3293987 w 3825862"/>
              <a:gd name="connsiteY13" fmla="*/ 1800664 h 2608968"/>
              <a:gd name="connsiteX14" fmla="*/ 3744153 w 3825862"/>
              <a:gd name="connsiteY14" fmla="*/ 1885070 h 2608968"/>
              <a:gd name="connsiteX15" fmla="*/ 3772288 w 3825862"/>
              <a:gd name="connsiteY15" fmla="*/ 1350498 h 2608968"/>
              <a:gd name="connsiteX16" fmla="*/ 3181445 w 3825862"/>
              <a:gd name="connsiteY16" fmla="*/ 520504 h 2608968"/>
              <a:gd name="connsiteX17" fmla="*/ 2984498 w 3825862"/>
              <a:gd name="connsiteY17" fmla="*/ 393895 h 2608968"/>
              <a:gd name="connsiteX18" fmla="*/ 2984498 w 3825862"/>
              <a:gd name="connsiteY18" fmla="*/ 393895 h 2608968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18" fmla="*/ 2984498 w 3825862"/>
              <a:gd name="connsiteY18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0" fmla="*/ 1648066 w 3744153"/>
              <a:gd name="connsiteY0" fmla="*/ 0 h 2510494"/>
              <a:gd name="connsiteX1" fmla="*/ 789938 w 3744153"/>
              <a:gd name="connsiteY1" fmla="*/ 379827 h 2510494"/>
              <a:gd name="connsiteX2" fmla="*/ 2147 w 3744153"/>
              <a:gd name="connsiteY2" fmla="*/ 1209821 h 2510494"/>
              <a:gd name="connsiteX3" fmla="*/ 578922 w 3744153"/>
              <a:gd name="connsiteY3" fmla="*/ 2124221 h 2510494"/>
              <a:gd name="connsiteX4" fmla="*/ 1240104 w 3744153"/>
              <a:gd name="connsiteY4" fmla="*/ 2489981 h 2510494"/>
              <a:gd name="connsiteX5" fmla="*/ 2041962 w 3744153"/>
              <a:gd name="connsiteY5" fmla="*/ 1561513 h 2510494"/>
              <a:gd name="connsiteX6" fmla="*/ 1507390 w 3744153"/>
              <a:gd name="connsiteY6" fmla="*/ 717452 h 2510494"/>
              <a:gd name="connsiteX7" fmla="*/ 2013827 w 3744153"/>
              <a:gd name="connsiteY7" fmla="*/ 323556 h 2510494"/>
              <a:gd name="connsiteX8" fmla="*/ 2590602 w 3744153"/>
              <a:gd name="connsiteY8" fmla="*/ 576775 h 2510494"/>
              <a:gd name="connsiteX9" fmla="*/ 2154504 w 3744153"/>
              <a:gd name="connsiteY9" fmla="*/ 1266092 h 2510494"/>
              <a:gd name="connsiteX10" fmla="*/ 2210775 w 3744153"/>
              <a:gd name="connsiteY10" fmla="*/ 1800664 h 2510494"/>
              <a:gd name="connsiteX11" fmla="*/ 2632805 w 3744153"/>
              <a:gd name="connsiteY11" fmla="*/ 1772529 h 2510494"/>
              <a:gd name="connsiteX12" fmla="*/ 2886024 w 3744153"/>
              <a:gd name="connsiteY12" fmla="*/ 1125415 h 2510494"/>
              <a:gd name="connsiteX13" fmla="*/ 3293987 w 3744153"/>
              <a:gd name="connsiteY13" fmla="*/ 1702190 h 2510494"/>
              <a:gd name="connsiteX14" fmla="*/ 3744153 w 3744153"/>
              <a:gd name="connsiteY14" fmla="*/ 1786596 h 2510494"/>
              <a:gd name="connsiteX0" fmla="*/ 1648066 w 3293987"/>
              <a:gd name="connsiteY0" fmla="*/ 0 h 2510494"/>
              <a:gd name="connsiteX1" fmla="*/ 789938 w 3293987"/>
              <a:gd name="connsiteY1" fmla="*/ 379827 h 2510494"/>
              <a:gd name="connsiteX2" fmla="*/ 2147 w 3293987"/>
              <a:gd name="connsiteY2" fmla="*/ 1209821 h 2510494"/>
              <a:gd name="connsiteX3" fmla="*/ 578922 w 3293987"/>
              <a:gd name="connsiteY3" fmla="*/ 2124221 h 2510494"/>
              <a:gd name="connsiteX4" fmla="*/ 1240104 w 3293987"/>
              <a:gd name="connsiteY4" fmla="*/ 2489981 h 2510494"/>
              <a:gd name="connsiteX5" fmla="*/ 2041962 w 3293987"/>
              <a:gd name="connsiteY5" fmla="*/ 1561513 h 2510494"/>
              <a:gd name="connsiteX6" fmla="*/ 1507390 w 3293987"/>
              <a:gd name="connsiteY6" fmla="*/ 717452 h 2510494"/>
              <a:gd name="connsiteX7" fmla="*/ 2013827 w 3293987"/>
              <a:gd name="connsiteY7" fmla="*/ 323556 h 2510494"/>
              <a:gd name="connsiteX8" fmla="*/ 2590602 w 3293987"/>
              <a:gd name="connsiteY8" fmla="*/ 576775 h 2510494"/>
              <a:gd name="connsiteX9" fmla="*/ 2154504 w 3293987"/>
              <a:gd name="connsiteY9" fmla="*/ 1266092 h 2510494"/>
              <a:gd name="connsiteX10" fmla="*/ 2210775 w 3293987"/>
              <a:gd name="connsiteY10" fmla="*/ 1800664 h 2510494"/>
              <a:gd name="connsiteX11" fmla="*/ 2632805 w 3293987"/>
              <a:gd name="connsiteY11" fmla="*/ 1772529 h 2510494"/>
              <a:gd name="connsiteX12" fmla="*/ 2886024 w 3293987"/>
              <a:gd name="connsiteY12" fmla="*/ 1125415 h 2510494"/>
              <a:gd name="connsiteX13" fmla="*/ 3293987 w 3293987"/>
              <a:gd name="connsiteY13" fmla="*/ 1702190 h 2510494"/>
              <a:gd name="connsiteX0" fmla="*/ 1648066 w 2886024"/>
              <a:gd name="connsiteY0" fmla="*/ 0 h 2510494"/>
              <a:gd name="connsiteX1" fmla="*/ 789938 w 2886024"/>
              <a:gd name="connsiteY1" fmla="*/ 379827 h 2510494"/>
              <a:gd name="connsiteX2" fmla="*/ 2147 w 2886024"/>
              <a:gd name="connsiteY2" fmla="*/ 1209821 h 2510494"/>
              <a:gd name="connsiteX3" fmla="*/ 578922 w 2886024"/>
              <a:gd name="connsiteY3" fmla="*/ 2124221 h 2510494"/>
              <a:gd name="connsiteX4" fmla="*/ 1240104 w 2886024"/>
              <a:gd name="connsiteY4" fmla="*/ 2489981 h 2510494"/>
              <a:gd name="connsiteX5" fmla="*/ 2041962 w 2886024"/>
              <a:gd name="connsiteY5" fmla="*/ 1561513 h 2510494"/>
              <a:gd name="connsiteX6" fmla="*/ 1507390 w 2886024"/>
              <a:gd name="connsiteY6" fmla="*/ 717452 h 2510494"/>
              <a:gd name="connsiteX7" fmla="*/ 2013827 w 2886024"/>
              <a:gd name="connsiteY7" fmla="*/ 323556 h 2510494"/>
              <a:gd name="connsiteX8" fmla="*/ 2590602 w 2886024"/>
              <a:gd name="connsiteY8" fmla="*/ 576775 h 2510494"/>
              <a:gd name="connsiteX9" fmla="*/ 2154504 w 2886024"/>
              <a:gd name="connsiteY9" fmla="*/ 1266092 h 2510494"/>
              <a:gd name="connsiteX10" fmla="*/ 2210775 w 2886024"/>
              <a:gd name="connsiteY10" fmla="*/ 1800664 h 2510494"/>
              <a:gd name="connsiteX11" fmla="*/ 2632805 w 2886024"/>
              <a:gd name="connsiteY11" fmla="*/ 1772529 h 2510494"/>
              <a:gd name="connsiteX12" fmla="*/ 2886024 w 2886024"/>
              <a:gd name="connsiteY12" fmla="*/ 1125415 h 2510494"/>
              <a:gd name="connsiteX0" fmla="*/ 1648066 w 2632805"/>
              <a:gd name="connsiteY0" fmla="*/ 0 h 2510494"/>
              <a:gd name="connsiteX1" fmla="*/ 789938 w 2632805"/>
              <a:gd name="connsiteY1" fmla="*/ 379827 h 2510494"/>
              <a:gd name="connsiteX2" fmla="*/ 2147 w 2632805"/>
              <a:gd name="connsiteY2" fmla="*/ 1209821 h 2510494"/>
              <a:gd name="connsiteX3" fmla="*/ 578922 w 2632805"/>
              <a:gd name="connsiteY3" fmla="*/ 2124221 h 2510494"/>
              <a:gd name="connsiteX4" fmla="*/ 1240104 w 2632805"/>
              <a:gd name="connsiteY4" fmla="*/ 2489981 h 2510494"/>
              <a:gd name="connsiteX5" fmla="*/ 2041962 w 2632805"/>
              <a:gd name="connsiteY5" fmla="*/ 1561513 h 2510494"/>
              <a:gd name="connsiteX6" fmla="*/ 1507390 w 2632805"/>
              <a:gd name="connsiteY6" fmla="*/ 717452 h 2510494"/>
              <a:gd name="connsiteX7" fmla="*/ 2013827 w 2632805"/>
              <a:gd name="connsiteY7" fmla="*/ 323556 h 2510494"/>
              <a:gd name="connsiteX8" fmla="*/ 2590602 w 2632805"/>
              <a:gd name="connsiteY8" fmla="*/ 576775 h 2510494"/>
              <a:gd name="connsiteX9" fmla="*/ 2154504 w 2632805"/>
              <a:gd name="connsiteY9" fmla="*/ 1266092 h 2510494"/>
              <a:gd name="connsiteX10" fmla="*/ 2210775 w 2632805"/>
              <a:gd name="connsiteY10" fmla="*/ 1800664 h 2510494"/>
              <a:gd name="connsiteX11" fmla="*/ 2632805 w 2632805"/>
              <a:gd name="connsiteY11" fmla="*/ 1772529 h 2510494"/>
              <a:gd name="connsiteX0" fmla="*/ 1648066 w 2591601"/>
              <a:gd name="connsiteY0" fmla="*/ 0 h 2510494"/>
              <a:gd name="connsiteX1" fmla="*/ 789938 w 2591601"/>
              <a:gd name="connsiteY1" fmla="*/ 379827 h 2510494"/>
              <a:gd name="connsiteX2" fmla="*/ 2147 w 2591601"/>
              <a:gd name="connsiteY2" fmla="*/ 1209821 h 2510494"/>
              <a:gd name="connsiteX3" fmla="*/ 578922 w 2591601"/>
              <a:gd name="connsiteY3" fmla="*/ 2124221 h 2510494"/>
              <a:gd name="connsiteX4" fmla="*/ 1240104 w 2591601"/>
              <a:gd name="connsiteY4" fmla="*/ 2489981 h 2510494"/>
              <a:gd name="connsiteX5" fmla="*/ 2041962 w 2591601"/>
              <a:gd name="connsiteY5" fmla="*/ 1561513 h 2510494"/>
              <a:gd name="connsiteX6" fmla="*/ 1507390 w 2591601"/>
              <a:gd name="connsiteY6" fmla="*/ 717452 h 2510494"/>
              <a:gd name="connsiteX7" fmla="*/ 2013827 w 2591601"/>
              <a:gd name="connsiteY7" fmla="*/ 323556 h 2510494"/>
              <a:gd name="connsiteX8" fmla="*/ 2590602 w 2591601"/>
              <a:gd name="connsiteY8" fmla="*/ 576775 h 2510494"/>
              <a:gd name="connsiteX9" fmla="*/ 2154504 w 2591601"/>
              <a:gd name="connsiteY9" fmla="*/ 1266092 h 2510494"/>
              <a:gd name="connsiteX10" fmla="*/ 2210775 w 2591601"/>
              <a:gd name="connsiteY10" fmla="*/ 1800664 h 2510494"/>
              <a:gd name="connsiteX0" fmla="*/ 1648066 w 2591601"/>
              <a:gd name="connsiteY0" fmla="*/ 0 h 2510494"/>
              <a:gd name="connsiteX1" fmla="*/ 789938 w 2591601"/>
              <a:gd name="connsiteY1" fmla="*/ 379827 h 2510494"/>
              <a:gd name="connsiteX2" fmla="*/ 2147 w 2591601"/>
              <a:gd name="connsiteY2" fmla="*/ 1209821 h 2510494"/>
              <a:gd name="connsiteX3" fmla="*/ 578922 w 2591601"/>
              <a:gd name="connsiteY3" fmla="*/ 2124221 h 2510494"/>
              <a:gd name="connsiteX4" fmla="*/ 1240104 w 2591601"/>
              <a:gd name="connsiteY4" fmla="*/ 2489981 h 2510494"/>
              <a:gd name="connsiteX5" fmla="*/ 2041962 w 2591601"/>
              <a:gd name="connsiteY5" fmla="*/ 1561513 h 2510494"/>
              <a:gd name="connsiteX6" fmla="*/ 1507390 w 2591601"/>
              <a:gd name="connsiteY6" fmla="*/ 717452 h 2510494"/>
              <a:gd name="connsiteX7" fmla="*/ 2013827 w 2591601"/>
              <a:gd name="connsiteY7" fmla="*/ 323556 h 2510494"/>
              <a:gd name="connsiteX8" fmla="*/ 2590602 w 2591601"/>
              <a:gd name="connsiteY8" fmla="*/ 576775 h 2510494"/>
              <a:gd name="connsiteX9" fmla="*/ 2154504 w 2591601"/>
              <a:gd name="connsiteY9" fmla="*/ 1266092 h 2510494"/>
              <a:gd name="connsiteX0" fmla="*/ 1648066 w 2590602"/>
              <a:gd name="connsiteY0" fmla="*/ 0 h 2510494"/>
              <a:gd name="connsiteX1" fmla="*/ 789938 w 2590602"/>
              <a:gd name="connsiteY1" fmla="*/ 379827 h 2510494"/>
              <a:gd name="connsiteX2" fmla="*/ 2147 w 2590602"/>
              <a:gd name="connsiteY2" fmla="*/ 1209821 h 2510494"/>
              <a:gd name="connsiteX3" fmla="*/ 578922 w 2590602"/>
              <a:gd name="connsiteY3" fmla="*/ 2124221 h 2510494"/>
              <a:gd name="connsiteX4" fmla="*/ 1240104 w 2590602"/>
              <a:gd name="connsiteY4" fmla="*/ 2489981 h 2510494"/>
              <a:gd name="connsiteX5" fmla="*/ 2041962 w 2590602"/>
              <a:gd name="connsiteY5" fmla="*/ 1561513 h 2510494"/>
              <a:gd name="connsiteX6" fmla="*/ 1507390 w 2590602"/>
              <a:gd name="connsiteY6" fmla="*/ 717452 h 2510494"/>
              <a:gd name="connsiteX7" fmla="*/ 2013827 w 2590602"/>
              <a:gd name="connsiteY7" fmla="*/ 323556 h 2510494"/>
              <a:gd name="connsiteX8" fmla="*/ 2590602 w 2590602"/>
              <a:gd name="connsiteY8" fmla="*/ 576775 h 2510494"/>
              <a:gd name="connsiteX0" fmla="*/ 1648066 w 2044425"/>
              <a:gd name="connsiteY0" fmla="*/ 0 h 2510494"/>
              <a:gd name="connsiteX1" fmla="*/ 789938 w 2044425"/>
              <a:gd name="connsiteY1" fmla="*/ 379827 h 2510494"/>
              <a:gd name="connsiteX2" fmla="*/ 2147 w 2044425"/>
              <a:gd name="connsiteY2" fmla="*/ 1209821 h 2510494"/>
              <a:gd name="connsiteX3" fmla="*/ 578922 w 2044425"/>
              <a:gd name="connsiteY3" fmla="*/ 2124221 h 2510494"/>
              <a:gd name="connsiteX4" fmla="*/ 1240104 w 2044425"/>
              <a:gd name="connsiteY4" fmla="*/ 2489981 h 2510494"/>
              <a:gd name="connsiteX5" fmla="*/ 2041962 w 2044425"/>
              <a:gd name="connsiteY5" fmla="*/ 1561513 h 2510494"/>
              <a:gd name="connsiteX6" fmla="*/ 1507390 w 2044425"/>
              <a:gd name="connsiteY6" fmla="*/ 717452 h 2510494"/>
              <a:gd name="connsiteX7" fmla="*/ 2013827 w 2044425"/>
              <a:gd name="connsiteY7" fmla="*/ 323556 h 2510494"/>
              <a:gd name="connsiteX0" fmla="*/ 1648066 w 2044425"/>
              <a:gd name="connsiteY0" fmla="*/ 0 h 2510494"/>
              <a:gd name="connsiteX1" fmla="*/ 789938 w 2044425"/>
              <a:gd name="connsiteY1" fmla="*/ 379827 h 2510494"/>
              <a:gd name="connsiteX2" fmla="*/ 2147 w 2044425"/>
              <a:gd name="connsiteY2" fmla="*/ 1209821 h 2510494"/>
              <a:gd name="connsiteX3" fmla="*/ 578922 w 2044425"/>
              <a:gd name="connsiteY3" fmla="*/ 2124221 h 2510494"/>
              <a:gd name="connsiteX4" fmla="*/ 1240104 w 2044425"/>
              <a:gd name="connsiteY4" fmla="*/ 2489981 h 2510494"/>
              <a:gd name="connsiteX5" fmla="*/ 2041962 w 2044425"/>
              <a:gd name="connsiteY5" fmla="*/ 1561513 h 2510494"/>
              <a:gd name="connsiteX6" fmla="*/ 1507390 w 2044425"/>
              <a:gd name="connsiteY6" fmla="*/ 717452 h 2510494"/>
              <a:gd name="connsiteX0" fmla="*/ 1648066 w 2041962"/>
              <a:gd name="connsiteY0" fmla="*/ 0 h 2510494"/>
              <a:gd name="connsiteX1" fmla="*/ 789938 w 2041962"/>
              <a:gd name="connsiteY1" fmla="*/ 379827 h 2510494"/>
              <a:gd name="connsiteX2" fmla="*/ 2147 w 2041962"/>
              <a:gd name="connsiteY2" fmla="*/ 1209821 h 2510494"/>
              <a:gd name="connsiteX3" fmla="*/ 578922 w 2041962"/>
              <a:gd name="connsiteY3" fmla="*/ 2124221 h 2510494"/>
              <a:gd name="connsiteX4" fmla="*/ 1240104 w 2041962"/>
              <a:gd name="connsiteY4" fmla="*/ 2489981 h 2510494"/>
              <a:gd name="connsiteX5" fmla="*/ 2041962 w 2041962"/>
              <a:gd name="connsiteY5" fmla="*/ 1561513 h 2510494"/>
              <a:gd name="connsiteX0" fmla="*/ 1648066 w 1648066"/>
              <a:gd name="connsiteY0" fmla="*/ 0 h 2510494"/>
              <a:gd name="connsiteX1" fmla="*/ 789938 w 1648066"/>
              <a:gd name="connsiteY1" fmla="*/ 379827 h 2510494"/>
              <a:gd name="connsiteX2" fmla="*/ 2147 w 1648066"/>
              <a:gd name="connsiteY2" fmla="*/ 1209821 h 2510494"/>
              <a:gd name="connsiteX3" fmla="*/ 578922 w 1648066"/>
              <a:gd name="connsiteY3" fmla="*/ 2124221 h 2510494"/>
              <a:gd name="connsiteX4" fmla="*/ 1240104 w 1648066"/>
              <a:gd name="connsiteY4" fmla="*/ 2489981 h 251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8066" h="2510494">
                <a:moveTo>
                  <a:pt x="1648066" y="0"/>
                </a:moveTo>
                <a:cubicBezTo>
                  <a:pt x="1420638" y="130126"/>
                  <a:pt x="1064258" y="178190"/>
                  <a:pt x="789938" y="379827"/>
                </a:cubicBezTo>
                <a:cubicBezTo>
                  <a:pt x="515618" y="581464"/>
                  <a:pt x="37316" y="919089"/>
                  <a:pt x="2147" y="1209821"/>
                </a:cubicBezTo>
                <a:cubicBezTo>
                  <a:pt x="-33022" y="1500553"/>
                  <a:pt x="372596" y="1910861"/>
                  <a:pt x="578922" y="2124221"/>
                </a:cubicBezTo>
                <a:cubicBezTo>
                  <a:pt x="785248" y="2337581"/>
                  <a:pt x="996264" y="2583766"/>
                  <a:pt x="1240104" y="2489981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>
            <a:off x="7226245" y="1284490"/>
            <a:ext cx="804321" cy="2166425"/>
          </a:xfrm>
          <a:custGeom>
            <a:avLst/>
            <a:gdLst>
              <a:gd name="connsiteX0" fmla="*/ 1493322 w 3825862"/>
              <a:gd name="connsiteY0" fmla="*/ 0 h 2608968"/>
              <a:gd name="connsiteX1" fmla="*/ 789938 w 3825862"/>
              <a:gd name="connsiteY1" fmla="*/ 478301 h 2608968"/>
              <a:gd name="connsiteX2" fmla="*/ 2147 w 3825862"/>
              <a:gd name="connsiteY2" fmla="*/ 1308295 h 2608968"/>
              <a:gd name="connsiteX3" fmla="*/ 578922 w 3825862"/>
              <a:gd name="connsiteY3" fmla="*/ 2222695 h 2608968"/>
              <a:gd name="connsiteX4" fmla="*/ 1240104 w 3825862"/>
              <a:gd name="connsiteY4" fmla="*/ 2588455 h 2608968"/>
              <a:gd name="connsiteX5" fmla="*/ 2041962 w 3825862"/>
              <a:gd name="connsiteY5" fmla="*/ 1659987 h 2608968"/>
              <a:gd name="connsiteX6" fmla="*/ 1507390 w 3825862"/>
              <a:gd name="connsiteY6" fmla="*/ 815926 h 2608968"/>
              <a:gd name="connsiteX7" fmla="*/ 2013827 w 3825862"/>
              <a:gd name="connsiteY7" fmla="*/ 422030 h 2608968"/>
              <a:gd name="connsiteX8" fmla="*/ 2590602 w 3825862"/>
              <a:gd name="connsiteY8" fmla="*/ 675249 h 2608968"/>
              <a:gd name="connsiteX9" fmla="*/ 2154504 w 3825862"/>
              <a:gd name="connsiteY9" fmla="*/ 1364566 h 2608968"/>
              <a:gd name="connsiteX10" fmla="*/ 2210775 w 3825862"/>
              <a:gd name="connsiteY10" fmla="*/ 1899138 h 2608968"/>
              <a:gd name="connsiteX11" fmla="*/ 2632805 w 3825862"/>
              <a:gd name="connsiteY11" fmla="*/ 1871003 h 2608968"/>
              <a:gd name="connsiteX12" fmla="*/ 2886024 w 3825862"/>
              <a:gd name="connsiteY12" fmla="*/ 1223889 h 2608968"/>
              <a:gd name="connsiteX13" fmla="*/ 3293987 w 3825862"/>
              <a:gd name="connsiteY13" fmla="*/ 1800664 h 2608968"/>
              <a:gd name="connsiteX14" fmla="*/ 3744153 w 3825862"/>
              <a:gd name="connsiteY14" fmla="*/ 1885070 h 2608968"/>
              <a:gd name="connsiteX15" fmla="*/ 3772288 w 3825862"/>
              <a:gd name="connsiteY15" fmla="*/ 1350498 h 2608968"/>
              <a:gd name="connsiteX16" fmla="*/ 3181445 w 3825862"/>
              <a:gd name="connsiteY16" fmla="*/ 520504 h 2608968"/>
              <a:gd name="connsiteX17" fmla="*/ 2984498 w 3825862"/>
              <a:gd name="connsiteY17" fmla="*/ 393895 h 2608968"/>
              <a:gd name="connsiteX18" fmla="*/ 2984498 w 3825862"/>
              <a:gd name="connsiteY18" fmla="*/ 393895 h 2608968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18" fmla="*/ 2984498 w 3825862"/>
              <a:gd name="connsiteY18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0" fmla="*/ 789938 w 3825862"/>
              <a:gd name="connsiteY0" fmla="*/ 59215 h 2189882"/>
              <a:gd name="connsiteX1" fmla="*/ 2147 w 3825862"/>
              <a:gd name="connsiteY1" fmla="*/ 889209 h 2189882"/>
              <a:gd name="connsiteX2" fmla="*/ 578922 w 3825862"/>
              <a:gd name="connsiteY2" fmla="*/ 1803609 h 2189882"/>
              <a:gd name="connsiteX3" fmla="*/ 1240104 w 3825862"/>
              <a:gd name="connsiteY3" fmla="*/ 2169369 h 2189882"/>
              <a:gd name="connsiteX4" fmla="*/ 2041962 w 3825862"/>
              <a:gd name="connsiteY4" fmla="*/ 1240901 h 2189882"/>
              <a:gd name="connsiteX5" fmla="*/ 1507390 w 3825862"/>
              <a:gd name="connsiteY5" fmla="*/ 396840 h 2189882"/>
              <a:gd name="connsiteX6" fmla="*/ 2013827 w 3825862"/>
              <a:gd name="connsiteY6" fmla="*/ 2944 h 2189882"/>
              <a:gd name="connsiteX7" fmla="*/ 2590602 w 3825862"/>
              <a:gd name="connsiteY7" fmla="*/ 256163 h 2189882"/>
              <a:gd name="connsiteX8" fmla="*/ 2154504 w 3825862"/>
              <a:gd name="connsiteY8" fmla="*/ 945480 h 2189882"/>
              <a:gd name="connsiteX9" fmla="*/ 2210775 w 3825862"/>
              <a:gd name="connsiteY9" fmla="*/ 1480052 h 2189882"/>
              <a:gd name="connsiteX10" fmla="*/ 2632805 w 3825862"/>
              <a:gd name="connsiteY10" fmla="*/ 1451917 h 2189882"/>
              <a:gd name="connsiteX11" fmla="*/ 2886024 w 3825862"/>
              <a:gd name="connsiteY11" fmla="*/ 804803 h 2189882"/>
              <a:gd name="connsiteX12" fmla="*/ 3293987 w 3825862"/>
              <a:gd name="connsiteY12" fmla="*/ 1381578 h 2189882"/>
              <a:gd name="connsiteX13" fmla="*/ 3744153 w 3825862"/>
              <a:gd name="connsiteY13" fmla="*/ 1465984 h 2189882"/>
              <a:gd name="connsiteX14" fmla="*/ 3772288 w 3825862"/>
              <a:gd name="connsiteY14" fmla="*/ 931412 h 2189882"/>
              <a:gd name="connsiteX15" fmla="*/ 3181445 w 3825862"/>
              <a:gd name="connsiteY15" fmla="*/ 101418 h 2189882"/>
              <a:gd name="connsiteX0" fmla="*/ 2147 w 3825862"/>
              <a:gd name="connsiteY0" fmla="*/ 889209 h 2189882"/>
              <a:gd name="connsiteX1" fmla="*/ 578922 w 3825862"/>
              <a:gd name="connsiteY1" fmla="*/ 1803609 h 2189882"/>
              <a:gd name="connsiteX2" fmla="*/ 1240104 w 3825862"/>
              <a:gd name="connsiteY2" fmla="*/ 2169369 h 2189882"/>
              <a:gd name="connsiteX3" fmla="*/ 2041962 w 3825862"/>
              <a:gd name="connsiteY3" fmla="*/ 1240901 h 2189882"/>
              <a:gd name="connsiteX4" fmla="*/ 1507390 w 3825862"/>
              <a:gd name="connsiteY4" fmla="*/ 396840 h 2189882"/>
              <a:gd name="connsiteX5" fmla="*/ 2013827 w 3825862"/>
              <a:gd name="connsiteY5" fmla="*/ 2944 h 2189882"/>
              <a:gd name="connsiteX6" fmla="*/ 2590602 w 3825862"/>
              <a:gd name="connsiteY6" fmla="*/ 256163 h 2189882"/>
              <a:gd name="connsiteX7" fmla="*/ 2154504 w 3825862"/>
              <a:gd name="connsiteY7" fmla="*/ 945480 h 2189882"/>
              <a:gd name="connsiteX8" fmla="*/ 2210775 w 3825862"/>
              <a:gd name="connsiteY8" fmla="*/ 1480052 h 2189882"/>
              <a:gd name="connsiteX9" fmla="*/ 2632805 w 3825862"/>
              <a:gd name="connsiteY9" fmla="*/ 1451917 h 2189882"/>
              <a:gd name="connsiteX10" fmla="*/ 2886024 w 3825862"/>
              <a:gd name="connsiteY10" fmla="*/ 804803 h 2189882"/>
              <a:gd name="connsiteX11" fmla="*/ 3293987 w 3825862"/>
              <a:gd name="connsiteY11" fmla="*/ 1381578 h 2189882"/>
              <a:gd name="connsiteX12" fmla="*/ 3744153 w 3825862"/>
              <a:gd name="connsiteY12" fmla="*/ 1465984 h 2189882"/>
              <a:gd name="connsiteX13" fmla="*/ 3772288 w 3825862"/>
              <a:gd name="connsiteY13" fmla="*/ 931412 h 2189882"/>
              <a:gd name="connsiteX14" fmla="*/ 3181445 w 3825862"/>
              <a:gd name="connsiteY14" fmla="*/ 101418 h 2189882"/>
              <a:gd name="connsiteX0" fmla="*/ 0 w 3246940"/>
              <a:gd name="connsiteY0" fmla="*/ 1803609 h 2189882"/>
              <a:gd name="connsiteX1" fmla="*/ 661182 w 3246940"/>
              <a:gd name="connsiteY1" fmla="*/ 2169369 h 2189882"/>
              <a:gd name="connsiteX2" fmla="*/ 1463040 w 3246940"/>
              <a:gd name="connsiteY2" fmla="*/ 1240901 h 2189882"/>
              <a:gd name="connsiteX3" fmla="*/ 928468 w 3246940"/>
              <a:gd name="connsiteY3" fmla="*/ 396840 h 2189882"/>
              <a:gd name="connsiteX4" fmla="*/ 1434905 w 3246940"/>
              <a:gd name="connsiteY4" fmla="*/ 2944 h 2189882"/>
              <a:gd name="connsiteX5" fmla="*/ 2011680 w 3246940"/>
              <a:gd name="connsiteY5" fmla="*/ 256163 h 2189882"/>
              <a:gd name="connsiteX6" fmla="*/ 1575582 w 3246940"/>
              <a:gd name="connsiteY6" fmla="*/ 945480 h 2189882"/>
              <a:gd name="connsiteX7" fmla="*/ 1631853 w 3246940"/>
              <a:gd name="connsiteY7" fmla="*/ 1480052 h 2189882"/>
              <a:gd name="connsiteX8" fmla="*/ 2053883 w 3246940"/>
              <a:gd name="connsiteY8" fmla="*/ 1451917 h 2189882"/>
              <a:gd name="connsiteX9" fmla="*/ 2307102 w 3246940"/>
              <a:gd name="connsiteY9" fmla="*/ 804803 h 2189882"/>
              <a:gd name="connsiteX10" fmla="*/ 2715065 w 3246940"/>
              <a:gd name="connsiteY10" fmla="*/ 1381578 h 2189882"/>
              <a:gd name="connsiteX11" fmla="*/ 3165231 w 3246940"/>
              <a:gd name="connsiteY11" fmla="*/ 1465984 h 2189882"/>
              <a:gd name="connsiteX12" fmla="*/ 3193366 w 3246940"/>
              <a:gd name="connsiteY12" fmla="*/ 931412 h 2189882"/>
              <a:gd name="connsiteX13" fmla="*/ 2602523 w 3246940"/>
              <a:gd name="connsiteY13" fmla="*/ 101418 h 2189882"/>
              <a:gd name="connsiteX0" fmla="*/ 0 w 2585758"/>
              <a:gd name="connsiteY0" fmla="*/ 2169369 h 2169369"/>
              <a:gd name="connsiteX1" fmla="*/ 801858 w 2585758"/>
              <a:gd name="connsiteY1" fmla="*/ 1240901 h 2169369"/>
              <a:gd name="connsiteX2" fmla="*/ 267286 w 2585758"/>
              <a:gd name="connsiteY2" fmla="*/ 396840 h 2169369"/>
              <a:gd name="connsiteX3" fmla="*/ 773723 w 2585758"/>
              <a:gd name="connsiteY3" fmla="*/ 2944 h 2169369"/>
              <a:gd name="connsiteX4" fmla="*/ 1350498 w 2585758"/>
              <a:gd name="connsiteY4" fmla="*/ 256163 h 2169369"/>
              <a:gd name="connsiteX5" fmla="*/ 914400 w 2585758"/>
              <a:gd name="connsiteY5" fmla="*/ 945480 h 2169369"/>
              <a:gd name="connsiteX6" fmla="*/ 970671 w 2585758"/>
              <a:gd name="connsiteY6" fmla="*/ 1480052 h 2169369"/>
              <a:gd name="connsiteX7" fmla="*/ 1392701 w 2585758"/>
              <a:gd name="connsiteY7" fmla="*/ 1451917 h 2169369"/>
              <a:gd name="connsiteX8" fmla="*/ 1645920 w 2585758"/>
              <a:gd name="connsiteY8" fmla="*/ 804803 h 2169369"/>
              <a:gd name="connsiteX9" fmla="*/ 2053883 w 2585758"/>
              <a:gd name="connsiteY9" fmla="*/ 1381578 h 2169369"/>
              <a:gd name="connsiteX10" fmla="*/ 2504049 w 2585758"/>
              <a:gd name="connsiteY10" fmla="*/ 1465984 h 2169369"/>
              <a:gd name="connsiteX11" fmla="*/ 2532184 w 2585758"/>
              <a:gd name="connsiteY11" fmla="*/ 931412 h 2169369"/>
              <a:gd name="connsiteX12" fmla="*/ 1941341 w 2585758"/>
              <a:gd name="connsiteY12" fmla="*/ 101418 h 2169369"/>
              <a:gd name="connsiteX0" fmla="*/ 0 w 2585758"/>
              <a:gd name="connsiteY0" fmla="*/ 2169369 h 2169369"/>
              <a:gd name="connsiteX1" fmla="*/ 801858 w 2585758"/>
              <a:gd name="connsiteY1" fmla="*/ 1240901 h 2169369"/>
              <a:gd name="connsiteX2" fmla="*/ 267286 w 2585758"/>
              <a:gd name="connsiteY2" fmla="*/ 396840 h 2169369"/>
              <a:gd name="connsiteX3" fmla="*/ 773723 w 2585758"/>
              <a:gd name="connsiteY3" fmla="*/ 2944 h 2169369"/>
              <a:gd name="connsiteX4" fmla="*/ 1350498 w 2585758"/>
              <a:gd name="connsiteY4" fmla="*/ 256163 h 2169369"/>
              <a:gd name="connsiteX5" fmla="*/ 914400 w 2585758"/>
              <a:gd name="connsiteY5" fmla="*/ 945480 h 2169369"/>
              <a:gd name="connsiteX6" fmla="*/ 970671 w 2585758"/>
              <a:gd name="connsiteY6" fmla="*/ 1480052 h 2169369"/>
              <a:gd name="connsiteX7" fmla="*/ 1392701 w 2585758"/>
              <a:gd name="connsiteY7" fmla="*/ 1451917 h 2169369"/>
              <a:gd name="connsiteX8" fmla="*/ 1645920 w 2585758"/>
              <a:gd name="connsiteY8" fmla="*/ 804803 h 2169369"/>
              <a:gd name="connsiteX9" fmla="*/ 2053883 w 2585758"/>
              <a:gd name="connsiteY9" fmla="*/ 1381578 h 2169369"/>
              <a:gd name="connsiteX10" fmla="*/ 2504049 w 2585758"/>
              <a:gd name="connsiteY10" fmla="*/ 1465984 h 2169369"/>
              <a:gd name="connsiteX11" fmla="*/ 2532184 w 2585758"/>
              <a:gd name="connsiteY11" fmla="*/ 931412 h 2169369"/>
              <a:gd name="connsiteX0" fmla="*/ 0 w 2504049"/>
              <a:gd name="connsiteY0" fmla="*/ 2169369 h 2169369"/>
              <a:gd name="connsiteX1" fmla="*/ 801858 w 2504049"/>
              <a:gd name="connsiteY1" fmla="*/ 1240901 h 2169369"/>
              <a:gd name="connsiteX2" fmla="*/ 267286 w 2504049"/>
              <a:gd name="connsiteY2" fmla="*/ 396840 h 2169369"/>
              <a:gd name="connsiteX3" fmla="*/ 773723 w 2504049"/>
              <a:gd name="connsiteY3" fmla="*/ 2944 h 2169369"/>
              <a:gd name="connsiteX4" fmla="*/ 1350498 w 2504049"/>
              <a:gd name="connsiteY4" fmla="*/ 256163 h 2169369"/>
              <a:gd name="connsiteX5" fmla="*/ 914400 w 2504049"/>
              <a:gd name="connsiteY5" fmla="*/ 945480 h 2169369"/>
              <a:gd name="connsiteX6" fmla="*/ 970671 w 2504049"/>
              <a:gd name="connsiteY6" fmla="*/ 1480052 h 2169369"/>
              <a:gd name="connsiteX7" fmla="*/ 1392701 w 2504049"/>
              <a:gd name="connsiteY7" fmla="*/ 1451917 h 2169369"/>
              <a:gd name="connsiteX8" fmla="*/ 1645920 w 2504049"/>
              <a:gd name="connsiteY8" fmla="*/ 804803 h 2169369"/>
              <a:gd name="connsiteX9" fmla="*/ 2053883 w 2504049"/>
              <a:gd name="connsiteY9" fmla="*/ 1381578 h 2169369"/>
              <a:gd name="connsiteX10" fmla="*/ 2504049 w 2504049"/>
              <a:gd name="connsiteY10" fmla="*/ 1465984 h 2169369"/>
              <a:gd name="connsiteX0" fmla="*/ 0 w 2053883"/>
              <a:gd name="connsiteY0" fmla="*/ 2169369 h 2169369"/>
              <a:gd name="connsiteX1" fmla="*/ 801858 w 2053883"/>
              <a:gd name="connsiteY1" fmla="*/ 1240901 h 2169369"/>
              <a:gd name="connsiteX2" fmla="*/ 267286 w 2053883"/>
              <a:gd name="connsiteY2" fmla="*/ 396840 h 2169369"/>
              <a:gd name="connsiteX3" fmla="*/ 773723 w 2053883"/>
              <a:gd name="connsiteY3" fmla="*/ 2944 h 2169369"/>
              <a:gd name="connsiteX4" fmla="*/ 1350498 w 2053883"/>
              <a:gd name="connsiteY4" fmla="*/ 256163 h 2169369"/>
              <a:gd name="connsiteX5" fmla="*/ 914400 w 2053883"/>
              <a:gd name="connsiteY5" fmla="*/ 945480 h 2169369"/>
              <a:gd name="connsiteX6" fmla="*/ 970671 w 2053883"/>
              <a:gd name="connsiteY6" fmla="*/ 1480052 h 2169369"/>
              <a:gd name="connsiteX7" fmla="*/ 1392701 w 2053883"/>
              <a:gd name="connsiteY7" fmla="*/ 1451917 h 2169369"/>
              <a:gd name="connsiteX8" fmla="*/ 1645920 w 2053883"/>
              <a:gd name="connsiteY8" fmla="*/ 804803 h 2169369"/>
              <a:gd name="connsiteX9" fmla="*/ 2053883 w 2053883"/>
              <a:gd name="connsiteY9" fmla="*/ 1381578 h 2169369"/>
              <a:gd name="connsiteX0" fmla="*/ 0 w 1645920"/>
              <a:gd name="connsiteY0" fmla="*/ 2169369 h 2169369"/>
              <a:gd name="connsiteX1" fmla="*/ 801858 w 1645920"/>
              <a:gd name="connsiteY1" fmla="*/ 1240901 h 2169369"/>
              <a:gd name="connsiteX2" fmla="*/ 267286 w 1645920"/>
              <a:gd name="connsiteY2" fmla="*/ 396840 h 2169369"/>
              <a:gd name="connsiteX3" fmla="*/ 773723 w 1645920"/>
              <a:gd name="connsiteY3" fmla="*/ 2944 h 2169369"/>
              <a:gd name="connsiteX4" fmla="*/ 1350498 w 1645920"/>
              <a:gd name="connsiteY4" fmla="*/ 256163 h 2169369"/>
              <a:gd name="connsiteX5" fmla="*/ 914400 w 1645920"/>
              <a:gd name="connsiteY5" fmla="*/ 945480 h 2169369"/>
              <a:gd name="connsiteX6" fmla="*/ 970671 w 1645920"/>
              <a:gd name="connsiteY6" fmla="*/ 1480052 h 2169369"/>
              <a:gd name="connsiteX7" fmla="*/ 1392701 w 1645920"/>
              <a:gd name="connsiteY7" fmla="*/ 1451917 h 2169369"/>
              <a:gd name="connsiteX8" fmla="*/ 1645920 w 1645920"/>
              <a:gd name="connsiteY8" fmla="*/ 804803 h 2169369"/>
              <a:gd name="connsiteX0" fmla="*/ 0 w 1392701"/>
              <a:gd name="connsiteY0" fmla="*/ 2169369 h 2169369"/>
              <a:gd name="connsiteX1" fmla="*/ 801858 w 1392701"/>
              <a:gd name="connsiteY1" fmla="*/ 1240901 h 2169369"/>
              <a:gd name="connsiteX2" fmla="*/ 267286 w 1392701"/>
              <a:gd name="connsiteY2" fmla="*/ 396840 h 2169369"/>
              <a:gd name="connsiteX3" fmla="*/ 773723 w 1392701"/>
              <a:gd name="connsiteY3" fmla="*/ 2944 h 2169369"/>
              <a:gd name="connsiteX4" fmla="*/ 1350498 w 1392701"/>
              <a:gd name="connsiteY4" fmla="*/ 256163 h 2169369"/>
              <a:gd name="connsiteX5" fmla="*/ 914400 w 1392701"/>
              <a:gd name="connsiteY5" fmla="*/ 945480 h 2169369"/>
              <a:gd name="connsiteX6" fmla="*/ 970671 w 1392701"/>
              <a:gd name="connsiteY6" fmla="*/ 1480052 h 2169369"/>
              <a:gd name="connsiteX7" fmla="*/ 1392701 w 1392701"/>
              <a:gd name="connsiteY7" fmla="*/ 1451917 h 2169369"/>
              <a:gd name="connsiteX0" fmla="*/ 0 w 1351497"/>
              <a:gd name="connsiteY0" fmla="*/ 2169369 h 2169369"/>
              <a:gd name="connsiteX1" fmla="*/ 801858 w 1351497"/>
              <a:gd name="connsiteY1" fmla="*/ 1240901 h 2169369"/>
              <a:gd name="connsiteX2" fmla="*/ 267286 w 1351497"/>
              <a:gd name="connsiteY2" fmla="*/ 396840 h 2169369"/>
              <a:gd name="connsiteX3" fmla="*/ 773723 w 1351497"/>
              <a:gd name="connsiteY3" fmla="*/ 2944 h 2169369"/>
              <a:gd name="connsiteX4" fmla="*/ 1350498 w 1351497"/>
              <a:gd name="connsiteY4" fmla="*/ 256163 h 2169369"/>
              <a:gd name="connsiteX5" fmla="*/ 914400 w 1351497"/>
              <a:gd name="connsiteY5" fmla="*/ 945480 h 2169369"/>
              <a:gd name="connsiteX6" fmla="*/ 970671 w 1351497"/>
              <a:gd name="connsiteY6" fmla="*/ 1480052 h 2169369"/>
              <a:gd name="connsiteX0" fmla="*/ 0 w 1351497"/>
              <a:gd name="connsiteY0" fmla="*/ 2169369 h 2169369"/>
              <a:gd name="connsiteX1" fmla="*/ 801858 w 1351497"/>
              <a:gd name="connsiteY1" fmla="*/ 1240901 h 2169369"/>
              <a:gd name="connsiteX2" fmla="*/ 267286 w 1351497"/>
              <a:gd name="connsiteY2" fmla="*/ 396840 h 2169369"/>
              <a:gd name="connsiteX3" fmla="*/ 773723 w 1351497"/>
              <a:gd name="connsiteY3" fmla="*/ 2944 h 2169369"/>
              <a:gd name="connsiteX4" fmla="*/ 1350498 w 1351497"/>
              <a:gd name="connsiteY4" fmla="*/ 256163 h 2169369"/>
              <a:gd name="connsiteX5" fmla="*/ 914400 w 1351497"/>
              <a:gd name="connsiteY5" fmla="*/ 945480 h 2169369"/>
              <a:gd name="connsiteX0" fmla="*/ 0 w 1350498"/>
              <a:gd name="connsiteY0" fmla="*/ 2169369 h 2169369"/>
              <a:gd name="connsiteX1" fmla="*/ 801858 w 1350498"/>
              <a:gd name="connsiteY1" fmla="*/ 1240901 h 2169369"/>
              <a:gd name="connsiteX2" fmla="*/ 267286 w 1350498"/>
              <a:gd name="connsiteY2" fmla="*/ 396840 h 2169369"/>
              <a:gd name="connsiteX3" fmla="*/ 773723 w 1350498"/>
              <a:gd name="connsiteY3" fmla="*/ 2944 h 2169369"/>
              <a:gd name="connsiteX4" fmla="*/ 1350498 w 1350498"/>
              <a:gd name="connsiteY4" fmla="*/ 256163 h 2169369"/>
              <a:gd name="connsiteX0" fmla="*/ 0 w 804321"/>
              <a:gd name="connsiteY0" fmla="*/ 2166425 h 2166425"/>
              <a:gd name="connsiteX1" fmla="*/ 801858 w 804321"/>
              <a:gd name="connsiteY1" fmla="*/ 1237957 h 2166425"/>
              <a:gd name="connsiteX2" fmla="*/ 267286 w 804321"/>
              <a:gd name="connsiteY2" fmla="*/ 393896 h 2166425"/>
              <a:gd name="connsiteX3" fmla="*/ 773723 w 804321"/>
              <a:gd name="connsiteY3" fmla="*/ 0 h 216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321" h="2166425">
                <a:moveTo>
                  <a:pt x="0" y="2166425"/>
                </a:moveTo>
                <a:cubicBezTo>
                  <a:pt x="243840" y="2072640"/>
                  <a:pt x="757310" y="1533379"/>
                  <a:pt x="801858" y="1237957"/>
                </a:cubicBezTo>
                <a:cubicBezTo>
                  <a:pt x="846406" y="942536"/>
                  <a:pt x="271975" y="600222"/>
                  <a:pt x="267286" y="393896"/>
                </a:cubicBezTo>
                <a:cubicBezTo>
                  <a:pt x="262597" y="187570"/>
                  <a:pt x="593188" y="23446"/>
                  <a:pt x="773723" y="0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7996645" y="1280890"/>
            <a:ext cx="577774" cy="1480052"/>
          </a:xfrm>
          <a:custGeom>
            <a:avLst/>
            <a:gdLst>
              <a:gd name="connsiteX0" fmla="*/ 1493322 w 3825862"/>
              <a:gd name="connsiteY0" fmla="*/ 0 h 2608968"/>
              <a:gd name="connsiteX1" fmla="*/ 789938 w 3825862"/>
              <a:gd name="connsiteY1" fmla="*/ 478301 h 2608968"/>
              <a:gd name="connsiteX2" fmla="*/ 2147 w 3825862"/>
              <a:gd name="connsiteY2" fmla="*/ 1308295 h 2608968"/>
              <a:gd name="connsiteX3" fmla="*/ 578922 w 3825862"/>
              <a:gd name="connsiteY3" fmla="*/ 2222695 h 2608968"/>
              <a:gd name="connsiteX4" fmla="*/ 1240104 w 3825862"/>
              <a:gd name="connsiteY4" fmla="*/ 2588455 h 2608968"/>
              <a:gd name="connsiteX5" fmla="*/ 2041962 w 3825862"/>
              <a:gd name="connsiteY5" fmla="*/ 1659987 h 2608968"/>
              <a:gd name="connsiteX6" fmla="*/ 1507390 w 3825862"/>
              <a:gd name="connsiteY6" fmla="*/ 815926 h 2608968"/>
              <a:gd name="connsiteX7" fmla="*/ 2013827 w 3825862"/>
              <a:gd name="connsiteY7" fmla="*/ 422030 h 2608968"/>
              <a:gd name="connsiteX8" fmla="*/ 2590602 w 3825862"/>
              <a:gd name="connsiteY8" fmla="*/ 675249 h 2608968"/>
              <a:gd name="connsiteX9" fmla="*/ 2154504 w 3825862"/>
              <a:gd name="connsiteY9" fmla="*/ 1364566 h 2608968"/>
              <a:gd name="connsiteX10" fmla="*/ 2210775 w 3825862"/>
              <a:gd name="connsiteY10" fmla="*/ 1899138 h 2608968"/>
              <a:gd name="connsiteX11" fmla="*/ 2632805 w 3825862"/>
              <a:gd name="connsiteY11" fmla="*/ 1871003 h 2608968"/>
              <a:gd name="connsiteX12" fmla="*/ 2886024 w 3825862"/>
              <a:gd name="connsiteY12" fmla="*/ 1223889 h 2608968"/>
              <a:gd name="connsiteX13" fmla="*/ 3293987 w 3825862"/>
              <a:gd name="connsiteY13" fmla="*/ 1800664 h 2608968"/>
              <a:gd name="connsiteX14" fmla="*/ 3744153 w 3825862"/>
              <a:gd name="connsiteY14" fmla="*/ 1885070 h 2608968"/>
              <a:gd name="connsiteX15" fmla="*/ 3772288 w 3825862"/>
              <a:gd name="connsiteY15" fmla="*/ 1350498 h 2608968"/>
              <a:gd name="connsiteX16" fmla="*/ 3181445 w 3825862"/>
              <a:gd name="connsiteY16" fmla="*/ 520504 h 2608968"/>
              <a:gd name="connsiteX17" fmla="*/ 2984498 w 3825862"/>
              <a:gd name="connsiteY17" fmla="*/ 393895 h 2608968"/>
              <a:gd name="connsiteX18" fmla="*/ 2984498 w 3825862"/>
              <a:gd name="connsiteY18" fmla="*/ 393895 h 2608968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18" fmla="*/ 2984498 w 3825862"/>
              <a:gd name="connsiteY18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0" fmla="*/ 789938 w 3825862"/>
              <a:gd name="connsiteY0" fmla="*/ 59215 h 2189882"/>
              <a:gd name="connsiteX1" fmla="*/ 2147 w 3825862"/>
              <a:gd name="connsiteY1" fmla="*/ 889209 h 2189882"/>
              <a:gd name="connsiteX2" fmla="*/ 578922 w 3825862"/>
              <a:gd name="connsiteY2" fmla="*/ 1803609 h 2189882"/>
              <a:gd name="connsiteX3" fmla="*/ 1240104 w 3825862"/>
              <a:gd name="connsiteY3" fmla="*/ 2169369 h 2189882"/>
              <a:gd name="connsiteX4" fmla="*/ 2041962 w 3825862"/>
              <a:gd name="connsiteY4" fmla="*/ 1240901 h 2189882"/>
              <a:gd name="connsiteX5" fmla="*/ 1507390 w 3825862"/>
              <a:gd name="connsiteY5" fmla="*/ 396840 h 2189882"/>
              <a:gd name="connsiteX6" fmla="*/ 2013827 w 3825862"/>
              <a:gd name="connsiteY6" fmla="*/ 2944 h 2189882"/>
              <a:gd name="connsiteX7" fmla="*/ 2590602 w 3825862"/>
              <a:gd name="connsiteY7" fmla="*/ 256163 h 2189882"/>
              <a:gd name="connsiteX8" fmla="*/ 2154504 w 3825862"/>
              <a:gd name="connsiteY8" fmla="*/ 945480 h 2189882"/>
              <a:gd name="connsiteX9" fmla="*/ 2210775 w 3825862"/>
              <a:gd name="connsiteY9" fmla="*/ 1480052 h 2189882"/>
              <a:gd name="connsiteX10" fmla="*/ 2632805 w 3825862"/>
              <a:gd name="connsiteY10" fmla="*/ 1451917 h 2189882"/>
              <a:gd name="connsiteX11" fmla="*/ 2886024 w 3825862"/>
              <a:gd name="connsiteY11" fmla="*/ 804803 h 2189882"/>
              <a:gd name="connsiteX12" fmla="*/ 3293987 w 3825862"/>
              <a:gd name="connsiteY12" fmla="*/ 1381578 h 2189882"/>
              <a:gd name="connsiteX13" fmla="*/ 3744153 w 3825862"/>
              <a:gd name="connsiteY13" fmla="*/ 1465984 h 2189882"/>
              <a:gd name="connsiteX14" fmla="*/ 3772288 w 3825862"/>
              <a:gd name="connsiteY14" fmla="*/ 931412 h 2189882"/>
              <a:gd name="connsiteX15" fmla="*/ 3181445 w 3825862"/>
              <a:gd name="connsiteY15" fmla="*/ 101418 h 2189882"/>
              <a:gd name="connsiteX0" fmla="*/ 2147 w 3825862"/>
              <a:gd name="connsiteY0" fmla="*/ 889209 h 2189882"/>
              <a:gd name="connsiteX1" fmla="*/ 578922 w 3825862"/>
              <a:gd name="connsiteY1" fmla="*/ 1803609 h 2189882"/>
              <a:gd name="connsiteX2" fmla="*/ 1240104 w 3825862"/>
              <a:gd name="connsiteY2" fmla="*/ 2169369 h 2189882"/>
              <a:gd name="connsiteX3" fmla="*/ 2041962 w 3825862"/>
              <a:gd name="connsiteY3" fmla="*/ 1240901 h 2189882"/>
              <a:gd name="connsiteX4" fmla="*/ 1507390 w 3825862"/>
              <a:gd name="connsiteY4" fmla="*/ 396840 h 2189882"/>
              <a:gd name="connsiteX5" fmla="*/ 2013827 w 3825862"/>
              <a:gd name="connsiteY5" fmla="*/ 2944 h 2189882"/>
              <a:gd name="connsiteX6" fmla="*/ 2590602 w 3825862"/>
              <a:gd name="connsiteY6" fmla="*/ 256163 h 2189882"/>
              <a:gd name="connsiteX7" fmla="*/ 2154504 w 3825862"/>
              <a:gd name="connsiteY7" fmla="*/ 945480 h 2189882"/>
              <a:gd name="connsiteX8" fmla="*/ 2210775 w 3825862"/>
              <a:gd name="connsiteY8" fmla="*/ 1480052 h 2189882"/>
              <a:gd name="connsiteX9" fmla="*/ 2632805 w 3825862"/>
              <a:gd name="connsiteY9" fmla="*/ 1451917 h 2189882"/>
              <a:gd name="connsiteX10" fmla="*/ 2886024 w 3825862"/>
              <a:gd name="connsiteY10" fmla="*/ 804803 h 2189882"/>
              <a:gd name="connsiteX11" fmla="*/ 3293987 w 3825862"/>
              <a:gd name="connsiteY11" fmla="*/ 1381578 h 2189882"/>
              <a:gd name="connsiteX12" fmla="*/ 3744153 w 3825862"/>
              <a:gd name="connsiteY12" fmla="*/ 1465984 h 2189882"/>
              <a:gd name="connsiteX13" fmla="*/ 3772288 w 3825862"/>
              <a:gd name="connsiteY13" fmla="*/ 931412 h 2189882"/>
              <a:gd name="connsiteX14" fmla="*/ 3181445 w 3825862"/>
              <a:gd name="connsiteY14" fmla="*/ 101418 h 2189882"/>
              <a:gd name="connsiteX0" fmla="*/ 0 w 3246940"/>
              <a:gd name="connsiteY0" fmla="*/ 1803609 h 2189882"/>
              <a:gd name="connsiteX1" fmla="*/ 661182 w 3246940"/>
              <a:gd name="connsiteY1" fmla="*/ 2169369 h 2189882"/>
              <a:gd name="connsiteX2" fmla="*/ 1463040 w 3246940"/>
              <a:gd name="connsiteY2" fmla="*/ 1240901 h 2189882"/>
              <a:gd name="connsiteX3" fmla="*/ 928468 w 3246940"/>
              <a:gd name="connsiteY3" fmla="*/ 396840 h 2189882"/>
              <a:gd name="connsiteX4" fmla="*/ 1434905 w 3246940"/>
              <a:gd name="connsiteY4" fmla="*/ 2944 h 2189882"/>
              <a:gd name="connsiteX5" fmla="*/ 2011680 w 3246940"/>
              <a:gd name="connsiteY5" fmla="*/ 256163 h 2189882"/>
              <a:gd name="connsiteX6" fmla="*/ 1575582 w 3246940"/>
              <a:gd name="connsiteY6" fmla="*/ 945480 h 2189882"/>
              <a:gd name="connsiteX7" fmla="*/ 1631853 w 3246940"/>
              <a:gd name="connsiteY7" fmla="*/ 1480052 h 2189882"/>
              <a:gd name="connsiteX8" fmla="*/ 2053883 w 3246940"/>
              <a:gd name="connsiteY8" fmla="*/ 1451917 h 2189882"/>
              <a:gd name="connsiteX9" fmla="*/ 2307102 w 3246940"/>
              <a:gd name="connsiteY9" fmla="*/ 804803 h 2189882"/>
              <a:gd name="connsiteX10" fmla="*/ 2715065 w 3246940"/>
              <a:gd name="connsiteY10" fmla="*/ 1381578 h 2189882"/>
              <a:gd name="connsiteX11" fmla="*/ 3165231 w 3246940"/>
              <a:gd name="connsiteY11" fmla="*/ 1465984 h 2189882"/>
              <a:gd name="connsiteX12" fmla="*/ 3193366 w 3246940"/>
              <a:gd name="connsiteY12" fmla="*/ 931412 h 2189882"/>
              <a:gd name="connsiteX13" fmla="*/ 2602523 w 3246940"/>
              <a:gd name="connsiteY13" fmla="*/ 101418 h 2189882"/>
              <a:gd name="connsiteX0" fmla="*/ 0 w 2585758"/>
              <a:gd name="connsiteY0" fmla="*/ 2169369 h 2169369"/>
              <a:gd name="connsiteX1" fmla="*/ 801858 w 2585758"/>
              <a:gd name="connsiteY1" fmla="*/ 1240901 h 2169369"/>
              <a:gd name="connsiteX2" fmla="*/ 267286 w 2585758"/>
              <a:gd name="connsiteY2" fmla="*/ 396840 h 2169369"/>
              <a:gd name="connsiteX3" fmla="*/ 773723 w 2585758"/>
              <a:gd name="connsiteY3" fmla="*/ 2944 h 2169369"/>
              <a:gd name="connsiteX4" fmla="*/ 1350498 w 2585758"/>
              <a:gd name="connsiteY4" fmla="*/ 256163 h 2169369"/>
              <a:gd name="connsiteX5" fmla="*/ 914400 w 2585758"/>
              <a:gd name="connsiteY5" fmla="*/ 945480 h 2169369"/>
              <a:gd name="connsiteX6" fmla="*/ 970671 w 2585758"/>
              <a:gd name="connsiteY6" fmla="*/ 1480052 h 2169369"/>
              <a:gd name="connsiteX7" fmla="*/ 1392701 w 2585758"/>
              <a:gd name="connsiteY7" fmla="*/ 1451917 h 2169369"/>
              <a:gd name="connsiteX8" fmla="*/ 1645920 w 2585758"/>
              <a:gd name="connsiteY8" fmla="*/ 804803 h 2169369"/>
              <a:gd name="connsiteX9" fmla="*/ 2053883 w 2585758"/>
              <a:gd name="connsiteY9" fmla="*/ 1381578 h 2169369"/>
              <a:gd name="connsiteX10" fmla="*/ 2504049 w 2585758"/>
              <a:gd name="connsiteY10" fmla="*/ 1465984 h 2169369"/>
              <a:gd name="connsiteX11" fmla="*/ 2532184 w 2585758"/>
              <a:gd name="connsiteY11" fmla="*/ 931412 h 2169369"/>
              <a:gd name="connsiteX12" fmla="*/ 1941341 w 2585758"/>
              <a:gd name="connsiteY12" fmla="*/ 101418 h 2169369"/>
              <a:gd name="connsiteX0" fmla="*/ 534622 w 2318522"/>
              <a:gd name="connsiteY0" fmla="*/ 1240901 h 1540217"/>
              <a:gd name="connsiteX1" fmla="*/ 50 w 2318522"/>
              <a:gd name="connsiteY1" fmla="*/ 396840 h 1540217"/>
              <a:gd name="connsiteX2" fmla="*/ 506487 w 2318522"/>
              <a:gd name="connsiteY2" fmla="*/ 2944 h 1540217"/>
              <a:gd name="connsiteX3" fmla="*/ 1083262 w 2318522"/>
              <a:gd name="connsiteY3" fmla="*/ 256163 h 1540217"/>
              <a:gd name="connsiteX4" fmla="*/ 647164 w 2318522"/>
              <a:gd name="connsiteY4" fmla="*/ 945480 h 1540217"/>
              <a:gd name="connsiteX5" fmla="*/ 703435 w 2318522"/>
              <a:gd name="connsiteY5" fmla="*/ 1480052 h 1540217"/>
              <a:gd name="connsiteX6" fmla="*/ 1125465 w 2318522"/>
              <a:gd name="connsiteY6" fmla="*/ 1451917 h 1540217"/>
              <a:gd name="connsiteX7" fmla="*/ 1378684 w 2318522"/>
              <a:gd name="connsiteY7" fmla="*/ 804803 h 1540217"/>
              <a:gd name="connsiteX8" fmla="*/ 1786647 w 2318522"/>
              <a:gd name="connsiteY8" fmla="*/ 1381578 h 1540217"/>
              <a:gd name="connsiteX9" fmla="*/ 2236813 w 2318522"/>
              <a:gd name="connsiteY9" fmla="*/ 1465984 h 1540217"/>
              <a:gd name="connsiteX10" fmla="*/ 2264948 w 2318522"/>
              <a:gd name="connsiteY10" fmla="*/ 931412 h 1540217"/>
              <a:gd name="connsiteX11" fmla="*/ 1674105 w 2318522"/>
              <a:gd name="connsiteY11" fmla="*/ 101418 h 1540217"/>
              <a:gd name="connsiteX0" fmla="*/ 50 w 2318522"/>
              <a:gd name="connsiteY0" fmla="*/ 396840 h 1540217"/>
              <a:gd name="connsiteX1" fmla="*/ 506487 w 2318522"/>
              <a:gd name="connsiteY1" fmla="*/ 2944 h 1540217"/>
              <a:gd name="connsiteX2" fmla="*/ 1083262 w 2318522"/>
              <a:gd name="connsiteY2" fmla="*/ 256163 h 1540217"/>
              <a:gd name="connsiteX3" fmla="*/ 647164 w 2318522"/>
              <a:gd name="connsiteY3" fmla="*/ 945480 h 1540217"/>
              <a:gd name="connsiteX4" fmla="*/ 703435 w 2318522"/>
              <a:gd name="connsiteY4" fmla="*/ 1480052 h 1540217"/>
              <a:gd name="connsiteX5" fmla="*/ 1125465 w 2318522"/>
              <a:gd name="connsiteY5" fmla="*/ 1451917 h 1540217"/>
              <a:gd name="connsiteX6" fmla="*/ 1378684 w 2318522"/>
              <a:gd name="connsiteY6" fmla="*/ 804803 h 1540217"/>
              <a:gd name="connsiteX7" fmla="*/ 1786647 w 2318522"/>
              <a:gd name="connsiteY7" fmla="*/ 1381578 h 1540217"/>
              <a:gd name="connsiteX8" fmla="*/ 2236813 w 2318522"/>
              <a:gd name="connsiteY8" fmla="*/ 1465984 h 1540217"/>
              <a:gd name="connsiteX9" fmla="*/ 2264948 w 2318522"/>
              <a:gd name="connsiteY9" fmla="*/ 931412 h 1540217"/>
              <a:gd name="connsiteX10" fmla="*/ 1674105 w 2318522"/>
              <a:gd name="connsiteY10" fmla="*/ 101418 h 1540217"/>
              <a:gd name="connsiteX0" fmla="*/ 0 w 1812035"/>
              <a:gd name="connsiteY0" fmla="*/ 2944 h 1540217"/>
              <a:gd name="connsiteX1" fmla="*/ 576775 w 1812035"/>
              <a:gd name="connsiteY1" fmla="*/ 256163 h 1540217"/>
              <a:gd name="connsiteX2" fmla="*/ 140677 w 1812035"/>
              <a:gd name="connsiteY2" fmla="*/ 945480 h 1540217"/>
              <a:gd name="connsiteX3" fmla="*/ 196948 w 1812035"/>
              <a:gd name="connsiteY3" fmla="*/ 1480052 h 1540217"/>
              <a:gd name="connsiteX4" fmla="*/ 618978 w 1812035"/>
              <a:gd name="connsiteY4" fmla="*/ 1451917 h 1540217"/>
              <a:gd name="connsiteX5" fmla="*/ 872197 w 1812035"/>
              <a:gd name="connsiteY5" fmla="*/ 804803 h 1540217"/>
              <a:gd name="connsiteX6" fmla="*/ 1280160 w 1812035"/>
              <a:gd name="connsiteY6" fmla="*/ 1381578 h 1540217"/>
              <a:gd name="connsiteX7" fmla="*/ 1730326 w 1812035"/>
              <a:gd name="connsiteY7" fmla="*/ 1465984 h 1540217"/>
              <a:gd name="connsiteX8" fmla="*/ 1758461 w 1812035"/>
              <a:gd name="connsiteY8" fmla="*/ 931412 h 1540217"/>
              <a:gd name="connsiteX9" fmla="*/ 1167618 w 1812035"/>
              <a:gd name="connsiteY9" fmla="*/ 101418 h 1540217"/>
              <a:gd name="connsiteX0" fmla="*/ 0 w 1812035"/>
              <a:gd name="connsiteY0" fmla="*/ 2944 h 1540217"/>
              <a:gd name="connsiteX1" fmla="*/ 576775 w 1812035"/>
              <a:gd name="connsiteY1" fmla="*/ 256163 h 1540217"/>
              <a:gd name="connsiteX2" fmla="*/ 140677 w 1812035"/>
              <a:gd name="connsiteY2" fmla="*/ 945480 h 1540217"/>
              <a:gd name="connsiteX3" fmla="*/ 196948 w 1812035"/>
              <a:gd name="connsiteY3" fmla="*/ 1480052 h 1540217"/>
              <a:gd name="connsiteX4" fmla="*/ 618978 w 1812035"/>
              <a:gd name="connsiteY4" fmla="*/ 1451917 h 1540217"/>
              <a:gd name="connsiteX5" fmla="*/ 872197 w 1812035"/>
              <a:gd name="connsiteY5" fmla="*/ 804803 h 1540217"/>
              <a:gd name="connsiteX6" fmla="*/ 1280160 w 1812035"/>
              <a:gd name="connsiteY6" fmla="*/ 1381578 h 1540217"/>
              <a:gd name="connsiteX7" fmla="*/ 1730326 w 1812035"/>
              <a:gd name="connsiteY7" fmla="*/ 1465984 h 1540217"/>
              <a:gd name="connsiteX8" fmla="*/ 1758461 w 1812035"/>
              <a:gd name="connsiteY8" fmla="*/ 931412 h 1540217"/>
              <a:gd name="connsiteX0" fmla="*/ 0 w 1730326"/>
              <a:gd name="connsiteY0" fmla="*/ 2944 h 1540217"/>
              <a:gd name="connsiteX1" fmla="*/ 576775 w 1730326"/>
              <a:gd name="connsiteY1" fmla="*/ 256163 h 1540217"/>
              <a:gd name="connsiteX2" fmla="*/ 140677 w 1730326"/>
              <a:gd name="connsiteY2" fmla="*/ 945480 h 1540217"/>
              <a:gd name="connsiteX3" fmla="*/ 196948 w 1730326"/>
              <a:gd name="connsiteY3" fmla="*/ 1480052 h 1540217"/>
              <a:gd name="connsiteX4" fmla="*/ 618978 w 1730326"/>
              <a:gd name="connsiteY4" fmla="*/ 1451917 h 1540217"/>
              <a:gd name="connsiteX5" fmla="*/ 872197 w 1730326"/>
              <a:gd name="connsiteY5" fmla="*/ 804803 h 1540217"/>
              <a:gd name="connsiteX6" fmla="*/ 1280160 w 1730326"/>
              <a:gd name="connsiteY6" fmla="*/ 1381578 h 1540217"/>
              <a:gd name="connsiteX7" fmla="*/ 1730326 w 1730326"/>
              <a:gd name="connsiteY7" fmla="*/ 1465984 h 1540217"/>
              <a:gd name="connsiteX0" fmla="*/ 0 w 1280160"/>
              <a:gd name="connsiteY0" fmla="*/ 2944 h 1540217"/>
              <a:gd name="connsiteX1" fmla="*/ 576775 w 1280160"/>
              <a:gd name="connsiteY1" fmla="*/ 256163 h 1540217"/>
              <a:gd name="connsiteX2" fmla="*/ 140677 w 1280160"/>
              <a:gd name="connsiteY2" fmla="*/ 945480 h 1540217"/>
              <a:gd name="connsiteX3" fmla="*/ 196948 w 1280160"/>
              <a:gd name="connsiteY3" fmla="*/ 1480052 h 1540217"/>
              <a:gd name="connsiteX4" fmla="*/ 618978 w 1280160"/>
              <a:gd name="connsiteY4" fmla="*/ 1451917 h 1540217"/>
              <a:gd name="connsiteX5" fmla="*/ 872197 w 1280160"/>
              <a:gd name="connsiteY5" fmla="*/ 804803 h 1540217"/>
              <a:gd name="connsiteX6" fmla="*/ 1280160 w 1280160"/>
              <a:gd name="connsiteY6" fmla="*/ 1381578 h 1540217"/>
              <a:gd name="connsiteX0" fmla="*/ 0 w 872197"/>
              <a:gd name="connsiteY0" fmla="*/ 2944 h 1540217"/>
              <a:gd name="connsiteX1" fmla="*/ 576775 w 872197"/>
              <a:gd name="connsiteY1" fmla="*/ 256163 h 1540217"/>
              <a:gd name="connsiteX2" fmla="*/ 140677 w 872197"/>
              <a:gd name="connsiteY2" fmla="*/ 945480 h 1540217"/>
              <a:gd name="connsiteX3" fmla="*/ 196948 w 872197"/>
              <a:gd name="connsiteY3" fmla="*/ 1480052 h 1540217"/>
              <a:gd name="connsiteX4" fmla="*/ 618978 w 872197"/>
              <a:gd name="connsiteY4" fmla="*/ 1451917 h 1540217"/>
              <a:gd name="connsiteX5" fmla="*/ 872197 w 872197"/>
              <a:gd name="connsiteY5" fmla="*/ 804803 h 1540217"/>
              <a:gd name="connsiteX0" fmla="*/ 0 w 618978"/>
              <a:gd name="connsiteY0" fmla="*/ 2944 h 1540217"/>
              <a:gd name="connsiteX1" fmla="*/ 576775 w 618978"/>
              <a:gd name="connsiteY1" fmla="*/ 256163 h 1540217"/>
              <a:gd name="connsiteX2" fmla="*/ 140677 w 618978"/>
              <a:gd name="connsiteY2" fmla="*/ 945480 h 1540217"/>
              <a:gd name="connsiteX3" fmla="*/ 196948 w 618978"/>
              <a:gd name="connsiteY3" fmla="*/ 1480052 h 1540217"/>
              <a:gd name="connsiteX4" fmla="*/ 618978 w 618978"/>
              <a:gd name="connsiteY4" fmla="*/ 1451917 h 1540217"/>
              <a:gd name="connsiteX0" fmla="*/ 0 w 577774"/>
              <a:gd name="connsiteY0" fmla="*/ 2944 h 1480052"/>
              <a:gd name="connsiteX1" fmla="*/ 576775 w 577774"/>
              <a:gd name="connsiteY1" fmla="*/ 256163 h 1480052"/>
              <a:gd name="connsiteX2" fmla="*/ 140677 w 577774"/>
              <a:gd name="connsiteY2" fmla="*/ 945480 h 1480052"/>
              <a:gd name="connsiteX3" fmla="*/ 196948 w 577774"/>
              <a:gd name="connsiteY3" fmla="*/ 1480052 h 148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774" h="1480052">
                <a:moveTo>
                  <a:pt x="0" y="2944"/>
                </a:moveTo>
                <a:cubicBezTo>
                  <a:pt x="180535" y="-20502"/>
                  <a:pt x="553329" y="99074"/>
                  <a:pt x="576775" y="256163"/>
                </a:cubicBezTo>
                <a:cubicBezTo>
                  <a:pt x="600221" y="413252"/>
                  <a:pt x="203982" y="741498"/>
                  <a:pt x="140677" y="945480"/>
                </a:cubicBezTo>
                <a:cubicBezTo>
                  <a:pt x="77372" y="1149462"/>
                  <a:pt x="117231" y="1395646"/>
                  <a:pt x="196948" y="1480052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8196029" y="2082804"/>
            <a:ext cx="675249" cy="735414"/>
          </a:xfrm>
          <a:custGeom>
            <a:avLst/>
            <a:gdLst>
              <a:gd name="connsiteX0" fmla="*/ 1493322 w 3825862"/>
              <a:gd name="connsiteY0" fmla="*/ 0 h 2608968"/>
              <a:gd name="connsiteX1" fmla="*/ 789938 w 3825862"/>
              <a:gd name="connsiteY1" fmla="*/ 478301 h 2608968"/>
              <a:gd name="connsiteX2" fmla="*/ 2147 w 3825862"/>
              <a:gd name="connsiteY2" fmla="*/ 1308295 h 2608968"/>
              <a:gd name="connsiteX3" fmla="*/ 578922 w 3825862"/>
              <a:gd name="connsiteY3" fmla="*/ 2222695 h 2608968"/>
              <a:gd name="connsiteX4" fmla="*/ 1240104 w 3825862"/>
              <a:gd name="connsiteY4" fmla="*/ 2588455 h 2608968"/>
              <a:gd name="connsiteX5" fmla="*/ 2041962 w 3825862"/>
              <a:gd name="connsiteY5" fmla="*/ 1659987 h 2608968"/>
              <a:gd name="connsiteX6" fmla="*/ 1507390 w 3825862"/>
              <a:gd name="connsiteY6" fmla="*/ 815926 h 2608968"/>
              <a:gd name="connsiteX7" fmla="*/ 2013827 w 3825862"/>
              <a:gd name="connsiteY7" fmla="*/ 422030 h 2608968"/>
              <a:gd name="connsiteX8" fmla="*/ 2590602 w 3825862"/>
              <a:gd name="connsiteY8" fmla="*/ 675249 h 2608968"/>
              <a:gd name="connsiteX9" fmla="*/ 2154504 w 3825862"/>
              <a:gd name="connsiteY9" fmla="*/ 1364566 h 2608968"/>
              <a:gd name="connsiteX10" fmla="*/ 2210775 w 3825862"/>
              <a:gd name="connsiteY10" fmla="*/ 1899138 h 2608968"/>
              <a:gd name="connsiteX11" fmla="*/ 2632805 w 3825862"/>
              <a:gd name="connsiteY11" fmla="*/ 1871003 h 2608968"/>
              <a:gd name="connsiteX12" fmla="*/ 2886024 w 3825862"/>
              <a:gd name="connsiteY12" fmla="*/ 1223889 h 2608968"/>
              <a:gd name="connsiteX13" fmla="*/ 3293987 w 3825862"/>
              <a:gd name="connsiteY13" fmla="*/ 1800664 h 2608968"/>
              <a:gd name="connsiteX14" fmla="*/ 3744153 w 3825862"/>
              <a:gd name="connsiteY14" fmla="*/ 1885070 h 2608968"/>
              <a:gd name="connsiteX15" fmla="*/ 3772288 w 3825862"/>
              <a:gd name="connsiteY15" fmla="*/ 1350498 h 2608968"/>
              <a:gd name="connsiteX16" fmla="*/ 3181445 w 3825862"/>
              <a:gd name="connsiteY16" fmla="*/ 520504 h 2608968"/>
              <a:gd name="connsiteX17" fmla="*/ 2984498 w 3825862"/>
              <a:gd name="connsiteY17" fmla="*/ 393895 h 2608968"/>
              <a:gd name="connsiteX18" fmla="*/ 2984498 w 3825862"/>
              <a:gd name="connsiteY18" fmla="*/ 393895 h 2608968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18" fmla="*/ 2984498 w 3825862"/>
              <a:gd name="connsiteY18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0" fmla="*/ 789938 w 3825862"/>
              <a:gd name="connsiteY0" fmla="*/ 59215 h 2189882"/>
              <a:gd name="connsiteX1" fmla="*/ 2147 w 3825862"/>
              <a:gd name="connsiteY1" fmla="*/ 889209 h 2189882"/>
              <a:gd name="connsiteX2" fmla="*/ 578922 w 3825862"/>
              <a:gd name="connsiteY2" fmla="*/ 1803609 h 2189882"/>
              <a:gd name="connsiteX3" fmla="*/ 1240104 w 3825862"/>
              <a:gd name="connsiteY3" fmla="*/ 2169369 h 2189882"/>
              <a:gd name="connsiteX4" fmla="*/ 2041962 w 3825862"/>
              <a:gd name="connsiteY4" fmla="*/ 1240901 h 2189882"/>
              <a:gd name="connsiteX5" fmla="*/ 1507390 w 3825862"/>
              <a:gd name="connsiteY5" fmla="*/ 396840 h 2189882"/>
              <a:gd name="connsiteX6" fmla="*/ 2013827 w 3825862"/>
              <a:gd name="connsiteY6" fmla="*/ 2944 h 2189882"/>
              <a:gd name="connsiteX7" fmla="*/ 2590602 w 3825862"/>
              <a:gd name="connsiteY7" fmla="*/ 256163 h 2189882"/>
              <a:gd name="connsiteX8" fmla="*/ 2154504 w 3825862"/>
              <a:gd name="connsiteY8" fmla="*/ 945480 h 2189882"/>
              <a:gd name="connsiteX9" fmla="*/ 2210775 w 3825862"/>
              <a:gd name="connsiteY9" fmla="*/ 1480052 h 2189882"/>
              <a:gd name="connsiteX10" fmla="*/ 2632805 w 3825862"/>
              <a:gd name="connsiteY10" fmla="*/ 1451917 h 2189882"/>
              <a:gd name="connsiteX11" fmla="*/ 2886024 w 3825862"/>
              <a:gd name="connsiteY11" fmla="*/ 804803 h 2189882"/>
              <a:gd name="connsiteX12" fmla="*/ 3293987 w 3825862"/>
              <a:gd name="connsiteY12" fmla="*/ 1381578 h 2189882"/>
              <a:gd name="connsiteX13" fmla="*/ 3744153 w 3825862"/>
              <a:gd name="connsiteY13" fmla="*/ 1465984 h 2189882"/>
              <a:gd name="connsiteX14" fmla="*/ 3772288 w 3825862"/>
              <a:gd name="connsiteY14" fmla="*/ 931412 h 2189882"/>
              <a:gd name="connsiteX15" fmla="*/ 3181445 w 3825862"/>
              <a:gd name="connsiteY15" fmla="*/ 101418 h 2189882"/>
              <a:gd name="connsiteX0" fmla="*/ 2147 w 3825862"/>
              <a:gd name="connsiteY0" fmla="*/ 889209 h 2189882"/>
              <a:gd name="connsiteX1" fmla="*/ 578922 w 3825862"/>
              <a:gd name="connsiteY1" fmla="*/ 1803609 h 2189882"/>
              <a:gd name="connsiteX2" fmla="*/ 1240104 w 3825862"/>
              <a:gd name="connsiteY2" fmla="*/ 2169369 h 2189882"/>
              <a:gd name="connsiteX3" fmla="*/ 2041962 w 3825862"/>
              <a:gd name="connsiteY3" fmla="*/ 1240901 h 2189882"/>
              <a:gd name="connsiteX4" fmla="*/ 1507390 w 3825862"/>
              <a:gd name="connsiteY4" fmla="*/ 396840 h 2189882"/>
              <a:gd name="connsiteX5" fmla="*/ 2013827 w 3825862"/>
              <a:gd name="connsiteY5" fmla="*/ 2944 h 2189882"/>
              <a:gd name="connsiteX6" fmla="*/ 2590602 w 3825862"/>
              <a:gd name="connsiteY6" fmla="*/ 256163 h 2189882"/>
              <a:gd name="connsiteX7" fmla="*/ 2154504 w 3825862"/>
              <a:gd name="connsiteY7" fmla="*/ 945480 h 2189882"/>
              <a:gd name="connsiteX8" fmla="*/ 2210775 w 3825862"/>
              <a:gd name="connsiteY8" fmla="*/ 1480052 h 2189882"/>
              <a:gd name="connsiteX9" fmla="*/ 2632805 w 3825862"/>
              <a:gd name="connsiteY9" fmla="*/ 1451917 h 2189882"/>
              <a:gd name="connsiteX10" fmla="*/ 2886024 w 3825862"/>
              <a:gd name="connsiteY10" fmla="*/ 804803 h 2189882"/>
              <a:gd name="connsiteX11" fmla="*/ 3293987 w 3825862"/>
              <a:gd name="connsiteY11" fmla="*/ 1381578 h 2189882"/>
              <a:gd name="connsiteX12" fmla="*/ 3744153 w 3825862"/>
              <a:gd name="connsiteY12" fmla="*/ 1465984 h 2189882"/>
              <a:gd name="connsiteX13" fmla="*/ 3772288 w 3825862"/>
              <a:gd name="connsiteY13" fmla="*/ 931412 h 2189882"/>
              <a:gd name="connsiteX14" fmla="*/ 3181445 w 3825862"/>
              <a:gd name="connsiteY14" fmla="*/ 101418 h 2189882"/>
              <a:gd name="connsiteX0" fmla="*/ 0 w 3246940"/>
              <a:gd name="connsiteY0" fmla="*/ 1803609 h 2189882"/>
              <a:gd name="connsiteX1" fmla="*/ 661182 w 3246940"/>
              <a:gd name="connsiteY1" fmla="*/ 2169369 h 2189882"/>
              <a:gd name="connsiteX2" fmla="*/ 1463040 w 3246940"/>
              <a:gd name="connsiteY2" fmla="*/ 1240901 h 2189882"/>
              <a:gd name="connsiteX3" fmla="*/ 928468 w 3246940"/>
              <a:gd name="connsiteY3" fmla="*/ 396840 h 2189882"/>
              <a:gd name="connsiteX4" fmla="*/ 1434905 w 3246940"/>
              <a:gd name="connsiteY4" fmla="*/ 2944 h 2189882"/>
              <a:gd name="connsiteX5" fmla="*/ 2011680 w 3246940"/>
              <a:gd name="connsiteY5" fmla="*/ 256163 h 2189882"/>
              <a:gd name="connsiteX6" fmla="*/ 1575582 w 3246940"/>
              <a:gd name="connsiteY6" fmla="*/ 945480 h 2189882"/>
              <a:gd name="connsiteX7" fmla="*/ 1631853 w 3246940"/>
              <a:gd name="connsiteY7" fmla="*/ 1480052 h 2189882"/>
              <a:gd name="connsiteX8" fmla="*/ 2053883 w 3246940"/>
              <a:gd name="connsiteY8" fmla="*/ 1451917 h 2189882"/>
              <a:gd name="connsiteX9" fmla="*/ 2307102 w 3246940"/>
              <a:gd name="connsiteY9" fmla="*/ 804803 h 2189882"/>
              <a:gd name="connsiteX10" fmla="*/ 2715065 w 3246940"/>
              <a:gd name="connsiteY10" fmla="*/ 1381578 h 2189882"/>
              <a:gd name="connsiteX11" fmla="*/ 3165231 w 3246940"/>
              <a:gd name="connsiteY11" fmla="*/ 1465984 h 2189882"/>
              <a:gd name="connsiteX12" fmla="*/ 3193366 w 3246940"/>
              <a:gd name="connsiteY12" fmla="*/ 931412 h 2189882"/>
              <a:gd name="connsiteX13" fmla="*/ 2602523 w 3246940"/>
              <a:gd name="connsiteY13" fmla="*/ 101418 h 2189882"/>
              <a:gd name="connsiteX0" fmla="*/ 0 w 2585758"/>
              <a:gd name="connsiteY0" fmla="*/ 2169369 h 2169369"/>
              <a:gd name="connsiteX1" fmla="*/ 801858 w 2585758"/>
              <a:gd name="connsiteY1" fmla="*/ 1240901 h 2169369"/>
              <a:gd name="connsiteX2" fmla="*/ 267286 w 2585758"/>
              <a:gd name="connsiteY2" fmla="*/ 396840 h 2169369"/>
              <a:gd name="connsiteX3" fmla="*/ 773723 w 2585758"/>
              <a:gd name="connsiteY3" fmla="*/ 2944 h 2169369"/>
              <a:gd name="connsiteX4" fmla="*/ 1350498 w 2585758"/>
              <a:gd name="connsiteY4" fmla="*/ 256163 h 2169369"/>
              <a:gd name="connsiteX5" fmla="*/ 914400 w 2585758"/>
              <a:gd name="connsiteY5" fmla="*/ 945480 h 2169369"/>
              <a:gd name="connsiteX6" fmla="*/ 970671 w 2585758"/>
              <a:gd name="connsiteY6" fmla="*/ 1480052 h 2169369"/>
              <a:gd name="connsiteX7" fmla="*/ 1392701 w 2585758"/>
              <a:gd name="connsiteY7" fmla="*/ 1451917 h 2169369"/>
              <a:gd name="connsiteX8" fmla="*/ 1645920 w 2585758"/>
              <a:gd name="connsiteY8" fmla="*/ 804803 h 2169369"/>
              <a:gd name="connsiteX9" fmla="*/ 2053883 w 2585758"/>
              <a:gd name="connsiteY9" fmla="*/ 1381578 h 2169369"/>
              <a:gd name="connsiteX10" fmla="*/ 2504049 w 2585758"/>
              <a:gd name="connsiteY10" fmla="*/ 1465984 h 2169369"/>
              <a:gd name="connsiteX11" fmla="*/ 2532184 w 2585758"/>
              <a:gd name="connsiteY11" fmla="*/ 931412 h 2169369"/>
              <a:gd name="connsiteX12" fmla="*/ 1941341 w 2585758"/>
              <a:gd name="connsiteY12" fmla="*/ 101418 h 2169369"/>
              <a:gd name="connsiteX0" fmla="*/ 534622 w 2318522"/>
              <a:gd name="connsiteY0" fmla="*/ 1240901 h 1540217"/>
              <a:gd name="connsiteX1" fmla="*/ 50 w 2318522"/>
              <a:gd name="connsiteY1" fmla="*/ 396840 h 1540217"/>
              <a:gd name="connsiteX2" fmla="*/ 506487 w 2318522"/>
              <a:gd name="connsiteY2" fmla="*/ 2944 h 1540217"/>
              <a:gd name="connsiteX3" fmla="*/ 1083262 w 2318522"/>
              <a:gd name="connsiteY3" fmla="*/ 256163 h 1540217"/>
              <a:gd name="connsiteX4" fmla="*/ 647164 w 2318522"/>
              <a:gd name="connsiteY4" fmla="*/ 945480 h 1540217"/>
              <a:gd name="connsiteX5" fmla="*/ 703435 w 2318522"/>
              <a:gd name="connsiteY5" fmla="*/ 1480052 h 1540217"/>
              <a:gd name="connsiteX6" fmla="*/ 1125465 w 2318522"/>
              <a:gd name="connsiteY6" fmla="*/ 1451917 h 1540217"/>
              <a:gd name="connsiteX7" fmla="*/ 1378684 w 2318522"/>
              <a:gd name="connsiteY7" fmla="*/ 804803 h 1540217"/>
              <a:gd name="connsiteX8" fmla="*/ 1786647 w 2318522"/>
              <a:gd name="connsiteY8" fmla="*/ 1381578 h 1540217"/>
              <a:gd name="connsiteX9" fmla="*/ 2236813 w 2318522"/>
              <a:gd name="connsiteY9" fmla="*/ 1465984 h 1540217"/>
              <a:gd name="connsiteX10" fmla="*/ 2264948 w 2318522"/>
              <a:gd name="connsiteY10" fmla="*/ 931412 h 1540217"/>
              <a:gd name="connsiteX11" fmla="*/ 1674105 w 2318522"/>
              <a:gd name="connsiteY11" fmla="*/ 101418 h 1540217"/>
              <a:gd name="connsiteX0" fmla="*/ 50 w 2318522"/>
              <a:gd name="connsiteY0" fmla="*/ 396840 h 1540217"/>
              <a:gd name="connsiteX1" fmla="*/ 506487 w 2318522"/>
              <a:gd name="connsiteY1" fmla="*/ 2944 h 1540217"/>
              <a:gd name="connsiteX2" fmla="*/ 1083262 w 2318522"/>
              <a:gd name="connsiteY2" fmla="*/ 256163 h 1540217"/>
              <a:gd name="connsiteX3" fmla="*/ 647164 w 2318522"/>
              <a:gd name="connsiteY3" fmla="*/ 945480 h 1540217"/>
              <a:gd name="connsiteX4" fmla="*/ 703435 w 2318522"/>
              <a:gd name="connsiteY4" fmla="*/ 1480052 h 1540217"/>
              <a:gd name="connsiteX5" fmla="*/ 1125465 w 2318522"/>
              <a:gd name="connsiteY5" fmla="*/ 1451917 h 1540217"/>
              <a:gd name="connsiteX6" fmla="*/ 1378684 w 2318522"/>
              <a:gd name="connsiteY6" fmla="*/ 804803 h 1540217"/>
              <a:gd name="connsiteX7" fmla="*/ 1786647 w 2318522"/>
              <a:gd name="connsiteY7" fmla="*/ 1381578 h 1540217"/>
              <a:gd name="connsiteX8" fmla="*/ 2236813 w 2318522"/>
              <a:gd name="connsiteY8" fmla="*/ 1465984 h 1540217"/>
              <a:gd name="connsiteX9" fmla="*/ 2264948 w 2318522"/>
              <a:gd name="connsiteY9" fmla="*/ 931412 h 1540217"/>
              <a:gd name="connsiteX10" fmla="*/ 1674105 w 2318522"/>
              <a:gd name="connsiteY10" fmla="*/ 101418 h 1540217"/>
              <a:gd name="connsiteX0" fmla="*/ 0 w 1812035"/>
              <a:gd name="connsiteY0" fmla="*/ 2944 h 1540217"/>
              <a:gd name="connsiteX1" fmla="*/ 576775 w 1812035"/>
              <a:gd name="connsiteY1" fmla="*/ 256163 h 1540217"/>
              <a:gd name="connsiteX2" fmla="*/ 140677 w 1812035"/>
              <a:gd name="connsiteY2" fmla="*/ 945480 h 1540217"/>
              <a:gd name="connsiteX3" fmla="*/ 196948 w 1812035"/>
              <a:gd name="connsiteY3" fmla="*/ 1480052 h 1540217"/>
              <a:gd name="connsiteX4" fmla="*/ 618978 w 1812035"/>
              <a:gd name="connsiteY4" fmla="*/ 1451917 h 1540217"/>
              <a:gd name="connsiteX5" fmla="*/ 872197 w 1812035"/>
              <a:gd name="connsiteY5" fmla="*/ 804803 h 1540217"/>
              <a:gd name="connsiteX6" fmla="*/ 1280160 w 1812035"/>
              <a:gd name="connsiteY6" fmla="*/ 1381578 h 1540217"/>
              <a:gd name="connsiteX7" fmla="*/ 1730326 w 1812035"/>
              <a:gd name="connsiteY7" fmla="*/ 1465984 h 1540217"/>
              <a:gd name="connsiteX8" fmla="*/ 1758461 w 1812035"/>
              <a:gd name="connsiteY8" fmla="*/ 931412 h 1540217"/>
              <a:gd name="connsiteX9" fmla="*/ 1167618 w 1812035"/>
              <a:gd name="connsiteY9" fmla="*/ 101418 h 1540217"/>
              <a:gd name="connsiteX0" fmla="*/ 467383 w 1702643"/>
              <a:gd name="connsiteY0" fmla="*/ 154745 h 1438799"/>
              <a:gd name="connsiteX1" fmla="*/ 31285 w 1702643"/>
              <a:gd name="connsiteY1" fmla="*/ 844062 h 1438799"/>
              <a:gd name="connsiteX2" fmla="*/ 87556 w 1702643"/>
              <a:gd name="connsiteY2" fmla="*/ 1378634 h 1438799"/>
              <a:gd name="connsiteX3" fmla="*/ 509586 w 1702643"/>
              <a:gd name="connsiteY3" fmla="*/ 1350499 h 1438799"/>
              <a:gd name="connsiteX4" fmla="*/ 762805 w 1702643"/>
              <a:gd name="connsiteY4" fmla="*/ 703385 h 1438799"/>
              <a:gd name="connsiteX5" fmla="*/ 1170768 w 1702643"/>
              <a:gd name="connsiteY5" fmla="*/ 1280160 h 1438799"/>
              <a:gd name="connsiteX6" fmla="*/ 1620934 w 1702643"/>
              <a:gd name="connsiteY6" fmla="*/ 1364566 h 1438799"/>
              <a:gd name="connsiteX7" fmla="*/ 1649069 w 1702643"/>
              <a:gd name="connsiteY7" fmla="*/ 829994 h 1438799"/>
              <a:gd name="connsiteX8" fmla="*/ 1058226 w 1702643"/>
              <a:gd name="connsiteY8" fmla="*/ 0 h 1438799"/>
              <a:gd name="connsiteX0" fmla="*/ 31285 w 1702643"/>
              <a:gd name="connsiteY0" fmla="*/ 844062 h 1438799"/>
              <a:gd name="connsiteX1" fmla="*/ 87556 w 1702643"/>
              <a:gd name="connsiteY1" fmla="*/ 1378634 h 1438799"/>
              <a:gd name="connsiteX2" fmla="*/ 509586 w 1702643"/>
              <a:gd name="connsiteY2" fmla="*/ 1350499 h 1438799"/>
              <a:gd name="connsiteX3" fmla="*/ 762805 w 1702643"/>
              <a:gd name="connsiteY3" fmla="*/ 703385 h 1438799"/>
              <a:gd name="connsiteX4" fmla="*/ 1170768 w 1702643"/>
              <a:gd name="connsiteY4" fmla="*/ 1280160 h 1438799"/>
              <a:gd name="connsiteX5" fmla="*/ 1620934 w 1702643"/>
              <a:gd name="connsiteY5" fmla="*/ 1364566 h 1438799"/>
              <a:gd name="connsiteX6" fmla="*/ 1649069 w 1702643"/>
              <a:gd name="connsiteY6" fmla="*/ 829994 h 1438799"/>
              <a:gd name="connsiteX7" fmla="*/ 1058226 w 1702643"/>
              <a:gd name="connsiteY7" fmla="*/ 0 h 1438799"/>
              <a:gd name="connsiteX0" fmla="*/ 0 w 1615087"/>
              <a:gd name="connsiteY0" fmla="*/ 1378634 h 1438799"/>
              <a:gd name="connsiteX1" fmla="*/ 422030 w 1615087"/>
              <a:gd name="connsiteY1" fmla="*/ 1350499 h 1438799"/>
              <a:gd name="connsiteX2" fmla="*/ 675249 w 1615087"/>
              <a:gd name="connsiteY2" fmla="*/ 703385 h 1438799"/>
              <a:gd name="connsiteX3" fmla="*/ 1083212 w 1615087"/>
              <a:gd name="connsiteY3" fmla="*/ 1280160 h 1438799"/>
              <a:gd name="connsiteX4" fmla="*/ 1533378 w 1615087"/>
              <a:gd name="connsiteY4" fmla="*/ 1364566 h 1438799"/>
              <a:gd name="connsiteX5" fmla="*/ 1561513 w 1615087"/>
              <a:gd name="connsiteY5" fmla="*/ 829994 h 1438799"/>
              <a:gd name="connsiteX6" fmla="*/ 970670 w 1615087"/>
              <a:gd name="connsiteY6" fmla="*/ 0 h 1438799"/>
              <a:gd name="connsiteX0" fmla="*/ 0 w 1615087"/>
              <a:gd name="connsiteY0" fmla="*/ 675461 h 735626"/>
              <a:gd name="connsiteX1" fmla="*/ 422030 w 1615087"/>
              <a:gd name="connsiteY1" fmla="*/ 647326 h 735626"/>
              <a:gd name="connsiteX2" fmla="*/ 675249 w 1615087"/>
              <a:gd name="connsiteY2" fmla="*/ 212 h 735626"/>
              <a:gd name="connsiteX3" fmla="*/ 1083212 w 1615087"/>
              <a:gd name="connsiteY3" fmla="*/ 576987 h 735626"/>
              <a:gd name="connsiteX4" fmla="*/ 1533378 w 1615087"/>
              <a:gd name="connsiteY4" fmla="*/ 661393 h 735626"/>
              <a:gd name="connsiteX5" fmla="*/ 1561513 w 1615087"/>
              <a:gd name="connsiteY5" fmla="*/ 126821 h 735626"/>
              <a:gd name="connsiteX0" fmla="*/ 0 w 1533378"/>
              <a:gd name="connsiteY0" fmla="*/ 675461 h 735626"/>
              <a:gd name="connsiteX1" fmla="*/ 422030 w 1533378"/>
              <a:gd name="connsiteY1" fmla="*/ 647326 h 735626"/>
              <a:gd name="connsiteX2" fmla="*/ 675249 w 1533378"/>
              <a:gd name="connsiteY2" fmla="*/ 212 h 735626"/>
              <a:gd name="connsiteX3" fmla="*/ 1083212 w 1533378"/>
              <a:gd name="connsiteY3" fmla="*/ 576987 h 735626"/>
              <a:gd name="connsiteX4" fmla="*/ 1533378 w 1533378"/>
              <a:gd name="connsiteY4" fmla="*/ 661393 h 735626"/>
              <a:gd name="connsiteX0" fmla="*/ 0 w 1083212"/>
              <a:gd name="connsiteY0" fmla="*/ 675461 h 735626"/>
              <a:gd name="connsiteX1" fmla="*/ 422030 w 1083212"/>
              <a:gd name="connsiteY1" fmla="*/ 647326 h 735626"/>
              <a:gd name="connsiteX2" fmla="*/ 675249 w 1083212"/>
              <a:gd name="connsiteY2" fmla="*/ 212 h 735626"/>
              <a:gd name="connsiteX3" fmla="*/ 1083212 w 1083212"/>
              <a:gd name="connsiteY3" fmla="*/ 576987 h 735626"/>
              <a:gd name="connsiteX0" fmla="*/ 0 w 675249"/>
              <a:gd name="connsiteY0" fmla="*/ 675249 h 735414"/>
              <a:gd name="connsiteX1" fmla="*/ 422030 w 675249"/>
              <a:gd name="connsiteY1" fmla="*/ 647114 h 735414"/>
              <a:gd name="connsiteX2" fmla="*/ 675249 w 675249"/>
              <a:gd name="connsiteY2" fmla="*/ 0 h 73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49" h="735414">
                <a:moveTo>
                  <a:pt x="0" y="675249"/>
                </a:moveTo>
                <a:cubicBezTo>
                  <a:pt x="79717" y="759655"/>
                  <a:pt x="309489" y="759655"/>
                  <a:pt x="422030" y="647114"/>
                </a:cubicBezTo>
                <a:cubicBezTo>
                  <a:pt x="534571" y="534573"/>
                  <a:pt x="565052" y="11723"/>
                  <a:pt x="675249" y="0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>
          <a:xfrm>
            <a:off x="8867845" y="2082592"/>
            <a:ext cx="858129" cy="697348"/>
          </a:xfrm>
          <a:custGeom>
            <a:avLst/>
            <a:gdLst>
              <a:gd name="connsiteX0" fmla="*/ 1493322 w 3825862"/>
              <a:gd name="connsiteY0" fmla="*/ 0 h 2608968"/>
              <a:gd name="connsiteX1" fmla="*/ 789938 w 3825862"/>
              <a:gd name="connsiteY1" fmla="*/ 478301 h 2608968"/>
              <a:gd name="connsiteX2" fmla="*/ 2147 w 3825862"/>
              <a:gd name="connsiteY2" fmla="*/ 1308295 h 2608968"/>
              <a:gd name="connsiteX3" fmla="*/ 578922 w 3825862"/>
              <a:gd name="connsiteY3" fmla="*/ 2222695 h 2608968"/>
              <a:gd name="connsiteX4" fmla="*/ 1240104 w 3825862"/>
              <a:gd name="connsiteY4" fmla="*/ 2588455 h 2608968"/>
              <a:gd name="connsiteX5" fmla="*/ 2041962 w 3825862"/>
              <a:gd name="connsiteY5" fmla="*/ 1659987 h 2608968"/>
              <a:gd name="connsiteX6" fmla="*/ 1507390 w 3825862"/>
              <a:gd name="connsiteY6" fmla="*/ 815926 h 2608968"/>
              <a:gd name="connsiteX7" fmla="*/ 2013827 w 3825862"/>
              <a:gd name="connsiteY7" fmla="*/ 422030 h 2608968"/>
              <a:gd name="connsiteX8" fmla="*/ 2590602 w 3825862"/>
              <a:gd name="connsiteY8" fmla="*/ 675249 h 2608968"/>
              <a:gd name="connsiteX9" fmla="*/ 2154504 w 3825862"/>
              <a:gd name="connsiteY9" fmla="*/ 1364566 h 2608968"/>
              <a:gd name="connsiteX10" fmla="*/ 2210775 w 3825862"/>
              <a:gd name="connsiteY10" fmla="*/ 1899138 h 2608968"/>
              <a:gd name="connsiteX11" fmla="*/ 2632805 w 3825862"/>
              <a:gd name="connsiteY11" fmla="*/ 1871003 h 2608968"/>
              <a:gd name="connsiteX12" fmla="*/ 2886024 w 3825862"/>
              <a:gd name="connsiteY12" fmla="*/ 1223889 h 2608968"/>
              <a:gd name="connsiteX13" fmla="*/ 3293987 w 3825862"/>
              <a:gd name="connsiteY13" fmla="*/ 1800664 h 2608968"/>
              <a:gd name="connsiteX14" fmla="*/ 3744153 w 3825862"/>
              <a:gd name="connsiteY14" fmla="*/ 1885070 h 2608968"/>
              <a:gd name="connsiteX15" fmla="*/ 3772288 w 3825862"/>
              <a:gd name="connsiteY15" fmla="*/ 1350498 h 2608968"/>
              <a:gd name="connsiteX16" fmla="*/ 3181445 w 3825862"/>
              <a:gd name="connsiteY16" fmla="*/ 520504 h 2608968"/>
              <a:gd name="connsiteX17" fmla="*/ 2984498 w 3825862"/>
              <a:gd name="connsiteY17" fmla="*/ 393895 h 2608968"/>
              <a:gd name="connsiteX18" fmla="*/ 2984498 w 3825862"/>
              <a:gd name="connsiteY18" fmla="*/ 393895 h 2608968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18" fmla="*/ 2984498 w 3825862"/>
              <a:gd name="connsiteY18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0" fmla="*/ 789938 w 3825862"/>
              <a:gd name="connsiteY0" fmla="*/ 59215 h 2189882"/>
              <a:gd name="connsiteX1" fmla="*/ 2147 w 3825862"/>
              <a:gd name="connsiteY1" fmla="*/ 889209 h 2189882"/>
              <a:gd name="connsiteX2" fmla="*/ 578922 w 3825862"/>
              <a:gd name="connsiteY2" fmla="*/ 1803609 h 2189882"/>
              <a:gd name="connsiteX3" fmla="*/ 1240104 w 3825862"/>
              <a:gd name="connsiteY3" fmla="*/ 2169369 h 2189882"/>
              <a:gd name="connsiteX4" fmla="*/ 2041962 w 3825862"/>
              <a:gd name="connsiteY4" fmla="*/ 1240901 h 2189882"/>
              <a:gd name="connsiteX5" fmla="*/ 1507390 w 3825862"/>
              <a:gd name="connsiteY5" fmla="*/ 396840 h 2189882"/>
              <a:gd name="connsiteX6" fmla="*/ 2013827 w 3825862"/>
              <a:gd name="connsiteY6" fmla="*/ 2944 h 2189882"/>
              <a:gd name="connsiteX7" fmla="*/ 2590602 w 3825862"/>
              <a:gd name="connsiteY7" fmla="*/ 256163 h 2189882"/>
              <a:gd name="connsiteX8" fmla="*/ 2154504 w 3825862"/>
              <a:gd name="connsiteY8" fmla="*/ 945480 h 2189882"/>
              <a:gd name="connsiteX9" fmla="*/ 2210775 w 3825862"/>
              <a:gd name="connsiteY9" fmla="*/ 1480052 h 2189882"/>
              <a:gd name="connsiteX10" fmla="*/ 2632805 w 3825862"/>
              <a:gd name="connsiteY10" fmla="*/ 1451917 h 2189882"/>
              <a:gd name="connsiteX11" fmla="*/ 2886024 w 3825862"/>
              <a:gd name="connsiteY11" fmla="*/ 804803 h 2189882"/>
              <a:gd name="connsiteX12" fmla="*/ 3293987 w 3825862"/>
              <a:gd name="connsiteY12" fmla="*/ 1381578 h 2189882"/>
              <a:gd name="connsiteX13" fmla="*/ 3744153 w 3825862"/>
              <a:gd name="connsiteY13" fmla="*/ 1465984 h 2189882"/>
              <a:gd name="connsiteX14" fmla="*/ 3772288 w 3825862"/>
              <a:gd name="connsiteY14" fmla="*/ 931412 h 2189882"/>
              <a:gd name="connsiteX15" fmla="*/ 3181445 w 3825862"/>
              <a:gd name="connsiteY15" fmla="*/ 101418 h 2189882"/>
              <a:gd name="connsiteX0" fmla="*/ 2147 w 3825862"/>
              <a:gd name="connsiteY0" fmla="*/ 889209 h 2189882"/>
              <a:gd name="connsiteX1" fmla="*/ 578922 w 3825862"/>
              <a:gd name="connsiteY1" fmla="*/ 1803609 h 2189882"/>
              <a:gd name="connsiteX2" fmla="*/ 1240104 w 3825862"/>
              <a:gd name="connsiteY2" fmla="*/ 2169369 h 2189882"/>
              <a:gd name="connsiteX3" fmla="*/ 2041962 w 3825862"/>
              <a:gd name="connsiteY3" fmla="*/ 1240901 h 2189882"/>
              <a:gd name="connsiteX4" fmla="*/ 1507390 w 3825862"/>
              <a:gd name="connsiteY4" fmla="*/ 396840 h 2189882"/>
              <a:gd name="connsiteX5" fmla="*/ 2013827 w 3825862"/>
              <a:gd name="connsiteY5" fmla="*/ 2944 h 2189882"/>
              <a:gd name="connsiteX6" fmla="*/ 2590602 w 3825862"/>
              <a:gd name="connsiteY6" fmla="*/ 256163 h 2189882"/>
              <a:gd name="connsiteX7" fmla="*/ 2154504 w 3825862"/>
              <a:gd name="connsiteY7" fmla="*/ 945480 h 2189882"/>
              <a:gd name="connsiteX8" fmla="*/ 2210775 w 3825862"/>
              <a:gd name="connsiteY8" fmla="*/ 1480052 h 2189882"/>
              <a:gd name="connsiteX9" fmla="*/ 2632805 w 3825862"/>
              <a:gd name="connsiteY9" fmla="*/ 1451917 h 2189882"/>
              <a:gd name="connsiteX10" fmla="*/ 2886024 w 3825862"/>
              <a:gd name="connsiteY10" fmla="*/ 804803 h 2189882"/>
              <a:gd name="connsiteX11" fmla="*/ 3293987 w 3825862"/>
              <a:gd name="connsiteY11" fmla="*/ 1381578 h 2189882"/>
              <a:gd name="connsiteX12" fmla="*/ 3744153 w 3825862"/>
              <a:gd name="connsiteY12" fmla="*/ 1465984 h 2189882"/>
              <a:gd name="connsiteX13" fmla="*/ 3772288 w 3825862"/>
              <a:gd name="connsiteY13" fmla="*/ 931412 h 2189882"/>
              <a:gd name="connsiteX14" fmla="*/ 3181445 w 3825862"/>
              <a:gd name="connsiteY14" fmla="*/ 101418 h 2189882"/>
              <a:gd name="connsiteX0" fmla="*/ 0 w 3246940"/>
              <a:gd name="connsiteY0" fmla="*/ 1803609 h 2189882"/>
              <a:gd name="connsiteX1" fmla="*/ 661182 w 3246940"/>
              <a:gd name="connsiteY1" fmla="*/ 2169369 h 2189882"/>
              <a:gd name="connsiteX2" fmla="*/ 1463040 w 3246940"/>
              <a:gd name="connsiteY2" fmla="*/ 1240901 h 2189882"/>
              <a:gd name="connsiteX3" fmla="*/ 928468 w 3246940"/>
              <a:gd name="connsiteY3" fmla="*/ 396840 h 2189882"/>
              <a:gd name="connsiteX4" fmla="*/ 1434905 w 3246940"/>
              <a:gd name="connsiteY4" fmla="*/ 2944 h 2189882"/>
              <a:gd name="connsiteX5" fmla="*/ 2011680 w 3246940"/>
              <a:gd name="connsiteY5" fmla="*/ 256163 h 2189882"/>
              <a:gd name="connsiteX6" fmla="*/ 1575582 w 3246940"/>
              <a:gd name="connsiteY6" fmla="*/ 945480 h 2189882"/>
              <a:gd name="connsiteX7" fmla="*/ 1631853 w 3246940"/>
              <a:gd name="connsiteY7" fmla="*/ 1480052 h 2189882"/>
              <a:gd name="connsiteX8" fmla="*/ 2053883 w 3246940"/>
              <a:gd name="connsiteY8" fmla="*/ 1451917 h 2189882"/>
              <a:gd name="connsiteX9" fmla="*/ 2307102 w 3246940"/>
              <a:gd name="connsiteY9" fmla="*/ 804803 h 2189882"/>
              <a:gd name="connsiteX10" fmla="*/ 2715065 w 3246940"/>
              <a:gd name="connsiteY10" fmla="*/ 1381578 h 2189882"/>
              <a:gd name="connsiteX11" fmla="*/ 3165231 w 3246940"/>
              <a:gd name="connsiteY11" fmla="*/ 1465984 h 2189882"/>
              <a:gd name="connsiteX12" fmla="*/ 3193366 w 3246940"/>
              <a:gd name="connsiteY12" fmla="*/ 931412 h 2189882"/>
              <a:gd name="connsiteX13" fmla="*/ 2602523 w 3246940"/>
              <a:gd name="connsiteY13" fmla="*/ 101418 h 2189882"/>
              <a:gd name="connsiteX0" fmla="*/ 0 w 2585758"/>
              <a:gd name="connsiteY0" fmla="*/ 2169369 h 2169369"/>
              <a:gd name="connsiteX1" fmla="*/ 801858 w 2585758"/>
              <a:gd name="connsiteY1" fmla="*/ 1240901 h 2169369"/>
              <a:gd name="connsiteX2" fmla="*/ 267286 w 2585758"/>
              <a:gd name="connsiteY2" fmla="*/ 396840 h 2169369"/>
              <a:gd name="connsiteX3" fmla="*/ 773723 w 2585758"/>
              <a:gd name="connsiteY3" fmla="*/ 2944 h 2169369"/>
              <a:gd name="connsiteX4" fmla="*/ 1350498 w 2585758"/>
              <a:gd name="connsiteY4" fmla="*/ 256163 h 2169369"/>
              <a:gd name="connsiteX5" fmla="*/ 914400 w 2585758"/>
              <a:gd name="connsiteY5" fmla="*/ 945480 h 2169369"/>
              <a:gd name="connsiteX6" fmla="*/ 970671 w 2585758"/>
              <a:gd name="connsiteY6" fmla="*/ 1480052 h 2169369"/>
              <a:gd name="connsiteX7" fmla="*/ 1392701 w 2585758"/>
              <a:gd name="connsiteY7" fmla="*/ 1451917 h 2169369"/>
              <a:gd name="connsiteX8" fmla="*/ 1645920 w 2585758"/>
              <a:gd name="connsiteY8" fmla="*/ 804803 h 2169369"/>
              <a:gd name="connsiteX9" fmla="*/ 2053883 w 2585758"/>
              <a:gd name="connsiteY9" fmla="*/ 1381578 h 2169369"/>
              <a:gd name="connsiteX10" fmla="*/ 2504049 w 2585758"/>
              <a:gd name="connsiteY10" fmla="*/ 1465984 h 2169369"/>
              <a:gd name="connsiteX11" fmla="*/ 2532184 w 2585758"/>
              <a:gd name="connsiteY11" fmla="*/ 931412 h 2169369"/>
              <a:gd name="connsiteX12" fmla="*/ 1941341 w 2585758"/>
              <a:gd name="connsiteY12" fmla="*/ 101418 h 2169369"/>
              <a:gd name="connsiteX0" fmla="*/ 534622 w 2318522"/>
              <a:gd name="connsiteY0" fmla="*/ 1240901 h 1540217"/>
              <a:gd name="connsiteX1" fmla="*/ 50 w 2318522"/>
              <a:gd name="connsiteY1" fmla="*/ 396840 h 1540217"/>
              <a:gd name="connsiteX2" fmla="*/ 506487 w 2318522"/>
              <a:gd name="connsiteY2" fmla="*/ 2944 h 1540217"/>
              <a:gd name="connsiteX3" fmla="*/ 1083262 w 2318522"/>
              <a:gd name="connsiteY3" fmla="*/ 256163 h 1540217"/>
              <a:gd name="connsiteX4" fmla="*/ 647164 w 2318522"/>
              <a:gd name="connsiteY4" fmla="*/ 945480 h 1540217"/>
              <a:gd name="connsiteX5" fmla="*/ 703435 w 2318522"/>
              <a:gd name="connsiteY5" fmla="*/ 1480052 h 1540217"/>
              <a:gd name="connsiteX6" fmla="*/ 1125465 w 2318522"/>
              <a:gd name="connsiteY6" fmla="*/ 1451917 h 1540217"/>
              <a:gd name="connsiteX7" fmla="*/ 1378684 w 2318522"/>
              <a:gd name="connsiteY7" fmla="*/ 804803 h 1540217"/>
              <a:gd name="connsiteX8" fmla="*/ 1786647 w 2318522"/>
              <a:gd name="connsiteY8" fmla="*/ 1381578 h 1540217"/>
              <a:gd name="connsiteX9" fmla="*/ 2236813 w 2318522"/>
              <a:gd name="connsiteY9" fmla="*/ 1465984 h 1540217"/>
              <a:gd name="connsiteX10" fmla="*/ 2264948 w 2318522"/>
              <a:gd name="connsiteY10" fmla="*/ 931412 h 1540217"/>
              <a:gd name="connsiteX11" fmla="*/ 1674105 w 2318522"/>
              <a:gd name="connsiteY11" fmla="*/ 101418 h 1540217"/>
              <a:gd name="connsiteX0" fmla="*/ 50 w 2318522"/>
              <a:gd name="connsiteY0" fmla="*/ 396840 h 1540217"/>
              <a:gd name="connsiteX1" fmla="*/ 506487 w 2318522"/>
              <a:gd name="connsiteY1" fmla="*/ 2944 h 1540217"/>
              <a:gd name="connsiteX2" fmla="*/ 1083262 w 2318522"/>
              <a:gd name="connsiteY2" fmla="*/ 256163 h 1540217"/>
              <a:gd name="connsiteX3" fmla="*/ 647164 w 2318522"/>
              <a:gd name="connsiteY3" fmla="*/ 945480 h 1540217"/>
              <a:gd name="connsiteX4" fmla="*/ 703435 w 2318522"/>
              <a:gd name="connsiteY4" fmla="*/ 1480052 h 1540217"/>
              <a:gd name="connsiteX5" fmla="*/ 1125465 w 2318522"/>
              <a:gd name="connsiteY5" fmla="*/ 1451917 h 1540217"/>
              <a:gd name="connsiteX6" fmla="*/ 1378684 w 2318522"/>
              <a:gd name="connsiteY6" fmla="*/ 804803 h 1540217"/>
              <a:gd name="connsiteX7" fmla="*/ 1786647 w 2318522"/>
              <a:gd name="connsiteY7" fmla="*/ 1381578 h 1540217"/>
              <a:gd name="connsiteX8" fmla="*/ 2236813 w 2318522"/>
              <a:gd name="connsiteY8" fmla="*/ 1465984 h 1540217"/>
              <a:gd name="connsiteX9" fmla="*/ 2264948 w 2318522"/>
              <a:gd name="connsiteY9" fmla="*/ 931412 h 1540217"/>
              <a:gd name="connsiteX10" fmla="*/ 1674105 w 2318522"/>
              <a:gd name="connsiteY10" fmla="*/ 101418 h 1540217"/>
              <a:gd name="connsiteX0" fmla="*/ 0 w 1812035"/>
              <a:gd name="connsiteY0" fmla="*/ 2944 h 1540217"/>
              <a:gd name="connsiteX1" fmla="*/ 576775 w 1812035"/>
              <a:gd name="connsiteY1" fmla="*/ 256163 h 1540217"/>
              <a:gd name="connsiteX2" fmla="*/ 140677 w 1812035"/>
              <a:gd name="connsiteY2" fmla="*/ 945480 h 1540217"/>
              <a:gd name="connsiteX3" fmla="*/ 196948 w 1812035"/>
              <a:gd name="connsiteY3" fmla="*/ 1480052 h 1540217"/>
              <a:gd name="connsiteX4" fmla="*/ 618978 w 1812035"/>
              <a:gd name="connsiteY4" fmla="*/ 1451917 h 1540217"/>
              <a:gd name="connsiteX5" fmla="*/ 872197 w 1812035"/>
              <a:gd name="connsiteY5" fmla="*/ 804803 h 1540217"/>
              <a:gd name="connsiteX6" fmla="*/ 1280160 w 1812035"/>
              <a:gd name="connsiteY6" fmla="*/ 1381578 h 1540217"/>
              <a:gd name="connsiteX7" fmla="*/ 1730326 w 1812035"/>
              <a:gd name="connsiteY7" fmla="*/ 1465984 h 1540217"/>
              <a:gd name="connsiteX8" fmla="*/ 1758461 w 1812035"/>
              <a:gd name="connsiteY8" fmla="*/ 931412 h 1540217"/>
              <a:gd name="connsiteX9" fmla="*/ 1167618 w 1812035"/>
              <a:gd name="connsiteY9" fmla="*/ 101418 h 1540217"/>
              <a:gd name="connsiteX0" fmla="*/ 467383 w 1702643"/>
              <a:gd name="connsiteY0" fmla="*/ 154745 h 1438799"/>
              <a:gd name="connsiteX1" fmla="*/ 31285 w 1702643"/>
              <a:gd name="connsiteY1" fmla="*/ 844062 h 1438799"/>
              <a:gd name="connsiteX2" fmla="*/ 87556 w 1702643"/>
              <a:gd name="connsiteY2" fmla="*/ 1378634 h 1438799"/>
              <a:gd name="connsiteX3" fmla="*/ 509586 w 1702643"/>
              <a:gd name="connsiteY3" fmla="*/ 1350499 h 1438799"/>
              <a:gd name="connsiteX4" fmla="*/ 762805 w 1702643"/>
              <a:gd name="connsiteY4" fmla="*/ 703385 h 1438799"/>
              <a:gd name="connsiteX5" fmla="*/ 1170768 w 1702643"/>
              <a:gd name="connsiteY5" fmla="*/ 1280160 h 1438799"/>
              <a:gd name="connsiteX6" fmla="*/ 1620934 w 1702643"/>
              <a:gd name="connsiteY6" fmla="*/ 1364566 h 1438799"/>
              <a:gd name="connsiteX7" fmla="*/ 1649069 w 1702643"/>
              <a:gd name="connsiteY7" fmla="*/ 829994 h 1438799"/>
              <a:gd name="connsiteX8" fmla="*/ 1058226 w 1702643"/>
              <a:gd name="connsiteY8" fmla="*/ 0 h 1438799"/>
              <a:gd name="connsiteX0" fmla="*/ 31285 w 1702643"/>
              <a:gd name="connsiteY0" fmla="*/ 844062 h 1438799"/>
              <a:gd name="connsiteX1" fmla="*/ 87556 w 1702643"/>
              <a:gd name="connsiteY1" fmla="*/ 1378634 h 1438799"/>
              <a:gd name="connsiteX2" fmla="*/ 509586 w 1702643"/>
              <a:gd name="connsiteY2" fmla="*/ 1350499 h 1438799"/>
              <a:gd name="connsiteX3" fmla="*/ 762805 w 1702643"/>
              <a:gd name="connsiteY3" fmla="*/ 703385 h 1438799"/>
              <a:gd name="connsiteX4" fmla="*/ 1170768 w 1702643"/>
              <a:gd name="connsiteY4" fmla="*/ 1280160 h 1438799"/>
              <a:gd name="connsiteX5" fmla="*/ 1620934 w 1702643"/>
              <a:gd name="connsiteY5" fmla="*/ 1364566 h 1438799"/>
              <a:gd name="connsiteX6" fmla="*/ 1649069 w 1702643"/>
              <a:gd name="connsiteY6" fmla="*/ 829994 h 1438799"/>
              <a:gd name="connsiteX7" fmla="*/ 1058226 w 1702643"/>
              <a:gd name="connsiteY7" fmla="*/ 0 h 1438799"/>
              <a:gd name="connsiteX0" fmla="*/ 0 w 1615087"/>
              <a:gd name="connsiteY0" fmla="*/ 1378634 h 1438799"/>
              <a:gd name="connsiteX1" fmla="*/ 422030 w 1615087"/>
              <a:gd name="connsiteY1" fmla="*/ 1350499 h 1438799"/>
              <a:gd name="connsiteX2" fmla="*/ 675249 w 1615087"/>
              <a:gd name="connsiteY2" fmla="*/ 703385 h 1438799"/>
              <a:gd name="connsiteX3" fmla="*/ 1083212 w 1615087"/>
              <a:gd name="connsiteY3" fmla="*/ 1280160 h 1438799"/>
              <a:gd name="connsiteX4" fmla="*/ 1533378 w 1615087"/>
              <a:gd name="connsiteY4" fmla="*/ 1364566 h 1438799"/>
              <a:gd name="connsiteX5" fmla="*/ 1561513 w 1615087"/>
              <a:gd name="connsiteY5" fmla="*/ 829994 h 1438799"/>
              <a:gd name="connsiteX6" fmla="*/ 970670 w 1615087"/>
              <a:gd name="connsiteY6" fmla="*/ 0 h 1438799"/>
              <a:gd name="connsiteX0" fmla="*/ 0 w 1193057"/>
              <a:gd name="connsiteY0" fmla="*/ 1350499 h 1400521"/>
              <a:gd name="connsiteX1" fmla="*/ 253219 w 1193057"/>
              <a:gd name="connsiteY1" fmla="*/ 703385 h 1400521"/>
              <a:gd name="connsiteX2" fmla="*/ 661182 w 1193057"/>
              <a:gd name="connsiteY2" fmla="*/ 1280160 h 1400521"/>
              <a:gd name="connsiteX3" fmla="*/ 1111348 w 1193057"/>
              <a:gd name="connsiteY3" fmla="*/ 1364566 h 1400521"/>
              <a:gd name="connsiteX4" fmla="*/ 1139483 w 1193057"/>
              <a:gd name="connsiteY4" fmla="*/ 829994 h 1400521"/>
              <a:gd name="connsiteX5" fmla="*/ 548640 w 1193057"/>
              <a:gd name="connsiteY5" fmla="*/ 0 h 1400521"/>
              <a:gd name="connsiteX0" fmla="*/ 0 w 939838"/>
              <a:gd name="connsiteY0" fmla="*/ 703385 h 1400521"/>
              <a:gd name="connsiteX1" fmla="*/ 407963 w 939838"/>
              <a:gd name="connsiteY1" fmla="*/ 1280160 h 1400521"/>
              <a:gd name="connsiteX2" fmla="*/ 858129 w 939838"/>
              <a:gd name="connsiteY2" fmla="*/ 1364566 h 1400521"/>
              <a:gd name="connsiteX3" fmla="*/ 886264 w 939838"/>
              <a:gd name="connsiteY3" fmla="*/ 829994 h 1400521"/>
              <a:gd name="connsiteX4" fmla="*/ 295421 w 939838"/>
              <a:gd name="connsiteY4" fmla="*/ 0 h 1400521"/>
              <a:gd name="connsiteX0" fmla="*/ 0 w 939838"/>
              <a:gd name="connsiteY0" fmla="*/ 212 h 697348"/>
              <a:gd name="connsiteX1" fmla="*/ 407963 w 939838"/>
              <a:gd name="connsiteY1" fmla="*/ 576987 h 697348"/>
              <a:gd name="connsiteX2" fmla="*/ 858129 w 939838"/>
              <a:gd name="connsiteY2" fmla="*/ 661393 h 697348"/>
              <a:gd name="connsiteX3" fmla="*/ 886264 w 939838"/>
              <a:gd name="connsiteY3" fmla="*/ 126821 h 697348"/>
              <a:gd name="connsiteX0" fmla="*/ 0 w 858129"/>
              <a:gd name="connsiteY0" fmla="*/ 212 h 697348"/>
              <a:gd name="connsiteX1" fmla="*/ 407963 w 858129"/>
              <a:gd name="connsiteY1" fmla="*/ 576987 h 697348"/>
              <a:gd name="connsiteX2" fmla="*/ 858129 w 858129"/>
              <a:gd name="connsiteY2" fmla="*/ 661393 h 69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129" h="697348">
                <a:moveTo>
                  <a:pt x="0" y="212"/>
                </a:moveTo>
                <a:cubicBezTo>
                  <a:pt x="110197" y="-11511"/>
                  <a:pt x="264942" y="466790"/>
                  <a:pt x="407963" y="576987"/>
                </a:cubicBezTo>
                <a:cubicBezTo>
                  <a:pt x="550984" y="687184"/>
                  <a:pt x="778412" y="736421"/>
                  <a:pt x="858129" y="661393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9152633" y="1388890"/>
            <a:ext cx="644417" cy="1364566"/>
          </a:xfrm>
          <a:custGeom>
            <a:avLst/>
            <a:gdLst>
              <a:gd name="connsiteX0" fmla="*/ 1493322 w 3825862"/>
              <a:gd name="connsiteY0" fmla="*/ 0 h 2608968"/>
              <a:gd name="connsiteX1" fmla="*/ 789938 w 3825862"/>
              <a:gd name="connsiteY1" fmla="*/ 478301 h 2608968"/>
              <a:gd name="connsiteX2" fmla="*/ 2147 w 3825862"/>
              <a:gd name="connsiteY2" fmla="*/ 1308295 h 2608968"/>
              <a:gd name="connsiteX3" fmla="*/ 578922 w 3825862"/>
              <a:gd name="connsiteY3" fmla="*/ 2222695 h 2608968"/>
              <a:gd name="connsiteX4" fmla="*/ 1240104 w 3825862"/>
              <a:gd name="connsiteY4" fmla="*/ 2588455 h 2608968"/>
              <a:gd name="connsiteX5" fmla="*/ 2041962 w 3825862"/>
              <a:gd name="connsiteY5" fmla="*/ 1659987 h 2608968"/>
              <a:gd name="connsiteX6" fmla="*/ 1507390 w 3825862"/>
              <a:gd name="connsiteY6" fmla="*/ 815926 h 2608968"/>
              <a:gd name="connsiteX7" fmla="*/ 2013827 w 3825862"/>
              <a:gd name="connsiteY7" fmla="*/ 422030 h 2608968"/>
              <a:gd name="connsiteX8" fmla="*/ 2590602 w 3825862"/>
              <a:gd name="connsiteY8" fmla="*/ 675249 h 2608968"/>
              <a:gd name="connsiteX9" fmla="*/ 2154504 w 3825862"/>
              <a:gd name="connsiteY9" fmla="*/ 1364566 h 2608968"/>
              <a:gd name="connsiteX10" fmla="*/ 2210775 w 3825862"/>
              <a:gd name="connsiteY10" fmla="*/ 1899138 h 2608968"/>
              <a:gd name="connsiteX11" fmla="*/ 2632805 w 3825862"/>
              <a:gd name="connsiteY11" fmla="*/ 1871003 h 2608968"/>
              <a:gd name="connsiteX12" fmla="*/ 2886024 w 3825862"/>
              <a:gd name="connsiteY12" fmla="*/ 1223889 h 2608968"/>
              <a:gd name="connsiteX13" fmla="*/ 3293987 w 3825862"/>
              <a:gd name="connsiteY13" fmla="*/ 1800664 h 2608968"/>
              <a:gd name="connsiteX14" fmla="*/ 3744153 w 3825862"/>
              <a:gd name="connsiteY14" fmla="*/ 1885070 h 2608968"/>
              <a:gd name="connsiteX15" fmla="*/ 3772288 w 3825862"/>
              <a:gd name="connsiteY15" fmla="*/ 1350498 h 2608968"/>
              <a:gd name="connsiteX16" fmla="*/ 3181445 w 3825862"/>
              <a:gd name="connsiteY16" fmla="*/ 520504 h 2608968"/>
              <a:gd name="connsiteX17" fmla="*/ 2984498 w 3825862"/>
              <a:gd name="connsiteY17" fmla="*/ 393895 h 2608968"/>
              <a:gd name="connsiteX18" fmla="*/ 2984498 w 3825862"/>
              <a:gd name="connsiteY18" fmla="*/ 393895 h 2608968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18" fmla="*/ 2984498 w 3825862"/>
              <a:gd name="connsiteY18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17" fmla="*/ 2984498 w 3825862"/>
              <a:gd name="connsiteY17" fmla="*/ 295421 h 2510494"/>
              <a:gd name="connsiteX0" fmla="*/ 1648066 w 3825862"/>
              <a:gd name="connsiteY0" fmla="*/ 0 h 2510494"/>
              <a:gd name="connsiteX1" fmla="*/ 789938 w 3825862"/>
              <a:gd name="connsiteY1" fmla="*/ 379827 h 2510494"/>
              <a:gd name="connsiteX2" fmla="*/ 2147 w 3825862"/>
              <a:gd name="connsiteY2" fmla="*/ 1209821 h 2510494"/>
              <a:gd name="connsiteX3" fmla="*/ 578922 w 3825862"/>
              <a:gd name="connsiteY3" fmla="*/ 2124221 h 2510494"/>
              <a:gd name="connsiteX4" fmla="*/ 1240104 w 3825862"/>
              <a:gd name="connsiteY4" fmla="*/ 2489981 h 2510494"/>
              <a:gd name="connsiteX5" fmla="*/ 2041962 w 3825862"/>
              <a:gd name="connsiteY5" fmla="*/ 1561513 h 2510494"/>
              <a:gd name="connsiteX6" fmla="*/ 1507390 w 3825862"/>
              <a:gd name="connsiteY6" fmla="*/ 717452 h 2510494"/>
              <a:gd name="connsiteX7" fmla="*/ 2013827 w 3825862"/>
              <a:gd name="connsiteY7" fmla="*/ 323556 h 2510494"/>
              <a:gd name="connsiteX8" fmla="*/ 2590602 w 3825862"/>
              <a:gd name="connsiteY8" fmla="*/ 576775 h 2510494"/>
              <a:gd name="connsiteX9" fmla="*/ 2154504 w 3825862"/>
              <a:gd name="connsiteY9" fmla="*/ 1266092 h 2510494"/>
              <a:gd name="connsiteX10" fmla="*/ 2210775 w 3825862"/>
              <a:gd name="connsiteY10" fmla="*/ 1800664 h 2510494"/>
              <a:gd name="connsiteX11" fmla="*/ 2632805 w 3825862"/>
              <a:gd name="connsiteY11" fmla="*/ 1772529 h 2510494"/>
              <a:gd name="connsiteX12" fmla="*/ 2886024 w 3825862"/>
              <a:gd name="connsiteY12" fmla="*/ 1125415 h 2510494"/>
              <a:gd name="connsiteX13" fmla="*/ 3293987 w 3825862"/>
              <a:gd name="connsiteY13" fmla="*/ 1702190 h 2510494"/>
              <a:gd name="connsiteX14" fmla="*/ 3744153 w 3825862"/>
              <a:gd name="connsiteY14" fmla="*/ 1786596 h 2510494"/>
              <a:gd name="connsiteX15" fmla="*/ 3772288 w 3825862"/>
              <a:gd name="connsiteY15" fmla="*/ 1252024 h 2510494"/>
              <a:gd name="connsiteX16" fmla="*/ 3181445 w 3825862"/>
              <a:gd name="connsiteY16" fmla="*/ 422030 h 2510494"/>
              <a:gd name="connsiteX0" fmla="*/ 789938 w 3825862"/>
              <a:gd name="connsiteY0" fmla="*/ 59215 h 2189882"/>
              <a:gd name="connsiteX1" fmla="*/ 2147 w 3825862"/>
              <a:gd name="connsiteY1" fmla="*/ 889209 h 2189882"/>
              <a:gd name="connsiteX2" fmla="*/ 578922 w 3825862"/>
              <a:gd name="connsiteY2" fmla="*/ 1803609 h 2189882"/>
              <a:gd name="connsiteX3" fmla="*/ 1240104 w 3825862"/>
              <a:gd name="connsiteY3" fmla="*/ 2169369 h 2189882"/>
              <a:gd name="connsiteX4" fmla="*/ 2041962 w 3825862"/>
              <a:gd name="connsiteY4" fmla="*/ 1240901 h 2189882"/>
              <a:gd name="connsiteX5" fmla="*/ 1507390 w 3825862"/>
              <a:gd name="connsiteY5" fmla="*/ 396840 h 2189882"/>
              <a:gd name="connsiteX6" fmla="*/ 2013827 w 3825862"/>
              <a:gd name="connsiteY6" fmla="*/ 2944 h 2189882"/>
              <a:gd name="connsiteX7" fmla="*/ 2590602 w 3825862"/>
              <a:gd name="connsiteY7" fmla="*/ 256163 h 2189882"/>
              <a:gd name="connsiteX8" fmla="*/ 2154504 w 3825862"/>
              <a:gd name="connsiteY8" fmla="*/ 945480 h 2189882"/>
              <a:gd name="connsiteX9" fmla="*/ 2210775 w 3825862"/>
              <a:gd name="connsiteY9" fmla="*/ 1480052 h 2189882"/>
              <a:gd name="connsiteX10" fmla="*/ 2632805 w 3825862"/>
              <a:gd name="connsiteY10" fmla="*/ 1451917 h 2189882"/>
              <a:gd name="connsiteX11" fmla="*/ 2886024 w 3825862"/>
              <a:gd name="connsiteY11" fmla="*/ 804803 h 2189882"/>
              <a:gd name="connsiteX12" fmla="*/ 3293987 w 3825862"/>
              <a:gd name="connsiteY12" fmla="*/ 1381578 h 2189882"/>
              <a:gd name="connsiteX13" fmla="*/ 3744153 w 3825862"/>
              <a:gd name="connsiteY13" fmla="*/ 1465984 h 2189882"/>
              <a:gd name="connsiteX14" fmla="*/ 3772288 w 3825862"/>
              <a:gd name="connsiteY14" fmla="*/ 931412 h 2189882"/>
              <a:gd name="connsiteX15" fmla="*/ 3181445 w 3825862"/>
              <a:gd name="connsiteY15" fmla="*/ 101418 h 2189882"/>
              <a:gd name="connsiteX0" fmla="*/ 2147 w 3825862"/>
              <a:gd name="connsiteY0" fmla="*/ 889209 h 2189882"/>
              <a:gd name="connsiteX1" fmla="*/ 578922 w 3825862"/>
              <a:gd name="connsiteY1" fmla="*/ 1803609 h 2189882"/>
              <a:gd name="connsiteX2" fmla="*/ 1240104 w 3825862"/>
              <a:gd name="connsiteY2" fmla="*/ 2169369 h 2189882"/>
              <a:gd name="connsiteX3" fmla="*/ 2041962 w 3825862"/>
              <a:gd name="connsiteY3" fmla="*/ 1240901 h 2189882"/>
              <a:gd name="connsiteX4" fmla="*/ 1507390 w 3825862"/>
              <a:gd name="connsiteY4" fmla="*/ 396840 h 2189882"/>
              <a:gd name="connsiteX5" fmla="*/ 2013827 w 3825862"/>
              <a:gd name="connsiteY5" fmla="*/ 2944 h 2189882"/>
              <a:gd name="connsiteX6" fmla="*/ 2590602 w 3825862"/>
              <a:gd name="connsiteY6" fmla="*/ 256163 h 2189882"/>
              <a:gd name="connsiteX7" fmla="*/ 2154504 w 3825862"/>
              <a:gd name="connsiteY7" fmla="*/ 945480 h 2189882"/>
              <a:gd name="connsiteX8" fmla="*/ 2210775 w 3825862"/>
              <a:gd name="connsiteY8" fmla="*/ 1480052 h 2189882"/>
              <a:gd name="connsiteX9" fmla="*/ 2632805 w 3825862"/>
              <a:gd name="connsiteY9" fmla="*/ 1451917 h 2189882"/>
              <a:gd name="connsiteX10" fmla="*/ 2886024 w 3825862"/>
              <a:gd name="connsiteY10" fmla="*/ 804803 h 2189882"/>
              <a:gd name="connsiteX11" fmla="*/ 3293987 w 3825862"/>
              <a:gd name="connsiteY11" fmla="*/ 1381578 h 2189882"/>
              <a:gd name="connsiteX12" fmla="*/ 3744153 w 3825862"/>
              <a:gd name="connsiteY12" fmla="*/ 1465984 h 2189882"/>
              <a:gd name="connsiteX13" fmla="*/ 3772288 w 3825862"/>
              <a:gd name="connsiteY13" fmla="*/ 931412 h 2189882"/>
              <a:gd name="connsiteX14" fmla="*/ 3181445 w 3825862"/>
              <a:gd name="connsiteY14" fmla="*/ 101418 h 2189882"/>
              <a:gd name="connsiteX0" fmla="*/ 0 w 3246940"/>
              <a:gd name="connsiteY0" fmla="*/ 1803609 h 2189882"/>
              <a:gd name="connsiteX1" fmla="*/ 661182 w 3246940"/>
              <a:gd name="connsiteY1" fmla="*/ 2169369 h 2189882"/>
              <a:gd name="connsiteX2" fmla="*/ 1463040 w 3246940"/>
              <a:gd name="connsiteY2" fmla="*/ 1240901 h 2189882"/>
              <a:gd name="connsiteX3" fmla="*/ 928468 w 3246940"/>
              <a:gd name="connsiteY3" fmla="*/ 396840 h 2189882"/>
              <a:gd name="connsiteX4" fmla="*/ 1434905 w 3246940"/>
              <a:gd name="connsiteY4" fmla="*/ 2944 h 2189882"/>
              <a:gd name="connsiteX5" fmla="*/ 2011680 w 3246940"/>
              <a:gd name="connsiteY5" fmla="*/ 256163 h 2189882"/>
              <a:gd name="connsiteX6" fmla="*/ 1575582 w 3246940"/>
              <a:gd name="connsiteY6" fmla="*/ 945480 h 2189882"/>
              <a:gd name="connsiteX7" fmla="*/ 1631853 w 3246940"/>
              <a:gd name="connsiteY7" fmla="*/ 1480052 h 2189882"/>
              <a:gd name="connsiteX8" fmla="*/ 2053883 w 3246940"/>
              <a:gd name="connsiteY8" fmla="*/ 1451917 h 2189882"/>
              <a:gd name="connsiteX9" fmla="*/ 2307102 w 3246940"/>
              <a:gd name="connsiteY9" fmla="*/ 804803 h 2189882"/>
              <a:gd name="connsiteX10" fmla="*/ 2715065 w 3246940"/>
              <a:gd name="connsiteY10" fmla="*/ 1381578 h 2189882"/>
              <a:gd name="connsiteX11" fmla="*/ 3165231 w 3246940"/>
              <a:gd name="connsiteY11" fmla="*/ 1465984 h 2189882"/>
              <a:gd name="connsiteX12" fmla="*/ 3193366 w 3246940"/>
              <a:gd name="connsiteY12" fmla="*/ 931412 h 2189882"/>
              <a:gd name="connsiteX13" fmla="*/ 2602523 w 3246940"/>
              <a:gd name="connsiteY13" fmla="*/ 101418 h 2189882"/>
              <a:gd name="connsiteX0" fmla="*/ 0 w 2585758"/>
              <a:gd name="connsiteY0" fmla="*/ 2169369 h 2169369"/>
              <a:gd name="connsiteX1" fmla="*/ 801858 w 2585758"/>
              <a:gd name="connsiteY1" fmla="*/ 1240901 h 2169369"/>
              <a:gd name="connsiteX2" fmla="*/ 267286 w 2585758"/>
              <a:gd name="connsiteY2" fmla="*/ 396840 h 2169369"/>
              <a:gd name="connsiteX3" fmla="*/ 773723 w 2585758"/>
              <a:gd name="connsiteY3" fmla="*/ 2944 h 2169369"/>
              <a:gd name="connsiteX4" fmla="*/ 1350498 w 2585758"/>
              <a:gd name="connsiteY4" fmla="*/ 256163 h 2169369"/>
              <a:gd name="connsiteX5" fmla="*/ 914400 w 2585758"/>
              <a:gd name="connsiteY5" fmla="*/ 945480 h 2169369"/>
              <a:gd name="connsiteX6" fmla="*/ 970671 w 2585758"/>
              <a:gd name="connsiteY6" fmla="*/ 1480052 h 2169369"/>
              <a:gd name="connsiteX7" fmla="*/ 1392701 w 2585758"/>
              <a:gd name="connsiteY7" fmla="*/ 1451917 h 2169369"/>
              <a:gd name="connsiteX8" fmla="*/ 1645920 w 2585758"/>
              <a:gd name="connsiteY8" fmla="*/ 804803 h 2169369"/>
              <a:gd name="connsiteX9" fmla="*/ 2053883 w 2585758"/>
              <a:gd name="connsiteY9" fmla="*/ 1381578 h 2169369"/>
              <a:gd name="connsiteX10" fmla="*/ 2504049 w 2585758"/>
              <a:gd name="connsiteY10" fmla="*/ 1465984 h 2169369"/>
              <a:gd name="connsiteX11" fmla="*/ 2532184 w 2585758"/>
              <a:gd name="connsiteY11" fmla="*/ 931412 h 2169369"/>
              <a:gd name="connsiteX12" fmla="*/ 1941341 w 2585758"/>
              <a:gd name="connsiteY12" fmla="*/ 101418 h 2169369"/>
              <a:gd name="connsiteX0" fmla="*/ 534622 w 2318522"/>
              <a:gd name="connsiteY0" fmla="*/ 1240901 h 1540217"/>
              <a:gd name="connsiteX1" fmla="*/ 50 w 2318522"/>
              <a:gd name="connsiteY1" fmla="*/ 396840 h 1540217"/>
              <a:gd name="connsiteX2" fmla="*/ 506487 w 2318522"/>
              <a:gd name="connsiteY2" fmla="*/ 2944 h 1540217"/>
              <a:gd name="connsiteX3" fmla="*/ 1083262 w 2318522"/>
              <a:gd name="connsiteY3" fmla="*/ 256163 h 1540217"/>
              <a:gd name="connsiteX4" fmla="*/ 647164 w 2318522"/>
              <a:gd name="connsiteY4" fmla="*/ 945480 h 1540217"/>
              <a:gd name="connsiteX5" fmla="*/ 703435 w 2318522"/>
              <a:gd name="connsiteY5" fmla="*/ 1480052 h 1540217"/>
              <a:gd name="connsiteX6" fmla="*/ 1125465 w 2318522"/>
              <a:gd name="connsiteY6" fmla="*/ 1451917 h 1540217"/>
              <a:gd name="connsiteX7" fmla="*/ 1378684 w 2318522"/>
              <a:gd name="connsiteY7" fmla="*/ 804803 h 1540217"/>
              <a:gd name="connsiteX8" fmla="*/ 1786647 w 2318522"/>
              <a:gd name="connsiteY8" fmla="*/ 1381578 h 1540217"/>
              <a:gd name="connsiteX9" fmla="*/ 2236813 w 2318522"/>
              <a:gd name="connsiteY9" fmla="*/ 1465984 h 1540217"/>
              <a:gd name="connsiteX10" fmla="*/ 2264948 w 2318522"/>
              <a:gd name="connsiteY10" fmla="*/ 931412 h 1540217"/>
              <a:gd name="connsiteX11" fmla="*/ 1674105 w 2318522"/>
              <a:gd name="connsiteY11" fmla="*/ 101418 h 1540217"/>
              <a:gd name="connsiteX0" fmla="*/ 50 w 2318522"/>
              <a:gd name="connsiteY0" fmla="*/ 396840 h 1540217"/>
              <a:gd name="connsiteX1" fmla="*/ 506487 w 2318522"/>
              <a:gd name="connsiteY1" fmla="*/ 2944 h 1540217"/>
              <a:gd name="connsiteX2" fmla="*/ 1083262 w 2318522"/>
              <a:gd name="connsiteY2" fmla="*/ 256163 h 1540217"/>
              <a:gd name="connsiteX3" fmla="*/ 647164 w 2318522"/>
              <a:gd name="connsiteY3" fmla="*/ 945480 h 1540217"/>
              <a:gd name="connsiteX4" fmla="*/ 703435 w 2318522"/>
              <a:gd name="connsiteY4" fmla="*/ 1480052 h 1540217"/>
              <a:gd name="connsiteX5" fmla="*/ 1125465 w 2318522"/>
              <a:gd name="connsiteY5" fmla="*/ 1451917 h 1540217"/>
              <a:gd name="connsiteX6" fmla="*/ 1378684 w 2318522"/>
              <a:gd name="connsiteY6" fmla="*/ 804803 h 1540217"/>
              <a:gd name="connsiteX7" fmla="*/ 1786647 w 2318522"/>
              <a:gd name="connsiteY7" fmla="*/ 1381578 h 1540217"/>
              <a:gd name="connsiteX8" fmla="*/ 2236813 w 2318522"/>
              <a:gd name="connsiteY8" fmla="*/ 1465984 h 1540217"/>
              <a:gd name="connsiteX9" fmla="*/ 2264948 w 2318522"/>
              <a:gd name="connsiteY9" fmla="*/ 931412 h 1540217"/>
              <a:gd name="connsiteX10" fmla="*/ 1674105 w 2318522"/>
              <a:gd name="connsiteY10" fmla="*/ 101418 h 1540217"/>
              <a:gd name="connsiteX0" fmla="*/ 0 w 1812035"/>
              <a:gd name="connsiteY0" fmla="*/ 2944 h 1540217"/>
              <a:gd name="connsiteX1" fmla="*/ 576775 w 1812035"/>
              <a:gd name="connsiteY1" fmla="*/ 256163 h 1540217"/>
              <a:gd name="connsiteX2" fmla="*/ 140677 w 1812035"/>
              <a:gd name="connsiteY2" fmla="*/ 945480 h 1540217"/>
              <a:gd name="connsiteX3" fmla="*/ 196948 w 1812035"/>
              <a:gd name="connsiteY3" fmla="*/ 1480052 h 1540217"/>
              <a:gd name="connsiteX4" fmla="*/ 618978 w 1812035"/>
              <a:gd name="connsiteY4" fmla="*/ 1451917 h 1540217"/>
              <a:gd name="connsiteX5" fmla="*/ 872197 w 1812035"/>
              <a:gd name="connsiteY5" fmla="*/ 804803 h 1540217"/>
              <a:gd name="connsiteX6" fmla="*/ 1280160 w 1812035"/>
              <a:gd name="connsiteY6" fmla="*/ 1381578 h 1540217"/>
              <a:gd name="connsiteX7" fmla="*/ 1730326 w 1812035"/>
              <a:gd name="connsiteY7" fmla="*/ 1465984 h 1540217"/>
              <a:gd name="connsiteX8" fmla="*/ 1758461 w 1812035"/>
              <a:gd name="connsiteY8" fmla="*/ 931412 h 1540217"/>
              <a:gd name="connsiteX9" fmla="*/ 1167618 w 1812035"/>
              <a:gd name="connsiteY9" fmla="*/ 101418 h 1540217"/>
              <a:gd name="connsiteX0" fmla="*/ 467383 w 1702643"/>
              <a:gd name="connsiteY0" fmla="*/ 154745 h 1438799"/>
              <a:gd name="connsiteX1" fmla="*/ 31285 w 1702643"/>
              <a:gd name="connsiteY1" fmla="*/ 844062 h 1438799"/>
              <a:gd name="connsiteX2" fmla="*/ 87556 w 1702643"/>
              <a:gd name="connsiteY2" fmla="*/ 1378634 h 1438799"/>
              <a:gd name="connsiteX3" fmla="*/ 509586 w 1702643"/>
              <a:gd name="connsiteY3" fmla="*/ 1350499 h 1438799"/>
              <a:gd name="connsiteX4" fmla="*/ 762805 w 1702643"/>
              <a:gd name="connsiteY4" fmla="*/ 703385 h 1438799"/>
              <a:gd name="connsiteX5" fmla="*/ 1170768 w 1702643"/>
              <a:gd name="connsiteY5" fmla="*/ 1280160 h 1438799"/>
              <a:gd name="connsiteX6" fmla="*/ 1620934 w 1702643"/>
              <a:gd name="connsiteY6" fmla="*/ 1364566 h 1438799"/>
              <a:gd name="connsiteX7" fmla="*/ 1649069 w 1702643"/>
              <a:gd name="connsiteY7" fmla="*/ 829994 h 1438799"/>
              <a:gd name="connsiteX8" fmla="*/ 1058226 w 1702643"/>
              <a:gd name="connsiteY8" fmla="*/ 0 h 1438799"/>
              <a:gd name="connsiteX0" fmla="*/ 31285 w 1702643"/>
              <a:gd name="connsiteY0" fmla="*/ 844062 h 1438799"/>
              <a:gd name="connsiteX1" fmla="*/ 87556 w 1702643"/>
              <a:gd name="connsiteY1" fmla="*/ 1378634 h 1438799"/>
              <a:gd name="connsiteX2" fmla="*/ 509586 w 1702643"/>
              <a:gd name="connsiteY2" fmla="*/ 1350499 h 1438799"/>
              <a:gd name="connsiteX3" fmla="*/ 762805 w 1702643"/>
              <a:gd name="connsiteY3" fmla="*/ 703385 h 1438799"/>
              <a:gd name="connsiteX4" fmla="*/ 1170768 w 1702643"/>
              <a:gd name="connsiteY4" fmla="*/ 1280160 h 1438799"/>
              <a:gd name="connsiteX5" fmla="*/ 1620934 w 1702643"/>
              <a:gd name="connsiteY5" fmla="*/ 1364566 h 1438799"/>
              <a:gd name="connsiteX6" fmla="*/ 1649069 w 1702643"/>
              <a:gd name="connsiteY6" fmla="*/ 829994 h 1438799"/>
              <a:gd name="connsiteX7" fmla="*/ 1058226 w 1702643"/>
              <a:gd name="connsiteY7" fmla="*/ 0 h 1438799"/>
              <a:gd name="connsiteX0" fmla="*/ 0 w 1615087"/>
              <a:gd name="connsiteY0" fmla="*/ 1378634 h 1438799"/>
              <a:gd name="connsiteX1" fmla="*/ 422030 w 1615087"/>
              <a:gd name="connsiteY1" fmla="*/ 1350499 h 1438799"/>
              <a:gd name="connsiteX2" fmla="*/ 675249 w 1615087"/>
              <a:gd name="connsiteY2" fmla="*/ 703385 h 1438799"/>
              <a:gd name="connsiteX3" fmla="*/ 1083212 w 1615087"/>
              <a:gd name="connsiteY3" fmla="*/ 1280160 h 1438799"/>
              <a:gd name="connsiteX4" fmla="*/ 1533378 w 1615087"/>
              <a:gd name="connsiteY4" fmla="*/ 1364566 h 1438799"/>
              <a:gd name="connsiteX5" fmla="*/ 1561513 w 1615087"/>
              <a:gd name="connsiteY5" fmla="*/ 829994 h 1438799"/>
              <a:gd name="connsiteX6" fmla="*/ 970670 w 1615087"/>
              <a:gd name="connsiteY6" fmla="*/ 0 h 1438799"/>
              <a:gd name="connsiteX0" fmla="*/ 0 w 1193057"/>
              <a:gd name="connsiteY0" fmla="*/ 1350499 h 1400521"/>
              <a:gd name="connsiteX1" fmla="*/ 253219 w 1193057"/>
              <a:gd name="connsiteY1" fmla="*/ 703385 h 1400521"/>
              <a:gd name="connsiteX2" fmla="*/ 661182 w 1193057"/>
              <a:gd name="connsiteY2" fmla="*/ 1280160 h 1400521"/>
              <a:gd name="connsiteX3" fmla="*/ 1111348 w 1193057"/>
              <a:gd name="connsiteY3" fmla="*/ 1364566 h 1400521"/>
              <a:gd name="connsiteX4" fmla="*/ 1139483 w 1193057"/>
              <a:gd name="connsiteY4" fmla="*/ 829994 h 1400521"/>
              <a:gd name="connsiteX5" fmla="*/ 548640 w 1193057"/>
              <a:gd name="connsiteY5" fmla="*/ 0 h 1400521"/>
              <a:gd name="connsiteX0" fmla="*/ 0 w 939838"/>
              <a:gd name="connsiteY0" fmla="*/ 703385 h 1400521"/>
              <a:gd name="connsiteX1" fmla="*/ 407963 w 939838"/>
              <a:gd name="connsiteY1" fmla="*/ 1280160 h 1400521"/>
              <a:gd name="connsiteX2" fmla="*/ 858129 w 939838"/>
              <a:gd name="connsiteY2" fmla="*/ 1364566 h 1400521"/>
              <a:gd name="connsiteX3" fmla="*/ 886264 w 939838"/>
              <a:gd name="connsiteY3" fmla="*/ 829994 h 1400521"/>
              <a:gd name="connsiteX4" fmla="*/ 295421 w 939838"/>
              <a:gd name="connsiteY4" fmla="*/ 0 h 1400521"/>
              <a:gd name="connsiteX0" fmla="*/ 112542 w 644417"/>
              <a:gd name="connsiteY0" fmla="*/ 1280160 h 1400521"/>
              <a:gd name="connsiteX1" fmla="*/ 562708 w 644417"/>
              <a:gd name="connsiteY1" fmla="*/ 1364566 h 1400521"/>
              <a:gd name="connsiteX2" fmla="*/ 590843 w 644417"/>
              <a:gd name="connsiteY2" fmla="*/ 829994 h 1400521"/>
              <a:gd name="connsiteX3" fmla="*/ 0 w 644417"/>
              <a:gd name="connsiteY3" fmla="*/ 0 h 1400521"/>
              <a:gd name="connsiteX0" fmla="*/ 562708 w 644417"/>
              <a:gd name="connsiteY0" fmla="*/ 1364566 h 1364566"/>
              <a:gd name="connsiteX1" fmla="*/ 590843 w 644417"/>
              <a:gd name="connsiteY1" fmla="*/ 829994 h 1364566"/>
              <a:gd name="connsiteX2" fmla="*/ 0 w 644417"/>
              <a:gd name="connsiteY2" fmla="*/ 0 h 13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417" h="1364566">
                <a:moveTo>
                  <a:pt x="562708" y="1364566"/>
                </a:moveTo>
                <a:cubicBezTo>
                  <a:pt x="642425" y="1289538"/>
                  <a:pt x="684628" y="1057422"/>
                  <a:pt x="590843" y="829994"/>
                </a:cubicBezTo>
                <a:cubicBezTo>
                  <a:pt x="497058" y="602566"/>
                  <a:pt x="131298" y="159434"/>
                  <a:pt x="0" y="0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>
            <a:off x="7281255" y="4509976"/>
            <a:ext cx="500632" cy="506437"/>
          </a:xfrm>
          <a:custGeom>
            <a:avLst/>
            <a:gdLst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1111348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970671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0723 w 3757247"/>
              <a:gd name="connsiteY0" fmla="*/ 0 h 2419643"/>
              <a:gd name="connsiteX1" fmla="*/ 830391 w 3757247"/>
              <a:gd name="connsiteY1" fmla="*/ 464234 h 2419643"/>
              <a:gd name="connsiteX2" fmla="*/ 999203 w 3757247"/>
              <a:gd name="connsiteY2" fmla="*/ 970671 h 2419643"/>
              <a:gd name="connsiteX3" fmla="*/ 2560717 w 3757247"/>
              <a:gd name="connsiteY3" fmla="*/ 900332 h 2419643"/>
              <a:gd name="connsiteX4" fmla="*/ 183277 w 3757247"/>
              <a:gd name="connsiteY4" fmla="*/ 1195754 h 2419643"/>
              <a:gd name="connsiteX5" fmla="*/ 563105 w 3757247"/>
              <a:gd name="connsiteY5" fmla="*/ 1800665 h 2419643"/>
              <a:gd name="connsiteX6" fmla="*/ 3756471 w 3757247"/>
              <a:gd name="connsiteY6" fmla="*/ 1674055 h 2419643"/>
              <a:gd name="connsiteX7" fmla="*/ 872594 w 3757247"/>
              <a:gd name="connsiteY7" fmla="*/ 2096086 h 2419643"/>
              <a:gd name="connsiteX8" fmla="*/ 1350895 w 3757247"/>
              <a:gd name="connsiteY8" fmla="*/ 2419643 h 2419643"/>
              <a:gd name="connsiteX9" fmla="*/ 1350895 w 3757247"/>
              <a:gd name="connsiteY9" fmla="*/ 2419643 h 2419643"/>
              <a:gd name="connsiteX0" fmla="*/ 1660733 w 3687257"/>
              <a:gd name="connsiteY0" fmla="*/ 0 h 2419643"/>
              <a:gd name="connsiteX1" fmla="*/ 760401 w 3687257"/>
              <a:gd name="connsiteY1" fmla="*/ 464234 h 2419643"/>
              <a:gd name="connsiteX2" fmla="*/ 929213 w 3687257"/>
              <a:gd name="connsiteY2" fmla="*/ 970671 h 2419643"/>
              <a:gd name="connsiteX3" fmla="*/ 2490727 w 3687257"/>
              <a:gd name="connsiteY3" fmla="*/ 900332 h 2419643"/>
              <a:gd name="connsiteX4" fmla="*/ 211760 w 3687257"/>
              <a:gd name="connsiteY4" fmla="*/ 1195754 h 2419643"/>
              <a:gd name="connsiteX5" fmla="*/ 493115 w 3687257"/>
              <a:gd name="connsiteY5" fmla="*/ 1800665 h 2419643"/>
              <a:gd name="connsiteX6" fmla="*/ 3686481 w 3687257"/>
              <a:gd name="connsiteY6" fmla="*/ 1674055 h 2419643"/>
              <a:gd name="connsiteX7" fmla="*/ 802604 w 3687257"/>
              <a:gd name="connsiteY7" fmla="*/ 2096086 h 2419643"/>
              <a:gd name="connsiteX8" fmla="*/ 1280905 w 3687257"/>
              <a:gd name="connsiteY8" fmla="*/ 2419643 h 2419643"/>
              <a:gd name="connsiteX9" fmla="*/ 1280905 w 3687257"/>
              <a:gd name="connsiteY9" fmla="*/ 2419643 h 2419643"/>
              <a:gd name="connsiteX0" fmla="*/ 1669766 w 3696290"/>
              <a:gd name="connsiteY0" fmla="*/ 0 h 2419643"/>
              <a:gd name="connsiteX1" fmla="*/ 769434 w 3696290"/>
              <a:gd name="connsiteY1" fmla="*/ 464234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1022652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588163 w 3614687"/>
              <a:gd name="connsiteY0" fmla="*/ 0 h 2419643"/>
              <a:gd name="connsiteX1" fmla="*/ 786305 w 3614687"/>
              <a:gd name="connsiteY1" fmla="*/ 478302 h 2419643"/>
              <a:gd name="connsiteX2" fmla="*/ 941049 w 3614687"/>
              <a:gd name="connsiteY2" fmla="*/ 970671 h 2419643"/>
              <a:gd name="connsiteX3" fmla="*/ 2544766 w 3614687"/>
              <a:gd name="connsiteY3" fmla="*/ 787791 h 2419643"/>
              <a:gd name="connsiteX4" fmla="*/ 265800 w 3614687"/>
              <a:gd name="connsiteY4" fmla="*/ 1223890 h 2419643"/>
              <a:gd name="connsiteX5" fmla="*/ 420545 w 3614687"/>
              <a:gd name="connsiteY5" fmla="*/ 1800665 h 2419643"/>
              <a:gd name="connsiteX6" fmla="*/ 3613911 w 3614687"/>
              <a:gd name="connsiteY6" fmla="*/ 1674055 h 2419643"/>
              <a:gd name="connsiteX7" fmla="*/ 730034 w 3614687"/>
              <a:gd name="connsiteY7" fmla="*/ 2096086 h 2419643"/>
              <a:gd name="connsiteX8" fmla="*/ 1208335 w 3614687"/>
              <a:gd name="connsiteY8" fmla="*/ 2419643 h 2419643"/>
              <a:gd name="connsiteX9" fmla="*/ 1208335 w 3614687"/>
              <a:gd name="connsiteY9" fmla="*/ 2419643 h 2419643"/>
              <a:gd name="connsiteX0" fmla="*/ 1465450 w 3491199"/>
              <a:gd name="connsiteY0" fmla="*/ 0 h 2419643"/>
              <a:gd name="connsiteX1" fmla="*/ 663592 w 3491199"/>
              <a:gd name="connsiteY1" fmla="*/ 478302 h 2419643"/>
              <a:gd name="connsiteX2" fmla="*/ 818336 w 3491199"/>
              <a:gd name="connsiteY2" fmla="*/ 970671 h 2419643"/>
              <a:gd name="connsiteX3" fmla="*/ 2422053 w 3491199"/>
              <a:gd name="connsiteY3" fmla="*/ 787791 h 2419643"/>
              <a:gd name="connsiteX4" fmla="*/ 143087 w 3491199"/>
              <a:gd name="connsiteY4" fmla="*/ 1223890 h 2419643"/>
              <a:gd name="connsiteX5" fmla="*/ 593253 w 3491199"/>
              <a:gd name="connsiteY5" fmla="*/ 1758462 h 2419643"/>
              <a:gd name="connsiteX6" fmla="*/ 3491198 w 3491199"/>
              <a:gd name="connsiteY6" fmla="*/ 1674055 h 2419643"/>
              <a:gd name="connsiteX7" fmla="*/ 607321 w 3491199"/>
              <a:gd name="connsiteY7" fmla="*/ 2096086 h 2419643"/>
              <a:gd name="connsiteX8" fmla="*/ 1085622 w 3491199"/>
              <a:gd name="connsiteY8" fmla="*/ 2419643 h 2419643"/>
              <a:gd name="connsiteX9" fmla="*/ 1085622 w 3491199"/>
              <a:gd name="connsiteY9" fmla="*/ 2419643 h 2419643"/>
              <a:gd name="connsiteX0" fmla="*/ 1465450 w 3491260"/>
              <a:gd name="connsiteY0" fmla="*/ 0 h 2419643"/>
              <a:gd name="connsiteX1" fmla="*/ 663592 w 3491260"/>
              <a:gd name="connsiteY1" fmla="*/ 478302 h 2419643"/>
              <a:gd name="connsiteX2" fmla="*/ 818336 w 3491260"/>
              <a:gd name="connsiteY2" fmla="*/ 970671 h 2419643"/>
              <a:gd name="connsiteX3" fmla="*/ 2422053 w 3491260"/>
              <a:gd name="connsiteY3" fmla="*/ 787791 h 2419643"/>
              <a:gd name="connsiteX4" fmla="*/ 143087 w 3491260"/>
              <a:gd name="connsiteY4" fmla="*/ 1223890 h 2419643"/>
              <a:gd name="connsiteX5" fmla="*/ 593253 w 3491260"/>
              <a:gd name="connsiteY5" fmla="*/ 1758462 h 2419643"/>
              <a:gd name="connsiteX6" fmla="*/ 3491198 w 3491260"/>
              <a:gd name="connsiteY6" fmla="*/ 1674055 h 2419643"/>
              <a:gd name="connsiteX7" fmla="*/ 508847 w 3491260"/>
              <a:gd name="connsiteY7" fmla="*/ 1997612 h 2419643"/>
              <a:gd name="connsiteX8" fmla="*/ 1085622 w 3491260"/>
              <a:gd name="connsiteY8" fmla="*/ 2419643 h 2419643"/>
              <a:gd name="connsiteX9" fmla="*/ 1085622 w 3491260"/>
              <a:gd name="connsiteY9" fmla="*/ 2419643 h 2419643"/>
              <a:gd name="connsiteX0" fmla="*/ 1465450 w 3491260"/>
              <a:gd name="connsiteY0" fmla="*/ 0 h 2430382"/>
              <a:gd name="connsiteX1" fmla="*/ 663592 w 3491260"/>
              <a:gd name="connsiteY1" fmla="*/ 478302 h 2430382"/>
              <a:gd name="connsiteX2" fmla="*/ 818336 w 3491260"/>
              <a:gd name="connsiteY2" fmla="*/ 970671 h 2430382"/>
              <a:gd name="connsiteX3" fmla="*/ 2422053 w 3491260"/>
              <a:gd name="connsiteY3" fmla="*/ 787791 h 2430382"/>
              <a:gd name="connsiteX4" fmla="*/ 143087 w 3491260"/>
              <a:gd name="connsiteY4" fmla="*/ 1223890 h 2430382"/>
              <a:gd name="connsiteX5" fmla="*/ 593253 w 3491260"/>
              <a:gd name="connsiteY5" fmla="*/ 1758462 h 2430382"/>
              <a:gd name="connsiteX6" fmla="*/ 3491198 w 3491260"/>
              <a:gd name="connsiteY6" fmla="*/ 1674055 h 2430382"/>
              <a:gd name="connsiteX7" fmla="*/ 508847 w 3491260"/>
              <a:gd name="connsiteY7" fmla="*/ 1997612 h 2430382"/>
              <a:gd name="connsiteX8" fmla="*/ 1085622 w 3491260"/>
              <a:gd name="connsiteY8" fmla="*/ 2419643 h 2430382"/>
              <a:gd name="connsiteX9" fmla="*/ 1198164 w 3491260"/>
              <a:gd name="connsiteY9" fmla="*/ 2293034 h 2430382"/>
              <a:gd name="connsiteX0" fmla="*/ 1465450 w 3491260"/>
              <a:gd name="connsiteY0" fmla="*/ 0 h 2345167"/>
              <a:gd name="connsiteX1" fmla="*/ 663592 w 3491260"/>
              <a:gd name="connsiteY1" fmla="*/ 478302 h 2345167"/>
              <a:gd name="connsiteX2" fmla="*/ 818336 w 3491260"/>
              <a:gd name="connsiteY2" fmla="*/ 970671 h 2345167"/>
              <a:gd name="connsiteX3" fmla="*/ 2422053 w 3491260"/>
              <a:gd name="connsiteY3" fmla="*/ 787791 h 2345167"/>
              <a:gd name="connsiteX4" fmla="*/ 143087 w 3491260"/>
              <a:gd name="connsiteY4" fmla="*/ 1223890 h 2345167"/>
              <a:gd name="connsiteX5" fmla="*/ 593253 w 3491260"/>
              <a:gd name="connsiteY5" fmla="*/ 1758462 h 2345167"/>
              <a:gd name="connsiteX6" fmla="*/ 3491198 w 3491260"/>
              <a:gd name="connsiteY6" fmla="*/ 1674055 h 2345167"/>
              <a:gd name="connsiteX7" fmla="*/ 508847 w 3491260"/>
              <a:gd name="connsiteY7" fmla="*/ 1997612 h 2345167"/>
              <a:gd name="connsiteX8" fmla="*/ 804268 w 3491260"/>
              <a:gd name="connsiteY8" fmla="*/ 2321169 h 2345167"/>
              <a:gd name="connsiteX9" fmla="*/ 1198164 w 349126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21456 w 3494380"/>
              <a:gd name="connsiteY2" fmla="*/ 970671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91795 w 3494380"/>
              <a:gd name="connsiteY2" fmla="*/ 928467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749924 w 3494380"/>
              <a:gd name="connsiteY0" fmla="*/ 0 h 2007543"/>
              <a:gd name="connsiteX1" fmla="*/ 666712 w 3494380"/>
              <a:gd name="connsiteY1" fmla="*/ 140678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1440435 w 3494380"/>
              <a:gd name="connsiteY2" fmla="*/ 506437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5764 w 3490220"/>
              <a:gd name="connsiteY0" fmla="*/ 0 h 2007543"/>
              <a:gd name="connsiteX1" fmla="*/ 1267463 w 3490220"/>
              <a:gd name="connsiteY1" fmla="*/ 281355 h 2007543"/>
              <a:gd name="connsiteX2" fmla="*/ 1436275 w 3490220"/>
              <a:gd name="connsiteY2" fmla="*/ 506437 h 2007543"/>
              <a:gd name="connsiteX3" fmla="*/ 2406945 w 3490220"/>
              <a:gd name="connsiteY3" fmla="*/ 450167 h 2007543"/>
              <a:gd name="connsiteX4" fmla="*/ 142047 w 3490220"/>
              <a:gd name="connsiteY4" fmla="*/ 886266 h 2007543"/>
              <a:gd name="connsiteX5" fmla="*/ 592213 w 3490220"/>
              <a:gd name="connsiteY5" fmla="*/ 1420838 h 2007543"/>
              <a:gd name="connsiteX6" fmla="*/ 3490158 w 3490220"/>
              <a:gd name="connsiteY6" fmla="*/ 1336431 h 2007543"/>
              <a:gd name="connsiteX7" fmla="*/ 507807 w 3490220"/>
              <a:gd name="connsiteY7" fmla="*/ 1659988 h 2007543"/>
              <a:gd name="connsiteX8" fmla="*/ 803228 w 3490220"/>
              <a:gd name="connsiteY8" fmla="*/ 1983545 h 2007543"/>
              <a:gd name="connsiteX9" fmla="*/ 1197124 w 3490220"/>
              <a:gd name="connsiteY9" fmla="*/ 1955410 h 2007543"/>
              <a:gd name="connsiteX0" fmla="*/ 1419557 w 3164011"/>
              <a:gd name="connsiteY0" fmla="*/ 0 h 2007543"/>
              <a:gd name="connsiteX1" fmla="*/ 941256 w 3164011"/>
              <a:gd name="connsiteY1" fmla="*/ 281355 h 2007543"/>
              <a:gd name="connsiteX2" fmla="*/ 1110068 w 3164011"/>
              <a:gd name="connsiteY2" fmla="*/ 506437 h 2007543"/>
              <a:gd name="connsiteX3" fmla="*/ 2080738 w 3164011"/>
              <a:gd name="connsiteY3" fmla="*/ 450167 h 2007543"/>
              <a:gd name="connsiteX4" fmla="*/ 336345 w 3164011"/>
              <a:gd name="connsiteY4" fmla="*/ 900333 h 2007543"/>
              <a:gd name="connsiteX5" fmla="*/ 266006 w 3164011"/>
              <a:gd name="connsiteY5" fmla="*/ 1420838 h 2007543"/>
              <a:gd name="connsiteX6" fmla="*/ 3163951 w 3164011"/>
              <a:gd name="connsiteY6" fmla="*/ 1336431 h 2007543"/>
              <a:gd name="connsiteX7" fmla="*/ 181600 w 3164011"/>
              <a:gd name="connsiteY7" fmla="*/ 1659988 h 2007543"/>
              <a:gd name="connsiteX8" fmla="*/ 477021 w 3164011"/>
              <a:gd name="connsiteY8" fmla="*/ 1983545 h 2007543"/>
              <a:gd name="connsiteX9" fmla="*/ 870917 w 3164011"/>
              <a:gd name="connsiteY9" fmla="*/ 1955410 h 2007543"/>
              <a:gd name="connsiteX0" fmla="*/ 1396970 w 3143850"/>
              <a:gd name="connsiteY0" fmla="*/ 0 h 2007543"/>
              <a:gd name="connsiteX1" fmla="*/ 918669 w 3143850"/>
              <a:gd name="connsiteY1" fmla="*/ 281355 h 2007543"/>
              <a:gd name="connsiteX2" fmla="*/ 1087481 w 3143850"/>
              <a:gd name="connsiteY2" fmla="*/ 506437 h 2007543"/>
              <a:gd name="connsiteX3" fmla="*/ 2058151 w 3143850"/>
              <a:gd name="connsiteY3" fmla="*/ 450167 h 2007543"/>
              <a:gd name="connsiteX4" fmla="*/ 313758 w 3143850"/>
              <a:gd name="connsiteY4" fmla="*/ 900333 h 2007543"/>
              <a:gd name="connsiteX5" fmla="*/ 665449 w 3143850"/>
              <a:gd name="connsiteY5" fmla="*/ 1266094 h 2007543"/>
              <a:gd name="connsiteX6" fmla="*/ 3141364 w 3143850"/>
              <a:gd name="connsiteY6" fmla="*/ 1336431 h 2007543"/>
              <a:gd name="connsiteX7" fmla="*/ 159013 w 3143850"/>
              <a:gd name="connsiteY7" fmla="*/ 1659988 h 2007543"/>
              <a:gd name="connsiteX8" fmla="*/ 454434 w 3143850"/>
              <a:gd name="connsiteY8" fmla="*/ 1983545 h 2007543"/>
              <a:gd name="connsiteX9" fmla="*/ 848330 w 3143850"/>
              <a:gd name="connsiteY9" fmla="*/ 1955410 h 2007543"/>
              <a:gd name="connsiteX0" fmla="*/ 1387013 w 2993360"/>
              <a:gd name="connsiteY0" fmla="*/ 0 h 2007543"/>
              <a:gd name="connsiteX1" fmla="*/ 908712 w 2993360"/>
              <a:gd name="connsiteY1" fmla="*/ 281355 h 2007543"/>
              <a:gd name="connsiteX2" fmla="*/ 1077524 w 2993360"/>
              <a:gd name="connsiteY2" fmla="*/ 506437 h 2007543"/>
              <a:gd name="connsiteX3" fmla="*/ 2048194 w 2993360"/>
              <a:gd name="connsiteY3" fmla="*/ 450167 h 2007543"/>
              <a:gd name="connsiteX4" fmla="*/ 303801 w 2993360"/>
              <a:gd name="connsiteY4" fmla="*/ 900333 h 2007543"/>
              <a:gd name="connsiteX5" fmla="*/ 655492 w 2993360"/>
              <a:gd name="connsiteY5" fmla="*/ 1266094 h 2007543"/>
              <a:gd name="connsiteX6" fmla="*/ 2990730 w 2993360"/>
              <a:gd name="connsiteY6" fmla="*/ 998806 h 2007543"/>
              <a:gd name="connsiteX7" fmla="*/ 149056 w 2993360"/>
              <a:gd name="connsiteY7" fmla="*/ 1659988 h 2007543"/>
              <a:gd name="connsiteX8" fmla="*/ 444477 w 2993360"/>
              <a:gd name="connsiteY8" fmla="*/ 1983545 h 2007543"/>
              <a:gd name="connsiteX9" fmla="*/ 838373 w 2993360"/>
              <a:gd name="connsiteY9" fmla="*/ 1955410 h 2007543"/>
              <a:gd name="connsiteX0" fmla="*/ 1387013 w 2998700"/>
              <a:gd name="connsiteY0" fmla="*/ 0 h 2007543"/>
              <a:gd name="connsiteX1" fmla="*/ 908712 w 2998700"/>
              <a:gd name="connsiteY1" fmla="*/ 281355 h 2007543"/>
              <a:gd name="connsiteX2" fmla="*/ 1077524 w 2998700"/>
              <a:gd name="connsiteY2" fmla="*/ 506437 h 2007543"/>
              <a:gd name="connsiteX3" fmla="*/ 2048194 w 2998700"/>
              <a:gd name="connsiteY3" fmla="*/ 450167 h 2007543"/>
              <a:gd name="connsiteX4" fmla="*/ 303801 w 2998700"/>
              <a:gd name="connsiteY4" fmla="*/ 900333 h 2007543"/>
              <a:gd name="connsiteX5" fmla="*/ 979049 w 2998700"/>
              <a:gd name="connsiteY5" fmla="*/ 1153552 h 2007543"/>
              <a:gd name="connsiteX6" fmla="*/ 2990730 w 2998700"/>
              <a:gd name="connsiteY6" fmla="*/ 998806 h 2007543"/>
              <a:gd name="connsiteX7" fmla="*/ 149056 w 2998700"/>
              <a:gd name="connsiteY7" fmla="*/ 1659988 h 2007543"/>
              <a:gd name="connsiteX8" fmla="*/ 444477 w 2998700"/>
              <a:gd name="connsiteY8" fmla="*/ 1983545 h 2007543"/>
              <a:gd name="connsiteX9" fmla="*/ 838373 w 2998700"/>
              <a:gd name="connsiteY9" fmla="*/ 1955410 h 2007543"/>
              <a:gd name="connsiteX0" fmla="*/ 1387013 w 2998579"/>
              <a:gd name="connsiteY0" fmla="*/ 0 h 2007543"/>
              <a:gd name="connsiteX1" fmla="*/ 908712 w 2998579"/>
              <a:gd name="connsiteY1" fmla="*/ 281355 h 2007543"/>
              <a:gd name="connsiteX2" fmla="*/ 1077524 w 2998579"/>
              <a:gd name="connsiteY2" fmla="*/ 506437 h 2007543"/>
              <a:gd name="connsiteX3" fmla="*/ 2048194 w 2998579"/>
              <a:gd name="connsiteY3" fmla="*/ 450167 h 2007543"/>
              <a:gd name="connsiteX4" fmla="*/ 472613 w 2998579"/>
              <a:gd name="connsiteY4" fmla="*/ 914401 h 2007543"/>
              <a:gd name="connsiteX5" fmla="*/ 979049 w 2998579"/>
              <a:gd name="connsiteY5" fmla="*/ 1153552 h 2007543"/>
              <a:gd name="connsiteX6" fmla="*/ 2990730 w 2998579"/>
              <a:gd name="connsiteY6" fmla="*/ 998806 h 2007543"/>
              <a:gd name="connsiteX7" fmla="*/ 149056 w 2998579"/>
              <a:gd name="connsiteY7" fmla="*/ 1659988 h 2007543"/>
              <a:gd name="connsiteX8" fmla="*/ 444477 w 2998579"/>
              <a:gd name="connsiteY8" fmla="*/ 1983545 h 2007543"/>
              <a:gd name="connsiteX9" fmla="*/ 838373 w 2998579"/>
              <a:gd name="connsiteY9" fmla="*/ 1955410 h 2007543"/>
              <a:gd name="connsiteX0" fmla="*/ 1387013 w 2998599"/>
              <a:gd name="connsiteY0" fmla="*/ 0 h 2007543"/>
              <a:gd name="connsiteX1" fmla="*/ 908712 w 2998599"/>
              <a:gd name="connsiteY1" fmla="*/ 281355 h 2007543"/>
              <a:gd name="connsiteX2" fmla="*/ 1077524 w 2998599"/>
              <a:gd name="connsiteY2" fmla="*/ 506437 h 2007543"/>
              <a:gd name="connsiteX3" fmla="*/ 2048194 w 2998599"/>
              <a:gd name="connsiteY3" fmla="*/ 450167 h 2007543"/>
              <a:gd name="connsiteX4" fmla="*/ 472613 w 2998599"/>
              <a:gd name="connsiteY4" fmla="*/ 914401 h 2007543"/>
              <a:gd name="connsiteX5" fmla="*/ 444477 w 2998599"/>
              <a:gd name="connsiteY5" fmla="*/ 1153551 h 2007543"/>
              <a:gd name="connsiteX6" fmla="*/ 979049 w 2998599"/>
              <a:gd name="connsiteY6" fmla="*/ 1153552 h 2007543"/>
              <a:gd name="connsiteX7" fmla="*/ 2990730 w 2998599"/>
              <a:gd name="connsiteY7" fmla="*/ 998806 h 2007543"/>
              <a:gd name="connsiteX8" fmla="*/ 149056 w 2998599"/>
              <a:gd name="connsiteY8" fmla="*/ 1659988 h 2007543"/>
              <a:gd name="connsiteX9" fmla="*/ 444477 w 2998599"/>
              <a:gd name="connsiteY9" fmla="*/ 1983545 h 2007543"/>
              <a:gd name="connsiteX10" fmla="*/ 838373 w 2998599"/>
              <a:gd name="connsiteY10" fmla="*/ 1955410 h 2007543"/>
              <a:gd name="connsiteX0" fmla="*/ 1379076 w 2878547"/>
              <a:gd name="connsiteY0" fmla="*/ 0 h 2007543"/>
              <a:gd name="connsiteX1" fmla="*/ 900775 w 2878547"/>
              <a:gd name="connsiteY1" fmla="*/ 281355 h 2007543"/>
              <a:gd name="connsiteX2" fmla="*/ 1069587 w 2878547"/>
              <a:gd name="connsiteY2" fmla="*/ 506437 h 2007543"/>
              <a:gd name="connsiteX3" fmla="*/ 2040257 w 2878547"/>
              <a:gd name="connsiteY3" fmla="*/ 450167 h 2007543"/>
              <a:gd name="connsiteX4" fmla="*/ 464676 w 2878547"/>
              <a:gd name="connsiteY4" fmla="*/ 914401 h 2007543"/>
              <a:gd name="connsiteX5" fmla="*/ 436540 w 2878547"/>
              <a:gd name="connsiteY5" fmla="*/ 1153551 h 2007543"/>
              <a:gd name="connsiteX6" fmla="*/ 971112 w 2878547"/>
              <a:gd name="connsiteY6" fmla="*/ 1153552 h 2007543"/>
              <a:gd name="connsiteX7" fmla="*/ 2870252 w 2878547"/>
              <a:gd name="connsiteY7" fmla="*/ 1097280 h 2007543"/>
              <a:gd name="connsiteX8" fmla="*/ 141119 w 2878547"/>
              <a:gd name="connsiteY8" fmla="*/ 1659988 h 2007543"/>
              <a:gd name="connsiteX9" fmla="*/ 436540 w 2878547"/>
              <a:gd name="connsiteY9" fmla="*/ 1983545 h 2007543"/>
              <a:gd name="connsiteX10" fmla="*/ 830436 w 2878547"/>
              <a:gd name="connsiteY10" fmla="*/ 1955410 h 2007543"/>
              <a:gd name="connsiteX0" fmla="*/ 1295114 w 2792840"/>
              <a:gd name="connsiteY0" fmla="*/ 0 h 2007543"/>
              <a:gd name="connsiteX1" fmla="*/ 816813 w 2792840"/>
              <a:gd name="connsiteY1" fmla="*/ 281355 h 2007543"/>
              <a:gd name="connsiteX2" fmla="*/ 985625 w 2792840"/>
              <a:gd name="connsiteY2" fmla="*/ 506437 h 2007543"/>
              <a:gd name="connsiteX3" fmla="*/ 1956295 w 2792840"/>
              <a:gd name="connsiteY3" fmla="*/ 450167 h 2007543"/>
              <a:gd name="connsiteX4" fmla="*/ 380714 w 2792840"/>
              <a:gd name="connsiteY4" fmla="*/ 914401 h 2007543"/>
              <a:gd name="connsiteX5" fmla="*/ 352578 w 2792840"/>
              <a:gd name="connsiteY5" fmla="*/ 1153551 h 2007543"/>
              <a:gd name="connsiteX6" fmla="*/ 887150 w 2792840"/>
              <a:gd name="connsiteY6" fmla="*/ 1153552 h 2007543"/>
              <a:gd name="connsiteX7" fmla="*/ 2786290 w 2792840"/>
              <a:gd name="connsiteY7" fmla="*/ 1097280 h 2007543"/>
              <a:gd name="connsiteX8" fmla="*/ 155631 w 2792840"/>
              <a:gd name="connsiteY8" fmla="*/ 1659988 h 2007543"/>
              <a:gd name="connsiteX9" fmla="*/ 352578 w 2792840"/>
              <a:gd name="connsiteY9" fmla="*/ 1983545 h 2007543"/>
              <a:gd name="connsiteX10" fmla="*/ 746474 w 2792840"/>
              <a:gd name="connsiteY10" fmla="*/ 1955410 h 2007543"/>
              <a:gd name="connsiteX0" fmla="*/ 1064322 w 2555522"/>
              <a:gd name="connsiteY0" fmla="*/ 0 h 2007543"/>
              <a:gd name="connsiteX1" fmla="*/ 586021 w 2555522"/>
              <a:gd name="connsiteY1" fmla="*/ 281355 h 2007543"/>
              <a:gd name="connsiteX2" fmla="*/ 754833 w 2555522"/>
              <a:gd name="connsiteY2" fmla="*/ 506437 h 2007543"/>
              <a:gd name="connsiteX3" fmla="*/ 1725503 w 2555522"/>
              <a:gd name="connsiteY3" fmla="*/ 450167 h 2007543"/>
              <a:gd name="connsiteX4" fmla="*/ 149922 w 2555522"/>
              <a:gd name="connsiteY4" fmla="*/ 914401 h 2007543"/>
              <a:gd name="connsiteX5" fmla="*/ 121786 w 2555522"/>
              <a:gd name="connsiteY5" fmla="*/ 1153551 h 2007543"/>
              <a:gd name="connsiteX6" fmla="*/ 656358 w 2555522"/>
              <a:gd name="connsiteY6" fmla="*/ 1153552 h 2007543"/>
              <a:gd name="connsiteX7" fmla="*/ 2555498 w 2555522"/>
              <a:gd name="connsiteY7" fmla="*/ 1097280 h 2007543"/>
              <a:gd name="connsiteX8" fmla="*/ 614156 w 2555522"/>
              <a:gd name="connsiteY8" fmla="*/ 1659988 h 2007543"/>
              <a:gd name="connsiteX9" fmla="*/ 121786 w 2555522"/>
              <a:gd name="connsiteY9" fmla="*/ 1983545 h 2007543"/>
              <a:gd name="connsiteX10" fmla="*/ 515682 w 2555522"/>
              <a:gd name="connsiteY10" fmla="*/ 1955410 h 2007543"/>
              <a:gd name="connsiteX0" fmla="*/ 1064322 w 2555522"/>
              <a:gd name="connsiteY0" fmla="*/ 0 h 1974239"/>
              <a:gd name="connsiteX1" fmla="*/ 586021 w 2555522"/>
              <a:gd name="connsiteY1" fmla="*/ 281355 h 1974239"/>
              <a:gd name="connsiteX2" fmla="*/ 754833 w 2555522"/>
              <a:gd name="connsiteY2" fmla="*/ 506437 h 1974239"/>
              <a:gd name="connsiteX3" fmla="*/ 1725503 w 2555522"/>
              <a:gd name="connsiteY3" fmla="*/ 450167 h 1974239"/>
              <a:gd name="connsiteX4" fmla="*/ 149922 w 2555522"/>
              <a:gd name="connsiteY4" fmla="*/ 914401 h 1974239"/>
              <a:gd name="connsiteX5" fmla="*/ 121786 w 2555522"/>
              <a:gd name="connsiteY5" fmla="*/ 1153551 h 1974239"/>
              <a:gd name="connsiteX6" fmla="*/ 656358 w 2555522"/>
              <a:gd name="connsiteY6" fmla="*/ 1153552 h 1974239"/>
              <a:gd name="connsiteX7" fmla="*/ 2555498 w 2555522"/>
              <a:gd name="connsiteY7" fmla="*/ 1097280 h 1974239"/>
              <a:gd name="connsiteX8" fmla="*/ 614156 w 2555522"/>
              <a:gd name="connsiteY8" fmla="*/ 1659988 h 1974239"/>
              <a:gd name="connsiteX9" fmla="*/ 600087 w 2555522"/>
              <a:gd name="connsiteY9" fmla="*/ 1913206 h 1974239"/>
              <a:gd name="connsiteX10" fmla="*/ 515682 w 2555522"/>
              <a:gd name="connsiteY10" fmla="*/ 1955410 h 1974239"/>
              <a:gd name="connsiteX0" fmla="*/ 1064322 w 2555522"/>
              <a:gd name="connsiteY0" fmla="*/ 0 h 1944858"/>
              <a:gd name="connsiteX1" fmla="*/ 586021 w 2555522"/>
              <a:gd name="connsiteY1" fmla="*/ 281355 h 1944858"/>
              <a:gd name="connsiteX2" fmla="*/ 754833 w 2555522"/>
              <a:gd name="connsiteY2" fmla="*/ 506437 h 1944858"/>
              <a:gd name="connsiteX3" fmla="*/ 1725503 w 2555522"/>
              <a:gd name="connsiteY3" fmla="*/ 450167 h 1944858"/>
              <a:gd name="connsiteX4" fmla="*/ 149922 w 2555522"/>
              <a:gd name="connsiteY4" fmla="*/ 914401 h 1944858"/>
              <a:gd name="connsiteX5" fmla="*/ 121786 w 2555522"/>
              <a:gd name="connsiteY5" fmla="*/ 1153551 h 1944858"/>
              <a:gd name="connsiteX6" fmla="*/ 656358 w 2555522"/>
              <a:gd name="connsiteY6" fmla="*/ 1153552 h 1944858"/>
              <a:gd name="connsiteX7" fmla="*/ 2555498 w 2555522"/>
              <a:gd name="connsiteY7" fmla="*/ 1097280 h 1944858"/>
              <a:gd name="connsiteX8" fmla="*/ 614156 w 2555522"/>
              <a:gd name="connsiteY8" fmla="*/ 1659988 h 1944858"/>
              <a:gd name="connsiteX9" fmla="*/ 600087 w 2555522"/>
              <a:gd name="connsiteY9" fmla="*/ 1913206 h 1944858"/>
              <a:gd name="connsiteX10" fmla="*/ 586020 w 2555522"/>
              <a:gd name="connsiteY10" fmla="*/ 1913207 h 1944858"/>
              <a:gd name="connsiteX0" fmla="*/ 1064322 w 2555522"/>
              <a:gd name="connsiteY0" fmla="*/ 0 h 1913206"/>
              <a:gd name="connsiteX1" fmla="*/ 586021 w 2555522"/>
              <a:gd name="connsiteY1" fmla="*/ 281355 h 1913206"/>
              <a:gd name="connsiteX2" fmla="*/ 754833 w 2555522"/>
              <a:gd name="connsiteY2" fmla="*/ 506437 h 1913206"/>
              <a:gd name="connsiteX3" fmla="*/ 1725503 w 2555522"/>
              <a:gd name="connsiteY3" fmla="*/ 450167 h 1913206"/>
              <a:gd name="connsiteX4" fmla="*/ 149922 w 2555522"/>
              <a:gd name="connsiteY4" fmla="*/ 914401 h 1913206"/>
              <a:gd name="connsiteX5" fmla="*/ 121786 w 2555522"/>
              <a:gd name="connsiteY5" fmla="*/ 1153551 h 1913206"/>
              <a:gd name="connsiteX6" fmla="*/ 656358 w 2555522"/>
              <a:gd name="connsiteY6" fmla="*/ 1153552 h 1913206"/>
              <a:gd name="connsiteX7" fmla="*/ 2555498 w 2555522"/>
              <a:gd name="connsiteY7" fmla="*/ 1097280 h 1913206"/>
              <a:gd name="connsiteX8" fmla="*/ 614156 w 2555522"/>
              <a:gd name="connsiteY8" fmla="*/ 1659988 h 1913206"/>
              <a:gd name="connsiteX9" fmla="*/ 600087 w 2555522"/>
              <a:gd name="connsiteY9" fmla="*/ 1913206 h 1913206"/>
              <a:gd name="connsiteX0" fmla="*/ 1064322 w 2555522"/>
              <a:gd name="connsiteY0" fmla="*/ 0 h 1659988"/>
              <a:gd name="connsiteX1" fmla="*/ 586021 w 2555522"/>
              <a:gd name="connsiteY1" fmla="*/ 281355 h 1659988"/>
              <a:gd name="connsiteX2" fmla="*/ 754833 w 2555522"/>
              <a:gd name="connsiteY2" fmla="*/ 506437 h 1659988"/>
              <a:gd name="connsiteX3" fmla="*/ 1725503 w 2555522"/>
              <a:gd name="connsiteY3" fmla="*/ 450167 h 1659988"/>
              <a:gd name="connsiteX4" fmla="*/ 149922 w 2555522"/>
              <a:gd name="connsiteY4" fmla="*/ 914401 h 1659988"/>
              <a:gd name="connsiteX5" fmla="*/ 121786 w 2555522"/>
              <a:gd name="connsiteY5" fmla="*/ 1153551 h 1659988"/>
              <a:gd name="connsiteX6" fmla="*/ 656358 w 2555522"/>
              <a:gd name="connsiteY6" fmla="*/ 1153552 h 1659988"/>
              <a:gd name="connsiteX7" fmla="*/ 2555498 w 2555522"/>
              <a:gd name="connsiteY7" fmla="*/ 1097280 h 1659988"/>
              <a:gd name="connsiteX8" fmla="*/ 614156 w 2555522"/>
              <a:gd name="connsiteY8" fmla="*/ 1659988 h 1659988"/>
              <a:gd name="connsiteX0" fmla="*/ 1064322 w 2555766"/>
              <a:gd name="connsiteY0" fmla="*/ 0 h 1744394"/>
              <a:gd name="connsiteX1" fmla="*/ 586021 w 2555766"/>
              <a:gd name="connsiteY1" fmla="*/ 281355 h 1744394"/>
              <a:gd name="connsiteX2" fmla="*/ 754833 w 2555766"/>
              <a:gd name="connsiteY2" fmla="*/ 506437 h 1744394"/>
              <a:gd name="connsiteX3" fmla="*/ 1725503 w 2555766"/>
              <a:gd name="connsiteY3" fmla="*/ 450167 h 1744394"/>
              <a:gd name="connsiteX4" fmla="*/ 149922 w 2555766"/>
              <a:gd name="connsiteY4" fmla="*/ 914401 h 1744394"/>
              <a:gd name="connsiteX5" fmla="*/ 121786 w 2555766"/>
              <a:gd name="connsiteY5" fmla="*/ 1153551 h 1744394"/>
              <a:gd name="connsiteX6" fmla="*/ 656358 w 2555766"/>
              <a:gd name="connsiteY6" fmla="*/ 1153552 h 1744394"/>
              <a:gd name="connsiteX7" fmla="*/ 2555498 w 2555766"/>
              <a:gd name="connsiteY7" fmla="*/ 1097280 h 1744394"/>
              <a:gd name="connsiteX8" fmla="*/ 515682 w 2555766"/>
              <a:gd name="connsiteY8" fmla="*/ 1744394 h 1744394"/>
              <a:gd name="connsiteX0" fmla="*/ 1064322 w 2302590"/>
              <a:gd name="connsiteY0" fmla="*/ 0 h 1744394"/>
              <a:gd name="connsiteX1" fmla="*/ 586021 w 2302590"/>
              <a:gd name="connsiteY1" fmla="*/ 281355 h 1744394"/>
              <a:gd name="connsiteX2" fmla="*/ 754833 w 2302590"/>
              <a:gd name="connsiteY2" fmla="*/ 506437 h 1744394"/>
              <a:gd name="connsiteX3" fmla="*/ 1725503 w 2302590"/>
              <a:gd name="connsiteY3" fmla="*/ 450167 h 1744394"/>
              <a:gd name="connsiteX4" fmla="*/ 149922 w 2302590"/>
              <a:gd name="connsiteY4" fmla="*/ 914401 h 1744394"/>
              <a:gd name="connsiteX5" fmla="*/ 121786 w 2302590"/>
              <a:gd name="connsiteY5" fmla="*/ 1153551 h 1744394"/>
              <a:gd name="connsiteX6" fmla="*/ 656358 w 2302590"/>
              <a:gd name="connsiteY6" fmla="*/ 1153552 h 1744394"/>
              <a:gd name="connsiteX7" fmla="*/ 2302279 w 2302590"/>
              <a:gd name="connsiteY7" fmla="*/ 914400 h 1744394"/>
              <a:gd name="connsiteX8" fmla="*/ 515682 w 2302590"/>
              <a:gd name="connsiteY8" fmla="*/ 1744394 h 1744394"/>
              <a:gd name="connsiteX0" fmla="*/ 1064322 w 2303628"/>
              <a:gd name="connsiteY0" fmla="*/ 0 h 1744394"/>
              <a:gd name="connsiteX1" fmla="*/ 586021 w 2303628"/>
              <a:gd name="connsiteY1" fmla="*/ 281355 h 1744394"/>
              <a:gd name="connsiteX2" fmla="*/ 754833 w 2303628"/>
              <a:gd name="connsiteY2" fmla="*/ 506437 h 1744394"/>
              <a:gd name="connsiteX3" fmla="*/ 1725503 w 2303628"/>
              <a:gd name="connsiteY3" fmla="*/ 450167 h 1744394"/>
              <a:gd name="connsiteX4" fmla="*/ 149922 w 2303628"/>
              <a:gd name="connsiteY4" fmla="*/ 914401 h 1744394"/>
              <a:gd name="connsiteX5" fmla="*/ 121786 w 2303628"/>
              <a:gd name="connsiteY5" fmla="*/ 1153551 h 1744394"/>
              <a:gd name="connsiteX6" fmla="*/ 797035 w 2303628"/>
              <a:gd name="connsiteY6" fmla="*/ 1012875 h 1744394"/>
              <a:gd name="connsiteX7" fmla="*/ 2302279 w 2303628"/>
              <a:gd name="connsiteY7" fmla="*/ 914400 h 1744394"/>
              <a:gd name="connsiteX8" fmla="*/ 515682 w 2303628"/>
              <a:gd name="connsiteY8" fmla="*/ 1744394 h 1744394"/>
              <a:gd name="connsiteX0" fmla="*/ 1055763 w 2295069"/>
              <a:gd name="connsiteY0" fmla="*/ 0 h 1744394"/>
              <a:gd name="connsiteX1" fmla="*/ 577462 w 2295069"/>
              <a:gd name="connsiteY1" fmla="*/ 281355 h 1744394"/>
              <a:gd name="connsiteX2" fmla="*/ 746274 w 2295069"/>
              <a:gd name="connsiteY2" fmla="*/ 506437 h 1744394"/>
              <a:gd name="connsiteX3" fmla="*/ 1716944 w 2295069"/>
              <a:gd name="connsiteY3" fmla="*/ 450167 h 1744394"/>
              <a:gd name="connsiteX4" fmla="*/ 155431 w 2295069"/>
              <a:gd name="connsiteY4" fmla="*/ 773724 h 1744394"/>
              <a:gd name="connsiteX5" fmla="*/ 113227 w 2295069"/>
              <a:gd name="connsiteY5" fmla="*/ 1153551 h 1744394"/>
              <a:gd name="connsiteX6" fmla="*/ 788476 w 2295069"/>
              <a:gd name="connsiteY6" fmla="*/ 1012875 h 1744394"/>
              <a:gd name="connsiteX7" fmla="*/ 2293720 w 2295069"/>
              <a:gd name="connsiteY7" fmla="*/ 914400 h 1744394"/>
              <a:gd name="connsiteX8" fmla="*/ 507123 w 2295069"/>
              <a:gd name="connsiteY8" fmla="*/ 1744394 h 1744394"/>
              <a:gd name="connsiteX0" fmla="*/ 1043053 w 2282353"/>
              <a:gd name="connsiteY0" fmla="*/ 0 h 1744394"/>
              <a:gd name="connsiteX1" fmla="*/ 564752 w 2282353"/>
              <a:gd name="connsiteY1" fmla="*/ 281355 h 1744394"/>
              <a:gd name="connsiteX2" fmla="*/ 733564 w 2282353"/>
              <a:gd name="connsiteY2" fmla="*/ 506437 h 1744394"/>
              <a:gd name="connsiteX3" fmla="*/ 1704234 w 2282353"/>
              <a:gd name="connsiteY3" fmla="*/ 450167 h 1744394"/>
              <a:gd name="connsiteX4" fmla="*/ 142721 w 2282353"/>
              <a:gd name="connsiteY4" fmla="*/ 773724 h 1744394"/>
              <a:gd name="connsiteX5" fmla="*/ 128652 w 2282353"/>
              <a:gd name="connsiteY5" fmla="*/ 1026942 h 1744394"/>
              <a:gd name="connsiteX6" fmla="*/ 775766 w 2282353"/>
              <a:gd name="connsiteY6" fmla="*/ 1012875 h 1744394"/>
              <a:gd name="connsiteX7" fmla="*/ 2281010 w 2282353"/>
              <a:gd name="connsiteY7" fmla="*/ 914400 h 1744394"/>
              <a:gd name="connsiteX8" fmla="*/ 494413 w 2282353"/>
              <a:gd name="connsiteY8" fmla="*/ 1744394 h 1744394"/>
              <a:gd name="connsiteX0" fmla="*/ 1043053 w 2282353"/>
              <a:gd name="connsiteY0" fmla="*/ 0 h 1045178"/>
              <a:gd name="connsiteX1" fmla="*/ 564752 w 2282353"/>
              <a:gd name="connsiteY1" fmla="*/ 281355 h 1045178"/>
              <a:gd name="connsiteX2" fmla="*/ 733564 w 2282353"/>
              <a:gd name="connsiteY2" fmla="*/ 506437 h 1045178"/>
              <a:gd name="connsiteX3" fmla="*/ 1704234 w 2282353"/>
              <a:gd name="connsiteY3" fmla="*/ 450167 h 1045178"/>
              <a:gd name="connsiteX4" fmla="*/ 142721 w 2282353"/>
              <a:gd name="connsiteY4" fmla="*/ 773724 h 1045178"/>
              <a:gd name="connsiteX5" fmla="*/ 128652 w 2282353"/>
              <a:gd name="connsiteY5" fmla="*/ 1026942 h 1045178"/>
              <a:gd name="connsiteX6" fmla="*/ 775766 w 2282353"/>
              <a:gd name="connsiteY6" fmla="*/ 1012875 h 1045178"/>
              <a:gd name="connsiteX7" fmla="*/ 2281010 w 2282353"/>
              <a:gd name="connsiteY7" fmla="*/ 914400 h 1045178"/>
              <a:gd name="connsiteX0" fmla="*/ 1043053 w 1711900"/>
              <a:gd name="connsiteY0" fmla="*/ 0 h 1045178"/>
              <a:gd name="connsiteX1" fmla="*/ 564752 w 1711900"/>
              <a:gd name="connsiteY1" fmla="*/ 281355 h 1045178"/>
              <a:gd name="connsiteX2" fmla="*/ 733564 w 1711900"/>
              <a:gd name="connsiteY2" fmla="*/ 506437 h 1045178"/>
              <a:gd name="connsiteX3" fmla="*/ 1704234 w 1711900"/>
              <a:gd name="connsiteY3" fmla="*/ 450167 h 1045178"/>
              <a:gd name="connsiteX4" fmla="*/ 142721 w 1711900"/>
              <a:gd name="connsiteY4" fmla="*/ 773724 h 1045178"/>
              <a:gd name="connsiteX5" fmla="*/ 128652 w 1711900"/>
              <a:gd name="connsiteY5" fmla="*/ 1026942 h 1045178"/>
              <a:gd name="connsiteX6" fmla="*/ 775766 w 1711900"/>
              <a:gd name="connsiteY6" fmla="*/ 1012875 h 1045178"/>
              <a:gd name="connsiteX0" fmla="*/ 1043053 w 1711900"/>
              <a:gd name="connsiteY0" fmla="*/ 0 h 1026942"/>
              <a:gd name="connsiteX1" fmla="*/ 564752 w 1711900"/>
              <a:gd name="connsiteY1" fmla="*/ 281355 h 1026942"/>
              <a:gd name="connsiteX2" fmla="*/ 733564 w 1711900"/>
              <a:gd name="connsiteY2" fmla="*/ 506437 h 1026942"/>
              <a:gd name="connsiteX3" fmla="*/ 1704234 w 1711900"/>
              <a:gd name="connsiteY3" fmla="*/ 450167 h 1026942"/>
              <a:gd name="connsiteX4" fmla="*/ 142721 w 1711900"/>
              <a:gd name="connsiteY4" fmla="*/ 773724 h 1026942"/>
              <a:gd name="connsiteX5" fmla="*/ 128652 w 1711900"/>
              <a:gd name="connsiteY5" fmla="*/ 1026942 h 1026942"/>
              <a:gd name="connsiteX0" fmla="*/ 900332 w 1569179"/>
              <a:gd name="connsiteY0" fmla="*/ 0 h 773724"/>
              <a:gd name="connsiteX1" fmla="*/ 422031 w 1569179"/>
              <a:gd name="connsiteY1" fmla="*/ 281355 h 773724"/>
              <a:gd name="connsiteX2" fmla="*/ 590843 w 1569179"/>
              <a:gd name="connsiteY2" fmla="*/ 506437 h 773724"/>
              <a:gd name="connsiteX3" fmla="*/ 1561513 w 1569179"/>
              <a:gd name="connsiteY3" fmla="*/ 450167 h 773724"/>
              <a:gd name="connsiteX4" fmla="*/ 0 w 1569179"/>
              <a:gd name="connsiteY4" fmla="*/ 773724 h 773724"/>
              <a:gd name="connsiteX0" fmla="*/ 500632 w 1169479"/>
              <a:gd name="connsiteY0" fmla="*/ 0 h 510495"/>
              <a:gd name="connsiteX1" fmla="*/ 22331 w 1169479"/>
              <a:gd name="connsiteY1" fmla="*/ 281355 h 510495"/>
              <a:gd name="connsiteX2" fmla="*/ 191143 w 1169479"/>
              <a:gd name="connsiteY2" fmla="*/ 506437 h 510495"/>
              <a:gd name="connsiteX3" fmla="*/ 1161813 w 1169479"/>
              <a:gd name="connsiteY3" fmla="*/ 450167 h 510495"/>
              <a:gd name="connsiteX0" fmla="*/ 500632 w 500632"/>
              <a:gd name="connsiteY0" fmla="*/ 0 h 506437"/>
              <a:gd name="connsiteX1" fmla="*/ 22331 w 500632"/>
              <a:gd name="connsiteY1" fmla="*/ 281355 h 506437"/>
              <a:gd name="connsiteX2" fmla="*/ 191143 w 500632"/>
              <a:gd name="connsiteY2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632" h="506437">
                <a:moveTo>
                  <a:pt x="500632" y="0"/>
                </a:moveTo>
                <a:cubicBezTo>
                  <a:pt x="111426" y="139504"/>
                  <a:pt x="73912" y="196949"/>
                  <a:pt x="22331" y="281355"/>
                </a:cubicBezTo>
                <a:cubicBezTo>
                  <a:pt x="-29250" y="365761"/>
                  <a:pt x="1229" y="478302"/>
                  <a:pt x="191143" y="506437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7472399" y="4945910"/>
            <a:ext cx="978336" cy="69780"/>
          </a:xfrm>
          <a:custGeom>
            <a:avLst/>
            <a:gdLst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1111348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970671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0723 w 3757247"/>
              <a:gd name="connsiteY0" fmla="*/ 0 h 2419643"/>
              <a:gd name="connsiteX1" fmla="*/ 830391 w 3757247"/>
              <a:gd name="connsiteY1" fmla="*/ 464234 h 2419643"/>
              <a:gd name="connsiteX2" fmla="*/ 999203 w 3757247"/>
              <a:gd name="connsiteY2" fmla="*/ 970671 h 2419643"/>
              <a:gd name="connsiteX3" fmla="*/ 2560717 w 3757247"/>
              <a:gd name="connsiteY3" fmla="*/ 900332 h 2419643"/>
              <a:gd name="connsiteX4" fmla="*/ 183277 w 3757247"/>
              <a:gd name="connsiteY4" fmla="*/ 1195754 h 2419643"/>
              <a:gd name="connsiteX5" fmla="*/ 563105 w 3757247"/>
              <a:gd name="connsiteY5" fmla="*/ 1800665 h 2419643"/>
              <a:gd name="connsiteX6" fmla="*/ 3756471 w 3757247"/>
              <a:gd name="connsiteY6" fmla="*/ 1674055 h 2419643"/>
              <a:gd name="connsiteX7" fmla="*/ 872594 w 3757247"/>
              <a:gd name="connsiteY7" fmla="*/ 2096086 h 2419643"/>
              <a:gd name="connsiteX8" fmla="*/ 1350895 w 3757247"/>
              <a:gd name="connsiteY8" fmla="*/ 2419643 h 2419643"/>
              <a:gd name="connsiteX9" fmla="*/ 1350895 w 3757247"/>
              <a:gd name="connsiteY9" fmla="*/ 2419643 h 2419643"/>
              <a:gd name="connsiteX0" fmla="*/ 1660733 w 3687257"/>
              <a:gd name="connsiteY0" fmla="*/ 0 h 2419643"/>
              <a:gd name="connsiteX1" fmla="*/ 760401 w 3687257"/>
              <a:gd name="connsiteY1" fmla="*/ 464234 h 2419643"/>
              <a:gd name="connsiteX2" fmla="*/ 929213 w 3687257"/>
              <a:gd name="connsiteY2" fmla="*/ 970671 h 2419643"/>
              <a:gd name="connsiteX3" fmla="*/ 2490727 w 3687257"/>
              <a:gd name="connsiteY3" fmla="*/ 900332 h 2419643"/>
              <a:gd name="connsiteX4" fmla="*/ 211760 w 3687257"/>
              <a:gd name="connsiteY4" fmla="*/ 1195754 h 2419643"/>
              <a:gd name="connsiteX5" fmla="*/ 493115 w 3687257"/>
              <a:gd name="connsiteY5" fmla="*/ 1800665 h 2419643"/>
              <a:gd name="connsiteX6" fmla="*/ 3686481 w 3687257"/>
              <a:gd name="connsiteY6" fmla="*/ 1674055 h 2419643"/>
              <a:gd name="connsiteX7" fmla="*/ 802604 w 3687257"/>
              <a:gd name="connsiteY7" fmla="*/ 2096086 h 2419643"/>
              <a:gd name="connsiteX8" fmla="*/ 1280905 w 3687257"/>
              <a:gd name="connsiteY8" fmla="*/ 2419643 h 2419643"/>
              <a:gd name="connsiteX9" fmla="*/ 1280905 w 3687257"/>
              <a:gd name="connsiteY9" fmla="*/ 2419643 h 2419643"/>
              <a:gd name="connsiteX0" fmla="*/ 1669766 w 3696290"/>
              <a:gd name="connsiteY0" fmla="*/ 0 h 2419643"/>
              <a:gd name="connsiteX1" fmla="*/ 769434 w 3696290"/>
              <a:gd name="connsiteY1" fmla="*/ 464234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1022652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588163 w 3614687"/>
              <a:gd name="connsiteY0" fmla="*/ 0 h 2419643"/>
              <a:gd name="connsiteX1" fmla="*/ 786305 w 3614687"/>
              <a:gd name="connsiteY1" fmla="*/ 478302 h 2419643"/>
              <a:gd name="connsiteX2" fmla="*/ 941049 w 3614687"/>
              <a:gd name="connsiteY2" fmla="*/ 970671 h 2419643"/>
              <a:gd name="connsiteX3" fmla="*/ 2544766 w 3614687"/>
              <a:gd name="connsiteY3" fmla="*/ 787791 h 2419643"/>
              <a:gd name="connsiteX4" fmla="*/ 265800 w 3614687"/>
              <a:gd name="connsiteY4" fmla="*/ 1223890 h 2419643"/>
              <a:gd name="connsiteX5" fmla="*/ 420545 w 3614687"/>
              <a:gd name="connsiteY5" fmla="*/ 1800665 h 2419643"/>
              <a:gd name="connsiteX6" fmla="*/ 3613911 w 3614687"/>
              <a:gd name="connsiteY6" fmla="*/ 1674055 h 2419643"/>
              <a:gd name="connsiteX7" fmla="*/ 730034 w 3614687"/>
              <a:gd name="connsiteY7" fmla="*/ 2096086 h 2419643"/>
              <a:gd name="connsiteX8" fmla="*/ 1208335 w 3614687"/>
              <a:gd name="connsiteY8" fmla="*/ 2419643 h 2419643"/>
              <a:gd name="connsiteX9" fmla="*/ 1208335 w 3614687"/>
              <a:gd name="connsiteY9" fmla="*/ 2419643 h 2419643"/>
              <a:gd name="connsiteX0" fmla="*/ 1465450 w 3491199"/>
              <a:gd name="connsiteY0" fmla="*/ 0 h 2419643"/>
              <a:gd name="connsiteX1" fmla="*/ 663592 w 3491199"/>
              <a:gd name="connsiteY1" fmla="*/ 478302 h 2419643"/>
              <a:gd name="connsiteX2" fmla="*/ 818336 w 3491199"/>
              <a:gd name="connsiteY2" fmla="*/ 970671 h 2419643"/>
              <a:gd name="connsiteX3" fmla="*/ 2422053 w 3491199"/>
              <a:gd name="connsiteY3" fmla="*/ 787791 h 2419643"/>
              <a:gd name="connsiteX4" fmla="*/ 143087 w 3491199"/>
              <a:gd name="connsiteY4" fmla="*/ 1223890 h 2419643"/>
              <a:gd name="connsiteX5" fmla="*/ 593253 w 3491199"/>
              <a:gd name="connsiteY5" fmla="*/ 1758462 h 2419643"/>
              <a:gd name="connsiteX6" fmla="*/ 3491198 w 3491199"/>
              <a:gd name="connsiteY6" fmla="*/ 1674055 h 2419643"/>
              <a:gd name="connsiteX7" fmla="*/ 607321 w 3491199"/>
              <a:gd name="connsiteY7" fmla="*/ 2096086 h 2419643"/>
              <a:gd name="connsiteX8" fmla="*/ 1085622 w 3491199"/>
              <a:gd name="connsiteY8" fmla="*/ 2419643 h 2419643"/>
              <a:gd name="connsiteX9" fmla="*/ 1085622 w 3491199"/>
              <a:gd name="connsiteY9" fmla="*/ 2419643 h 2419643"/>
              <a:gd name="connsiteX0" fmla="*/ 1465450 w 3491260"/>
              <a:gd name="connsiteY0" fmla="*/ 0 h 2419643"/>
              <a:gd name="connsiteX1" fmla="*/ 663592 w 3491260"/>
              <a:gd name="connsiteY1" fmla="*/ 478302 h 2419643"/>
              <a:gd name="connsiteX2" fmla="*/ 818336 w 3491260"/>
              <a:gd name="connsiteY2" fmla="*/ 970671 h 2419643"/>
              <a:gd name="connsiteX3" fmla="*/ 2422053 w 3491260"/>
              <a:gd name="connsiteY3" fmla="*/ 787791 h 2419643"/>
              <a:gd name="connsiteX4" fmla="*/ 143087 w 3491260"/>
              <a:gd name="connsiteY4" fmla="*/ 1223890 h 2419643"/>
              <a:gd name="connsiteX5" fmla="*/ 593253 w 3491260"/>
              <a:gd name="connsiteY5" fmla="*/ 1758462 h 2419643"/>
              <a:gd name="connsiteX6" fmla="*/ 3491198 w 3491260"/>
              <a:gd name="connsiteY6" fmla="*/ 1674055 h 2419643"/>
              <a:gd name="connsiteX7" fmla="*/ 508847 w 3491260"/>
              <a:gd name="connsiteY7" fmla="*/ 1997612 h 2419643"/>
              <a:gd name="connsiteX8" fmla="*/ 1085622 w 3491260"/>
              <a:gd name="connsiteY8" fmla="*/ 2419643 h 2419643"/>
              <a:gd name="connsiteX9" fmla="*/ 1085622 w 3491260"/>
              <a:gd name="connsiteY9" fmla="*/ 2419643 h 2419643"/>
              <a:gd name="connsiteX0" fmla="*/ 1465450 w 3491260"/>
              <a:gd name="connsiteY0" fmla="*/ 0 h 2430382"/>
              <a:gd name="connsiteX1" fmla="*/ 663592 w 3491260"/>
              <a:gd name="connsiteY1" fmla="*/ 478302 h 2430382"/>
              <a:gd name="connsiteX2" fmla="*/ 818336 w 3491260"/>
              <a:gd name="connsiteY2" fmla="*/ 970671 h 2430382"/>
              <a:gd name="connsiteX3" fmla="*/ 2422053 w 3491260"/>
              <a:gd name="connsiteY3" fmla="*/ 787791 h 2430382"/>
              <a:gd name="connsiteX4" fmla="*/ 143087 w 3491260"/>
              <a:gd name="connsiteY4" fmla="*/ 1223890 h 2430382"/>
              <a:gd name="connsiteX5" fmla="*/ 593253 w 3491260"/>
              <a:gd name="connsiteY5" fmla="*/ 1758462 h 2430382"/>
              <a:gd name="connsiteX6" fmla="*/ 3491198 w 3491260"/>
              <a:gd name="connsiteY6" fmla="*/ 1674055 h 2430382"/>
              <a:gd name="connsiteX7" fmla="*/ 508847 w 3491260"/>
              <a:gd name="connsiteY7" fmla="*/ 1997612 h 2430382"/>
              <a:gd name="connsiteX8" fmla="*/ 1085622 w 3491260"/>
              <a:gd name="connsiteY8" fmla="*/ 2419643 h 2430382"/>
              <a:gd name="connsiteX9" fmla="*/ 1198164 w 3491260"/>
              <a:gd name="connsiteY9" fmla="*/ 2293034 h 2430382"/>
              <a:gd name="connsiteX0" fmla="*/ 1465450 w 3491260"/>
              <a:gd name="connsiteY0" fmla="*/ 0 h 2345167"/>
              <a:gd name="connsiteX1" fmla="*/ 663592 w 3491260"/>
              <a:gd name="connsiteY1" fmla="*/ 478302 h 2345167"/>
              <a:gd name="connsiteX2" fmla="*/ 818336 w 3491260"/>
              <a:gd name="connsiteY2" fmla="*/ 970671 h 2345167"/>
              <a:gd name="connsiteX3" fmla="*/ 2422053 w 3491260"/>
              <a:gd name="connsiteY3" fmla="*/ 787791 h 2345167"/>
              <a:gd name="connsiteX4" fmla="*/ 143087 w 3491260"/>
              <a:gd name="connsiteY4" fmla="*/ 1223890 h 2345167"/>
              <a:gd name="connsiteX5" fmla="*/ 593253 w 3491260"/>
              <a:gd name="connsiteY5" fmla="*/ 1758462 h 2345167"/>
              <a:gd name="connsiteX6" fmla="*/ 3491198 w 3491260"/>
              <a:gd name="connsiteY6" fmla="*/ 1674055 h 2345167"/>
              <a:gd name="connsiteX7" fmla="*/ 508847 w 3491260"/>
              <a:gd name="connsiteY7" fmla="*/ 1997612 h 2345167"/>
              <a:gd name="connsiteX8" fmla="*/ 804268 w 3491260"/>
              <a:gd name="connsiteY8" fmla="*/ 2321169 h 2345167"/>
              <a:gd name="connsiteX9" fmla="*/ 1198164 w 349126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21456 w 3494380"/>
              <a:gd name="connsiteY2" fmla="*/ 970671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91795 w 3494380"/>
              <a:gd name="connsiteY2" fmla="*/ 928467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749924 w 3494380"/>
              <a:gd name="connsiteY0" fmla="*/ 0 h 2007543"/>
              <a:gd name="connsiteX1" fmla="*/ 666712 w 3494380"/>
              <a:gd name="connsiteY1" fmla="*/ 140678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1440435 w 3494380"/>
              <a:gd name="connsiteY2" fmla="*/ 506437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5764 w 3490220"/>
              <a:gd name="connsiteY0" fmla="*/ 0 h 2007543"/>
              <a:gd name="connsiteX1" fmla="*/ 1267463 w 3490220"/>
              <a:gd name="connsiteY1" fmla="*/ 281355 h 2007543"/>
              <a:gd name="connsiteX2" fmla="*/ 1436275 w 3490220"/>
              <a:gd name="connsiteY2" fmla="*/ 506437 h 2007543"/>
              <a:gd name="connsiteX3" fmla="*/ 2406945 w 3490220"/>
              <a:gd name="connsiteY3" fmla="*/ 450167 h 2007543"/>
              <a:gd name="connsiteX4" fmla="*/ 142047 w 3490220"/>
              <a:gd name="connsiteY4" fmla="*/ 886266 h 2007543"/>
              <a:gd name="connsiteX5" fmla="*/ 592213 w 3490220"/>
              <a:gd name="connsiteY5" fmla="*/ 1420838 h 2007543"/>
              <a:gd name="connsiteX6" fmla="*/ 3490158 w 3490220"/>
              <a:gd name="connsiteY6" fmla="*/ 1336431 h 2007543"/>
              <a:gd name="connsiteX7" fmla="*/ 507807 w 3490220"/>
              <a:gd name="connsiteY7" fmla="*/ 1659988 h 2007543"/>
              <a:gd name="connsiteX8" fmla="*/ 803228 w 3490220"/>
              <a:gd name="connsiteY8" fmla="*/ 1983545 h 2007543"/>
              <a:gd name="connsiteX9" fmla="*/ 1197124 w 3490220"/>
              <a:gd name="connsiteY9" fmla="*/ 1955410 h 2007543"/>
              <a:gd name="connsiteX0" fmla="*/ 1419557 w 3164011"/>
              <a:gd name="connsiteY0" fmla="*/ 0 h 2007543"/>
              <a:gd name="connsiteX1" fmla="*/ 941256 w 3164011"/>
              <a:gd name="connsiteY1" fmla="*/ 281355 h 2007543"/>
              <a:gd name="connsiteX2" fmla="*/ 1110068 w 3164011"/>
              <a:gd name="connsiteY2" fmla="*/ 506437 h 2007543"/>
              <a:gd name="connsiteX3" fmla="*/ 2080738 w 3164011"/>
              <a:gd name="connsiteY3" fmla="*/ 450167 h 2007543"/>
              <a:gd name="connsiteX4" fmla="*/ 336345 w 3164011"/>
              <a:gd name="connsiteY4" fmla="*/ 900333 h 2007543"/>
              <a:gd name="connsiteX5" fmla="*/ 266006 w 3164011"/>
              <a:gd name="connsiteY5" fmla="*/ 1420838 h 2007543"/>
              <a:gd name="connsiteX6" fmla="*/ 3163951 w 3164011"/>
              <a:gd name="connsiteY6" fmla="*/ 1336431 h 2007543"/>
              <a:gd name="connsiteX7" fmla="*/ 181600 w 3164011"/>
              <a:gd name="connsiteY7" fmla="*/ 1659988 h 2007543"/>
              <a:gd name="connsiteX8" fmla="*/ 477021 w 3164011"/>
              <a:gd name="connsiteY8" fmla="*/ 1983545 h 2007543"/>
              <a:gd name="connsiteX9" fmla="*/ 870917 w 3164011"/>
              <a:gd name="connsiteY9" fmla="*/ 1955410 h 2007543"/>
              <a:gd name="connsiteX0" fmla="*/ 1396970 w 3143850"/>
              <a:gd name="connsiteY0" fmla="*/ 0 h 2007543"/>
              <a:gd name="connsiteX1" fmla="*/ 918669 w 3143850"/>
              <a:gd name="connsiteY1" fmla="*/ 281355 h 2007543"/>
              <a:gd name="connsiteX2" fmla="*/ 1087481 w 3143850"/>
              <a:gd name="connsiteY2" fmla="*/ 506437 h 2007543"/>
              <a:gd name="connsiteX3" fmla="*/ 2058151 w 3143850"/>
              <a:gd name="connsiteY3" fmla="*/ 450167 h 2007543"/>
              <a:gd name="connsiteX4" fmla="*/ 313758 w 3143850"/>
              <a:gd name="connsiteY4" fmla="*/ 900333 h 2007543"/>
              <a:gd name="connsiteX5" fmla="*/ 665449 w 3143850"/>
              <a:gd name="connsiteY5" fmla="*/ 1266094 h 2007543"/>
              <a:gd name="connsiteX6" fmla="*/ 3141364 w 3143850"/>
              <a:gd name="connsiteY6" fmla="*/ 1336431 h 2007543"/>
              <a:gd name="connsiteX7" fmla="*/ 159013 w 3143850"/>
              <a:gd name="connsiteY7" fmla="*/ 1659988 h 2007543"/>
              <a:gd name="connsiteX8" fmla="*/ 454434 w 3143850"/>
              <a:gd name="connsiteY8" fmla="*/ 1983545 h 2007543"/>
              <a:gd name="connsiteX9" fmla="*/ 848330 w 3143850"/>
              <a:gd name="connsiteY9" fmla="*/ 1955410 h 2007543"/>
              <a:gd name="connsiteX0" fmla="*/ 1387013 w 2993360"/>
              <a:gd name="connsiteY0" fmla="*/ 0 h 2007543"/>
              <a:gd name="connsiteX1" fmla="*/ 908712 w 2993360"/>
              <a:gd name="connsiteY1" fmla="*/ 281355 h 2007543"/>
              <a:gd name="connsiteX2" fmla="*/ 1077524 w 2993360"/>
              <a:gd name="connsiteY2" fmla="*/ 506437 h 2007543"/>
              <a:gd name="connsiteX3" fmla="*/ 2048194 w 2993360"/>
              <a:gd name="connsiteY3" fmla="*/ 450167 h 2007543"/>
              <a:gd name="connsiteX4" fmla="*/ 303801 w 2993360"/>
              <a:gd name="connsiteY4" fmla="*/ 900333 h 2007543"/>
              <a:gd name="connsiteX5" fmla="*/ 655492 w 2993360"/>
              <a:gd name="connsiteY5" fmla="*/ 1266094 h 2007543"/>
              <a:gd name="connsiteX6" fmla="*/ 2990730 w 2993360"/>
              <a:gd name="connsiteY6" fmla="*/ 998806 h 2007543"/>
              <a:gd name="connsiteX7" fmla="*/ 149056 w 2993360"/>
              <a:gd name="connsiteY7" fmla="*/ 1659988 h 2007543"/>
              <a:gd name="connsiteX8" fmla="*/ 444477 w 2993360"/>
              <a:gd name="connsiteY8" fmla="*/ 1983545 h 2007543"/>
              <a:gd name="connsiteX9" fmla="*/ 838373 w 2993360"/>
              <a:gd name="connsiteY9" fmla="*/ 1955410 h 2007543"/>
              <a:gd name="connsiteX0" fmla="*/ 1387013 w 2998700"/>
              <a:gd name="connsiteY0" fmla="*/ 0 h 2007543"/>
              <a:gd name="connsiteX1" fmla="*/ 908712 w 2998700"/>
              <a:gd name="connsiteY1" fmla="*/ 281355 h 2007543"/>
              <a:gd name="connsiteX2" fmla="*/ 1077524 w 2998700"/>
              <a:gd name="connsiteY2" fmla="*/ 506437 h 2007543"/>
              <a:gd name="connsiteX3" fmla="*/ 2048194 w 2998700"/>
              <a:gd name="connsiteY3" fmla="*/ 450167 h 2007543"/>
              <a:gd name="connsiteX4" fmla="*/ 303801 w 2998700"/>
              <a:gd name="connsiteY4" fmla="*/ 900333 h 2007543"/>
              <a:gd name="connsiteX5" fmla="*/ 979049 w 2998700"/>
              <a:gd name="connsiteY5" fmla="*/ 1153552 h 2007543"/>
              <a:gd name="connsiteX6" fmla="*/ 2990730 w 2998700"/>
              <a:gd name="connsiteY6" fmla="*/ 998806 h 2007543"/>
              <a:gd name="connsiteX7" fmla="*/ 149056 w 2998700"/>
              <a:gd name="connsiteY7" fmla="*/ 1659988 h 2007543"/>
              <a:gd name="connsiteX8" fmla="*/ 444477 w 2998700"/>
              <a:gd name="connsiteY8" fmla="*/ 1983545 h 2007543"/>
              <a:gd name="connsiteX9" fmla="*/ 838373 w 2998700"/>
              <a:gd name="connsiteY9" fmla="*/ 1955410 h 2007543"/>
              <a:gd name="connsiteX0" fmla="*/ 1387013 w 2998579"/>
              <a:gd name="connsiteY0" fmla="*/ 0 h 2007543"/>
              <a:gd name="connsiteX1" fmla="*/ 908712 w 2998579"/>
              <a:gd name="connsiteY1" fmla="*/ 281355 h 2007543"/>
              <a:gd name="connsiteX2" fmla="*/ 1077524 w 2998579"/>
              <a:gd name="connsiteY2" fmla="*/ 506437 h 2007543"/>
              <a:gd name="connsiteX3" fmla="*/ 2048194 w 2998579"/>
              <a:gd name="connsiteY3" fmla="*/ 450167 h 2007543"/>
              <a:gd name="connsiteX4" fmla="*/ 472613 w 2998579"/>
              <a:gd name="connsiteY4" fmla="*/ 914401 h 2007543"/>
              <a:gd name="connsiteX5" fmla="*/ 979049 w 2998579"/>
              <a:gd name="connsiteY5" fmla="*/ 1153552 h 2007543"/>
              <a:gd name="connsiteX6" fmla="*/ 2990730 w 2998579"/>
              <a:gd name="connsiteY6" fmla="*/ 998806 h 2007543"/>
              <a:gd name="connsiteX7" fmla="*/ 149056 w 2998579"/>
              <a:gd name="connsiteY7" fmla="*/ 1659988 h 2007543"/>
              <a:gd name="connsiteX8" fmla="*/ 444477 w 2998579"/>
              <a:gd name="connsiteY8" fmla="*/ 1983545 h 2007543"/>
              <a:gd name="connsiteX9" fmla="*/ 838373 w 2998579"/>
              <a:gd name="connsiteY9" fmla="*/ 1955410 h 2007543"/>
              <a:gd name="connsiteX0" fmla="*/ 1387013 w 2998599"/>
              <a:gd name="connsiteY0" fmla="*/ 0 h 2007543"/>
              <a:gd name="connsiteX1" fmla="*/ 908712 w 2998599"/>
              <a:gd name="connsiteY1" fmla="*/ 281355 h 2007543"/>
              <a:gd name="connsiteX2" fmla="*/ 1077524 w 2998599"/>
              <a:gd name="connsiteY2" fmla="*/ 506437 h 2007543"/>
              <a:gd name="connsiteX3" fmla="*/ 2048194 w 2998599"/>
              <a:gd name="connsiteY3" fmla="*/ 450167 h 2007543"/>
              <a:gd name="connsiteX4" fmla="*/ 472613 w 2998599"/>
              <a:gd name="connsiteY4" fmla="*/ 914401 h 2007543"/>
              <a:gd name="connsiteX5" fmla="*/ 444477 w 2998599"/>
              <a:gd name="connsiteY5" fmla="*/ 1153551 h 2007543"/>
              <a:gd name="connsiteX6" fmla="*/ 979049 w 2998599"/>
              <a:gd name="connsiteY6" fmla="*/ 1153552 h 2007543"/>
              <a:gd name="connsiteX7" fmla="*/ 2990730 w 2998599"/>
              <a:gd name="connsiteY7" fmla="*/ 998806 h 2007543"/>
              <a:gd name="connsiteX8" fmla="*/ 149056 w 2998599"/>
              <a:gd name="connsiteY8" fmla="*/ 1659988 h 2007543"/>
              <a:gd name="connsiteX9" fmla="*/ 444477 w 2998599"/>
              <a:gd name="connsiteY9" fmla="*/ 1983545 h 2007543"/>
              <a:gd name="connsiteX10" fmla="*/ 838373 w 2998599"/>
              <a:gd name="connsiteY10" fmla="*/ 1955410 h 2007543"/>
              <a:gd name="connsiteX0" fmla="*/ 1379076 w 2878547"/>
              <a:gd name="connsiteY0" fmla="*/ 0 h 2007543"/>
              <a:gd name="connsiteX1" fmla="*/ 900775 w 2878547"/>
              <a:gd name="connsiteY1" fmla="*/ 281355 h 2007543"/>
              <a:gd name="connsiteX2" fmla="*/ 1069587 w 2878547"/>
              <a:gd name="connsiteY2" fmla="*/ 506437 h 2007543"/>
              <a:gd name="connsiteX3" fmla="*/ 2040257 w 2878547"/>
              <a:gd name="connsiteY3" fmla="*/ 450167 h 2007543"/>
              <a:gd name="connsiteX4" fmla="*/ 464676 w 2878547"/>
              <a:gd name="connsiteY4" fmla="*/ 914401 h 2007543"/>
              <a:gd name="connsiteX5" fmla="*/ 436540 w 2878547"/>
              <a:gd name="connsiteY5" fmla="*/ 1153551 h 2007543"/>
              <a:gd name="connsiteX6" fmla="*/ 971112 w 2878547"/>
              <a:gd name="connsiteY6" fmla="*/ 1153552 h 2007543"/>
              <a:gd name="connsiteX7" fmla="*/ 2870252 w 2878547"/>
              <a:gd name="connsiteY7" fmla="*/ 1097280 h 2007543"/>
              <a:gd name="connsiteX8" fmla="*/ 141119 w 2878547"/>
              <a:gd name="connsiteY8" fmla="*/ 1659988 h 2007543"/>
              <a:gd name="connsiteX9" fmla="*/ 436540 w 2878547"/>
              <a:gd name="connsiteY9" fmla="*/ 1983545 h 2007543"/>
              <a:gd name="connsiteX10" fmla="*/ 830436 w 2878547"/>
              <a:gd name="connsiteY10" fmla="*/ 1955410 h 2007543"/>
              <a:gd name="connsiteX0" fmla="*/ 1295114 w 2792840"/>
              <a:gd name="connsiteY0" fmla="*/ 0 h 2007543"/>
              <a:gd name="connsiteX1" fmla="*/ 816813 w 2792840"/>
              <a:gd name="connsiteY1" fmla="*/ 281355 h 2007543"/>
              <a:gd name="connsiteX2" fmla="*/ 985625 w 2792840"/>
              <a:gd name="connsiteY2" fmla="*/ 506437 h 2007543"/>
              <a:gd name="connsiteX3" fmla="*/ 1956295 w 2792840"/>
              <a:gd name="connsiteY3" fmla="*/ 450167 h 2007543"/>
              <a:gd name="connsiteX4" fmla="*/ 380714 w 2792840"/>
              <a:gd name="connsiteY4" fmla="*/ 914401 h 2007543"/>
              <a:gd name="connsiteX5" fmla="*/ 352578 w 2792840"/>
              <a:gd name="connsiteY5" fmla="*/ 1153551 h 2007543"/>
              <a:gd name="connsiteX6" fmla="*/ 887150 w 2792840"/>
              <a:gd name="connsiteY6" fmla="*/ 1153552 h 2007543"/>
              <a:gd name="connsiteX7" fmla="*/ 2786290 w 2792840"/>
              <a:gd name="connsiteY7" fmla="*/ 1097280 h 2007543"/>
              <a:gd name="connsiteX8" fmla="*/ 155631 w 2792840"/>
              <a:gd name="connsiteY8" fmla="*/ 1659988 h 2007543"/>
              <a:gd name="connsiteX9" fmla="*/ 352578 w 2792840"/>
              <a:gd name="connsiteY9" fmla="*/ 1983545 h 2007543"/>
              <a:gd name="connsiteX10" fmla="*/ 746474 w 2792840"/>
              <a:gd name="connsiteY10" fmla="*/ 1955410 h 2007543"/>
              <a:gd name="connsiteX0" fmla="*/ 1064322 w 2555522"/>
              <a:gd name="connsiteY0" fmla="*/ 0 h 2007543"/>
              <a:gd name="connsiteX1" fmla="*/ 586021 w 2555522"/>
              <a:gd name="connsiteY1" fmla="*/ 281355 h 2007543"/>
              <a:gd name="connsiteX2" fmla="*/ 754833 w 2555522"/>
              <a:gd name="connsiteY2" fmla="*/ 506437 h 2007543"/>
              <a:gd name="connsiteX3" fmla="*/ 1725503 w 2555522"/>
              <a:gd name="connsiteY3" fmla="*/ 450167 h 2007543"/>
              <a:gd name="connsiteX4" fmla="*/ 149922 w 2555522"/>
              <a:gd name="connsiteY4" fmla="*/ 914401 h 2007543"/>
              <a:gd name="connsiteX5" fmla="*/ 121786 w 2555522"/>
              <a:gd name="connsiteY5" fmla="*/ 1153551 h 2007543"/>
              <a:gd name="connsiteX6" fmla="*/ 656358 w 2555522"/>
              <a:gd name="connsiteY6" fmla="*/ 1153552 h 2007543"/>
              <a:gd name="connsiteX7" fmla="*/ 2555498 w 2555522"/>
              <a:gd name="connsiteY7" fmla="*/ 1097280 h 2007543"/>
              <a:gd name="connsiteX8" fmla="*/ 614156 w 2555522"/>
              <a:gd name="connsiteY8" fmla="*/ 1659988 h 2007543"/>
              <a:gd name="connsiteX9" fmla="*/ 121786 w 2555522"/>
              <a:gd name="connsiteY9" fmla="*/ 1983545 h 2007543"/>
              <a:gd name="connsiteX10" fmla="*/ 515682 w 2555522"/>
              <a:gd name="connsiteY10" fmla="*/ 1955410 h 2007543"/>
              <a:gd name="connsiteX0" fmla="*/ 1064322 w 2555522"/>
              <a:gd name="connsiteY0" fmla="*/ 0 h 1974239"/>
              <a:gd name="connsiteX1" fmla="*/ 586021 w 2555522"/>
              <a:gd name="connsiteY1" fmla="*/ 281355 h 1974239"/>
              <a:gd name="connsiteX2" fmla="*/ 754833 w 2555522"/>
              <a:gd name="connsiteY2" fmla="*/ 506437 h 1974239"/>
              <a:gd name="connsiteX3" fmla="*/ 1725503 w 2555522"/>
              <a:gd name="connsiteY3" fmla="*/ 450167 h 1974239"/>
              <a:gd name="connsiteX4" fmla="*/ 149922 w 2555522"/>
              <a:gd name="connsiteY4" fmla="*/ 914401 h 1974239"/>
              <a:gd name="connsiteX5" fmla="*/ 121786 w 2555522"/>
              <a:gd name="connsiteY5" fmla="*/ 1153551 h 1974239"/>
              <a:gd name="connsiteX6" fmla="*/ 656358 w 2555522"/>
              <a:gd name="connsiteY6" fmla="*/ 1153552 h 1974239"/>
              <a:gd name="connsiteX7" fmla="*/ 2555498 w 2555522"/>
              <a:gd name="connsiteY7" fmla="*/ 1097280 h 1974239"/>
              <a:gd name="connsiteX8" fmla="*/ 614156 w 2555522"/>
              <a:gd name="connsiteY8" fmla="*/ 1659988 h 1974239"/>
              <a:gd name="connsiteX9" fmla="*/ 600087 w 2555522"/>
              <a:gd name="connsiteY9" fmla="*/ 1913206 h 1974239"/>
              <a:gd name="connsiteX10" fmla="*/ 515682 w 2555522"/>
              <a:gd name="connsiteY10" fmla="*/ 1955410 h 1974239"/>
              <a:gd name="connsiteX0" fmla="*/ 1064322 w 2555522"/>
              <a:gd name="connsiteY0" fmla="*/ 0 h 1944858"/>
              <a:gd name="connsiteX1" fmla="*/ 586021 w 2555522"/>
              <a:gd name="connsiteY1" fmla="*/ 281355 h 1944858"/>
              <a:gd name="connsiteX2" fmla="*/ 754833 w 2555522"/>
              <a:gd name="connsiteY2" fmla="*/ 506437 h 1944858"/>
              <a:gd name="connsiteX3" fmla="*/ 1725503 w 2555522"/>
              <a:gd name="connsiteY3" fmla="*/ 450167 h 1944858"/>
              <a:gd name="connsiteX4" fmla="*/ 149922 w 2555522"/>
              <a:gd name="connsiteY4" fmla="*/ 914401 h 1944858"/>
              <a:gd name="connsiteX5" fmla="*/ 121786 w 2555522"/>
              <a:gd name="connsiteY5" fmla="*/ 1153551 h 1944858"/>
              <a:gd name="connsiteX6" fmla="*/ 656358 w 2555522"/>
              <a:gd name="connsiteY6" fmla="*/ 1153552 h 1944858"/>
              <a:gd name="connsiteX7" fmla="*/ 2555498 w 2555522"/>
              <a:gd name="connsiteY7" fmla="*/ 1097280 h 1944858"/>
              <a:gd name="connsiteX8" fmla="*/ 614156 w 2555522"/>
              <a:gd name="connsiteY8" fmla="*/ 1659988 h 1944858"/>
              <a:gd name="connsiteX9" fmla="*/ 600087 w 2555522"/>
              <a:gd name="connsiteY9" fmla="*/ 1913206 h 1944858"/>
              <a:gd name="connsiteX10" fmla="*/ 586020 w 2555522"/>
              <a:gd name="connsiteY10" fmla="*/ 1913207 h 1944858"/>
              <a:gd name="connsiteX0" fmla="*/ 1064322 w 2555522"/>
              <a:gd name="connsiteY0" fmla="*/ 0 h 1913206"/>
              <a:gd name="connsiteX1" fmla="*/ 586021 w 2555522"/>
              <a:gd name="connsiteY1" fmla="*/ 281355 h 1913206"/>
              <a:gd name="connsiteX2" fmla="*/ 754833 w 2555522"/>
              <a:gd name="connsiteY2" fmla="*/ 506437 h 1913206"/>
              <a:gd name="connsiteX3" fmla="*/ 1725503 w 2555522"/>
              <a:gd name="connsiteY3" fmla="*/ 450167 h 1913206"/>
              <a:gd name="connsiteX4" fmla="*/ 149922 w 2555522"/>
              <a:gd name="connsiteY4" fmla="*/ 914401 h 1913206"/>
              <a:gd name="connsiteX5" fmla="*/ 121786 w 2555522"/>
              <a:gd name="connsiteY5" fmla="*/ 1153551 h 1913206"/>
              <a:gd name="connsiteX6" fmla="*/ 656358 w 2555522"/>
              <a:gd name="connsiteY6" fmla="*/ 1153552 h 1913206"/>
              <a:gd name="connsiteX7" fmla="*/ 2555498 w 2555522"/>
              <a:gd name="connsiteY7" fmla="*/ 1097280 h 1913206"/>
              <a:gd name="connsiteX8" fmla="*/ 614156 w 2555522"/>
              <a:gd name="connsiteY8" fmla="*/ 1659988 h 1913206"/>
              <a:gd name="connsiteX9" fmla="*/ 600087 w 2555522"/>
              <a:gd name="connsiteY9" fmla="*/ 1913206 h 1913206"/>
              <a:gd name="connsiteX0" fmla="*/ 1064322 w 2555522"/>
              <a:gd name="connsiteY0" fmla="*/ 0 h 1659988"/>
              <a:gd name="connsiteX1" fmla="*/ 586021 w 2555522"/>
              <a:gd name="connsiteY1" fmla="*/ 281355 h 1659988"/>
              <a:gd name="connsiteX2" fmla="*/ 754833 w 2555522"/>
              <a:gd name="connsiteY2" fmla="*/ 506437 h 1659988"/>
              <a:gd name="connsiteX3" fmla="*/ 1725503 w 2555522"/>
              <a:gd name="connsiteY3" fmla="*/ 450167 h 1659988"/>
              <a:gd name="connsiteX4" fmla="*/ 149922 w 2555522"/>
              <a:gd name="connsiteY4" fmla="*/ 914401 h 1659988"/>
              <a:gd name="connsiteX5" fmla="*/ 121786 w 2555522"/>
              <a:gd name="connsiteY5" fmla="*/ 1153551 h 1659988"/>
              <a:gd name="connsiteX6" fmla="*/ 656358 w 2555522"/>
              <a:gd name="connsiteY6" fmla="*/ 1153552 h 1659988"/>
              <a:gd name="connsiteX7" fmla="*/ 2555498 w 2555522"/>
              <a:gd name="connsiteY7" fmla="*/ 1097280 h 1659988"/>
              <a:gd name="connsiteX8" fmla="*/ 614156 w 2555522"/>
              <a:gd name="connsiteY8" fmla="*/ 1659988 h 1659988"/>
              <a:gd name="connsiteX0" fmla="*/ 1064322 w 2555766"/>
              <a:gd name="connsiteY0" fmla="*/ 0 h 1744394"/>
              <a:gd name="connsiteX1" fmla="*/ 586021 w 2555766"/>
              <a:gd name="connsiteY1" fmla="*/ 281355 h 1744394"/>
              <a:gd name="connsiteX2" fmla="*/ 754833 w 2555766"/>
              <a:gd name="connsiteY2" fmla="*/ 506437 h 1744394"/>
              <a:gd name="connsiteX3" fmla="*/ 1725503 w 2555766"/>
              <a:gd name="connsiteY3" fmla="*/ 450167 h 1744394"/>
              <a:gd name="connsiteX4" fmla="*/ 149922 w 2555766"/>
              <a:gd name="connsiteY4" fmla="*/ 914401 h 1744394"/>
              <a:gd name="connsiteX5" fmla="*/ 121786 w 2555766"/>
              <a:gd name="connsiteY5" fmla="*/ 1153551 h 1744394"/>
              <a:gd name="connsiteX6" fmla="*/ 656358 w 2555766"/>
              <a:gd name="connsiteY6" fmla="*/ 1153552 h 1744394"/>
              <a:gd name="connsiteX7" fmla="*/ 2555498 w 2555766"/>
              <a:gd name="connsiteY7" fmla="*/ 1097280 h 1744394"/>
              <a:gd name="connsiteX8" fmla="*/ 515682 w 2555766"/>
              <a:gd name="connsiteY8" fmla="*/ 1744394 h 1744394"/>
              <a:gd name="connsiteX0" fmla="*/ 1064322 w 2302590"/>
              <a:gd name="connsiteY0" fmla="*/ 0 h 1744394"/>
              <a:gd name="connsiteX1" fmla="*/ 586021 w 2302590"/>
              <a:gd name="connsiteY1" fmla="*/ 281355 h 1744394"/>
              <a:gd name="connsiteX2" fmla="*/ 754833 w 2302590"/>
              <a:gd name="connsiteY2" fmla="*/ 506437 h 1744394"/>
              <a:gd name="connsiteX3" fmla="*/ 1725503 w 2302590"/>
              <a:gd name="connsiteY3" fmla="*/ 450167 h 1744394"/>
              <a:gd name="connsiteX4" fmla="*/ 149922 w 2302590"/>
              <a:gd name="connsiteY4" fmla="*/ 914401 h 1744394"/>
              <a:gd name="connsiteX5" fmla="*/ 121786 w 2302590"/>
              <a:gd name="connsiteY5" fmla="*/ 1153551 h 1744394"/>
              <a:gd name="connsiteX6" fmla="*/ 656358 w 2302590"/>
              <a:gd name="connsiteY6" fmla="*/ 1153552 h 1744394"/>
              <a:gd name="connsiteX7" fmla="*/ 2302279 w 2302590"/>
              <a:gd name="connsiteY7" fmla="*/ 914400 h 1744394"/>
              <a:gd name="connsiteX8" fmla="*/ 515682 w 2302590"/>
              <a:gd name="connsiteY8" fmla="*/ 1744394 h 1744394"/>
              <a:gd name="connsiteX0" fmla="*/ 1064322 w 2303628"/>
              <a:gd name="connsiteY0" fmla="*/ 0 h 1744394"/>
              <a:gd name="connsiteX1" fmla="*/ 586021 w 2303628"/>
              <a:gd name="connsiteY1" fmla="*/ 281355 h 1744394"/>
              <a:gd name="connsiteX2" fmla="*/ 754833 w 2303628"/>
              <a:gd name="connsiteY2" fmla="*/ 506437 h 1744394"/>
              <a:gd name="connsiteX3" fmla="*/ 1725503 w 2303628"/>
              <a:gd name="connsiteY3" fmla="*/ 450167 h 1744394"/>
              <a:gd name="connsiteX4" fmla="*/ 149922 w 2303628"/>
              <a:gd name="connsiteY4" fmla="*/ 914401 h 1744394"/>
              <a:gd name="connsiteX5" fmla="*/ 121786 w 2303628"/>
              <a:gd name="connsiteY5" fmla="*/ 1153551 h 1744394"/>
              <a:gd name="connsiteX6" fmla="*/ 797035 w 2303628"/>
              <a:gd name="connsiteY6" fmla="*/ 1012875 h 1744394"/>
              <a:gd name="connsiteX7" fmla="*/ 2302279 w 2303628"/>
              <a:gd name="connsiteY7" fmla="*/ 914400 h 1744394"/>
              <a:gd name="connsiteX8" fmla="*/ 515682 w 2303628"/>
              <a:gd name="connsiteY8" fmla="*/ 1744394 h 1744394"/>
              <a:gd name="connsiteX0" fmla="*/ 1055763 w 2295069"/>
              <a:gd name="connsiteY0" fmla="*/ 0 h 1744394"/>
              <a:gd name="connsiteX1" fmla="*/ 577462 w 2295069"/>
              <a:gd name="connsiteY1" fmla="*/ 281355 h 1744394"/>
              <a:gd name="connsiteX2" fmla="*/ 746274 w 2295069"/>
              <a:gd name="connsiteY2" fmla="*/ 506437 h 1744394"/>
              <a:gd name="connsiteX3" fmla="*/ 1716944 w 2295069"/>
              <a:gd name="connsiteY3" fmla="*/ 450167 h 1744394"/>
              <a:gd name="connsiteX4" fmla="*/ 155431 w 2295069"/>
              <a:gd name="connsiteY4" fmla="*/ 773724 h 1744394"/>
              <a:gd name="connsiteX5" fmla="*/ 113227 w 2295069"/>
              <a:gd name="connsiteY5" fmla="*/ 1153551 h 1744394"/>
              <a:gd name="connsiteX6" fmla="*/ 788476 w 2295069"/>
              <a:gd name="connsiteY6" fmla="*/ 1012875 h 1744394"/>
              <a:gd name="connsiteX7" fmla="*/ 2293720 w 2295069"/>
              <a:gd name="connsiteY7" fmla="*/ 914400 h 1744394"/>
              <a:gd name="connsiteX8" fmla="*/ 507123 w 2295069"/>
              <a:gd name="connsiteY8" fmla="*/ 1744394 h 1744394"/>
              <a:gd name="connsiteX0" fmla="*/ 1043053 w 2282353"/>
              <a:gd name="connsiteY0" fmla="*/ 0 h 1744394"/>
              <a:gd name="connsiteX1" fmla="*/ 564752 w 2282353"/>
              <a:gd name="connsiteY1" fmla="*/ 281355 h 1744394"/>
              <a:gd name="connsiteX2" fmla="*/ 733564 w 2282353"/>
              <a:gd name="connsiteY2" fmla="*/ 506437 h 1744394"/>
              <a:gd name="connsiteX3" fmla="*/ 1704234 w 2282353"/>
              <a:gd name="connsiteY3" fmla="*/ 450167 h 1744394"/>
              <a:gd name="connsiteX4" fmla="*/ 142721 w 2282353"/>
              <a:gd name="connsiteY4" fmla="*/ 773724 h 1744394"/>
              <a:gd name="connsiteX5" fmla="*/ 128652 w 2282353"/>
              <a:gd name="connsiteY5" fmla="*/ 1026942 h 1744394"/>
              <a:gd name="connsiteX6" fmla="*/ 775766 w 2282353"/>
              <a:gd name="connsiteY6" fmla="*/ 1012875 h 1744394"/>
              <a:gd name="connsiteX7" fmla="*/ 2281010 w 2282353"/>
              <a:gd name="connsiteY7" fmla="*/ 914400 h 1744394"/>
              <a:gd name="connsiteX8" fmla="*/ 494413 w 2282353"/>
              <a:gd name="connsiteY8" fmla="*/ 1744394 h 1744394"/>
              <a:gd name="connsiteX0" fmla="*/ 564752 w 2282353"/>
              <a:gd name="connsiteY0" fmla="*/ 0 h 1463039"/>
              <a:gd name="connsiteX1" fmla="*/ 733564 w 2282353"/>
              <a:gd name="connsiteY1" fmla="*/ 225082 h 1463039"/>
              <a:gd name="connsiteX2" fmla="*/ 1704234 w 2282353"/>
              <a:gd name="connsiteY2" fmla="*/ 168812 h 1463039"/>
              <a:gd name="connsiteX3" fmla="*/ 142721 w 2282353"/>
              <a:gd name="connsiteY3" fmla="*/ 492369 h 1463039"/>
              <a:gd name="connsiteX4" fmla="*/ 128652 w 2282353"/>
              <a:gd name="connsiteY4" fmla="*/ 745587 h 1463039"/>
              <a:gd name="connsiteX5" fmla="*/ 775766 w 2282353"/>
              <a:gd name="connsiteY5" fmla="*/ 731520 h 1463039"/>
              <a:gd name="connsiteX6" fmla="*/ 2281010 w 2282353"/>
              <a:gd name="connsiteY6" fmla="*/ 633045 h 1463039"/>
              <a:gd name="connsiteX7" fmla="*/ 494413 w 2282353"/>
              <a:gd name="connsiteY7" fmla="*/ 1463039 h 1463039"/>
              <a:gd name="connsiteX0" fmla="*/ 733564 w 2282353"/>
              <a:gd name="connsiteY0" fmla="*/ 65722 h 1303679"/>
              <a:gd name="connsiteX1" fmla="*/ 1704234 w 2282353"/>
              <a:gd name="connsiteY1" fmla="*/ 9452 h 1303679"/>
              <a:gd name="connsiteX2" fmla="*/ 142721 w 2282353"/>
              <a:gd name="connsiteY2" fmla="*/ 333009 h 1303679"/>
              <a:gd name="connsiteX3" fmla="*/ 128652 w 2282353"/>
              <a:gd name="connsiteY3" fmla="*/ 586227 h 1303679"/>
              <a:gd name="connsiteX4" fmla="*/ 775766 w 2282353"/>
              <a:gd name="connsiteY4" fmla="*/ 572160 h 1303679"/>
              <a:gd name="connsiteX5" fmla="*/ 2281010 w 2282353"/>
              <a:gd name="connsiteY5" fmla="*/ 473685 h 1303679"/>
              <a:gd name="connsiteX6" fmla="*/ 494413 w 2282353"/>
              <a:gd name="connsiteY6" fmla="*/ 1303679 h 1303679"/>
              <a:gd name="connsiteX0" fmla="*/ 733564 w 2282353"/>
              <a:gd name="connsiteY0" fmla="*/ 65722 h 604463"/>
              <a:gd name="connsiteX1" fmla="*/ 1704234 w 2282353"/>
              <a:gd name="connsiteY1" fmla="*/ 9452 h 604463"/>
              <a:gd name="connsiteX2" fmla="*/ 142721 w 2282353"/>
              <a:gd name="connsiteY2" fmla="*/ 333009 h 604463"/>
              <a:gd name="connsiteX3" fmla="*/ 128652 w 2282353"/>
              <a:gd name="connsiteY3" fmla="*/ 586227 h 604463"/>
              <a:gd name="connsiteX4" fmla="*/ 775766 w 2282353"/>
              <a:gd name="connsiteY4" fmla="*/ 572160 h 604463"/>
              <a:gd name="connsiteX5" fmla="*/ 2281010 w 2282353"/>
              <a:gd name="connsiteY5" fmla="*/ 473685 h 604463"/>
              <a:gd name="connsiteX0" fmla="*/ 733564 w 1711900"/>
              <a:gd name="connsiteY0" fmla="*/ 65722 h 604463"/>
              <a:gd name="connsiteX1" fmla="*/ 1704234 w 1711900"/>
              <a:gd name="connsiteY1" fmla="*/ 9452 h 604463"/>
              <a:gd name="connsiteX2" fmla="*/ 142721 w 1711900"/>
              <a:gd name="connsiteY2" fmla="*/ 333009 h 604463"/>
              <a:gd name="connsiteX3" fmla="*/ 128652 w 1711900"/>
              <a:gd name="connsiteY3" fmla="*/ 586227 h 604463"/>
              <a:gd name="connsiteX4" fmla="*/ 775766 w 1711900"/>
              <a:gd name="connsiteY4" fmla="*/ 572160 h 604463"/>
              <a:gd name="connsiteX0" fmla="*/ 733564 w 1711900"/>
              <a:gd name="connsiteY0" fmla="*/ 65722 h 586227"/>
              <a:gd name="connsiteX1" fmla="*/ 1704234 w 1711900"/>
              <a:gd name="connsiteY1" fmla="*/ 9452 h 586227"/>
              <a:gd name="connsiteX2" fmla="*/ 142721 w 1711900"/>
              <a:gd name="connsiteY2" fmla="*/ 333009 h 586227"/>
              <a:gd name="connsiteX3" fmla="*/ 128652 w 1711900"/>
              <a:gd name="connsiteY3" fmla="*/ 586227 h 586227"/>
              <a:gd name="connsiteX0" fmla="*/ 590843 w 1569179"/>
              <a:gd name="connsiteY0" fmla="*/ 65722 h 333009"/>
              <a:gd name="connsiteX1" fmla="*/ 1561513 w 1569179"/>
              <a:gd name="connsiteY1" fmla="*/ 9452 h 333009"/>
              <a:gd name="connsiteX2" fmla="*/ 0 w 1569179"/>
              <a:gd name="connsiteY2" fmla="*/ 333009 h 333009"/>
              <a:gd name="connsiteX0" fmla="*/ 0 w 978336"/>
              <a:gd name="connsiteY0" fmla="*/ 65722 h 69780"/>
              <a:gd name="connsiteX1" fmla="*/ 970670 w 978336"/>
              <a:gd name="connsiteY1" fmla="*/ 9452 h 6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8336" h="69780">
                <a:moveTo>
                  <a:pt x="0" y="65722"/>
                </a:moveTo>
                <a:cubicBezTo>
                  <a:pt x="189914" y="93857"/>
                  <a:pt x="1069144" y="-35096"/>
                  <a:pt x="970670" y="9452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任意多边形 88"/>
          <p:cNvSpPr/>
          <p:nvPr/>
        </p:nvSpPr>
        <p:spPr>
          <a:xfrm>
            <a:off x="6881555" y="4960144"/>
            <a:ext cx="1561513" cy="323557"/>
          </a:xfrm>
          <a:custGeom>
            <a:avLst/>
            <a:gdLst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1111348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970671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0723 w 3757247"/>
              <a:gd name="connsiteY0" fmla="*/ 0 h 2419643"/>
              <a:gd name="connsiteX1" fmla="*/ 830391 w 3757247"/>
              <a:gd name="connsiteY1" fmla="*/ 464234 h 2419643"/>
              <a:gd name="connsiteX2" fmla="*/ 999203 w 3757247"/>
              <a:gd name="connsiteY2" fmla="*/ 970671 h 2419643"/>
              <a:gd name="connsiteX3" fmla="*/ 2560717 w 3757247"/>
              <a:gd name="connsiteY3" fmla="*/ 900332 h 2419643"/>
              <a:gd name="connsiteX4" fmla="*/ 183277 w 3757247"/>
              <a:gd name="connsiteY4" fmla="*/ 1195754 h 2419643"/>
              <a:gd name="connsiteX5" fmla="*/ 563105 w 3757247"/>
              <a:gd name="connsiteY5" fmla="*/ 1800665 h 2419643"/>
              <a:gd name="connsiteX6" fmla="*/ 3756471 w 3757247"/>
              <a:gd name="connsiteY6" fmla="*/ 1674055 h 2419643"/>
              <a:gd name="connsiteX7" fmla="*/ 872594 w 3757247"/>
              <a:gd name="connsiteY7" fmla="*/ 2096086 h 2419643"/>
              <a:gd name="connsiteX8" fmla="*/ 1350895 w 3757247"/>
              <a:gd name="connsiteY8" fmla="*/ 2419643 h 2419643"/>
              <a:gd name="connsiteX9" fmla="*/ 1350895 w 3757247"/>
              <a:gd name="connsiteY9" fmla="*/ 2419643 h 2419643"/>
              <a:gd name="connsiteX0" fmla="*/ 1660733 w 3687257"/>
              <a:gd name="connsiteY0" fmla="*/ 0 h 2419643"/>
              <a:gd name="connsiteX1" fmla="*/ 760401 w 3687257"/>
              <a:gd name="connsiteY1" fmla="*/ 464234 h 2419643"/>
              <a:gd name="connsiteX2" fmla="*/ 929213 w 3687257"/>
              <a:gd name="connsiteY2" fmla="*/ 970671 h 2419643"/>
              <a:gd name="connsiteX3" fmla="*/ 2490727 w 3687257"/>
              <a:gd name="connsiteY3" fmla="*/ 900332 h 2419643"/>
              <a:gd name="connsiteX4" fmla="*/ 211760 w 3687257"/>
              <a:gd name="connsiteY4" fmla="*/ 1195754 h 2419643"/>
              <a:gd name="connsiteX5" fmla="*/ 493115 w 3687257"/>
              <a:gd name="connsiteY5" fmla="*/ 1800665 h 2419643"/>
              <a:gd name="connsiteX6" fmla="*/ 3686481 w 3687257"/>
              <a:gd name="connsiteY6" fmla="*/ 1674055 h 2419643"/>
              <a:gd name="connsiteX7" fmla="*/ 802604 w 3687257"/>
              <a:gd name="connsiteY7" fmla="*/ 2096086 h 2419643"/>
              <a:gd name="connsiteX8" fmla="*/ 1280905 w 3687257"/>
              <a:gd name="connsiteY8" fmla="*/ 2419643 h 2419643"/>
              <a:gd name="connsiteX9" fmla="*/ 1280905 w 3687257"/>
              <a:gd name="connsiteY9" fmla="*/ 2419643 h 2419643"/>
              <a:gd name="connsiteX0" fmla="*/ 1669766 w 3696290"/>
              <a:gd name="connsiteY0" fmla="*/ 0 h 2419643"/>
              <a:gd name="connsiteX1" fmla="*/ 769434 w 3696290"/>
              <a:gd name="connsiteY1" fmla="*/ 464234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1022652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588163 w 3614687"/>
              <a:gd name="connsiteY0" fmla="*/ 0 h 2419643"/>
              <a:gd name="connsiteX1" fmla="*/ 786305 w 3614687"/>
              <a:gd name="connsiteY1" fmla="*/ 478302 h 2419643"/>
              <a:gd name="connsiteX2" fmla="*/ 941049 w 3614687"/>
              <a:gd name="connsiteY2" fmla="*/ 970671 h 2419643"/>
              <a:gd name="connsiteX3" fmla="*/ 2544766 w 3614687"/>
              <a:gd name="connsiteY3" fmla="*/ 787791 h 2419643"/>
              <a:gd name="connsiteX4" fmla="*/ 265800 w 3614687"/>
              <a:gd name="connsiteY4" fmla="*/ 1223890 h 2419643"/>
              <a:gd name="connsiteX5" fmla="*/ 420545 w 3614687"/>
              <a:gd name="connsiteY5" fmla="*/ 1800665 h 2419643"/>
              <a:gd name="connsiteX6" fmla="*/ 3613911 w 3614687"/>
              <a:gd name="connsiteY6" fmla="*/ 1674055 h 2419643"/>
              <a:gd name="connsiteX7" fmla="*/ 730034 w 3614687"/>
              <a:gd name="connsiteY7" fmla="*/ 2096086 h 2419643"/>
              <a:gd name="connsiteX8" fmla="*/ 1208335 w 3614687"/>
              <a:gd name="connsiteY8" fmla="*/ 2419643 h 2419643"/>
              <a:gd name="connsiteX9" fmla="*/ 1208335 w 3614687"/>
              <a:gd name="connsiteY9" fmla="*/ 2419643 h 2419643"/>
              <a:gd name="connsiteX0" fmla="*/ 1465450 w 3491199"/>
              <a:gd name="connsiteY0" fmla="*/ 0 h 2419643"/>
              <a:gd name="connsiteX1" fmla="*/ 663592 w 3491199"/>
              <a:gd name="connsiteY1" fmla="*/ 478302 h 2419643"/>
              <a:gd name="connsiteX2" fmla="*/ 818336 w 3491199"/>
              <a:gd name="connsiteY2" fmla="*/ 970671 h 2419643"/>
              <a:gd name="connsiteX3" fmla="*/ 2422053 w 3491199"/>
              <a:gd name="connsiteY3" fmla="*/ 787791 h 2419643"/>
              <a:gd name="connsiteX4" fmla="*/ 143087 w 3491199"/>
              <a:gd name="connsiteY4" fmla="*/ 1223890 h 2419643"/>
              <a:gd name="connsiteX5" fmla="*/ 593253 w 3491199"/>
              <a:gd name="connsiteY5" fmla="*/ 1758462 h 2419643"/>
              <a:gd name="connsiteX6" fmla="*/ 3491198 w 3491199"/>
              <a:gd name="connsiteY6" fmla="*/ 1674055 h 2419643"/>
              <a:gd name="connsiteX7" fmla="*/ 607321 w 3491199"/>
              <a:gd name="connsiteY7" fmla="*/ 2096086 h 2419643"/>
              <a:gd name="connsiteX8" fmla="*/ 1085622 w 3491199"/>
              <a:gd name="connsiteY8" fmla="*/ 2419643 h 2419643"/>
              <a:gd name="connsiteX9" fmla="*/ 1085622 w 3491199"/>
              <a:gd name="connsiteY9" fmla="*/ 2419643 h 2419643"/>
              <a:gd name="connsiteX0" fmla="*/ 1465450 w 3491260"/>
              <a:gd name="connsiteY0" fmla="*/ 0 h 2419643"/>
              <a:gd name="connsiteX1" fmla="*/ 663592 w 3491260"/>
              <a:gd name="connsiteY1" fmla="*/ 478302 h 2419643"/>
              <a:gd name="connsiteX2" fmla="*/ 818336 w 3491260"/>
              <a:gd name="connsiteY2" fmla="*/ 970671 h 2419643"/>
              <a:gd name="connsiteX3" fmla="*/ 2422053 w 3491260"/>
              <a:gd name="connsiteY3" fmla="*/ 787791 h 2419643"/>
              <a:gd name="connsiteX4" fmla="*/ 143087 w 3491260"/>
              <a:gd name="connsiteY4" fmla="*/ 1223890 h 2419643"/>
              <a:gd name="connsiteX5" fmla="*/ 593253 w 3491260"/>
              <a:gd name="connsiteY5" fmla="*/ 1758462 h 2419643"/>
              <a:gd name="connsiteX6" fmla="*/ 3491198 w 3491260"/>
              <a:gd name="connsiteY6" fmla="*/ 1674055 h 2419643"/>
              <a:gd name="connsiteX7" fmla="*/ 508847 w 3491260"/>
              <a:gd name="connsiteY7" fmla="*/ 1997612 h 2419643"/>
              <a:gd name="connsiteX8" fmla="*/ 1085622 w 3491260"/>
              <a:gd name="connsiteY8" fmla="*/ 2419643 h 2419643"/>
              <a:gd name="connsiteX9" fmla="*/ 1085622 w 3491260"/>
              <a:gd name="connsiteY9" fmla="*/ 2419643 h 2419643"/>
              <a:gd name="connsiteX0" fmla="*/ 1465450 w 3491260"/>
              <a:gd name="connsiteY0" fmla="*/ 0 h 2430382"/>
              <a:gd name="connsiteX1" fmla="*/ 663592 w 3491260"/>
              <a:gd name="connsiteY1" fmla="*/ 478302 h 2430382"/>
              <a:gd name="connsiteX2" fmla="*/ 818336 w 3491260"/>
              <a:gd name="connsiteY2" fmla="*/ 970671 h 2430382"/>
              <a:gd name="connsiteX3" fmla="*/ 2422053 w 3491260"/>
              <a:gd name="connsiteY3" fmla="*/ 787791 h 2430382"/>
              <a:gd name="connsiteX4" fmla="*/ 143087 w 3491260"/>
              <a:gd name="connsiteY4" fmla="*/ 1223890 h 2430382"/>
              <a:gd name="connsiteX5" fmla="*/ 593253 w 3491260"/>
              <a:gd name="connsiteY5" fmla="*/ 1758462 h 2430382"/>
              <a:gd name="connsiteX6" fmla="*/ 3491198 w 3491260"/>
              <a:gd name="connsiteY6" fmla="*/ 1674055 h 2430382"/>
              <a:gd name="connsiteX7" fmla="*/ 508847 w 3491260"/>
              <a:gd name="connsiteY7" fmla="*/ 1997612 h 2430382"/>
              <a:gd name="connsiteX8" fmla="*/ 1085622 w 3491260"/>
              <a:gd name="connsiteY8" fmla="*/ 2419643 h 2430382"/>
              <a:gd name="connsiteX9" fmla="*/ 1198164 w 3491260"/>
              <a:gd name="connsiteY9" fmla="*/ 2293034 h 2430382"/>
              <a:gd name="connsiteX0" fmla="*/ 1465450 w 3491260"/>
              <a:gd name="connsiteY0" fmla="*/ 0 h 2345167"/>
              <a:gd name="connsiteX1" fmla="*/ 663592 w 3491260"/>
              <a:gd name="connsiteY1" fmla="*/ 478302 h 2345167"/>
              <a:gd name="connsiteX2" fmla="*/ 818336 w 3491260"/>
              <a:gd name="connsiteY2" fmla="*/ 970671 h 2345167"/>
              <a:gd name="connsiteX3" fmla="*/ 2422053 w 3491260"/>
              <a:gd name="connsiteY3" fmla="*/ 787791 h 2345167"/>
              <a:gd name="connsiteX4" fmla="*/ 143087 w 3491260"/>
              <a:gd name="connsiteY4" fmla="*/ 1223890 h 2345167"/>
              <a:gd name="connsiteX5" fmla="*/ 593253 w 3491260"/>
              <a:gd name="connsiteY5" fmla="*/ 1758462 h 2345167"/>
              <a:gd name="connsiteX6" fmla="*/ 3491198 w 3491260"/>
              <a:gd name="connsiteY6" fmla="*/ 1674055 h 2345167"/>
              <a:gd name="connsiteX7" fmla="*/ 508847 w 3491260"/>
              <a:gd name="connsiteY7" fmla="*/ 1997612 h 2345167"/>
              <a:gd name="connsiteX8" fmla="*/ 804268 w 3491260"/>
              <a:gd name="connsiteY8" fmla="*/ 2321169 h 2345167"/>
              <a:gd name="connsiteX9" fmla="*/ 1198164 w 349126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21456 w 3494380"/>
              <a:gd name="connsiteY2" fmla="*/ 970671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91795 w 3494380"/>
              <a:gd name="connsiteY2" fmla="*/ 928467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749924 w 3494380"/>
              <a:gd name="connsiteY0" fmla="*/ 0 h 2007543"/>
              <a:gd name="connsiteX1" fmla="*/ 666712 w 3494380"/>
              <a:gd name="connsiteY1" fmla="*/ 140678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1440435 w 3494380"/>
              <a:gd name="connsiteY2" fmla="*/ 506437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5764 w 3490220"/>
              <a:gd name="connsiteY0" fmla="*/ 0 h 2007543"/>
              <a:gd name="connsiteX1" fmla="*/ 1267463 w 3490220"/>
              <a:gd name="connsiteY1" fmla="*/ 281355 h 2007543"/>
              <a:gd name="connsiteX2" fmla="*/ 1436275 w 3490220"/>
              <a:gd name="connsiteY2" fmla="*/ 506437 h 2007543"/>
              <a:gd name="connsiteX3" fmla="*/ 2406945 w 3490220"/>
              <a:gd name="connsiteY3" fmla="*/ 450167 h 2007543"/>
              <a:gd name="connsiteX4" fmla="*/ 142047 w 3490220"/>
              <a:gd name="connsiteY4" fmla="*/ 886266 h 2007543"/>
              <a:gd name="connsiteX5" fmla="*/ 592213 w 3490220"/>
              <a:gd name="connsiteY5" fmla="*/ 1420838 h 2007543"/>
              <a:gd name="connsiteX6" fmla="*/ 3490158 w 3490220"/>
              <a:gd name="connsiteY6" fmla="*/ 1336431 h 2007543"/>
              <a:gd name="connsiteX7" fmla="*/ 507807 w 3490220"/>
              <a:gd name="connsiteY7" fmla="*/ 1659988 h 2007543"/>
              <a:gd name="connsiteX8" fmla="*/ 803228 w 3490220"/>
              <a:gd name="connsiteY8" fmla="*/ 1983545 h 2007543"/>
              <a:gd name="connsiteX9" fmla="*/ 1197124 w 3490220"/>
              <a:gd name="connsiteY9" fmla="*/ 1955410 h 2007543"/>
              <a:gd name="connsiteX0" fmla="*/ 1419557 w 3164011"/>
              <a:gd name="connsiteY0" fmla="*/ 0 h 2007543"/>
              <a:gd name="connsiteX1" fmla="*/ 941256 w 3164011"/>
              <a:gd name="connsiteY1" fmla="*/ 281355 h 2007543"/>
              <a:gd name="connsiteX2" fmla="*/ 1110068 w 3164011"/>
              <a:gd name="connsiteY2" fmla="*/ 506437 h 2007543"/>
              <a:gd name="connsiteX3" fmla="*/ 2080738 w 3164011"/>
              <a:gd name="connsiteY3" fmla="*/ 450167 h 2007543"/>
              <a:gd name="connsiteX4" fmla="*/ 336345 w 3164011"/>
              <a:gd name="connsiteY4" fmla="*/ 900333 h 2007543"/>
              <a:gd name="connsiteX5" fmla="*/ 266006 w 3164011"/>
              <a:gd name="connsiteY5" fmla="*/ 1420838 h 2007543"/>
              <a:gd name="connsiteX6" fmla="*/ 3163951 w 3164011"/>
              <a:gd name="connsiteY6" fmla="*/ 1336431 h 2007543"/>
              <a:gd name="connsiteX7" fmla="*/ 181600 w 3164011"/>
              <a:gd name="connsiteY7" fmla="*/ 1659988 h 2007543"/>
              <a:gd name="connsiteX8" fmla="*/ 477021 w 3164011"/>
              <a:gd name="connsiteY8" fmla="*/ 1983545 h 2007543"/>
              <a:gd name="connsiteX9" fmla="*/ 870917 w 3164011"/>
              <a:gd name="connsiteY9" fmla="*/ 1955410 h 2007543"/>
              <a:gd name="connsiteX0" fmla="*/ 1396970 w 3143850"/>
              <a:gd name="connsiteY0" fmla="*/ 0 h 2007543"/>
              <a:gd name="connsiteX1" fmla="*/ 918669 w 3143850"/>
              <a:gd name="connsiteY1" fmla="*/ 281355 h 2007543"/>
              <a:gd name="connsiteX2" fmla="*/ 1087481 w 3143850"/>
              <a:gd name="connsiteY2" fmla="*/ 506437 h 2007543"/>
              <a:gd name="connsiteX3" fmla="*/ 2058151 w 3143850"/>
              <a:gd name="connsiteY3" fmla="*/ 450167 h 2007543"/>
              <a:gd name="connsiteX4" fmla="*/ 313758 w 3143850"/>
              <a:gd name="connsiteY4" fmla="*/ 900333 h 2007543"/>
              <a:gd name="connsiteX5" fmla="*/ 665449 w 3143850"/>
              <a:gd name="connsiteY5" fmla="*/ 1266094 h 2007543"/>
              <a:gd name="connsiteX6" fmla="*/ 3141364 w 3143850"/>
              <a:gd name="connsiteY6" fmla="*/ 1336431 h 2007543"/>
              <a:gd name="connsiteX7" fmla="*/ 159013 w 3143850"/>
              <a:gd name="connsiteY7" fmla="*/ 1659988 h 2007543"/>
              <a:gd name="connsiteX8" fmla="*/ 454434 w 3143850"/>
              <a:gd name="connsiteY8" fmla="*/ 1983545 h 2007543"/>
              <a:gd name="connsiteX9" fmla="*/ 848330 w 3143850"/>
              <a:gd name="connsiteY9" fmla="*/ 1955410 h 2007543"/>
              <a:gd name="connsiteX0" fmla="*/ 1387013 w 2993360"/>
              <a:gd name="connsiteY0" fmla="*/ 0 h 2007543"/>
              <a:gd name="connsiteX1" fmla="*/ 908712 w 2993360"/>
              <a:gd name="connsiteY1" fmla="*/ 281355 h 2007543"/>
              <a:gd name="connsiteX2" fmla="*/ 1077524 w 2993360"/>
              <a:gd name="connsiteY2" fmla="*/ 506437 h 2007543"/>
              <a:gd name="connsiteX3" fmla="*/ 2048194 w 2993360"/>
              <a:gd name="connsiteY3" fmla="*/ 450167 h 2007543"/>
              <a:gd name="connsiteX4" fmla="*/ 303801 w 2993360"/>
              <a:gd name="connsiteY4" fmla="*/ 900333 h 2007543"/>
              <a:gd name="connsiteX5" fmla="*/ 655492 w 2993360"/>
              <a:gd name="connsiteY5" fmla="*/ 1266094 h 2007543"/>
              <a:gd name="connsiteX6" fmla="*/ 2990730 w 2993360"/>
              <a:gd name="connsiteY6" fmla="*/ 998806 h 2007543"/>
              <a:gd name="connsiteX7" fmla="*/ 149056 w 2993360"/>
              <a:gd name="connsiteY7" fmla="*/ 1659988 h 2007543"/>
              <a:gd name="connsiteX8" fmla="*/ 444477 w 2993360"/>
              <a:gd name="connsiteY8" fmla="*/ 1983545 h 2007543"/>
              <a:gd name="connsiteX9" fmla="*/ 838373 w 2993360"/>
              <a:gd name="connsiteY9" fmla="*/ 1955410 h 2007543"/>
              <a:gd name="connsiteX0" fmla="*/ 1387013 w 2998700"/>
              <a:gd name="connsiteY0" fmla="*/ 0 h 2007543"/>
              <a:gd name="connsiteX1" fmla="*/ 908712 w 2998700"/>
              <a:gd name="connsiteY1" fmla="*/ 281355 h 2007543"/>
              <a:gd name="connsiteX2" fmla="*/ 1077524 w 2998700"/>
              <a:gd name="connsiteY2" fmla="*/ 506437 h 2007543"/>
              <a:gd name="connsiteX3" fmla="*/ 2048194 w 2998700"/>
              <a:gd name="connsiteY3" fmla="*/ 450167 h 2007543"/>
              <a:gd name="connsiteX4" fmla="*/ 303801 w 2998700"/>
              <a:gd name="connsiteY4" fmla="*/ 900333 h 2007543"/>
              <a:gd name="connsiteX5" fmla="*/ 979049 w 2998700"/>
              <a:gd name="connsiteY5" fmla="*/ 1153552 h 2007543"/>
              <a:gd name="connsiteX6" fmla="*/ 2990730 w 2998700"/>
              <a:gd name="connsiteY6" fmla="*/ 998806 h 2007543"/>
              <a:gd name="connsiteX7" fmla="*/ 149056 w 2998700"/>
              <a:gd name="connsiteY7" fmla="*/ 1659988 h 2007543"/>
              <a:gd name="connsiteX8" fmla="*/ 444477 w 2998700"/>
              <a:gd name="connsiteY8" fmla="*/ 1983545 h 2007543"/>
              <a:gd name="connsiteX9" fmla="*/ 838373 w 2998700"/>
              <a:gd name="connsiteY9" fmla="*/ 1955410 h 2007543"/>
              <a:gd name="connsiteX0" fmla="*/ 1387013 w 2998579"/>
              <a:gd name="connsiteY0" fmla="*/ 0 h 2007543"/>
              <a:gd name="connsiteX1" fmla="*/ 908712 w 2998579"/>
              <a:gd name="connsiteY1" fmla="*/ 281355 h 2007543"/>
              <a:gd name="connsiteX2" fmla="*/ 1077524 w 2998579"/>
              <a:gd name="connsiteY2" fmla="*/ 506437 h 2007543"/>
              <a:gd name="connsiteX3" fmla="*/ 2048194 w 2998579"/>
              <a:gd name="connsiteY3" fmla="*/ 450167 h 2007543"/>
              <a:gd name="connsiteX4" fmla="*/ 472613 w 2998579"/>
              <a:gd name="connsiteY4" fmla="*/ 914401 h 2007543"/>
              <a:gd name="connsiteX5" fmla="*/ 979049 w 2998579"/>
              <a:gd name="connsiteY5" fmla="*/ 1153552 h 2007543"/>
              <a:gd name="connsiteX6" fmla="*/ 2990730 w 2998579"/>
              <a:gd name="connsiteY6" fmla="*/ 998806 h 2007543"/>
              <a:gd name="connsiteX7" fmla="*/ 149056 w 2998579"/>
              <a:gd name="connsiteY7" fmla="*/ 1659988 h 2007543"/>
              <a:gd name="connsiteX8" fmla="*/ 444477 w 2998579"/>
              <a:gd name="connsiteY8" fmla="*/ 1983545 h 2007543"/>
              <a:gd name="connsiteX9" fmla="*/ 838373 w 2998579"/>
              <a:gd name="connsiteY9" fmla="*/ 1955410 h 2007543"/>
              <a:gd name="connsiteX0" fmla="*/ 1387013 w 2998599"/>
              <a:gd name="connsiteY0" fmla="*/ 0 h 2007543"/>
              <a:gd name="connsiteX1" fmla="*/ 908712 w 2998599"/>
              <a:gd name="connsiteY1" fmla="*/ 281355 h 2007543"/>
              <a:gd name="connsiteX2" fmla="*/ 1077524 w 2998599"/>
              <a:gd name="connsiteY2" fmla="*/ 506437 h 2007543"/>
              <a:gd name="connsiteX3" fmla="*/ 2048194 w 2998599"/>
              <a:gd name="connsiteY3" fmla="*/ 450167 h 2007543"/>
              <a:gd name="connsiteX4" fmla="*/ 472613 w 2998599"/>
              <a:gd name="connsiteY4" fmla="*/ 914401 h 2007543"/>
              <a:gd name="connsiteX5" fmla="*/ 444477 w 2998599"/>
              <a:gd name="connsiteY5" fmla="*/ 1153551 h 2007543"/>
              <a:gd name="connsiteX6" fmla="*/ 979049 w 2998599"/>
              <a:gd name="connsiteY6" fmla="*/ 1153552 h 2007543"/>
              <a:gd name="connsiteX7" fmla="*/ 2990730 w 2998599"/>
              <a:gd name="connsiteY7" fmla="*/ 998806 h 2007543"/>
              <a:gd name="connsiteX8" fmla="*/ 149056 w 2998599"/>
              <a:gd name="connsiteY8" fmla="*/ 1659988 h 2007543"/>
              <a:gd name="connsiteX9" fmla="*/ 444477 w 2998599"/>
              <a:gd name="connsiteY9" fmla="*/ 1983545 h 2007543"/>
              <a:gd name="connsiteX10" fmla="*/ 838373 w 2998599"/>
              <a:gd name="connsiteY10" fmla="*/ 1955410 h 2007543"/>
              <a:gd name="connsiteX0" fmla="*/ 1379076 w 2878547"/>
              <a:gd name="connsiteY0" fmla="*/ 0 h 2007543"/>
              <a:gd name="connsiteX1" fmla="*/ 900775 w 2878547"/>
              <a:gd name="connsiteY1" fmla="*/ 281355 h 2007543"/>
              <a:gd name="connsiteX2" fmla="*/ 1069587 w 2878547"/>
              <a:gd name="connsiteY2" fmla="*/ 506437 h 2007543"/>
              <a:gd name="connsiteX3" fmla="*/ 2040257 w 2878547"/>
              <a:gd name="connsiteY3" fmla="*/ 450167 h 2007543"/>
              <a:gd name="connsiteX4" fmla="*/ 464676 w 2878547"/>
              <a:gd name="connsiteY4" fmla="*/ 914401 h 2007543"/>
              <a:gd name="connsiteX5" fmla="*/ 436540 w 2878547"/>
              <a:gd name="connsiteY5" fmla="*/ 1153551 h 2007543"/>
              <a:gd name="connsiteX6" fmla="*/ 971112 w 2878547"/>
              <a:gd name="connsiteY6" fmla="*/ 1153552 h 2007543"/>
              <a:gd name="connsiteX7" fmla="*/ 2870252 w 2878547"/>
              <a:gd name="connsiteY7" fmla="*/ 1097280 h 2007543"/>
              <a:gd name="connsiteX8" fmla="*/ 141119 w 2878547"/>
              <a:gd name="connsiteY8" fmla="*/ 1659988 h 2007543"/>
              <a:gd name="connsiteX9" fmla="*/ 436540 w 2878547"/>
              <a:gd name="connsiteY9" fmla="*/ 1983545 h 2007543"/>
              <a:gd name="connsiteX10" fmla="*/ 830436 w 2878547"/>
              <a:gd name="connsiteY10" fmla="*/ 1955410 h 2007543"/>
              <a:gd name="connsiteX0" fmla="*/ 1295114 w 2792840"/>
              <a:gd name="connsiteY0" fmla="*/ 0 h 2007543"/>
              <a:gd name="connsiteX1" fmla="*/ 816813 w 2792840"/>
              <a:gd name="connsiteY1" fmla="*/ 281355 h 2007543"/>
              <a:gd name="connsiteX2" fmla="*/ 985625 w 2792840"/>
              <a:gd name="connsiteY2" fmla="*/ 506437 h 2007543"/>
              <a:gd name="connsiteX3" fmla="*/ 1956295 w 2792840"/>
              <a:gd name="connsiteY3" fmla="*/ 450167 h 2007543"/>
              <a:gd name="connsiteX4" fmla="*/ 380714 w 2792840"/>
              <a:gd name="connsiteY4" fmla="*/ 914401 h 2007543"/>
              <a:gd name="connsiteX5" fmla="*/ 352578 w 2792840"/>
              <a:gd name="connsiteY5" fmla="*/ 1153551 h 2007543"/>
              <a:gd name="connsiteX6" fmla="*/ 887150 w 2792840"/>
              <a:gd name="connsiteY6" fmla="*/ 1153552 h 2007543"/>
              <a:gd name="connsiteX7" fmla="*/ 2786290 w 2792840"/>
              <a:gd name="connsiteY7" fmla="*/ 1097280 h 2007543"/>
              <a:gd name="connsiteX8" fmla="*/ 155631 w 2792840"/>
              <a:gd name="connsiteY8" fmla="*/ 1659988 h 2007543"/>
              <a:gd name="connsiteX9" fmla="*/ 352578 w 2792840"/>
              <a:gd name="connsiteY9" fmla="*/ 1983545 h 2007543"/>
              <a:gd name="connsiteX10" fmla="*/ 746474 w 2792840"/>
              <a:gd name="connsiteY10" fmla="*/ 1955410 h 2007543"/>
              <a:gd name="connsiteX0" fmla="*/ 1064322 w 2555522"/>
              <a:gd name="connsiteY0" fmla="*/ 0 h 2007543"/>
              <a:gd name="connsiteX1" fmla="*/ 586021 w 2555522"/>
              <a:gd name="connsiteY1" fmla="*/ 281355 h 2007543"/>
              <a:gd name="connsiteX2" fmla="*/ 754833 w 2555522"/>
              <a:gd name="connsiteY2" fmla="*/ 506437 h 2007543"/>
              <a:gd name="connsiteX3" fmla="*/ 1725503 w 2555522"/>
              <a:gd name="connsiteY3" fmla="*/ 450167 h 2007543"/>
              <a:gd name="connsiteX4" fmla="*/ 149922 w 2555522"/>
              <a:gd name="connsiteY4" fmla="*/ 914401 h 2007543"/>
              <a:gd name="connsiteX5" fmla="*/ 121786 w 2555522"/>
              <a:gd name="connsiteY5" fmla="*/ 1153551 h 2007543"/>
              <a:gd name="connsiteX6" fmla="*/ 656358 w 2555522"/>
              <a:gd name="connsiteY6" fmla="*/ 1153552 h 2007543"/>
              <a:gd name="connsiteX7" fmla="*/ 2555498 w 2555522"/>
              <a:gd name="connsiteY7" fmla="*/ 1097280 h 2007543"/>
              <a:gd name="connsiteX8" fmla="*/ 614156 w 2555522"/>
              <a:gd name="connsiteY8" fmla="*/ 1659988 h 2007543"/>
              <a:gd name="connsiteX9" fmla="*/ 121786 w 2555522"/>
              <a:gd name="connsiteY9" fmla="*/ 1983545 h 2007543"/>
              <a:gd name="connsiteX10" fmla="*/ 515682 w 2555522"/>
              <a:gd name="connsiteY10" fmla="*/ 1955410 h 2007543"/>
              <a:gd name="connsiteX0" fmla="*/ 1064322 w 2555522"/>
              <a:gd name="connsiteY0" fmla="*/ 0 h 1974239"/>
              <a:gd name="connsiteX1" fmla="*/ 586021 w 2555522"/>
              <a:gd name="connsiteY1" fmla="*/ 281355 h 1974239"/>
              <a:gd name="connsiteX2" fmla="*/ 754833 w 2555522"/>
              <a:gd name="connsiteY2" fmla="*/ 506437 h 1974239"/>
              <a:gd name="connsiteX3" fmla="*/ 1725503 w 2555522"/>
              <a:gd name="connsiteY3" fmla="*/ 450167 h 1974239"/>
              <a:gd name="connsiteX4" fmla="*/ 149922 w 2555522"/>
              <a:gd name="connsiteY4" fmla="*/ 914401 h 1974239"/>
              <a:gd name="connsiteX5" fmla="*/ 121786 w 2555522"/>
              <a:gd name="connsiteY5" fmla="*/ 1153551 h 1974239"/>
              <a:gd name="connsiteX6" fmla="*/ 656358 w 2555522"/>
              <a:gd name="connsiteY6" fmla="*/ 1153552 h 1974239"/>
              <a:gd name="connsiteX7" fmla="*/ 2555498 w 2555522"/>
              <a:gd name="connsiteY7" fmla="*/ 1097280 h 1974239"/>
              <a:gd name="connsiteX8" fmla="*/ 614156 w 2555522"/>
              <a:gd name="connsiteY8" fmla="*/ 1659988 h 1974239"/>
              <a:gd name="connsiteX9" fmla="*/ 600087 w 2555522"/>
              <a:gd name="connsiteY9" fmla="*/ 1913206 h 1974239"/>
              <a:gd name="connsiteX10" fmla="*/ 515682 w 2555522"/>
              <a:gd name="connsiteY10" fmla="*/ 1955410 h 1974239"/>
              <a:gd name="connsiteX0" fmla="*/ 1064322 w 2555522"/>
              <a:gd name="connsiteY0" fmla="*/ 0 h 1944858"/>
              <a:gd name="connsiteX1" fmla="*/ 586021 w 2555522"/>
              <a:gd name="connsiteY1" fmla="*/ 281355 h 1944858"/>
              <a:gd name="connsiteX2" fmla="*/ 754833 w 2555522"/>
              <a:gd name="connsiteY2" fmla="*/ 506437 h 1944858"/>
              <a:gd name="connsiteX3" fmla="*/ 1725503 w 2555522"/>
              <a:gd name="connsiteY3" fmla="*/ 450167 h 1944858"/>
              <a:gd name="connsiteX4" fmla="*/ 149922 w 2555522"/>
              <a:gd name="connsiteY4" fmla="*/ 914401 h 1944858"/>
              <a:gd name="connsiteX5" fmla="*/ 121786 w 2555522"/>
              <a:gd name="connsiteY5" fmla="*/ 1153551 h 1944858"/>
              <a:gd name="connsiteX6" fmla="*/ 656358 w 2555522"/>
              <a:gd name="connsiteY6" fmla="*/ 1153552 h 1944858"/>
              <a:gd name="connsiteX7" fmla="*/ 2555498 w 2555522"/>
              <a:gd name="connsiteY7" fmla="*/ 1097280 h 1944858"/>
              <a:gd name="connsiteX8" fmla="*/ 614156 w 2555522"/>
              <a:gd name="connsiteY8" fmla="*/ 1659988 h 1944858"/>
              <a:gd name="connsiteX9" fmla="*/ 600087 w 2555522"/>
              <a:gd name="connsiteY9" fmla="*/ 1913206 h 1944858"/>
              <a:gd name="connsiteX10" fmla="*/ 586020 w 2555522"/>
              <a:gd name="connsiteY10" fmla="*/ 1913207 h 1944858"/>
              <a:gd name="connsiteX0" fmla="*/ 1064322 w 2555522"/>
              <a:gd name="connsiteY0" fmla="*/ 0 h 1913206"/>
              <a:gd name="connsiteX1" fmla="*/ 586021 w 2555522"/>
              <a:gd name="connsiteY1" fmla="*/ 281355 h 1913206"/>
              <a:gd name="connsiteX2" fmla="*/ 754833 w 2555522"/>
              <a:gd name="connsiteY2" fmla="*/ 506437 h 1913206"/>
              <a:gd name="connsiteX3" fmla="*/ 1725503 w 2555522"/>
              <a:gd name="connsiteY3" fmla="*/ 450167 h 1913206"/>
              <a:gd name="connsiteX4" fmla="*/ 149922 w 2555522"/>
              <a:gd name="connsiteY4" fmla="*/ 914401 h 1913206"/>
              <a:gd name="connsiteX5" fmla="*/ 121786 w 2555522"/>
              <a:gd name="connsiteY5" fmla="*/ 1153551 h 1913206"/>
              <a:gd name="connsiteX6" fmla="*/ 656358 w 2555522"/>
              <a:gd name="connsiteY6" fmla="*/ 1153552 h 1913206"/>
              <a:gd name="connsiteX7" fmla="*/ 2555498 w 2555522"/>
              <a:gd name="connsiteY7" fmla="*/ 1097280 h 1913206"/>
              <a:gd name="connsiteX8" fmla="*/ 614156 w 2555522"/>
              <a:gd name="connsiteY8" fmla="*/ 1659988 h 1913206"/>
              <a:gd name="connsiteX9" fmla="*/ 600087 w 2555522"/>
              <a:gd name="connsiteY9" fmla="*/ 1913206 h 1913206"/>
              <a:gd name="connsiteX0" fmla="*/ 1064322 w 2555522"/>
              <a:gd name="connsiteY0" fmla="*/ 0 h 1659988"/>
              <a:gd name="connsiteX1" fmla="*/ 586021 w 2555522"/>
              <a:gd name="connsiteY1" fmla="*/ 281355 h 1659988"/>
              <a:gd name="connsiteX2" fmla="*/ 754833 w 2555522"/>
              <a:gd name="connsiteY2" fmla="*/ 506437 h 1659988"/>
              <a:gd name="connsiteX3" fmla="*/ 1725503 w 2555522"/>
              <a:gd name="connsiteY3" fmla="*/ 450167 h 1659988"/>
              <a:gd name="connsiteX4" fmla="*/ 149922 w 2555522"/>
              <a:gd name="connsiteY4" fmla="*/ 914401 h 1659988"/>
              <a:gd name="connsiteX5" fmla="*/ 121786 w 2555522"/>
              <a:gd name="connsiteY5" fmla="*/ 1153551 h 1659988"/>
              <a:gd name="connsiteX6" fmla="*/ 656358 w 2555522"/>
              <a:gd name="connsiteY6" fmla="*/ 1153552 h 1659988"/>
              <a:gd name="connsiteX7" fmla="*/ 2555498 w 2555522"/>
              <a:gd name="connsiteY7" fmla="*/ 1097280 h 1659988"/>
              <a:gd name="connsiteX8" fmla="*/ 614156 w 2555522"/>
              <a:gd name="connsiteY8" fmla="*/ 1659988 h 1659988"/>
              <a:gd name="connsiteX0" fmla="*/ 1064322 w 2555766"/>
              <a:gd name="connsiteY0" fmla="*/ 0 h 1744394"/>
              <a:gd name="connsiteX1" fmla="*/ 586021 w 2555766"/>
              <a:gd name="connsiteY1" fmla="*/ 281355 h 1744394"/>
              <a:gd name="connsiteX2" fmla="*/ 754833 w 2555766"/>
              <a:gd name="connsiteY2" fmla="*/ 506437 h 1744394"/>
              <a:gd name="connsiteX3" fmla="*/ 1725503 w 2555766"/>
              <a:gd name="connsiteY3" fmla="*/ 450167 h 1744394"/>
              <a:gd name="connsiteX4" fmla="*/ 149922 w 2555766"/>
              <a:gd name="connsiteY4" fmla="*/ 914401 h 1744394"/>
              <a:gd name="connsiteX5" fmla="*/ 121786 w 2555766"/>
              <a:gd name="connsiteY5" fmla="*/ 1153551 h 1744394"/>
              <a:gd name="connsiteX6" fmla="*/ 656358 w 2555766"/>
              <a:gd name="connsiteY6" fmla="*/ 1153552 h 1744394"/>
              <a:gd name="connsiteX7" fmla="*/ 2555498 w 2555766"/>
              <a:gd name="connsiteY7" fmla="*/ 1097280 h 1744394"/>
              <a:gd name="connsiteX8" fmla="*/ 515682 w 2555766"/>
              <a:gd name="connsiteY8" fmla="*/ 1744394 h 1744394"/>
              <a:gd name="connsiteX0" fmla="*/ 1064322 w 2302590"/>
              <a:gd name="connsiteY0" fmla="*/ 0 h 1744394"/>
              <a:gd name="connsiteX1" fmla="*/ 586021 w 2302590"/>
              <a:gd name="connsiteY1" fmla="*/ 281355 h 1744394"/>
              <a:gd name="connsiteX2" fmla="*/ 754833 w 2302590"/>
              <a:gd name="connsiteY2" fmla="*/ 506437 h 1744394"/>
              <a:gd name="connsiteX3" fmla="*/ 1725503 w 2302590"/>
              <a:gd name="connsiteY3" fmla="*/ 450167 h 1744394"/>
              <a:gd name="connsiteX4" fmla="*/ 149922 w 2302590"/>
              <a:gd name="connsiteY4" fmla="*/ 914401 h 1744394"/>
              <a:gd name="connsiteX5" fmla="*/ 121786 w 2302590"/>
              <a:gd name="connsiteY5" fmla="*/ 1153551 h 1744394"/>
              <a:gd name="connsiteX6" fmla="*/ 656358 w 2302590"/>
              <a:gd name="connsiteY6" fmla="*/ 1153552 h 1744394"/>
              <a:gd name="connsiteX7" fmla="*/ 2302279 w 2302590"/>
              <a:gd name="connsiteY7" fmla="*/ 914400 h 1744394"/>
              <a:gd name="connsiteX8" fmla="*/ 515682 w 2302590"/>
              <a:gd name="connsiteY8" fmla="*/ 1744394 h 1744394"/>
              <a:gd name="connsiteX0" fmla="*/ 1064322 w 2303628"/>
              <a:gd name="connsiteY0" fmla="*/ 0 h 1744394"/>
              <a:gd name="connsiteX1" fmla="*/ 586021 w 2303628"/>
              <a:gd name="connsiteY1" fmla="*/ 281355 h 1744394"/>
              <a:gd name="connsiteX2" fmla="*/ 754833 w 2303628"/>
              <a:gd name="connsiteY2" fmla="*/ 506437 h 1744394"/>
              <a:gd name="connsiteX3" fmla="*/ 1725503 w 2303628"/>
              <a:gd name="connsiteY3" fmla="*/ 450167 h 1744394"/>
              <a:gd name="connsiteX4" fmla="*/ 149922 w 2303628"/>
              <a:gd name="connsiteY4" fmla="*/ 914401 h 1744394"/>
              <a:gd name="connsiteX5" fmla="*/ 121786 w 2303628"/>
              <a:gd name="connsiteY5" fmla="*/ 1153551 h 1744394"/>
              <a:gd name="connsiteX6" fmla="*/ 797035 w 2303628"/>
              <a:gd name="connsiteY6" fmla="*/ 1012875 h 1744394"/>
              <a:gd name="connsiteX7" fmla="*/ 2302279 w 2303628"/>
              <a:gd name="connsiteY7" fmla="*/ 914400 h 1744394"/>
              <a:gd name="connsiteX8" fmla="*/ 515682 w 2303628"/>
              <a:gd name="connsiteY8" fmla="*/ 1744394 h 1744394"/>
              <a:gd name="connsiteX0" fmla="*/ 1055763 w 2295069"/>
              <a:gd name="connsiteY0" fmla="*/ 0 h 1744394"/>
              <a:gd name="connsiteX1" fmla="*/ 577462 w 2295069"/>
              <a:gd name="connsiteY1" fmla="*/ 281355 h 1744394"/>
              <a:gd name="connsiteX2" fmla="*/ 746274 w 2295069"/>
              <a:gd name="connsiteY2" fmla="*/ 506437 h 1744394"/>
              <a:gd name="connsiteX3" fmla="*/ 1716944 w 2295069"/>
              <a:gd name="connsiteY3" fmla="*/ 450167 h 1744394"/>
              <a:gd name="connsiteX4" fmla="*/ 155431 w 2295069"/>
              <a:gd name="connsiteY4" fmla="*/ 773724 h 1744394"/>
              <a:gd name="connsiteX5" fmla="*/ 113227 w 2295069"/>
              <a:gd name="connsiteY5" fmla="*/ 1153551 h 1744394"/>
              <a:gd name="connsiteX6" fmla="*/ 788476 w 2295069"/>
              <a:gd name="connsiteY6" fmla="*/ 1012875 h 1744394"/>
              <a:gd name="connsiteX7" fmla="*/ 2293720 w 2295069"/>
              <a:gd name="connsiteY7" fmla="*/ 914400 h 1744394"/>
              <a:gd name="connsiteX8" fmla="*/ 507123 w 2295069"/>
              <a:gd name="connsiteY8" fmla="*/ 1744394 h 1744394"/>
              <a:gd name="connsiteX0" fmla="*/ 1043053 w 2282353"/>
              <a:gd name="connsiteY0" fmla="*/ 0 h 1744394"/>
              <a:gd name="connsiteX1" fmla="*/ 564752 w 2282353"/>
              <a:gd name="connsiteY1" fmla="*/ 281355 h 1744394"/>
              <a:gd name="connsiteX2" fmla="*/ 733564 w 2282353"/>
              <a:gd name="connsiteY2" fmla="*/ 506437 h 1744394"/>
              <a:gd name="connsiteX3" fmla="*/ 1704234 w 2282353"/>
              <a:gd name="connsiteY3" fmla="*/ 450167 h 1744394"/>
              <a:gd name="connsiteX4" fmla="*/ 142721 w 2282353"/>
              <a:gd name="connsiteY4" fmla="*/ 773724 h 1744394"/>
              <a:gd name="connsiteX5" fmla="*/ 128652 w 2282353"/>
              <a:gd name="connsiteY5" fmla="*/ 1026942 h 1744394"/>
              <a:gd name="connsiteX6" fmla="*/ 775766 w 2282353"/>
              <a:gd name="connsiteY6" fmla="*/ 1012875 h 1744394"/>
              <a:gd name="connsiteX7" fmla="*/ 2281010 w 2282353"/>
              <a:gd name="connsiteY7" fmla="*/ 914400 h 1744394"/>
              <a:gd name="connsiteX8" fmla="*/ 494413 w 2282353"/>
              <a:gd name="connsiteY8" fmla="*/ 1744394 h 1744394"/>
              <a:gd name="connsiteX0" fmla="*/ 564752 w 2282353"/>
              <a:gd name="connsiteY0" fmla="*/ 0 h 1463039"/>
              <a:gd name="connsiteX1" fmla="*/ 733564 w 2282353"/>
              <a:gd name="connsiteY1" fmla="*/ 225082 h 1463039"/>
              <a:gd name="connsiteX2" fmla="*/ 1704234 w 2282353"/>
              <a:gd name="connsiteY2" fmla="*/ 168812 h 1463039"/>
              <a:gd name="connsiteX3" fmla="*/ 142721 w 2282353"/>
              <a:gd name="connsiteY3" fmla="*/ 492369 h 1463039"/>
              <a:gd name="connsiteX4" fmla="*/ 128652 w 2282353"/>
              <a:gd name="connsiteY4" fmla="*/ 745587 h 1463039"/>
              <a:gd name="connsiteX5" fmla="*/ 775766 w 2282353"/>
              <a:gd name="connsiteY5" fmla="*/ 731520 h 1463039"/>
              <a:gd name="connsiteX6" fmla="*/ 2281010 w 2282353"/>
              <a:gd name="connsiteY6" fmla="*/ 633045 h 1463039"/>
              <a:gd name="connsiteX7" fmla="*/ 494413 w 2282353"/>
              <a:gd name="connsiteY7" fmla="*/ 1463039 h 1463039"/>
              <a:gd name="connsiteX0" fmla="*/ 733564 w 2282353"/>
              <a:gd name="connsiteY0" fmla="*/ 65722 h 1303679"/>
              <a:gd name="connsiteX1" fmla="*/ 1704234 w 2282353"/>
              <a:gd name="connsiteY1" fmla="*/ 9452 h 1303679"/>
              <a:gd name="connsiteX2" fmla="*/ 142721 w 2282353"/>
              <a:gd name="connsiteY2" fmla="*/ 333009 h 1303679"/>
              <a:gd name="connsiteX3" fmla="*/ 128652 w 2282353"/>
              <a:gd name="connsiteY3" fmla="*/ 586227 h 1303679"/>
              <a:gd name="connsiteX4" fmla="*/ 775766 w 2282353"/>
              <a:gd name="connsiteY4" fmla="*/ 572160 h 1303679"/>
              <a:gd name="connsiteX5" fmla="*/ 2281010 w 2282353"/>
              <a:gd name="connsiteY5" fmla="*/ 473685 h 1303679"/>
              <a:gd name="connsiteX6" fmla="*/ 494413 w 2282353"/>
              <a:gd name="connsiteY6" fmla="*/ 1303679 h 1303679"/>
              <a:gd name="connsiteX0" fmla="*/ 1704234 w 2282353"/>
              <a:gd name="connsiteY0" fmla="*/ 0 h 1294227"/>
              <a:gd name="connsiteX1" fmla="*/ 142721 w 2282353"/>
              <a:gd name="connsiteY1" fmla="*/ 323557 h 1294227"/>
              <a:gd name="connsiteX2" fmla="*/ 128652 w 2282353"/>
              <a:gd name="connsiteY2" fmla="*/ 576775 h 1294227"/>
              <a:gd name="connsiteX3" fmla="*/ 775766 w 2282353"/>
              <a:gd name="connsiteY3" fmla="*/ 562708 h 1294227"/>
              <a:gd name="connsiteX4" fmla="*/ 2281010 w 2282353"/>
              <a:gd name="connsiteY4" fmla="*/ 464233 h 1294227"/>
              <a:gd name="connsiteX5" fmla="*/ 494413 w 2282353"/>
              <a:gd name="connsiteY5" fmla="*/ 1294227 h 1294227"/>
              <a:gd name="connsiteX0" fmla="*/ 1704234 w 2282353"/>
              <a:gd name="connsiteY0" fmla="*/ 0 h 595011"/>
              <a:gd name="connsiteX1" fmla="*/ 142721 w 2282353"/>
              <a:gd name="connsiteY1" fmla="*/ 323557 h 595011"/>
              <a:gd name="connsiteX2" fmla="*/ 128652 w 2282353"/>
              <a:gd name="connsiteY2" fmla="*/ 576775 h 595011"/>
              <a:gd name="connsiteX3" fmla="*/ 775766 w 2282353"/>
              <a:gd name="connsiteY3" fmla="*/ 562708 h 595011"/>
              <a:gd name="connsiteX4" fmla="*/ 2281010 w 2282353"/>
              <a:gd name="connsiteY4" fmla="*/ 464233 h 595011"/>
              <a:gd name="connsiteX0" fmla="*/ 1704234 w 1704234"/>
              <a:gd name="connsiteY0" fmla="*/ 0 h 595011"/>
              <a:gd name="connsiteX1" fmla="*/ 142721 w 1704234"/>
              <a:gd name="connsiteY1" fmla="*/ 323557 h 595011"/>
              <a:gd name="connsiteX2" fmla="*/ 128652 w 1704234"/>
              <a:gd name="connsiteY2" fmla="*/ 576775 h 595011"/>
              <a:gd name="connsiteX3" fmla="*/ 775766 w 1704234"/>
              <a:gd name="connsiteY3" fmla="*/ 562708 h 595011"/>
              <a:gd name="connsiteX0" fmla="*/ 1704234 w 1704234"/>
              <a:gd name="connsiteY0" fmla="*/ 0 h 576775"/>
              <a:gd name="connsiteX1" fmla="*/ 142721 w 1704234"/>
              <a:gd name="connsiteY1" fmla="*/ 323557 h 576775"/>
              <a:gd name="connsiteX2" fmla="*/ 128652 w 1704234"/>
              <a:gd name="connsiteY2" fmla="*/ 576775 h 576775"/>
              <a:gd name="connsiteX0" fmla="*/ 1561513 w 1561513"/>
              <a:gd name="connsiteY0" fmla="*/ 0 h 323557"/>
              <a:gd name="connsiteX1" fmla="*/ 0 w 1561513"/>
              <a:gd name="connsiteY1" fmla="*/ 323557 h 3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61513" h="323557">
                <a:moveTo>
                  <a:pt x="1561513" y="0"/>
                </a:moveTo>
                <a:cubicBezTo>
                  <a:pt x="1463039" y="44548"/>
                  <a:pt x="262597" y="227428"/>
                  <a:pt x="0" y="323557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任意多边形 89"/>
          <p:cNvSpPr/>
          <p:nvPr/>
        </p:nvSpPr>
        <p:spPr>
          <a:xfrm>
            <a:off x="6738834" y="5283702"/>
            <a:ext cx="2282353" cy="271454"/>
          </a:xfrm>
          <a:custGeom>
            <a:avLst/>
            <a:gdLst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1111348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970671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0723 w 3757247"/>
              <a:gd name="connsiteY0" fmla="*/ 0 h 2419643"/>
              <a:gd name="connsiteX1" fmla="*/ 830391 w 3757247"/>
              <a:gd name="connsiteY1" fmla="*/ 464234 h 2419643"/>
              <a:gd name="connsiteX2" fmla="*/ 999203 w 3757247"/>
              <a:gd name="connsiteY2" fmla="*/ 970671 h 2419643"/>
              <a:gd name="connsiteX3" fmla="*/ 2560717 w 3757247"/>
              <a:gd name="connsiteY3" fmla="*/ 900332 h 2419643"/>
              <a:gd name="connsiteX4" fmla="*/ 183277 w 3757247"/>
              <a:gd name="connsiteY4" fmla="*/ 1195754 h 2419643"/>
              <a:gd name="connsiteX5" fmla="*/ 563105 w 3757247"/>
              <a:gd name="connsiteY5" fmla="*/ 1800665 h 2419643"/>
              <a:gd name="connsiteX6" fmla="*/ 3756471 w 3757247"/>
              <a:gd name="connsiteY6" fmla="*/ 1674055 h 2419643"/>
              <a:gd name="connsiteX7" fmla="*/ 872594 w 3757247"/>
              <a:gd name="connsiteY7" fmla="*/ 2096086 h 2419643"/>
              <a:gd name="connsiteX8" fmla="*/ 1350895 w 3757247"/>
              <a:gd name="connsiteY8" fmla="*/ 2419643 h 2419643"/>
              <a:gd name="connsiteX9" fmla="*/ 1350895 w 3757247"/>
              <a:gd name="connsiteY9" fmla="*/ 2419643 h 2419643"/>
              <a:gd name="connsiteX0" fmla="*/ 1660733 w 3687257"/>
              <a:gd name="connsiteY0" fmla="*/ 0 h 2419643"/>
              <a:gd name="connsiteX1" fmla="*/ 760401 w 3687257"/>
              <a:gd name="connsiteY1" fmla="*/ 464234 h 2419643"/>
              <a:gd name="connsiteX2" fmla="*/ 929213 w 3687257"/>
              <a:gd name="connsiteY2" fmla="*/ 970671 h 2419643"/>
              <a:gd name="connsiteX3" fmla="*/ 2490727 w 3687257"/>
              <a:gd name="connsiteY3" fmla="*/ 900332 h 2419643"/>
              <a:gd name="connsiteX4" fmla="*/ 211760 w 3687257"/>
              <a:gd name="connsiteY4" fmla="*/ 1195754 h 2419643"/>
              <a:gd name="connsiteX5" fmla="*/ 493115 w 3687257"/>
              <a:gd name="connsiteY5" fmla="*/ 1800665 h 2419643"/>
              <a:gd name="connsiteX6" fmla="*/ 3686481 w 3687257"/>
              <a:gd name="connsiteY6" fmla="*/ 1674055 h 2419643"/>
              <a:gd name="connsiteX7" fmla="*/ 802604 w 3687257"/>
              <a:gd name="connsiteY7" fmla="*/ 2096086 h 2419643"/>
              <a:gd name="connsiteX8" fmla="*/ 1280905 w 3687257"/>
              <a:gd name="connsiteY8" fmla="*/ 2419643 h 2419643"/>
              <a:gd name="connsiteX9" fmla="*/ 1280905 w 3687257"/>
              <a:gd name="connsiteY9" fmla="*/ 2419643 h 2419643"/>
              <a:gd name="connsiteX0" fmla="*/ 1669766 w 3696290"/>
              <a:gd name="connsiteY0" fmla="*/ 0 h 2419643"/>
              <a:gd name="connsiteX1" fmla="*/ 769434 w 3696290"/>
              <a:gd name="connsiteY1" fmla="*/ 464234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1022652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588163 w 3614687"/>
              <a:gd name="connsiteY0" fmla="*/ 0 h 2419643"/>
              <a:gd name="connsiteX1" fmla="*/ 786305 w 3614687"/>
              <a:gd name="connsiteY1" fmla="*/ 478302 h 2419643"/>
              <a:gd name="connsiteX2" fmla="*/ 941049 w 3614687"/>
              <a:gd name="connsiteY2" fmla="*/ 970671 h 2419643"/>
              <a:gd name="connsiteX3" fmla="*/ 2544766 w 3614687"/>
              <a:gd name="connsiteY3" fmla="*/ 787791 h 2419643"/>
              <a:gd name="connsiteX4" fmla="*/ 265800 w 3614687"/>
              <a:gd name="connsiteY4" fmla="*/ 1223890 h 2419643"/>
              <a:gd name="connsiteX5" fmla="*/ 420545 w 3614687"/>
              <a:gd name="connsiteY5" fmla="*/ 1800665 h 2419643"/>
              <a:gd name="connsiteX6" fmla="*/ 3613911 w 3614687"/>
              <a:gd name="connsiteY6" fmla="*/ 1674055 h 2419643"/>
              <a:gd name="connsiteX7" fmla="*/ 730034 w 3614687"/>
              <a:gd name="connsiteY7" fmla="*/ 2096086 h 2419643"/>
              <a:gd name="connsiteX8" fmla="*/ 1208335 w 3614687"/>
              <a:gd name="connsiteY8" fmla="*/ 2419643 h 2419643"/>
              <a:gd name="connsiteX9" fmla="*/ 1208335 w 3614687"/>
              <a:gd name="connsiteY9" fmla="*/ 2419643 h 2419643"/>
              <a:gd name="connsiteX0" fmla="*/ 1465450 w 3491199"/>
              <a:gd name="connsiteY0" fmla="*/ 0 h 2419643"/>
              <a:gd name="connsiteX1" fmla="*/ 663592 w 3491199"/>
              <a:gd name="connsiteY1" fmla="*/ 478302 h 2419643"/>
              <a:gd name="connsiteX2" fmla="*/ 818336 w 3491199"/>
              <a:gd name="connsiteY2" fmla="*/ 970671 h 2419643"/>
              <a:gd name="connsiteX3" fmla="*/ 2422053 w 3491199"/>
              <a:gd name="connsiteY3" fmla="*/ 787791 h 2419643"/>
              <a:gd name="connsiteX4" fmla="*/ 143087 w 3491199"/>
              <a:gd name="connsiteY4" fmla="*/ 1223890 h 2419643"/>
              <a:gd name="connsiteX5" fmla="*/ 593253 w 3491199"/>
              <a:gd name="connsiteY5" fmla="*/ 1758462 h 2419643"/>
              <a:gd name="connsiteX6" fmla="*/ 3491198 w 3491199"/>
              <a:gd name="connsiteY6" fmla="*/ 1674055 h 2419643"/>
              <a:gd name="connsiteX7" fmla="*/ 607321 w 3491199"/>
              <a:gd name="connsiteY7" fmla="*/ 2096086 h 2419643"/>
              <a:gd name="connsiteX8" fmla="*/ 1085622 w 3491199"/>
              <a:gd name="connsiteY8" fmla="*/ 2419643 h 2419643"/>
              <a:gd name="connsiteX9" fmla="*/ 1085622 w 3491199"/>
              <a:gd name="connsiteY9" fmla="*/ 2419643 h 2419643"/>
              <a:gd name="connsiteX0" fmla="*/ 1465450 w 3491260"/>
              <a:gd name="connsiteY0" fmla="*/ 0 h 2419643"/>
              <a:gd name="connsiteX1" fmla="*/ 663592 w 3491260"/>
              <a:gd name="connsiteY1" fmla="*/ 478302 h 2419643"/>
              <a:gd name="connsiteX2" fmla="*/ 818336 w 3491260"/>
              <a:gd name="connsiteY2" fmla="*/ 970671 h 2419643"/>
              <a:gd name="connsiteX3" fmla="*/ 2422053 w 3491260"/>
              <a:gd name="connsiteY3" fmla="*/ 787791 h 2419643"/>
              <a:gd name="connsiteX4" fmla="*/ 143087 w 3491260"/>
              <a:gd name="connsiteY4" fmla="*/ 1223890 h 2419643"/>
              <a:gd name="connsiteX5" fmla="*/ 593253 w 3491260"/>
              <a:gd name="connsiteY5" fmla="*/ 1758462 h 2419643"/>
              <a:gd name="connsiteX6" fmla="*/ 3491198 w 3491260"/>
              <a:gd name="connsiteY6" fmla="*/ 1674055 h 2419643"/>
              <a:gd name="connsiteX7" fmla="*/ 508847 w 3491260"/>
              <a:gd name="connsiteY7" fmla="*/ 1997612 h 2419643"/>
              <a:gd name="connsiteX8" fmla="*/ 1085622 w 3491260"/>
              <a:gd name="connsiteY8" fmla="*/ 2419643 h 2419643"/>
              <a:gd name="connsiteX9" fmla="*/ 1085622 w 3491260"/>
              <a:gd name="connsiteY9" fmla="*/ 2419643 h 2419643"/>
              <a:gd name="connsiteX0" fmla="*/ 1465450 w 3491260"/>
              <a:gd name="connsiteY0" fmla="*/ 0 h 2430382"/>
              <a:gd name="connsiteX1" fmla="*/ 663592 w 3491260"/>
              <a:gd name="connsiteY1" fmla="*/ 478302 h 2430382"/>
              <a:gd name="connsiteX2" fmla="*/ 818336 w 3491260"/>
              <a:gd name="connsiteY2" fmla="*/ 970671 h 2430382"/>
              <a:gd name="connsiteX3" fmla="*/ 2422053 w 3491260"/>
              <a:gd name="connsiteY3" fmla="*/ 787791 h 2430382"/>
              <a:gd name="connsiteX4" fmla="*/ 143087 w 3491260"/>
              <a:gd name="connsiteY4" fmla="*/ 1223890 h 2430382"/>
              <a:gd name="connsiteX5" fmla="*/ 593253 w 3491260"/>
              <a:gd name="connsiteY5" fmla="*/ 1758462 h 2430382"/>
              <a:gd name="connsiteX6" fmla="*/ 3491198 w 3491260"/>
              <a:gd name="connsiteY6" fmla="*/ 1674055 h 2430382"/>
              <a:gd name="connsiteX7" fmla="*/ 508847 w 3491260"/>
              <a:gd name="connsiteY7" fmla="*/ 1997612 h 2430382"/>
              <a:gd name="connsiteX8" fmla="*/ 1085622 w 3491260"/>
              <a:gd name="connsiteY8" fmla="*/ 2419643 h 2430382"/>
              <a:gd name="connsiteX9" fmla="*/ 1198164 w 3491260"/>
              <a:gd name="connsiteY9" fmla="*/ 2293034 h 2430382"/>
              <a:gd name="connsiteX0" fmla="*/ 1465450 w 3491260"/>
              <a:gd name="connsiteY0" fmla="*/ 0 h 2345167"/>
              <a:gd name="connsiteX1" fmla="*/ 663592 w 3491260"/>
              <a:gd name="connsiteY1" fmla="*/ 478302 h 2345167"/>
              <a:gd name="connsiteX2" fmla="*/ 818336 w 3491260"/>
              <a:gd name="connsiteY2" fmla="*/ 970671 h 2345167"/>
              <a:gd name="connsiteX3" fmla="*/ 2422053 w 3491260"/>
              <a:gd name="connsiteY3" fmla="*/ 787791 h 2345167"/>
              <a:gd name="connsiteX4" fmla="*/ 143087 w 3491260"/>
              <a:gd name="connsiteY4" fmla="*/ 1223890 h 2345167"/>
              <a:gd name="connsiteX5" fmla="*/ 593253 w 3491260"/>
              <a:gd name="connsiteY5" fmla="*/ 1758462 h 2345167"/>
              <a:gd name="connsiteX6" fmla="*/ 3491198 w 3491260"/>
              <a:gd name="connsiteY6" fmla="*/ 1674055 h 2345167"/>
              <a:gd name="connsiteX7" fmla="*/ 508847 w 3491260"/>
              <a:gd name="connsiteY7" fmla="*/ 1997612 h 2345167"/>
              <a:gd name="connsiteX8" fmla="*/ 804268 w 3491260"/>
              <a:gd name="connsiteY8" fmla="*/ 2321169 h 2345167"/>
              <a:gd name="connsiteX9" fmla="*/ 1198164 w 349126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21456 w 3494380"/>
              <a:gd name="connsiteY2" fmla="*/ 970671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91795 w 3494380"/>
              <a:gd name="connsiteY2" fmla="*/ 928467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749924 w 3494380"/>
              <a:gd name="connsiteY0" fmla="*/ 0 h 2007543"/>
              <a:gd name="connsiteX1" fmla="*/ 666712 w 3494380"/>
              <a:gd name="connsiteY1" fmla="*/ 140678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1440435 w 3494380"/>
              <a:gd name="connsiteY2" fmla="*/ 506437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5764 w 3490220"/>
              <a:gd name="connsiteY0" fmla="*/ 0 h 2007543"/>
              <a:gd name="connsiteX1" fmla="*/ 1267463 w 3490220"/>
              <a:gd name="connsiteY1" fmla="*/ 281355 h 2007543"/>
              <a:gd name="connsiteX2" fmla="*/ 1436275 w 3490220"/>
              <a:gd name="connsiteY2" fmla="*/ 506437 h 2007543"/>
              <a:gd name="connsiteX3" fmla="*/ 2406945 w 3490220"/>
              <a:gd name="connsiteY3" fmla="*/ 450167 h 2007543"/>
              <a:gd name="connsiteX4" fmla="*/ 142047 w 3490220"/>
              <a:gd name="connsiteY4" fmla="*/ 886266 h 2007543"/>
              <a:gd name="connsiteX5" fmla="*/ 592213 w 3490220"/>
              <a:gd name="connsiteY5" fmla="*/ 1420838 h 2007543"/>
              <a:gd name="connsiteX6" fmla="*/ 3490158 w 3490220"/>
              <a:gd name="connsiteY6" fmla="*/ 1336431 h 2007543"/>
              <a:gd name="connsiteX7" fmla="*/ 507807 w 3490220"/>
              <a:gd name="connsiteY7" fmla="*/ 1659988 h 2007543"/>
              <a:gd name="connsiteX8" fmla="*/ 803228 w 3490220"/>
              <a:gd name="connsiteY8" fmla="*/ 1983545 h 2007543"/>
              <a:gd name="connsiteX9" fmla="*/ 1197124 w 3490220"/>
              <a:gd name="connsiteY9" fmla="*/ 1955410 h 2007543"/>
              <a:gd name="connsiteX0" fmla="*/ 1419557 w 3164011"/>
              <a:gd name="connsiteY0" fmla="*/ 0 h 2007543"/>
              <a:gd name="connsiteX1" fmla="*/ 941256 w 3164011"/>
              <a:gd name="connsiteY1" fmla="*/ 281355 h 2007543"/>
              <a:gd name="connsiteX2" fmla="*/ 1110068 w 3164011"/>
              <a:gd name="connsiteY2" fmla="*/ 506437 h 2007543"/>
              <a:gd name="connsiteX3" fmla="*/ 2080738 w 3164011"/>
              <a:gd name="connsiteY3" fmla="*/ 450167 h 2007543"/>
              <a:gd name="connsiteX4" fmla="*/ 336345 w 3164011"/>
              <a:gd name="connsiteY4" fmla="*/ 900333 h 2007543"/>
              <a:gd name="connsiteX5" fmla="*/ 266006 w 3164011"/>
              <a:gd name="connsiteY5" fmla="*/ 1420838 h 2007543"/>
              <a:gd name="connsiteX6" fmla="*/ 3163951 w 3164011"/>
              <a:gd name="connsiteY6" fmla="*/ 1336431 h 2007543"/>
              <a:gd name="connsiteX7" fmla="*/ 181600 w 3164011"/>
              <a:gd name="connsiteY7" fmla="*/ 1659988 h 2007543"/>
              <a:gd name="connsiteX8" fmla="*/ 477021 w 3164011"/>
              <a:gd name="connsiteY8" fmla="*/ 1983545 h 2007543"/>
              <a:gd name="connsiteX9" fmla="*/ 870917 w 3164011"/>
              <a:gd name="connsiteY9" fmla="*/ 1955410 h 2007543"/>
              <a:gd name="connsiteX0" fmla="*/ 1396970 w 3143850"/>
              <a:gd name="connsiteY0" fmla="*/ 0 h 2007543"/>
              <a:gd name="connsiteX1" fmla="*/ 918669 w 3143850"/>
              <a:gd name="connsiteY1" fmla="*/ 281355 h 2007543"/>
              <a:gd name="connsiteX2" fmla="*/ 1087481 w 3143850"/>
              <a:gd name="connsiteY2" fmla="*/ 506437 h 2007543"/>
              <a:gd name="connsiteX3" fmla="*/ 2058151 w 3143850"/>
              <a:gd name="connsiteY3" fmla="*/ 450167 h 2007543"/>
              <a:gd name="connsiteX4" fmla="*/ 313758 w 3143850"/>
              <a:gd name="connsiteY4" fmla="*/ 900333 h 2007543"/>
              <a:gd name="connsiteX5" fmla="*/ 665449 w 3143850"/>
              <a:gd name="connsiteY5" fmla="*/ 1266094 h 2007543"/>
              <a:gd name="connsiteX6" fmla="*/ 3141364 w 3143850"/>
              <a:gd name="connsiteY6" fmla="*/ 1336431 h 2007543"/>
              <a:gd name="connsiteX7" fmla="*/ 159013 w 3143850"/>
              <a:gd name="connsiteY7" fmla="*/ 1659988 h 2007543"/>
              <a:gd name="connsiteX8" fmla="*/ 454434 w 3143850"/>
              <a:gd name="connsiteY8" fmla="*/ 1983545 h 2007543"/>
              <a:gd name="connsiteX9" fmla="*/ 848330 w 3143850"/>
              <a:gd name="connsiteY9" fmla="*/ 1955410 h 2007543"/>
              <a:gd name="connsiteX0" fmla="*/ 1387013 w 2993360"/>
              <a:gd name="connsiteY0" fmla="*/ 0 h 2007543"/>
              <a:gd name="connsiteX1" fmla="*/ 908712 w 2993360"/>
              <a:gd name="connsiteY1" fmla="*/ 281355 h 2007543"/>
              <a:gd name="connsiteX2" fmla="*/ 1077524 w 2993360"/>
              <a:gd name="connsiteY2" fmla="*/ 506437 h 2007543"/>
              <a:gd name="connsiteX3" fmla="*/ 2048194 w 2993360"/>
              <a:gd name="connsiteY3" fmla="*/ 450167 h 2007543"/>
              <a:gd name="connsiteX4" fmla="*/ 303801 w 2993360"/>
              <a:gd name="connsiteY4" fmla="*/ 900333 h 2007543"/>
              <a:gd name="connsiteX5" fmla="*/ 655492 w 2993360"/>
              <a:gd name="connsiteY5" fmla="*/ 1266094 h 2007543"/>
              <a:gd name="connsiteX6" fmla="*/ 2990730 w 2993360"/>
              <a:gd name="connsiteY6" fmla="*/ 998806 h 2007543"/>
              <a:gd name="connsiteX7" fmla="*/ 149056 w 2993360"/>
              <a:gd name="connsiteY7" fmla="*/ 1659988 h 2007543"/>
              <a:gd name="connsiteX8" fmla="*/ 444477 w 2993360"/>
              <a:gd name="connsiteY8" fmla="*/ 1983545 h 2007543"/>
              <a:gd name="connsiteX9" fmla="*/ 838373 w 2993360"/>
              <a:gd name="connsiteY9" fmla="*/ 1955410 h 2007543"/>
              <a:gd name="connsiteX0" fmla="*/ 1387013 w 2998700"/>
              <a:gd name="connsiteY0" fmla="*/ 0 h 2007543"/>
              <a:gd name="connsiteX1" fmla="*/ 908712 w 2998700"/>
              <a:gd name="connsiteY1" fmla="*/ 281355 h 2007543"/>
              <a:gd name="connsiteX2" fmla="*/ 1077524 w 2998700"/>
              <a:gd name="connsiteY2" fmla="*/ 506437 h 2007543"/>
              <a:gd name="connsiteX3" fmla="*/ 2048194 w 2998700"/>
              <a:gd name="connsiteY3" fmla="*/ 450167 h 2007543"/>
              <a:gd name="connsiteX4" fmla="*/ 303801 w 2998700"/>
              <a:gd name="connsiteY4" fmla="*/ 900333 h 2007543"/>
              <a:gd name="connsiteX5" fmla="*/ 979049 w 2998700"/>
              <a:gd name="connsiteY5" fmla="*/ 1153552 h 2007543"/>
              <a:gd name="connsiteX6" fmla="*/ 2990730 w 2998700"/>
              <a:gd name="connsiteY6" fmla="*/ 998806 h 2007543"/>
              <a:gd name="connsiteX7" fmla="*/ 149056 w 2998700"/>
              <a:gd name="connsiteY7" fmla="*/ 1659988 h 2007543"/>
              <a:gd name="connsiteX8" fmla="*/ 444477 w 2998700"/>
              <a:gd name="connsiteY8" fmla="*/ 1983545 h 2007543"/>
              <a:gd name="connsiteX9" fmla="*/ 838373 w 2998700"/>
              <a:gd name="connsiteY9" fmla="*/ 1955410 h 2007543"/>
              <a:gd name="connsiteX0" fmla="*/ 1387013 w 2998579"/>
              <a:gd name="connsiteY0" fmla="*/ 0 h 2007543"/>
              <a:gd name="connsiteX1" fmla="*/ 908712 w 2998579"/>
              <a:gd name="connsiteY1" fmla="*/ 281355 h 2007543"/>
              <a:gd name="connsiteX2" fmla="*/ 1077524 w 2998579"/>
              <a:gd name="connsiteY2" fmla="*/ 506437 h 2007543"/>
              <a:gd name="connsiteX3" fmla="*/ 2048194 w 2998579"/>
              <a:gd name="connsiteY3" fmla="*/ 450167 h 2007543"/>
              <a:gd name="connsiteX4" fmla="*/ 472613 w 2998579"/>
              <a:gd name="connsiteY4" fmla="*/ 914401 h 2007543"/>
              <a:gd name="connsiteX5" fmla="*/ 979049 w 2998579"/>
              <a:gd name="connsiteY5" fmla="*/ 1153552 h 2007543"/>
              <a:gd name="connsiteX6" fmla="*/ 2990730 w 2998579"/>
              <a:gd name="connsiteY6" fmla="*/ 998806 h 2007543"/>
              <a:gd name="connsiteX7" fmla="*/ 149056 w 2998579"/>
              <a:gd name="connsiteY7" fmla="*/ 1659988 h 2007543"/>
              <a:gd name="connsiteX8" fmla="*/ 444477 w 2998579"/>
              <a:gd name="connsiteY8" fmla="*/ 1983545 h 2007543"/>
              <a:gd name="connsiteX9" fmla="*/ 838373 w 2998579"/>
              <a:gd name="connsiteY9" fmla="*/ 1955410 h 2007543"/>
              <a:gd name="connsiteX0" fmla="*/ 1387013 w 2998599"/>
              <a:gd name="connsiteY0" fmla="*/ 0 h 2007543"/>
              <a:gd name="connsiteX1" fmla="*/ 908712 w 2998599"/>
              <a:gd name="connsiteY1" fmla="*/ 281355 h 2007543"/>
              <a:gd name="connsiteX2" fmla="*/ 1077524 w 2998599"/>
              <a:gd name="connsiteY2" fmla="*/ 506437 h 2007543"/>
              <a:gd name="connsiteX3" fmla="*/ 2048194 w 2998599"/>
              <a:gd name="connsiteY3" fmla="*/ 450167 h 2007543"/>
              <a:gd name="connsiteX4" fmla="*/ 472613 w 2998599"/>
              <a:gd name="connsiteY4" fmla="*/ 914401 h 2007543"/>
              <a:gd name="connsiteX5" fmla="*/ 444477 w 2998599"/>
              <a:gd name="connsiteY5" fmla="*/ 1153551 h 2007543"/>
              <a:gd name="connsiteX6" fmla="*/ 979049 w 2998599"/>
              <a:gd name="connsiteY6" fmla="*/ 1153552 h 2007543"/>
              <a:gd name="connsiteX7" fmla="*/ 2990730 w 2998599"/>
              <a:gd name="connsiteY7" fmla="*/ 998806 h 2007543"/>
              <a:gd name="connsiteX8" fmla="*/ 149056 w 2998599"/>
              <a:gd name="connsiteY8" fmla="*/ 1659988 h 2007543"/>
              <a:gd name="connsiteX9" fmla="*/ 444477 w 2998599"/>
              <a:gd name="connsiteY9" fmla="*/ 1983545 h 2007543"/>
              <a:gd name="connsiteX10" fmla="*/ 838373 w 2998599"/>
              <a:gd name="connsiteY10" fmla="*/ 1955410 h 2007543"/>
              <a:gd name="connsiteX0" fmla="*/ 1379076 w 2878547"/>
              <a:gd name="connsiteY0" fmla="*/ 0 h 2007543"/>
              <a:gd name="connsiteX1" fmla="*/ 900775 w 2878547"/>
              <a:gd name="connsiteY1" fmla="*/ 281355 h 2007543"/>
              <a:gd name="connsiteX2" fmla="*/ 1069587 w 2878547"/>
              <a:gd name="connsiteY2" fmla="*/ 506437 h 2007543"/>
              <a:gd name="connsiteX3" fmla="*/ 2040257 w 2878547"/>
              <a:gd name="connsiteY3" fmla="*/ 450167 h 2007543"/>
              <a:gd name="connsiteX4" fmla="*/ 464676 w 2878547"/>
              <a:gd name="connsiteY4" fmla="*/ 914401 h 2007543"/>
              <a:gd name="connsiteX5" fmla="*/ 436540 w 2878547"/>
              <a:gd name="connsiteY5" fmla="*/ 1153551 h 2007543"/>
              <a:gd name="connsiteX6" fmla="*/ 971112 w 2878547"/>
              <a:gd name="connsiteY6" fmla="*/ 1153552 h 2007543"/>
              <a:gd name="connsiteX7" fmla="*/ 2870252 w 2878547"/>
              <a:gd name="connsiteY7" fmla="*/ 1097280 h 2007543"/>
              <a:gd name="connsiteX8" fmla="*/ 141119 w 2878547"/>
              <a:gd name="connsiteY8" fmla="*/ 1659988 h 2007543"/>
              <a:gd name="connsiteX9" fmla="*/ 436540 w 2878547"/>
              <a:gd name="connsiteY9" fmla="*/ 1983545 h 2007543"/>
              <a:gd name="connsiteX10" fmla="*/ 830436 w 2878547"/>
              <a:gd name="connsiteY10" fmla="*/ 1955410 h 2007543"/>
              <a:gd name="connsiteX0" fmla="*/ 1295114 w 2792840"/>
              <a:gd name="connsiteY0" fmla="*/ 0 h 2007543"/>
              <a:gd name="connsiteX1" fmla="*/ 816813 w 2792840"/>
              <a:gd name="connsiteY1" fmla="*/ 281355 h 2007543"/>
              <a:gd name="connsiteX2" fmla="*/ 985625 w 2792840"/>
              <a:gd name="connsiteY2" fmla="*/ 506437 h 2007543"/>
              <a:gd name="connsiteX3" fmla="*/ 1956295 w 2792840"/>
              <a:gd name="connsiteY3" fmla="*/ 450167 h 2007543"/>
              <a:gd name="connsiteX4" fmla="*/ 380714 w 2792840"/>
              <a:gd name="connsiteY4" fmla="*/ 914401 h 2007543"/>
              <a:gd name="connsiteX5" fmla="*/ 352578 w 2792840"/>
              <a:gd name="connsiteY5" fmla="*/ 1153551 h 2007543"/>
              <a:gd name="connsiteX6" fmla="*/ 887150 w 2792840"/>
              <a:gd name="connsiteY6" fmla="*/ 1153552 h 2007543"/>
              <a:gd name="connsiteX7" fmla="*/ 2786290 w 2792840"/>
              <a:gd name="connsiteY7" fmla="*/ 1097280 h 2007543"/>
              <a:gd name="connsiteX8" fmla="*/ 155631 w 2792840"/>
              <a:gd name="connsiteY8" fmla="*/ 1659988 h 2007543"/>
              <a:gd name="connsiteX9" fmla="*/ 352578 w 2792840"/>
              <a:gd name="connsiteY9" fmla="*/ 1983545 h 2007543"/>
              <a:gd name="connsiteX10" fmla="*/ 746474 w 2792840"/>
              <a:gd name="connsiteY10" fmla="*/ 1955410 h 2007543"/>
              <a:gd name="connsiteX0" fmla="*/ 1064322 w 2555522"/>
              <a:gd name="connsiteY0" fmla="*/ 0 h 2007543"/>
              <a:gd name="connsiteX1" fmla="*/ 586021 w 2555522"/>
              <a:gd name="connsiteY1" fmla="*/ 281355 h 2007543"/>
              <a:gd name="connsiteX2" fmla="*/ 754833 w 2555522"/>
              <a:gd name="connsiteY2" fmla="*/ 506437 h 2007543"/>
              <a:gd name="connsiteX3" fmla="*/ 1725503 w 2555522"/>
              <a:gd name="connsiteY3" fmla="*/ 450167 h 2007543"/>
              <a:gd name="connsiteX4" fmla="*/ 149922 w 2555522"/>
              <a:gd name="connsiteY4" fmla="*/ 914401 h 2007543"/>
              <a:gd name="connsiteX5" fmla="*/ 121786 w 2555522"/>
              <a:gd name="connsiteY5" fmla="*/ 1153551 h 2007543"/>
              <a:gd name="connsiteX6" fmla="*/ 656358 w 2555522"/>
              <a:gd name="connsiteY6" fmla="*/ 1153552 h 2007543"/>
              <a:gd name="connsiteX7" fmla="*/ 2555498 w 2555522"/>
              <a:gd name="connsiteY7" fmla="*/ 1097280 h 2007543"/>
              <a:gd name="connsiteX8" fmla="*/ 614156 w 2555522"/>
              <a:gd name="connsiteY8" fmla="*/ 1659988 h 2007543"/>
              <a:gd name="connsiteX9" fmla="*/ 121786 w 2555522"/>
              <a:gd name="connsiteY9" fmla="*/ 1983545 h 2007543"/>
              <a:gd name="connsiteX10" fmla="*/ 515682 w 2555522"/>
              <a:gd name="connsiteY10" fmla="*/ 1955410 h 2007543"/>
              <a:gd name="connsiteX0" fmla="*/ 1064322 w 2555522"/>
              <a:gd name="connsiteY0" fmla="*/ 0 h 1974239"/>
              <a:gd name="connsiteX1" fmla="*/ 586021 w 2555522"/>
              <a:gd name="connsiteY1" fmla="*/ 281355 h 1974239"/>
              <a:gd name="connsiteX2" fmla="*/ 754833 w 2555522"/>
              <a:gd name="connsiteY2" fmla="*/ 506437 h 1974239"/>
              <a:gd name="connsiteX3" fmla="*/ 1725503 w 2555522"/>
              <a:gd name="connsiteY3" fmla="*/ 450167 h 1974239"/>
              <a:gd name="connsiteX4" fmla="*/ 149922 w 2555522"/>
              <a:gd name="connsiteY4" fmla="*/ 914401 h 1974239"/>
              <a:gd name="connsiteX5" fmla="*/ 121786 w 2555522"/>
              <a:gd name="connsiteY5" fmla="*/ 1153551 h 1974239"/>
              <a:gd name="connsiteX6" fmla="*/ 656358 w 2555522"/>
              <a:gd name="connsiteY6" fmla="*/ 1153552 h 1974239"/>
              <a:gd name="connsiteX7" fmla="*/ 2555498 w 2555522"/>
              <a:gd name="connsiteY7" fmla="*/ 1097280 h 1974239"/>
              <a:gd name="connsiteX8" fmla="*/ 614156 w 2555522"/>
              <a:gd name="connsiteY8" fmla="*/ 1659988 h 1974239"/>
              <a:gd name="connsiteX9" fmla="*/ 600087 w 2555522"/>
              <a:gd name="connsiteY9" fmla="*/ 1913206 h 1974239"/>
              <a:gd name="connsiteX10" fmla="*/ 515682 w 2555522"/>
              <a:gd name="connsiteY10" fmla="*/ 1955410 h 1974239"/>
              <a:gd name="connsiteX0" fmla="*/ 1064322 w 2555522"/>
              <a:gd name="connsiteY0" fmla="*/ 0 h 1944858"/>
              <a:gd name="connsiteX1" fmla="*/ 586021 w 2555522"/>
              <a:gd name="connsiteY1" fmla="*/ 281355 h 1944858"/>
              <a:gd name="connsiteX2" fmla="*/ 754833 w 2555522"/>
              <a:gd name="connsiteY2" fmla="*/ 506437 h 1944858"/>
              <a:gd name="connsiteX3" fmla="*/ 1725503 w 2555522"/>
              <a:gd name="connsiteY3" fmla="*/ 450167 h 1944858"/>
              <a:gd name="connsiteX4" fmla="*/ 149922 w 2555522"/>
              <a:gd name="connsiteY4" fmla="*/ 914401 h 1944858"/>
              <a:gd name="connsiteX5" fmla="*/ 121786 w 2555522"/>
              <a:gd name="connsiteY5" fmla="*/ 1153551 h 1944858"/>
              <a:gd name="connsiteX6" fmla="*/ 656358 w 2555522"/>
              <a:gd name="connsiteY6" fmla="*/ 1153552 h 1944858"/>
              <a:gd name="connsiteX7" fmla="*/ 2555498 w 2555522"/>
              <a:gd name="connsiteY7" fmla="*/ 1097280 h 1944858"/>
              <a:gd name="connsiteX8" fmla="*/ 614156 w 2555522"/>
              <a:gd name="connsiteY8" fmla="*/ 1659988 h 1944858"/>
              <a:gd name="connsiteX9" fmla="*/ 600087 w 2555522"/>
              <a:gd name="connsiteY9" fmla="*/ 1913206 h 1944858"/>
              <a:gd name="connsiteX10" fmla="*/ 586020 w 2555522"/>
              <a:gd name="connsiteY10" fmla="*/ 1913207 h 1944858"/>
              <a:gd name="connsiteX0" fmla="*/ 1064322 w 2555522"/>
              <a:gd name="connsiteY0" fmla="*/ 0 h 1913206"/>
              <a:gd name="connsiteX1" fmla="*/ 586021 w 2555522"/>
              <a:gd name="connsiteY1" fmla="*/ 281355 h 1913206"/>
              <a:gd name="connsiteX2" fmla="*/ 754833 w 2555522"/>
              <a:gd name="connsiteY2" fmla="*/ 506437 h 1913206"/>
              <a:gd name="connsiteX3" fmla="*/ 1725503 w 2555522"/>
              <a:gd name="connsiteY3" fmla="*/ 450167 h 1913206"/>
              <a:gd name="connsiteX4" fmla="*/ 149922 w 2555522"/>
              <a:gd name="connsiteY4" fmla="*/ 914401 h 1913206"/>
              <a:gd name="connsiteX5" fmla="*/ 121786 w 2555522"/>
              <a:gd name="connsiteY5" fmla="*/ 1153551 h 1913206"/>
              <a:gd name="connsiteX6" fmla="*/ 656358 w 2555522"/>
              <a:gd name="connsiteY6" fmla="*/ 1153552 h 1913206"/>
              <a:gd name="connsiteX7" fmla="*/ 2555498 w 2555522"/>
              <a:gd name="connsiteY7" fmla="*/ 1097280 h 1913206"/>
              <a:gd name="connsiteX8" fmla="*/ 614156 w 2555522"/>
              <a:gd name="connsiteY8" fmla="*/ 1659988 h 1913206"/>
              <a:gd name="connsiteX9" fmla="*/ 600087 w 2555522"/>
              <a:gd name="connsiteY9" fmla="*/ 1913206 h 1913206"/>
              <a:gd name="connsiteX0" fmla="*/ 1064322 w 2555522"/>
              <a:gd name="connsiteY0" fmla="*/ 0 h 1659988"/>
              <a:gd name="connsiteX1" fmla="*/ 586021 w 2555522"/>
              <a:gd name="connsiteY1" fmla="*/ 281355 h 1659988"/>
              <a:gd name="connsiteX2" fmla="*/ 754833 w 2555522"/>
              <a:gd name="connsiteY2" fmla="*/ 506437 h 1659988"/>
              <a:gd name="connsiteX3" fmla="*/ 1725503 w 2555522"/>
              <a:gd name="connsiteY3" fmla="*/ 450167 h 1659988"/>
              <a:gd name="connsiteX4" fmla="*/ 149922 w 2555522"/>
              <a:gd name="connsiteY4" fmla="*/ 914401 h 1659988"/>
              <a:gd name="connsiteX5" fmla="*/ 121786 w 2555522"/>
              <a:gd name="connsiteY5" fmla="*/ 1153551 h 1659988"/>
              <a:gd name="connsiteX6" fmla="*/ 656358 w 2555522"/>
              <a:gd name="connsiteY6" fmla="*/ 1153552 h 1659988"/>
              <a:gd name="connsiteX7" fmla="*/ 2555498 w 2555522"/>
              <a:gd name="connsiteY7" fmla="*/ 1097280 h 1659988"/>
              <a:gd name="connsiteX8" fmla="*/ 614156 w 2555522"/>
              <a:gd name="connsiteY8" fmla="*/ 1659988 h 1659988"/>
              <a:gd name="connsiteX0" fmla="*/ 1064322 w 2555766"/>
              <a:gd name="connsiteY0" fmla="*/ 0 h 1744394"/>
              <a:gd name="connsiteX1" fmla="*/ 586021 w 2555766"/>
              <a:gd name="connsiteY1" fmla="*/ 281355 h 1744394"/>
              <a:gd name="connsiteX2" fmla="*/ 754833 w 2555766"/>
              <a:gd name="connsiteY2" fmla="*/ 506437 h 1744394"/>
              <a:gd name="connsiteX3" fmla="*/ 1725503 w 2555766"/>
              <a:gd name="connsiteY3" fmla="*/ 450167 h 1744394"/>
              <a:gd name="connsiteX4" fmla="*/ 149922 w 2555766"/>
              <a:gd name="connsiteY4" fmla="*/ 914401 h 1744394"/>
              <a:gd name="connsiteX5" fmla="*/ 121786 w 2555766"/>
              <a:gd name="connsiteY5" fmla="*/ 1153551 h 1744394"/>
              <a:gd name="connsiteX6" fmla="*/ 656358 w 2555766"/>
              <a:gd name="connsiteY6" fmla="*/ 1153552 h 1744394"/>
              <a:gd name="connsiteX7" fmla="*/ 2555498 w 2555766"/>
              <a:gd name="connsiteY7" fmla="*/ 1097280 h 1744394"/>
              <a:gd name="connsiteX8" fmla="*/ 515682 w 2555766"/>
              <a:gd name="connsiteY8" fmla="*/ 1744394 h 1744394"/>
              <a:gd name="connsiteX0" fmla="*/ 1064322 w 2302590"/>
              <a:gd name="connsiteY0" fmla="*/ 0 h 1744394"/>
              <a:gd name="connsiteX1" fmla="*/ 586021 w 2302590"/>
              <a:gd name="connsiteY1" fmla="*/ 281355 h 1744394"/>
              <a:gd name="connsiteX2" fmla="*/ 754833 w 2302590"/>
              <a:gd name="connsiteY2" fmla="*/ 506437 h 1744394"/>
              <a:gd name="connsiteX3" fmla="*/ 1725503 w 2302590"/>
              <a:gd name="connsiteY3" fmla="*/ 450167 h 1744394"/>
              <a:gd name="connsiteX4" fmla="*/ 149922 w 2302590"/>
              <a:gd name="connsiteY4" fmla="*/ 914401 h 1744394"/>
              <a:gd name="connsiteX5" fmla="*/ 121786 w 2302590"/>
              <a:gd name="connsiteY5" fmla="*/ 1153551 h 1744394"/>
              <a:gd name="connsiteX6" fmla="*/ 656358 w 2302590"/>
              <a:gd name="connsiteY6" fmla="*/ 1153552 h 1744394"/>
              <a:gd name="connsiteX7" fmla="*/ 2302279 w 2302590"/>
              <a:gd name="connsiteY7" fmla="*/ 914400 h 1744394"/>
              <a:gd name="connsiteX8" fmla="*/ 515682 w 2302590"/>
              <a:gd name="connsiteY8" fmla="*/ 1744394 h 1744394"/>
              <a:gd name="connsiteX0" fmla="*/ 1064322 w 2303628"/>
              <a:gd name="connsiteY0" fmla="*/ 0 h 1744394"/>
              <a:gd name="connsiteX1" fmla="*/ 586021 w 2303628"/>
              <a:gd name="connsiteY1" fmla="*/ 281355 h 1744394"/>
              <a:gd name="connsiteX2" fmla="*/ 754833 w 2303628"/>
              <a:gd name="connsiteY2" fmla="*/ 506437 h 1744394"/>
              <a:gd name="connsiteX3" fmla="*/ 1725503 w 2303628"/>
              <a:gd name="connsiteY3" fmla="*/ 450167 h 1744394"/>
              <a:gd name="connsiteX4" fmla="*/ 149922 w 2303628"/>
              <a:gd name="connsiteY4" fmla="*/ 914401 h 1744394"/>
              <a:gd name="connsiteX5" fmla="*/ 121786 w 2303628"/>
              <a:gd name="connsiteY5" fmla="*/ 1153551 h 1744394"/>
              <a:gd name="connsiteX6" fmla="*/ 797035 w 2303628"/>
              <a:gd name="connsiteY6" fmla="*/ 1012875 h 1744394"/>
              <a:gd name="connsiteX7" fmla="*/ 2302279 w 2303628"/>
              <a:gd name="connsiteY7" fmla="*/ 914400 h 1744394"/>
              <a:gd name="connsiteX8" fmla="*/ 515682 w 2303628"/>
              <a:gd name="connsiteY8" fmla="*/ 1744394 h 1744394"/>
              <a:gd name="connsiteX0" fmla="*/ 1055763 w 2295069"/>
              <a:gd name="connsiteY0" fmla="*/ 0 h 1744394"/>
              <a:gd name="connsiteX1" fmla="*/ 577462 w 2295069"/>
              <a:gd name="connsiteY1" fmla="*/ 281355 h 1744394"/>
              <a:gd name="connsiteX2" fmla="*/ 746274 w 2295069"/>
              <a:gd name="connsiteY2" fmla="*/ 506437 h 1744394"/>
              <a:gd name="connsiteX3" fmla="*/ 1716944 w 2295069"/>
              <a:gd name="connsiteY3" fmla="*/ 450167 h 1744394"/>
              <a:gd name="connsiteX4" fmla="*/ 155431 w 2295069"/>
              <a:gd name="connsiteY4" fmla="*/ 773724 h 1744394"/>
              <a:gd name="connsiteX5" fmla="*/ 113227 w 2295069"/>
              <a:gd name="connsiteY5" fmla="*/ 1153551 h 1744394"/>
              <a:gd name="connsiteX6" fmla="*/ 788476 w 2295069"/>
              <a:gd name="connsiteY6" fmla="*/ 1012875 h 1744394"/>
              <a:gd name="connsiteX7" fmla="*/ 2293720 w 2295069"/>
              <a:gd name="connsiteY7" fmla="*/ 914400 h 1744394"/>
              <a:gd name="connsiteX8" fmla="*/ 507123 w 2295069"/>
              <a:gd name="connsiteY8" fmla="*/ 1744394 h 1744394"/>
              <a:gd name="connsiteX0" fmla="*/ 1043053 w 2282353"/>
              <a:gd name="connsiteY0" fmla="*/ 0 h 1744394"/>
              <a:gd name="connsiteX1" fmla="*/ 564752 w 2282353"/>
              <a:gd name="connsiteY1" fmla="*/ 281355 h 1744394"/>
              <a:gd name="connsiteX2" fmla="*/ 733564 w 2282353"/>
              <a:gd name="connsiteY2" fmla="*/ 506437 h 1744394"/>
              <a:gd name="connsiteX3" fmla="*/ 1704234 w 2282353"/>
              <a:gd name="connsiteY3" fmla="*/ 450167 h 1744394"/>
              <a:gd name="connsiteX4" fmla="*/ 142721 w 2282353"/>
              <a:gd name="connsiteY4" fmla="*/ 773724 h 1744394"/>
              <a:gd name="connsiteX5" fmla="*/ 128652 w 2282353"/>
              <a:gd name="connsiteY5" fmla="*/ 1026942 h 1744394"/>
              <a:gd name="connsiteX6" fmla="*/ 775766 w 2282353"/>
              <a:gd name="connsiteY6" fmla="*/ 1012875 h 1744394"/>
              <a:gd name="connsiteX7" fmla="*/ 2281010 w 2282353"/>
              <a:gd name="connsiteY7" fmla="*/ 914400 h 1744394"/>
              <a:gd name="connsiteX8" fmla="*/ 494413 w 2282353"/>
              <a:gd name="connsiteY8" fmla="*/ 1744394 h 1744394"/>
              <a:gd name="connsiteX0" fmla="*/ 564752 w 2282353"/>
              <a:gd name="connsiteY0" fmla="*/ 0 h 1463039"/>
              <a:gd name="connsiteX1" fmla="*/ 733564 w 2282353"/>
              <a:gd name="connsiteY1" fmla="*/ 225082 h 1463039"/>
              <a:gd name="connsiteX2" fmla="*/ 1704234 w 2282353"/>
              <a:gd name="connsiteY2" fmla="*/ 168812 h 1463039"/>
              <a:gd name="connsiteX3" fmla="*/ 142721 w 2282353"/>
              <a:gd name="connsiteY3" fmla="*/ 492369 h 1463039"/>
              <a:gd name="connsiteX4" fmla="*/ 128652 w 2282353"/>
              <a:gd name="connsiteY4" fmla="*/ 745587 h 1463039"/>
              <a:gd name="connsiteX5" fmla="*/ 775766 w 2282353"/>
              <a:gd name="connsiteY5" fmla="*/ 731520 h 1463039"/>
              <a:gd name="connsiteX6" fmla="*/ 2281010 w 2282353"/>
              <a:gd name="connsiteY6" fmla="*/ 633045 h 1463039"/>
              <a:gd name="connsiteX7" fmla="*/ 494413 w 2282353"/>
              <a:gd name="connsiteY7" fmla="*/ 1463039 h 1463039"/>
              <a:gd name="connsiteX0" fmla="*/ 733564 w 2282353"/>
              <a:gd name="connsiteY0" fmla="*/ 65722 h 1303679"/>
              <a:gd name="connsiteX1" fmla="*/ 1704234 w 2282353"/>
              <a:gd name="connsiteY1" fmla="*/ 9452 h 1303679"/>
              <a:gd name="connsiteX2" fmla="*/ 142721 w 2282353"/>
              <a:gd name="connsiteY2" fmla="*/ 333009 h 1303679"/>
              <a:gd name="connsiteX3" fmla="*/ 128652 w 2282353"/>
              <a:gd name="connsiteY3" fmla="*/ 586227 h 1303679"/>
              <a:gd name="connsiteX4" fmla="*/ 775766 w 2282353"/>
              <a:gd name="connsiteY4" fmla="*/ 572160 h 1303679"/>
              <a:gd name="connsiteX5" fmla="*/ 2281010 w 2282353"/>
              <a:gd name="connsiteY5" fmla="*/ 473685 h 1303679"/>
              <a:gd name="connsiteX6" fmla="*/ 494413 w 2282353"/>
              <a:gd name="connsiteY6" fmla="*/ 1303679 h 1303679"/>
              <a:gd name="connsiteX0" fmla="*/ 1704234 w 2282353"/>
              <a:gd name="connsiteY0" fmla="*/ 0 h 1294227"/>
              <a:gd name="connsiteX1" fmla="*/ 142721 w 2282353"/>
              <a:gd name="connsiteY1" fmla="*/ 323557 h 1294227"/>
              <a:gd name="connsiteX2" fmla="*/ 128652 w 2282353"/>
              <a:gd name="connsiteY2" fmla="*/ 576775 h 1294227"/>
              <a:gd name="connsiteX3" fmla="*/ 775766 w 2282353"/>
              <a:gd name="connsiteY3" fmla="*/ 562708 h 1294227"/>
              <a:gd name="connsiteX4" fmla="*/ 2281010 w 2282353"/>
              <a:gd name="connsiteY4" fmla="*/ 464233 h 1294227"/>
              <a:gd name="connsiteX5" fmla="*/ 494413 w 2282353"/>
              <a:gd name="connsiteY5" fmla="*/ 1294227 h 1294227"/>
              <a:gd name="connsiteX0" fmla="*/ 142721 w 2282353"/>
              <a:gd name="connsiteY0" fmla="*/ 0 h 970670"/>
              <a:gd name="connsiteX1" fmla="*/ 128652 w 2282353"/>
              <a:gd name="connsiteY1" fmla="*/ 253218 h 970670"/>
              <a:gd name="connsiteX2" fmla="*/ 775766 w 2282353"/>
              <a:gd name="connsiteY2" fmla="*/ 239151 h 970670"/>
              <a:gd name="connsiteX3" fmla="*/ 2281010 w 2282353"/>
              <a:gd name="connsiteY3" fmla="*/ 140676 h 970670"/>
              <a:gd name="connsiteX4" fmla="*/ 494413 w 2282353"/>
              <a:gd name="connsiteY4" fmla="*/ 970670 h 970670"/>
              <a:gd name="connsiteX0" fmla="*/ 142721 w 2282353"/>
              <a:gd name="connsiteY0" fmla="*/ 0 h 271454"/>
              <a:gd name="connsiteX1" fmla="*/ 128652 w 2282353"/>
              <a:gd name="connsiteY1" fmla="*/ 253218 h 271454"/>
              <a:gd name="connsiteX2" fmla="*/ 775766 w 2282353"/>
              <a:gd name="connsiteY2" fmla="*/ 239151 h 271454"/>
              <a:gd name="connsiteX3" fmla="*/ 2281010 w 2282353"/>
              <a:gd name="connsiteY3" fmla="*/ 140676 h 27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53" h="271454">
                <a:moveTo>
                  <a:pt x="142721" y="0"/>
                </a:moveTo>
                <a:cubicBezTo>
                  <a:pt x="-119876" y="96129"/>
                  <a:pt x="44246" y="213360"/>
                  <a:pt x="128652" y="253218"/>
                </a:cubicBezTo>
                <a:cubicBezTo>
                  <a:pt x="213058" y="293077"/>
                  <a:pt x="417040" y="257908"/>
                  <a:pt x="775766" y="239151"/>
                </a:cubicBezTo>
                <a:cubicBezTo>
                  <a:pt x="1134492" y="220394"/>
                  <a:pt x="2327902" y="18756"/>
                  <a:pt x="2281010" y="140676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任意多边形 91"/>
          <p:cNvSpPr/>
          <p:nvPr/>
        </p:nvSpPr>
        <p:spPr>
          <a:xfrm>
            <a:off x="7233247" y="5424379"/>
            <a:ext cx="1786597" cy="829994"/>
          </a:xfrm>
          <a:custGeom>
            <a:avLst/>
            <a:gdLst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1111348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4862 w 3761386"/>
              <a:gd name="connsiteY0" fmla="*/ 0 h 2419643"/>
              <a:gd name="connsiteX1" fmla="*/ 834530 w 3761386"/>
              <a:gd name="connsiteY1" fmla="*/ 464234 h 2419643"/>
              <a:gd name="connsiteX2" fmla="*/ 1003342 w 3761386"/>
              <a:gd name="connsiteY2" fmla="*/ 970671 h 2419643"/>
              <a:gd name="connsiteX3" fmla="*/ 2621127 w 3761386"/>
              <a:gd name="connsiteY3" fmla="*/ 872197 h 2419643"/>
              <a:gd name="connsiteX4" fmla="*/ 187416 w 3761386"/>
              <a:gd name="connsiteY4" fmla="*/ 1195754 h 2419643"/>
              <a:gd name="connsiteX5" fmla="*/ 567244 w 3761386"/>
              <a:gd name="connsiteY5" fmla="*/ 1800665 h 2419643"/>
              <a:gd name="connsiteX6" fmla="*/ 3760610 w 3761386"/>
              <a:gd name="connsiteY6" fmla="*/ 1674055 h 2419643"/>
              <a:gd name="connsiteX7" fmla="*/ 876733 w 3761386"/>
              <a:gd name="connsiteY7" fmla="*/ 2096086 h 2419643"/>
              <a:gd name="connsiteX8" fmla="*/ 1355034 w 3761386"/>
              <a:gd name="connsiteY8" fmla="*/ 2419643 h 2419643"/>
              <a:gd name="connsiteX9" fmla="*/ 1355034 w 3761386"/>
              <a:gd name="connsiteY9" fmla="*/ 2419643 h 2419643"/>
              <a:gd name="connsiteX0" fmla="*/ 1730723 w 3757247"/>
              <a:gd name="connsiteY0" fmla="*/ 0 h 2419643"/>
              <a:gd name="connsiteX1" fmla="*/ 830391 w 3757247"/>
              <a:gd name="connsiteY1" fmla="*/ 464234 h 2419643"/>
              <a:gd name="connsiteX2" fmla="*/ 999203 w 3757247"/>
              <a:gd name="connsiteY2" fmla="*/ 970671 h 2419643"/>
              <a:gd name="connsiteX3" fmla="*/ 2560717 w 3757247"/>
              <a:gd name="connsiteY3" fmla="*/ 900332 h 2419643"/>
              <a:gd name="connsiteX4" fmla="*/ 183277 w 3757247"/>
              <a:gd name="connsiteY4" fmla="*/ 1195754 h 2419643"/>
              <a:gd name="connsiteX5" fmla="*/ 563105 w 3757247"/>
              <a:gd name="connsiteY5" fmla="*/ 1800665 h 2419643"/>
              <a:gd name="connsiteX6" fmla="*/ 3756471 w 3757247"/>
              <a:gd name="connsiteY6" fmla="*/ 1674055 h 2419643"/>
              <a:gd name="connsiteX7" fmla="*/ 872594 w 3757247"/>
              <a:gd name="connsiteY7" fmla="*/ 2096086 h 2419643"/>
              <a:gd name="connsiteX8" fmla="*/ 1350895 w 3757247"/>
              <a:gd name="connsiteY8" fmla="*/ 2419643 h 2419643"/>
              <a:gd name="connsiteX9" fmla="*/ 1350895 w 3757247"/>
              <a:gd name="connsiteY9" fmla="*/ 2419643 h 2419643"/>
              <a:gd name="connsiteX0" fmla="*/ 1660733 w 3687257"/>
              <a:gd name="connsiteY0" fmla="*/ 0 h 2419643"/>
              <a:gd name="connsiteX1" fmla="*/ 760401 w 3687257"/>
              <a:gd name="connsiteY1" fmla="*/ 464234 h 2419643"/>
              <a:gd name="connsiteX2" fmla="*/ 929213 w 3687257"/>
              <a:gd name="connsiteY2" fmla="*/ 970671 h 2419643"/>
              <a:gd name="connsiteX3" fmla="*/ 2490727 w 3687257"/>
              <a:gd name="connsiteY3" fmla="*/ 900332 h 2419643"/>
              <a:gd name="connsiteX4" fmla="*/ 211760 w 3687257"/>
              <a:gd name="connsiteY4" fmla="*/ 1195754 h 2419643"/>
              <a:gd name="connsiteX5" fmla="*/ 493115 w 3687257"/>
              <a:gd name="connsiteY5" fmla="*/ 1800665 h 2419643"/>
              <a:gd name="connsiteX6" fmla="*/ 3686481 w 3687257"/>
              <a:gd name="connsiteY6" fmla="*/ 1674055 h 2419643"/>
              <a:gd name="connsiteX7" fmla="*/ 802604 w 3687257"/>
              <a:gd name="connsiteY7" fmla="*/ 2096086 h 2419643"/>
              <a:gd name="connsiteX8" fmla="*/ 1280905 w 3687257"/>
              <a:gd name="connsiteY8" fmla="*/ 2419643 h 2419643"/>
              <a:gd name="connsiteX9" fmla="*/ 1280905 w 3687257"/>
              <a:gd name="connsiteY9" fmla="*/ 2419643 h 2419643"/>
              <a:gd name="connsiteX0" fmla="*/ 1669766 w 3696290"/>
              <a:gd name="connsiteY0" fmla="*/ 0 h 2419643"/>
              <a:gd name="connsiteX1" fmla="*/ 769434 w 3696290"/>
              <a:gd name="connsiteY1" fmla="*/ 464234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938246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669766 w 3696290"/>
              <a:gd name="connsiteY0" fmla="*/ 0 h 2419643"/>
              <a:gd name="connsiteX1" fmla="*/ 867908 w 3696290"/>
              <a:gd name="connsiteY1" fmla="*/ 478302 h 2419643"/>
              <a:gd name="connsiteX2" fmla="*/ 1022652 w 3696290"/>
              <a:gd name="connsiteY2" fmla="*/ 970671 h 2419643"/>
              <a:gd name="connsiteX3" fmla="*/ 2626369 w 3696290"/>
              <a:gd name="connsiteY3" fmla="*/ 787791 h 2419643"/>
              <a:gd name="connsiteX4" fmla="*/ 220793 w 3696290"/>
              <a:gd name="connsiteY4" fmla="*/ 1195754 h 2419643"/>
              <a:gd name="connsiteX5" fmla="*/ 502148 w 3696290"/>
              <a:gd name="connsiteY5" fmla="*/ 1800665 h 2419643"/>
              <a:gd name="connsiteX6" fmla="*/ 3695514 w 3696290"/>
              <a:gd name="connsiteY6" fmla="*/ 1674055 h 2419643"/>
              <a:gd name="connsiteX7" fmla="*/ 811637 w 3696290"/>
              <a:gd name="connsiteY7" fmla="*/ 2096086 h 2419643"/>
              <a:gd name="connsiteX8" fmla="*/ 1289938 w 3696290"/>
              <a:gd name="connsiteY8" fmla="*/ 2419643 h 2419643"/>
              <a:gd name="connsiteX9" fmla="*/ 1289938 w 3696290"/>
              <a:gd name="connsiteY9" fmla="*/ 2419643 h 2419643"/>
              <a:gd name="connsiteX0" fmla="*/ 1588163 w 3614687"/>
              <a:gd name="connsiteY0" fmla="*/ 0 h 2419643"/>
              <a:gd name="connsiteX1" fmla="*/ 786305 w 3614687"/>
              <a:gd name="connsiteY1" fmla="*/ 478302 h 2419643"/>
              <a:gd name="connsiteX2" fmla="*/ 941049 w 3614687"/>
              <a:gd name="connsiteY2" fmla="*/ 970671 h 2419643"/>
              <a:gd name="connsiteX3" fmla="*/ 2544766 w 3614687"/>
              <a:gd name="connsiteY3" fmla="*/ 787791 h 2419643"/>
              <a:gd name="connsiteX4" fmla="*/ 265800 w 3614687"/>
              <a:gd name="connsiteY4" fmla="*/ 1223890 h 2419643"/>
              <a:gd name="connsiteX5" fmla="*/ 420545 w 3614687"/>
              <a:gd name="connsiteY5" fmla="*/ 1800665 h 2419643"/>
              <a:gd name="connsiteX6" fmla="*/ 3613911 w 3614687"/>
              <a:gd name="connsiteY6" fmla="*/ 1674055 h 2419643"/>
              <a:gd name="connsiteX7" fmla="*/ 730034 w 3614687"/>
              <a:gd name="connsiteY7" fmla="*/ 2096086 h 2419643"/>
              <a:gd name="connsiteX8" fmla="*/ 1208335 w 3614687"/>
              <a:gd name="connsiteY8" fmla="*/ 2419643 h 2419643"/>
              <a:gd name="connsiteX9" fmla="*/ 1208335 w 3614687"/>
              <a:gd name="connsiteY9" fmla="*/ 2419643 h 2419643"/>
              <a:gd name="connsiteX0" fmla="*/ 1465450 w 3491199"/>
              <a:gd name="connsiteY0" fmla="*/ 0 h 2419643"/>
              <a:gd name="connsiteX1" fmla="*/ 663592 w 3491199"/>
              <a:gd name="connsiteY1" fmla="*/ 478302 h 2419643"/>
              <a:gd name="connsiteX2" fmla="*/ 818336 w 3491199"/>
              <a:gd name="connsiteY2" fmla="*/ 970671 h 2419643"/>
              <a:gd name="connsiteX3" fmla="*/ 2422053 w 3491199"/>
              <a:gd name="connsiteY3" fmla="*/ 787791 h 2419643"/>
              <a:gd name="connsiteX4" fmla="*/ 143087 w 3491199"/>
              <a:gd name="connsiteY4" fmla="*/ 1223890 h 2419643"/>
              <a:gd name="connsiteX5" fmla="*/ 593253 w 3491199"/>
              <a:gd name="connsiteY5" fmla="*/ 1758462 h 2419643"/>
              <a:gd name="connsiteX6" fmla="*/ 3491198 w 3491199"/>
              <a:gd name="connsiteY6" fmla="*/ 1674055 h 2419643"/>
              <a:gd name="connsiteX7" fmla="*/ 607321 w 3491199"/>
              <a:gd name="connsiteY7" fmla="*/ 2096086 h 2419643"/>
              <a:gd name="connsiteX8" fmla="*/ 1085622 w 3491199"/>
              <a:gd name="connsiteY8" fmla="*/ 2419643 h 2419643"/>
              <a:gd name="connsiteX9" fmla="*/ 1085622 w 3491199"/>
              <a:gd name="connsiteY9" fmla="*/ 2419643 h 2419643"/>
              <a:gd name="connsiteX0" fmla="*/ 1465450 w 3491260"/>
              <a:gd name="connsiteY0" fmla="*/ 0 h 2419643"/>
              <a:gd name="connsiteX1" fmla="*/ 663592 w 3491260"/>
              <a:gd name="connsiteY1" fmla="*/ 478302 h 2419643"/>
              <a:gd name="connsiteX2" fmla="*/ 818336 w 3491260"/>
              <a:gd name="connsiteY2" fmla="*/ 970671 h 2419643"/>
              <a:gd name="connsiteX3" fmla="*/ 2422053 w 3491260"/>
              <a:gd name="connsiteY3" fmla="*/ 787791 h 2419643"/>
              <a:gd name="connsiteX4" fmla="*/ 143087 w 3491260"/>
              <a:gd name="connsiteY4" fmla="*/ 1223890 h 2419643"/>
              <a:gd name="connsiteX5" fmla="*/ 593253 w 3491260"/>
              <a:gd name="connsiteY5" fmla="*/ 1758462 h 2419643"/>
              <a:gd name="connsiteX6" fmla="*/ 3491198 w 3491260"/>
              <a:gd name="connsiteY6" fmla="*/ 1674055 h 2419643"/>
              <a:gd name="connsiteX7" fmla="*/ 508847 w 3491260"/>
              <a:gd name="connsiteY7" fmla="*/ 1997612 h 2419643"/>
              <a:gd name="connsiteX8" fmla="*/ 1085622 w 3491260"/>
              <a:gd name="connsiteY8" fmla="*/ 2419643 h 2419643"/>
              <a:gd name="connsiteX9" fmla="*/ 1085622 w 3491260"/>
              <a:gd name="connsiteY9" fmla="*/ 2419643 h 2419643"/>
              <a:gd name="connsiteX0" fmla="*/ 1465450 w 3491260"/>
              <a:gd name="connsiteY0" fmla="*/ 0 h 2430382"/>
              <a:gd name="connsiteX1" fmla="*/ 663592 w 3491260"/>
              <a:gd name="connsiteY1" fmla="*/ 478302 h 2430382"/>
              <a:gd name="connsiteX2" fmla="*/ 818336 w 3491260"/>
              <a:gd name="connsiteY2" fmla="*/ 970671 h 2430382"/>
              <a:gd name="connsiteX3" fmla="*/ 2422053 w 3491260"/>
              <a:gd name="connsiteY3" fmla="*/ 787791 h 2430382"/>
              <a:gd name="connsiteX4" fmla="*/ 143087 w 3491260"/>
              <a:gd name="connsiteY4" fmla="*/ 1223890 h 2430382"/>
              <a:gd name="connsiteX5" fmla="*/ 593253 w 3491260"/>
              <a:gd name="connsiteY5" fmla="*/ 1758462 h 2430382"/>
              <a:gd name="connsiteX6" fmla="*/ 3491198 w 3491260"/>
              <a:gd name="connsiteY6" fmla="*/ 1674055 h 2430382"/>
              <a:gd name="connsiteX7" fmla="*/ 508847 w 3491260"/>
              <a:gd name="connsiteY7" fmla="*/ 1997612 h 2430382"/>
              <a:gd name="connsiteX8" fmla="*/ 1085622 w 3491260"/>
              <a:gd name="connsiteY8" fmla="*/ 2419643 h 2430382"/>
              <a:gd name="connsiteX9" fmla="*/ 1198164 w 3491260"/>
              <a:gd name="connsiteY9" fmla="*/ 2293034 h 2430382"/>
              <a:gd name="connsiteX0" fmla="*/ 1465450 w 3491260"/>
              <a:gd name="connsiteY0" fmla="*/ 0 h 2345167"/>
              <a:gd name="connsiteX1" fmla="*/ 663592 w 3491260"/>
              <a:gd name="connsiteY1" fmla="*/ 478302 h 2345167"/>
              <a:gd name="connsiteX2" fmla="*/ 818336 w 3491260"/>
              <a:gd name="connsiteY2" fmla="*/ 970671 h 2345167"/>
              <a:gd name="connsiteX3" fmla="*/ 2422053 w 3491260"/>
              <a:gd name="connsiteY3" fmla="*/ 787791 h 2345167"/>
              <a:gd name="connsiteX4" fmla="*/ 143087 w 3491260"/>
              <a:gd name="connsiteY4" fmla="*/ 1223890 h 2345167"/>
              <a:gd name="connsiteX5" fmla="*/ 593253 w 3491260"/>
              <a:gd name="connsiteY5" fmla="*/ 1758462 h 2345167"/>
              <a:gd name="connsiteX6" fmla="*/ 3491198 w 3491260"/>
              <a:gd name="connsiteY6" fmla="*/ 1674055 h 2345167"/>
              <a:gd name="connsiteX7" fmla="*/ 508847 w 3491260"/>
              <a:gd name="connsiteY7" fmla="*/ 1997612 h 2345167"/>
              <a:gd name="connsiteX8" fmla="*/ 804268 w 3491260"/>
              <a:gd name="connsiteY8" fmla="*/ 2321169 h 2345167"/>
              <a:gd name="connsiteX9" fmla="*/ 1198164 w 349126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21456 w 3494380"/>
              <a:gd name="connsiteY2" fmla="*/ 970671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468570 w 3494380"/>
              <a:gd name="connsiteY0" fmla="*/ 0 h 2345167"/>
              <a:gd name="connsiteX1" fmla="*/ 666712 w 3494380"/>
              <a:gd name="connsiteY1" fmla="*/ 478302 h 2345167"/>
              <a:gd name="connsiteX2" fmla="*/ 891795 w 3494380"/>
              <a:gd name="connsiteY2" fmla="*/ 928467 h 2345167"/>
              <a:gd name="connsiteX3" fmla="*/ 2467376 w 3494380"/>
              <a:gd name="connsiteY3" fmla="*/ 829994 h 2345167"/>
              <a:gd name="connsiteX4" fmla="*/ 146207 w 3494380"/>
              <a:gd name="connsiteY4" fmla="*/ 1223890 h 2345167"/>
              <a:gd name="connsiteX5" fmla="*/ 596373 w 3494380"/>
              <a:gd name="connsiteY5" fmla="*/ 1758462 h 2345167"/>
              <a:gd name="connsiteX6" fmla="*/ 3494318 w 3494380"/>
              <a:gd name="connsiteY6" fmla="*/ 1674055 h 2345167"/>
              <a:gd name="connsiteX7" fmla="*/ 511967 w 3494380"/>
              <a:gd name="connsiteY7" fmla="*/ 1997612 h 2345167"/>
              <a:gd name="connsiteX8" fmla="*/ 807388 w 3494380"/>
              <a:gd name="connsiteY8" fmla="*/ 2321169 h 2345167"/>
              <a:gd name="connsiteX9" fmla="*/ 1201284 w 3494380"/>
              <a:gd name="connsiteY9" fmla="*/ 2293034 h 2345167"/>
              <a:gd name="connsiteX0" fmla="*/ 1749924 w 3494380"/>
              <a:gd name="connsiteY0" fmla="*/ 0 h 2007543"/>
              <a:gd name="connsiteX1" fmla="*/ 666712 w 3494380"/>
              <a:gd name="connsiteY1" fmla="*/ 140678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891795 w 3494380"/>
              <a:gd name="connsiteY2" fmla="*/ 590843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9924 w 3494380"/>
              <a:gd name="connsiteY0" fmla="*/ 0 h 2007543"/>
              <a:gd name="connsiteX1" fmla="*/ 1271623 w 3494380"/>
              <a:gd name="connsiteY1" fmla="*/ 281355 h 2007543"/>
              <a:gd name="connsiteX2" fmla="*/ 1440435 w 3494380"/>
              <a:gd name="connsiteY2" fmla="*/ 506437 h 2007543"/>
              <a:gd name="connsiteX3" fmla="*/ 2467376 w 3494380"/>
              <a:gd name="connsiteY3" fmla="*/ 492370 h 2007543"/>
              <a:gd name="connsiteX4" fmla="*/ 146207 w 3494380"/>
              <a:gd name="connsiteY4" fmla="*/ 886266 h 2007543"/>
              <a:gd name="connsiteX5" fmla="*/ 596373 w 3494380"/>
              <a:gd name="connsiteY5" fmla="*/ 1420838 h 2007543"/>
              <a:gd name="connsiteX6" fmla="*/ 3494318 w 3494380"/>
              <a:gd name="connsiteY6" fmla="*/ 1336431 h 2007543"/>
              <a:gd name="connsiteX7" fmla="*/ 511967 w 3494380"/>
              <a:gd name="connsiteY7" fmla="*/ 1659988 h 2007543"/>
              <a:gd name="connsiteX8" fmla="*/ 807388 w 3494380"/>
              <a:gd name="connsiteY8" fmla="*/ 1983545 h 2007543"/>
              <a:gd name="connsiteX9" fmla="*/ 1201284 w 3494380"/>
              <a:gd name="connsiteY9" fmla="*/ 1955410 h 2007543"/>
              <a:gd name="connsiteX0" fmla="*/ 1745764 w 3490220"/>
              <a:gd name="connsiteY0" fmla="*/ 0 h 2007543"/>
              <a:gd name="connsiteX1" fmla="*/ 1267463 w 3490220"/>
              <a:gd name="connsiteY1" fmla="*/ 281355 h 2007543"/>
              <a:gd name="connsiteX2" fmla="*/ 1436275 w 3490220"/>
              <a:gd name="connsiteY2" fmla="*/ 506437 h 2007543"/>
              <a:gd name="connsiteX3" fmla="*/ 2406945 w 3490220"/>
              <a:gd name="connsiteY3" fmla="*/ 450167 h 2007543"/>
              <a:gd name="connsiteX4" fmla="*/ 142047 w 3490220"/>
              <a:gd name="connsiteY4" fmla="*/ 886266 h 2007543"/>
              <a:gd name="connsiteX5" fmla="*/ 592213 w 3490220"/>
              <a:gd name="connsiteY5" fmla="*/ 1420838 h 2007543"/>
              <a:gd name="connsiteX6" fmla="*/ 3490158 w 3490220"/>
              <a:gd name="connsiteY6" fmla="*/ 1336431 h 2007543"/>
              <a:gd name="connsiteX7" fmla="*/ 507807 w 3490220"/>
              <a:gd name="connsiteY7" fmla="*/ 1659988 h 2007543"/>
              <a:gd name="connsiteX8" fmla="*/ 803228 w 3490220"/>
              <a:gd name="connsiteY8" fmla="*/ 1983545 h 2007543"/>
              <a:gd name="connsiteX9" fmla="*/ 1197124 w 3490220"/>
              <a:gd name="connsiteY9" fmla="*/ 1955410 h 2007543"/>
              <a:gd name="connsiteX0" fmla="*/ 1419557 w 3164011"/>
              <a:gd name="connsiteY0" fmla="*/ 0 h 2007543"/>
              <a:gd name="connsiteX1" fmla="*/ 941256 w 3164011"/>
              <a:gd name="connsiteY1" fmla="*/ 281355 h 2007543"/>
              <a:gd name="connsiteX2" fmla="*/ 1110068 w 3164011"/>
              <a:gd name="connsiteY2" fmla="*/ 506437 h 2007543"/>
              <a:gd name="connsiteX3" fmla="*/ 2080738 w 3164011"/>
              <a:gd name="connsiteY3" fmla="*/ 450167 h 2007543"/>
              <a:gd name="connsiteX4" fmla="*/ 336345 w 3164011"/>
              <a:gd name="connsiteY4" fmla="*/ 900333 h 2007543"/>
              <a:gd name="connsiteX5" fmla="*/ 266006 w 3164011"/>
              <a:gd name="connsiteY5" fmla="*/ 1420838 h 2007543"/>
              <a:gd name="connsiteX6" fmla="*/ 3163951 w 3164011"/>
              <a:gd name="connsiteY6" fmla="*/ 1336431 h 2007543"/>
              <a:gd name="connsiteX7" fmla="*/ 181600 w 3164011"/>
              <a:gd name="connsiteY7" fmla="*/ 1659988 h 2007543"/>
              <a:gd name="connsiteX8" fmla="*/ 477021 w 3164011"/>
              <a:gd name="connsiteY8" fmla="*/ 1983545 h 2007543"/>
              <a:gd name="connsiteX9" fmla="*/ 870917 w 3164011"/>
              <a:gd name="connsiteY9" fmla="*/ 1955410 h 2007543"/>
              <a:gd name="connsiteX0" fmla="*/ 1396970 w 3143850"/>
              <a:gd name="connsiteY0" fmla="*/ 0 h 2007543"/>
              <a:gd name="connsiteX1" fmla="*/ 918669 w 3143850"/>
              <a:gd name="connsiteY1" fmla="*/ 281355 h 2007543"/>
              <a:gd name="connsiteX2" fmla="*/ 1087481 w 3143850"/>
              <a:gd name="connsiteY2" fmla="*/ 506437 h 2007543"/>
              <a:gd name="connsiteX3" fmla="*/ 2058151 w 3143850"/>
              <a:gd name="connsiteY3" fmla="*/ 450167 h 2007543"/>
              <a:gd name="connsiteX4" fmla="*/ 313758 w 3143850"/>
              <a:gd name="connsiteY4" fmla="*/ 900333 h 2007543"/>
              <a:gd name="connsiteX5" fmla="*/ 665449 w 3143850"/>
              <a:gd name="connsiteY5" fmla="*/ 1266094 h 2007543"/>
              <a:gd name="connsiteX6" fmla="*/ 3141364 w 3143850"/>
              <a:gd name="connsiteY6" fmla="*/ 1336431 h 2007543"/>
              <a:gd name="connsiteX7" fmla="*/ 159013 w 3143850"/>
              <a:gd name="connsiteY7" fmla="*/ 1659988 h 2007543"/>
              <a:gd name="connsiteX8" fmla="*/ 454434 w 3143850"/>
              <a:gd name="connsiteY8" fmla="*/ 1983545 h 2007543"/>
              <a:gd name="connsiteX9" fmla="*/ 848330 w 3143850"/>
              <a:gd name="connsiteY9" fmla="*/ 1955410 h 2007543"/>
              <a:gd name="connsiteX0" fmla="*/ 1387013 w 2993360"/>
              <a:gd name="connsiteY0" fmla="*/ 0 h 2007543"/>
              <a:gd name="connsiteX1" fmla="*/ 908712 w 2993360"/>
              <a:gd name="connsiteY1" fmla="*/ 281355 h 2007543"/>
              <a:gd name="connsiteX2" fmla="*/ 1077524 w 2993360"/>
              <a:gd name="connsiteY2" fmla="*/ 506437 h 2007543"/>
              <a:gd name="connsiteX3" fmla="*/ 2048194 w 2993360"/>
              <a:gd name="connsiteY3" fmla="*/ 450167 h 2007543"/>
              <a:gd name="connsiteX4" fmla="*/ 303801 w 2993360"/>
              <a:gd name="connsiteY4" fmla="*/ 900333 h 2007543"/>
              <a:gd name="connsiteX5" fmla="*/ 655492 w 2993360"/>
              <a:gd name="connsiteY5" fmla="*/ 1266094 h 2007543"/>
              <a:gd name="connsiteX6" fmla="*/ 2990730 w 2993360"/>
              <a:gd name="connsiteY6" fmla="*/ 998806 h 2007543"/>
              <a:gd name="connsiteX7" fmla="*/ 149056 w 2993360"/>
              <a:gd name="connsiteY7" fmla="*/ 1659988 h 2007543"/>
              <a:gd name="connsiteX8" fmla="*/ 444477 w 2993360"/>
              <a:gd name="connsiteY8" fmla="*/ 1983545 h 2007543"/>
              <a:gd name="connsiteX9" fmla="*/ 838373 w 2993360"/>
              <a:gd name="connsiteY9" fmla="*/ 1955410 h 2007543"/>
              <a:gd name="connsiteX0" fmla="*/ 1387013 w 2998700"/>
              <a:gd name="connsiteY0" fmla="*/ 0 h 2007543"/>
              <a:gd name="connsiteX1" fmla="*/ 908712 w 2998700"/>
              <a:gd name="connsiteY1" fmla="*/ 281355 h 2007543"/>
              <a:gd name="connsiteX2" fmla="*/ 1077524 w 2998700"/>
              <a:gd name="connsiteY2" fmla="*/ 506437 h 2007543"/>
              <a:gd name="connsiteX3" fmla="*/ 2048194 w 2998700"/>
              <a:gd name="connsiteY3" fmla="*/ 450167 h 2007543"/>
              <a:gd name="connsiteX4" fmla="*/ 303801 w 2998700"/>
              <a:gd name="connsiteY4" fmla="*/ 900333 h 2007543"/>
              <a:gd name="connsiteX5" fmla="*/ 979049 w 2998700"/>
              <a:gd name="connsiteY5" fmla="*/ 1153552 h 2007543"/>
              <a:gd name="connsiteX6" fmla="*/ 2990730 w 2998700"/>
              <a:gd name="connsiteY6" fmla="*/ 998806 h 2007543"/>
              <a:gd name="connsiteX7" fmla="*/ 149056 w 2998700"/>
              <a:gd name="connsiteY7" fmla="*/ 1659988 h 2007543"/>
              <a:gd name="connsiteX8" fmla="*/ 444477 w 2998700"/>
              <a:gd name="connsiteY8" fmla="*/ 1983545 h 2007543"/>
              <a:gd name="connsiteX9" fmla="*/ 838373 w 2998700"/>
              <a:gd name="connsiteY9" fmla="*/ 1955410 h 2007543"/>
              <a:gd name="connsiteX0" fmla="*/ 1387013 w 2998579"/>
              <a:gd name="connsiteY0" fmla="*/ 0 h 2007543"/>
              <a:gd name="connsiteX1" fmla="*/ 908712 w 2998579"/>
              <a:gd name="connsiteY1" fmla="*/ 281355 h 2007543"/>
              <a:gd name="connsiteX2" fmla="*/ 1077524 w 2998579"/>
              <a:gd name="connsiteY2" fmla="*/ 506437 h 2007543"/>
              <a:gd name="connsiteX3" fmla="*/ 2048194 w 2998579"/>
              <a:gd name="connsiteY3" fmla="*/ 450167 h 2007543"/>
              <a:gd name="connsiteX4" fmla="*/ 472613 w 2998579"/>
              <a:gd name="connsiteY4" fmla="*/ 914401 h 2007543"/>
              <a:gd name="connsiteX5" fmla="*/ 979049 w 2998579"/>
              <a:gd name="connsiteY5" fmla="*/ 1153552 h 2007543"/>
              <a:gd name="connsiteX6" fmla="*/ 2990730 w 2998579"/>
              <a:gd name="connsiteY6" fmla="*/ 998806 h 2007543"/>
              <a:gd name="connsiteX7" fmla="*/ 149056 w 2998579"/>
              <a:gd name="connsiteY7" fmla="*/ 1659988 h 2007543"/>
              <a:gd name="connsiteX8" fmla="*/ 444477 w 2998579"/>
              <a:gd name="connsiteY8" fmla="*/ 1983545 h 2007543"/>
              <a:gd name="connsiteX9" fmla="*/ 838373 w 2998579"/>
              <a:gd name="connsiteY9" fmla="*/ 1955410 h 2007543"/>
              <a:gd name="connsiteX0" fmla="*/ 1387013 w 2998599"/>
              <a:gd name="connsiteY0" fmla="*/ 0 h 2007543"/>
              <a:gd name="connsiteX1" fmla="*/ 908712 w 2998599"/>
              <a:gd name="connsiteY1" fmla="*/ 281355 h 2007543"/>
              <a:gd name="connsiteX2" fmla="*/ 1077524 w 2998599"/>
              <a:gd name="connsiteY2" fmla="*/ 506437 h 2007543"/>
              <a:gd name="connsiteX3" fmla="*/ 2048194 w 2998599"/>
              <a:gd name="connsiteY3" fmla="*/ 450167 h 2007543"/>
              <a:gd name="connsiteX4" fmla="*/ 472613 w 2998599"/>
              <a:gd name="connsiteY4" fmla="*/ 914401 h 2007543"/>
              <a:gd name="connsiteX5" fmla="*/ 444477 w 2998599"/>
              <a:gd name="connsiteY5" fmla="*/ 1153551 h 2007543"/>
              <a:gd name="connsiteX6" fmla="*/ 979049 w 2998599"/>
              <a:gd name="connsiteY6" fmla="*/ 1153552 h 2007543"/>
              <a:gd name="connsiteX7" fmla="*/ 2990730 w 2998599"/>
              <a:gd name="connsiteY7" fmla="*/ 998806 h 2007543"/>
              <a:gd name="connsiteX8" fmla="*/ 149056 w 2998599"/>
              <a:gd name="connsiteY8" fmla="*/ 1659988 h 2007543"/>
              <a:gd name="connsiteX9" fmla="*/ 444477 w 2998599"/>
              <a:gd name="connsiteY9" fmla="*/ 1983545 h 2007543"/>
              <a:gd name="connsiteX10" fmla="*/ 838373 w 2998599"/>
              <a:gd name="connsiteY10" fmla="*/ 1955410 h 2007543"/>
              <a:gd name="connsiteX0" fmla="*/ 1379076 w 2878547"/>
              <a:gd name="connsiteY0" fmla="*/ 0 h 2007543"/>
              <a:gd name="connsiteX1" fmla="*/ 900775 w 2878547"/>
              <a:gd name="connsiteY1" fmla="*/ 281355 h 2007543"/>
              <a:gd name="connsiteX2" fmla="*/ 1069587 w 2878547"/>
              <a:gd name="connsiteY2" fmla="*/ 506437 h 2007543"/>
              <a:gd name="connsiteX3" fmla="*/ 2040257 w 2878547"/>
              <a:gd name="connsiteY3" fmla="*/ 450167 h 2007543"/>
              <a:gd name="connsiteX4" fmla="*/ 464676 w 2878547"/>
              <a:gd name="connsiteY4" fmla="*/ 914401 h 2007543"/>
              <a:gd name="connsiteX5" fmla="*/ 436540 w 2878547"/>
              <a:gd name="connsiteY5" fmla="*/ 1153551 h 2007543"/>
              <a:gd name="connsiteX6" fmla="*/ 971112 w 2878547"/>
              <a:gd name="connsiteY6" fmla="*/ 1153552 h 2007543"/>
              <a:gd name="connsiteX7" fmla="*/ 2870252 w 2878547"/>
              <a:gd name="connsiteY7" fmla="*/ 1097280 h 2007543"/>
              <a:gd name="connsiteX8" fmla="*/ 141119 w 2878547"/>
              <a:gd name="connsiteY8" fmla="*/ 1659988 h 2007543"/>
              <a:gd name="connsiteX9" fmla="*/ 436540 w 2878547"/>
              <a:gd name="connsiteY9" fmla="*/ 1983545 h 2007543"/>
              <a:gd name="connsiteX10" fmla="*/ 830436 w 2878547"/>
              <a:gd name="connsiteY10" fmla="*/ 1955410 h 2007543"/>
              <a:gd name="connsiteX0" fmla="*/ 1295114 w 2792840"/>
              <a:gd name="connsiteY0" fmla="*/ 0 h 2007543"/>
              <a:gd name="connsiteX1" fmla="*/ 816813 w 2792840"/>
              <a:gd name="connsiteY1" fmla="*/ 281355 h 2007543"/>
              <a:gd name="connsiteX2" fmla="*/ 985625 w 2792840"/>
              <a:gd name="connsiteY2" fmla="*/ 506437 h 2007543"/>
              <a:gd name="connsiteX3" fmla="*/ 1956295 w 2792840"/>
              <a:gd name="connsiteY3" fmla="*/ 450167 h 2007543"/>
              <a:gd name="connsiteX4" fmla="*/ 380714 w 2792840"/>
              <a:gd name="connsiteY4" fmla="*/ 914401 h 2007543"/>
              <a:gd name="connsiteX5" fmla="*/ 352578 w 2792840"/>
              <a:gd name="connsiteY5" fmla="*/ 1153551 h 2007543"/>
              <a:gd name="connsiteX6" fmla="*/ 887150 w 2792840"/>
              <a:gd name="connsiteY6" fmla="*/ 1153552 h 2007543"/>
              <a:gd name="connsiteX7" fmla="*/ 2786290 w 2792840"/>
              <a:gd name="connsiteY7" fmla="*/ 1097280 h 2007543"/>
              <a:gd name="connsiteX8" fmla="*/ 155631 w 2792840"/>
              <a:gd name="connsiteY8" fmla="*/ 1659988 h 2007543"/>
              <a:gd name="connsiteX9" fmla="*/ 352578 w 2792840"/>
              <a:gd name="connsiteY9" fmla="*/ 1983545 h 2007543"/>
              <a:gd name="connsiteX10" fmla="*/ 746474 w 2792840"/>
              <a:gd name="connsiteY10" fmla="*/ 1955410 h 2007543"/>
              <a:gd name="connsiteX0" fmla="*/ 1064322 w 2555522"/>
              <a:gd name="connsiteY0" fmla="*/ 0 h 2007543"/>
              <a:gd name="connsiteX1" fmla="*/ 586021 w 2555522"/>
              <a:gd name="connsiteY1" fmla="*/ 281355 h 2007543"/>
              <a:gd name="connsiteX2" fmla="*/ 754833 w 2555522"/>
              <a:gd name="connsiteY2" fmla="*/ 506437 h 2007543"/>
              <a:gd name="connsiteX3" fmla="*/ 1725503 w 2555522"/>
              <a:gd name="connsiteY3" fmla="*/ 450167 h 2007543"/>
              <a:gd name="connsiteX4" fmla="*/ 149922 w 2555522"/>
              <a:gd name="connsiteY4" fmla="*/ 914401 h 2007543"/>
              <a:gd name="connsiteX5" fmla="*/ 121786 w 2555522"/>
              <a:gd name="connsiteY5" fmla="*/ 1153551 h 2007543"/>
              <a:gd name="connsiteX6" fmla="*/ 656358 w 2555522"/>
              <a:gd name="connsiteY6" fmla="*/ 1153552 h 2007543"/>
              <a:gd name="connsiteX7" fmla="*/ 2555498 w 2555522"/>
              <a:gd name="connsiteY7" fmla="*/ 1097280 h 2007543"/>
              <a:gd name="connsiteX8" fmla="*/ 614156 w 2555522"/>
              <a:gd name="connsiteY8" fmla="*/ 1659988 h 2007543"/>
              <a:gd name="connsiteX9" fmla="*/ 121786 w 2555522"/>
              <a:gd name="connsiteY9" fmla="*/ 1983545 h 2007543"/>
              <a:gd name="connsiteX10" fmla="*/ 515682 w 2555522"/>
              <a:gd name="connsiteY10" fmla="*/ 1955410 h 2007543"/>
              <a:gd name="connsiteX0" fmla="*/ 1064322 w 2555522"/>
              <a:gd name="connsiteY0" fmla="*/ 0 h 1974239"/>
              <a:gd name="connsiteX1" fmla="*/ 586021 w 2555522"/>
              <a:gd name="connsiteY1" fmla="*/ 281355 h 1974239"/>
              <a:gd name="connsiteX2" fmla="*/ 754833 w 2555522"/>
              <a:gd name="connsiteY2" fmla="*/ 506437 h 1974239"/>
              <a:gd name="connsiteX3" fmla="*/ 1725503 w 2555522"/>
              <a:gd name="connsiteY3" fmla="*/ 450167 h 1974239"/>
              <a:gd name="connsiteX4" fmla="*/ 149922 w 2555522"/>
              <a:gd name="connsiteY4" fmla="*/ 914401 h 1974239"/>
              <a:gd name="connsiteX5" fmla="*/ 121786 w 2555522"/>
              <a:gd name="connsiteY5" fmla="*/ 1153551 h 1974239"/>
              <a:gd name="connsiteX6" fmla="*/ 656358 w 2555522"/>
              <a:gd name="connsiteY6" fmla="*/ 1153552 h 1974239"/>
              <a:gd name="connsiteX7" fmla="*/ 2555498 w 2555522"/>
              <a:gd name="connsiteY7" fmla="*/ 1097280 h 1974239"/>
              <a:gd name="connsiteX8" fmla="*/ 614156 w 2555522"/>
              <a:gd name="connsiteY8" fmla="*/ 1659988 h 1974239"/>
              <a:gd name="connsiteX9" fmla="*/ 600087 w 2555522"/>
              <a:gd name="connsiteY9" fmla="*/ 1913206 h 1974239"/>
              <a:gd name="connsiteX10" fmla="*/ 515682 w 2555522"/>
              <a:gd name="connsiteY10" fmla="*/ 1955410 h 1974239"/>
              <a:gd name="connsiteX0" fmla="*/ 1064322 w 2555522"/>
              <a:gd name="connsiteY0" fmla="*/ 0 h 1944858"/>
              <a:gd name="connsiteX1" fmla="*/ 586021 w 2555522"/>
              <a:gd name="connsiteY1" fmla="*/ 281355 h 1944858"/>
              <a:gd name="connsiteX2" fmla="*/ 754833 w 2555522"/>
              <a:gd name="connsiteY2" fmla="*/ 506437 h 1944858"/>
              <a:gd name="connsiteX3" fmla="*/ 1725503 w 2555522"/>
              <a:gd name="connsiteY3" fmla="*/ 450167 h 1944858"/>
              <a:gd name="connsiteX4" fmla="*/ 149922 w 2555522"/>
              <a:gd name="connsiteY4" fmla="*/ 914401 h 1944858"/>
              <a:gd name="connsiteX5" fmla="*/ 121786 w 2555522"/>
              <a:gd name="connsiteY5" fmla="*/ 1153551 h 1944858"/>
              <a:gd name="connsiteX6" fmla="*/ 656358 w 2555522"/>
              <a:gd name="connsiteY6" fmla="*/ 1153552 h 1944858"/>
              <a:gd name="connsiteX7" fmla="*/ 2555498 w 2555522"/>
              <a:gd name="connsiteY7" fmla="*/ 1097280 h 1944858"/>
              <a:gd name="connsiteX8" fmla="*/ 614156 w 2555522"/>
              <a:gd name="connsiteY8" fmla="*/ 1659988 h 1944858"/>
              <a:gd name="connsiteX9" fmla="*/ 600087 w 2555522"/>
              <a:gd name="connsiteY9" fmla="*/ 1913206 h 1944858"/>
              <a:gd name="connsiteX10" fmla="*/ 586020 w 2555522"/>
              <a:gd name="connsiteY10" fmla="*/ 1913207 h 1944858"/>
              <a:gd name="connsiteX0" fmla="*/ 1064322 w 2555522"/>
              <a:gd name="connsiteY0" fmla="*/ 0 h 1913206"/>
              <a:gd name="connsiteX1" fmla="*/ 586021 w 2555522"/>
              <a:gd name="connsiteY1" fmla="*/ 281355 h 1913206"/>
              <a:gd name="connsiteX2" fmla="*/ 754833 w 2555522"/>
              <a:gd name="connsiteY2" fmla="*/ 506437 h 1913206"/>
              <a:gd name="connsiteX3" fmla="*/ 1725503 w 2555522"/>
              <a:gd name="connsiteY3" fmla="*/ 450167 h 1913206"/>
              <a:gd name="connsiteX4" fmla="*/ 149922 w 2555522"/>
              <a:gd name="connsiteY4" fmla="*/ 914401 h 1913206"/>
              <a:gd name="connsiteX5" fmla="*/ 121786 w 2555522"/>
              <a:gd name="connsiteY5" fmla="*/ 1153551 h 1913206"/>
              <a:gd name="connsiteX6" fmla="*/ 656358 w 2555522"/>
              <a:gd name="connsiteY6" fmla="*/ 1153552 h 1913206"/>
              <a:gd name="connsiteX7" fmla="*/ 2555498 w 2555522"/>
              <a:gd name="connsiteY7" fmla="*/ 1097280 h 1913206"/>
              <a:gd name="connsiteX8" fmla="*/ 614156 w 2555522"/>
              <a:gd name="connsiteY8" fmla="*/ 1659988 h 1913206"/>
              <a:gd name="connsiteX9" fmla="*/ 600087 w 2555522"/>
              <a:gd name="connsiteY9" fmla="*/ 1913206 h 1913206"/>
              <a:gd name="connsiteX0" fmla="*/ 1064322 w 2555522"/>
              <a:gd name="connsiteY0" fmla="*/ 0 h 1659988"/>
              <a:gd name="connsiteX1" fmla="*/ 586021 w 2555522"/>
              <a:gd name="connsiteY1" fmla="*/ 281355 h 1659988"/>
              <a:gd name="connsiteX2" fmla="*/ 754833 w 2555522"/>
              <a:gd name="connsiteY2" fmla="*/ 506437 h 1659988"/>
              <a:gd name="connsiteX3" fmla="*/ 1725503 w 2555522"/>
              <a:gd name="connsiteY3" fmla="*/ 450167 h 1659988"/>
              <a:gd name="connsiteX4" fmla="*/ 149922 w 2555522"/>
              <a:gd name="connsiteY4" fmla="*/ 914401 h 1659988"/>
              <a:gd name="connsiteX5" fmla="*/ 121786 w 2555522"/>
              <a:gd name="connsiteY5" fmla="*/ 1153551 h 1659988"/>
              <a:gd name="connsiteX6" fmla="*/ 656358 w 2555522"/>
              <a:gd name="connsiteY6" fmla="*/ 1153552 h 1659988"/>
              <a:gd name="connsiteX7" fmla="*/ 2555498 w 2555522"/>
              <a:gd name="connsiteY7" fmla="*/ 1097280 h 1659988"/>
              <a:gd name="connsiteX8" fmla="*/ 614156 w 2555522"/>
              <a:gd name="connsiteY8" fmla="*/ 1659988 h 1659988"/>
              <a:gd name="connsiteX0" fmla="*/ 1064322 w 2555766"/>
              <a:gd name="connsiteY0" fmla="*/ 0 h 1744394"/>
              <a:gd name="connsiteX1" fmla="*/ 586021 w 2555766"/>
              <a:gd name="connsiteY1" fmla="*/ 281355 h 1744394"/>
              <a:gd name="connsiteX2" fmla="*/ 754833 w 2555766"/>
              <a:gd name="connsiteY2" fmla="*/ 506437 h 1744394"/>
              <a:gd name="connsiteX3" fmla="*/ 1725503 w 2555766"/>
              <a:gd name="connsiteY3" fmla="*/ 450167 h 1744394"/>
              <a:gd name="connsiteX4" fmla="*/ 149922 w 2555766"/>
              <a:gd name="connsiteY4" fmla="*/ 914401 h 1744394"/>
              <a:gd name="connsiteX5" fmla="*/ 121786 w 2555766"/>
              <a:gd name="connsiteY5" fmla="*/ 1153551 h 1744394"/>
              <a:gd name="connsiteX6" fmla="*/ 656358 w 2555766"/>
              <a:gd name="connsiteY6" fmla="*/ 1153552 h 1744394"/>
              <a:gd name="connsiteX7" fmla="*/ 2555498 w 2555766"/>
              <a:gd name="connsiteY7" fmla="*/ 1097280 h 1744394"/>
              <a:gd name="connsiteX8" fmla="*/ 515682 w 2555766"/>
              <a:gd name="connsiteY8" fmla="*/ 1744394 h 1744394"/>
              <a:gd name="connsiteX0" fmla="*/ 1064322 w 2302590"/>
              <a:gd name="connsiteY0" fmla="*/ 0 h 1744394"/>
              <a:gd name="connsiteX1" fmla="*/ 586021 w 2302590"/>
              <a:gd name="connsiteY1" fmla="*/ 281355 h 1744394"/>
              <a:gd name="connsiteX2" fmla="*/ 754833 w 2302590"/>
              <a:gd name="connsiteY2" fmla="*/ 506437 h 1744394"/>
              <a:gd name="connsiteX3" fmla="*/ 1725503 w 2302590"/>
              <a:gd name="connsiteY3" fmla="*/ 450167 h 1744394"/>
              <a:gd name="connsiteX4" fmla="*/ 149922 w 2302590"/>
              <a:gd name="connsiteY4" fmla="*/ 914401 h 1744394"/>
              <a:gd name="connsiteX5" fmla="*/ 121786 w 2302590"/>
              <a:gd name="connsiteY5" fmla="*/ 1153551 h 1744394"/>
              <a:gd name="connsiteX6" fmla="*/ 656358 w 2302590"/>
              <a:gd name="connsiteY6" fmla="*/ 1153552 h 1744394"/>
              <a:gd name="connsiteX7" fmla="*/ 2302279 w 2302590"/>
              <a:gd name="connsiteY7" fmla="*/ 914400 h 1744394"/>
              <a:gd name="connsiteX8" fmla="*/ 515682 w 2302590"/>
              <a:gd name="connsiteY8" fmla="*/ 1744394 h 1744394"/>
              <a:gd name="connsiteX0" fmla="*/ 1064322 w 2303628"/>
              <a:gd name="connsiteY0" fmla="*/ 0 h 1744394"/>
              <a:gd name="connsiteX1" fmla="*/ 586021 w 2303628"/>
              <a:gd name="connsiteY1" fmla="*/ 281355 h 1744394"/>
              <a:gd name="connsiteX2" fmla="*/ 754833 w 2303628"/>
              <a:gd name="connsiteY2" fmla="*/ 506437 h 1744394"/>
              <a:gd name="connsiteX3" fmla="*/ 1725503 w 2303628"/>
              <a:gd name="connsiteY3" fmla="*/ 450167 h 1744394"/>
              <a:gd name="connsiteX4" fmla="*/ 149922 w 2303628"/>
              <a:gd name="connsiteY4" fmla="*/ 914401 h 1744394"/>
              <a:gd name="connsiteX5" fmla="*/ 121786 w 2303628"/>
              <a:gd name="connsiteY5" fmla="*/ 1153551 h 1744394"/>
              <a:gd name="connsiteX6" fmla="*/ 797035 w 2303628"/>
              <a:gd name="connsiteY6" fmla="*/ 1012875 h 1744394"/>
              <a:gd name="connsiteX7" fmla="*/ 2302279 w 2303628"/>
              <a:gd name="connsiteY7" fmla="*/ 914400 h 1744394"/>
              <a:gd name="connsiteX8" fmla="*/ 515682 w 2303628"/>
              <a:gd name="connsiteY8" fmla="*/ 1744394 h 1744394"/>
              <a:gd name="connsiteX0" fmla="*/ 1055763 w 2295069"/>
              <a:gd name="connsiteY0" fmla="*/ 0 h 1744394"/>
              <a:gd name="connsiteX1" fmla="*/ 577462 w 2295069"/>
              <a:gd name="connsiteY1" fmla="*/ 281355 h 1744394"/>
              <a:gd name="connsiteX2" fmla="*/ 746274 w 2295069"/>
              <a:gd name="connsiteY2" fmla="*/ 506437 h 1744394"/>
              <a:gd name="connsiteX3" fmla="*/ 1716944 w 2295069"/>
              <a:gd name="connsiteY3" fmla="*/ 450167 h 1744394"/>
              <a:gd name="connsiteX4" fmla="*/ 155431 w 2295069"/>
              <a:gd name="connsiteY4" fmla="*/ 773724 h 1744394"/>
              <a:gd name="connsiteX5" fmla="*/ 113227 w 2295069"/>
              <a:gd name="connsiteY5" fmla="*/ 1153551 h 1744394"/>
              <a:gd name="connsiteX6" fmla="*/ 788476 w 2295069"/>
              <a:gd name="connsiteY6" fmla="*/ 1012875 h 1744394"/>
              <a:gd name="connsiteX7" fmla="*/ 2293720 w 2295069"/>
              <a:gd name="connsiteY7" fmla="*/ 914400 h 1744394"/>
              <a:gd name="connsiteX8" fmla="*/ 507123 w 2295069"/>
              <a:gd name="connsiteY8" fmla="*/ 1744394 h 1744394"/>
              <a:gd name="connsiteX0" fmla="*/ 1043053 w 2282353"/>
              <a:gd name="connsiteY0" fmla="*/ 0 h 1744394"/>
              <a:gd name="connsiteX1" fmla="*/ 564752 w 2282353"/>
              <a:gd name="connsiteY1" fmla="*/ 281355 h 1744394"/>
              <a:gd name="connsiteX2" fmla="*/ 733564 w 2282353"/>
              <a:gd name="connsiteY2" fmla="*/ 506437 h 1744394"/>
              <a:gd name="connsiteX3" fmla="*/ 1704234 w 2282353"/>
              <a:gd name="connsiteY3" fmla="*/ 450167 h 1744394"/>
              <a:gd name="connsiteX4" fmla="*/ 142721 w 2282353"/>
              <a:gd name="connsiteY4" fmla="*/ 773724 h 1744394"/>
              <a:gd name="connsiteX5" fmla="*/ 128652 w 2282353"/>
              <a:gd name="connsiteY5" fmla="*/ 1026942 h 1744394"/>
              <a:gd name="connsiteX6" fmla="*/ 775766 w 2282353"/>
              <a:gd name="connsiteY6" fmla="*/ 1012875 h 1744394"/>
              <a:gd name="connsiteX7" fmla="*/ 2281010 w 2282353"/>
              <a:gd name="connsiteY7" fmla="*/ 914400 h 1744394"/>
              <a:gd name="connsiteX8" fmla="*/ 494413 w 2282353"/>
              <a:gd name="connsiteY8" fmla="*/ 1744394 h 1744394"/>
              <a:gd name="connsiteX0" fmla="*/ 564752 w 2282353"/>
              <a:gd name="connsiteY0" fmla="*/ 0 h 1463039"/>
              <a:gd name="connsiteX1" fmla="*/ 733564 w 2282353"/>
              <a:gd name="connsiteY1" fmla="*/ 225082 h 1463039"/>
              <a:gd name="connsiteX2" fmla="*/ 1704234 w 2282353"/>
              <a:gd name="connsiteY2" fmla="*/ 168812 h 1463039"/>
              <a:gd name="connsiteX3" fmla="*/ 142721 w 2282353"/>
              <a:gd name="connsiteY3" fmla="*/ 492369 h 1463039"/>
              <a:gd name="connsiteX4" fmla="*/ 128652 w 2282353"/>
              <a:gd name="connsiteY4" fmla="*/ 745587 h 1463039"/>
              <a:gd name="connsiteX5" fmla="*/ 775766 w 2282353"/>
              <a:gd name="connsiteY5" fmla="*/ 731520 h 1463039"/>
              <a:gd name="connsiteX6" fmla="*/ 2281010 w 2282353"/>
              <a:gd name="connsiteY6" fmla="*/ 633045 h 1463039"/>
              <a:gd name="connsiteX7" fmla="*/ 494413 w 2282353"/>
              <a:gd name="connsiteY7" fmla="*/ 1463039 h 1463039"/>
              <a:gd name="connsiteX0" fmla="*/ 733564 w 2282353"/>
              <a:gd name="connsiteY0" fmla="*/ 65722 h 1303679"/>
              <a:gd name="connsiteX1" fmla="*/ 1704234 w 2282353"/>
              <a:gd name="connsiteY1" fmla="*/ 9452 h 1303679"/>
              <a:gd name="connsiteX2" fmla="*/ 142721 w 2282353"/>
              <a:gd name="connsiteY2" fmla="*/ 333009 h 1303679"/>
              <a:gd name="connsiteX3" fmla="*/ 128652 w 2282353"/>
              <a:gd name="connsiteY3" fmla="*/ 586227 h 1303679"/>
              <a:gd name="connsiteX4" fmla="*/ 775766 w 2282353"/>
              <a:gd name="connsiteY4" fmla="*/ 572160 h 1303679"/>
              <a:gd name="connsiteX5" fmla="*/ 2281010 w 2282353"/>
              <a:gd name="connsiteY5" fmla="*/ 473685 h 1303679"/>
              <a:gd name="connsiteX6" fmla="*/ 494413 w 2282353"/>
              <a:gd name="connsiteY6" fmla="*/ 1303679 h 1303679"/>
              <a:gd name="connsiteX0" fmla="*/ 1704234 w 2282353"/>
              <a:gd name="connsiteY0" fmla="*/ 0 h 1294227"/>
              <a:gd name="connsiteX1" fmla="*/ 142721 w 2282353"/>
              <a:gd name="connsiteY1" fmla="*/ 323557 h 1294227"/>
              <a:gd name="connsiteX2" fmla="*/ 128652 w 2282353"/>
              <a:gd name="connsiteY2" fmla="*/ 576775 h 1294227"/>
              <a:gd name="connsiteX3" fmla="*/ 775766 w 2282353"/>
              <a:gd name="connsiteY3" fmla="*/ 562708 h 1294227"/>
              <a:gd name="connsiteX4" fmla="*/ 2281010 w 2282353"/>
              <a:gd name="connsiteY4" fmla="*/ 464233 h 1294227"/>
              <a:gd name="connsiteX5" fmla="*/ 494413 w 2282353"/>
              <a:gd name="connsiteY5" fmla="*/ 1294227 h 1294227"/>
              <a:gd name="connsiteX0" fmla="*/ 142721 w 2282353"/>
              <a:gd name="connsiteY0" fmla="*/ 0 h 970670"/>
              <a:gd name="connsiteX1" fmla="*/ 128652 w 2282353"/>
              <a:gd name="connsiteY1" fmla="*/ 253218 h 970670"/>
              <a:gd name="connsiteX2" fmla="*/ 775766 w 2282353"/>
              <a:gd name="connsiteY2" fmla="*/ 239151 h 970670"/>
              <a:gd name="connsiteX3" fmla="*/ 2281010 w 2282353"/>
              <a:gd name="connsiteY3" fmla="*/ 140676 h 970670"/>
              <a:gd name="connsiteX4" fmla="*/ 494413 w 2282353"/>
              <a:gd name="connsiteY4" fmla="*/ 970670 h 970670"/>
              <a:gd name="connsiteX0" fmla="*/ 0 w 2153701"/>
              <a:gd name="connsiteY0" fmla="*/ 151481 h 868933"/>
              <a:gd name="connsiteX1" fmla="*/ 647114 w 2153701"/>
              <a:gd name="connsiteY1" fmla="*/ 137414 h 868933"/>
              <a:gd name="connsiteX2" fmla="*/ 2152358 w 2153701"/>
              <a:gd name="connsiteY2" fmla="*/ 38939 h 868933"/>
              <a:gd name="connsiteX3" fmla="*/ 365761 w 2153701"/>
              <a:gd name="connsiteY3" fmla="*/ 868933 h 868933"/>
              <a:gd name="connsiteX0" fmla="*/ 281353 w 1787940"/>
              <a:gd name="connsiteY0" fmla="*/ 137414 h 868933"/>
              <a:gd name="connsiteX1" fmla="*/ 1786597 w 1787940"/>
              <a:gd name="connsiteY1" fmla="*/ 38939 h 868933"/>
              <a:gd name="connsiteX2" fmla="*/ 0 w 1787940"/>
              <a:gd name="connsiteY2" fmla="*/ 868933 h 868933"/>
              <a:gd name="connsiteX0" fmla="*/ 1786597 w 1786597"/>
              <a:gd name="connsiteY0" fmla="*/ 0 h 829994"/>
              <a:gd name="connsiteX1" fmla="*/ 0 w 1786597"/>
              <a:gd name="connsiteY1" fmla="*/ 829994 h 82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6597" h="829994">
                <a:moveTo>
                  <a:pt x="1786597" y="0"/>
                </a:moveTo>
                <a:cubicBezTo>
                  <a:pt x="1739705" y="121920"/>
                  <a:pt x="325902" y="694006"/>
                  <a:pt x="0" y="829994"/>
                </a:cubicBezTo>
              </a:path>
            </a:pathLst>
          </a:custGeom>
          <a:noFill/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546011" y="3423302"/>
            <a:ext cx="4972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v1-&gt;v2-&gt;v4-&gt;v8-&gt;v5-&gt;v3-&gt;v6-&gt;v7</a:t>
            </a:r>
          </a:p>
        </p:txBody>
      </p:sp>
      <p:sp>
        <p:nvSpPr>
          <p:cNvPr id="94" name="矩形 93"/>
          <p:cNvSpPr/>
          <p:nvPr/>
        </p:nvSpPr>
        <p:spPr>
          <a:xfrm>
            <a:off x="7162240" y="6285107"/>
            <a:ext cx="4972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v1-&gt;v2-&gt;v3-&gt;v4-&gt;v5-&gt;v6-&gt;v7-&gt;v8</a:t>
            </a:r>
          </a:p>
        </p:txBody>
      </p:sp>
    </p:spTree>
    <p:extLst>
      <p:ext uri="{BB962C8B-B14F-4D97-AF65-F5344CB8AC3E}">
        <p14:creationId xmlns:p14="http://schemas.microsoft.com/office/powerpoint/2010/main" val="37884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/>
      <p:bldP spid="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4250" y="925378"/>
            <a:ext cx="52863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812E3A-9353-40C8-9356-A03A4B4C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图的遍历</a:t>
            </a:r>
            <a:r>
              <a:rPr lang="en-US" altLang="zh-CN" dirty="0"/>
              <a:t>——</a:t>
            </a:r>
            <a:r>
              <a:rPr lang="zh-CN" altLang="en-US" dirty="0"/>
              <a:t>要解决哪些问题？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E01BF-8174-4DB4-9892-75EE6093B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 rot="1966128">
            <a:off x="7501487" y="2112828"/>
            <a:ext cx="650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Kunstler Script" pitchFamily="66" charset="0"/>
                <a:ea typeface="华文琥珀" pitchFamily="2" charset="-122"/>
              </a:rPr>
              <a:t>？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 rot="-3026510">
            <a:off x="8364293" y="2905785"/>
            <a:ext cx="650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hlink"/>
                </a:solidFill>
                <a:latin typeface="Kunstler Script" pitchFamily="66" charset="0"/>
                <a:ea typeface="华文琥珀" pitchFamily="2" charset="-122"/>
              </a:rPr>
              <a:t>？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 rot="-580895">
            <a:off x="9085812" y="2039803"/>
            <a:ext cx="650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hlink"/>
                </a:solidFill>
                <a:latin typeface="Kunstler Script" pitchFamily="66" charset="0"/>
                <a:ea typeface="华文琥珀" pitchFamily="2" charset="-122"/>
              </a:rPr>
              <a:t>？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 rot="-4922961">
            <a:off x="7500693" y="3193122"/>
            <a:ext cx="650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hlink"/>
                </a:solidFill>
                <a:latin typeface="Kunstler Script" pitchFamily="66" charset="0"/>
                <a:ea typeface="华文琥珀" pitchFamily="2" charset="-122"/>
              </a:rPr>
              <a:t>？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41237" y="5029066"/>
            <a:ext cx="719138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241262" y="4094028"/>
            <a:ext cx="360363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173456" y="616637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9" defTabSz="685783">
              <a:spcBef>
                <a:spcPct val="20000"/>
              </a:spcBef>
              <a:buClr>
                <a:srgbClr val="629DD1">
                  <a:lumMod val="60000"/>
                  <a:lumOff val="40000"/>
                </a:srgbClr>
              </a:buClr>
              <a:buSzPct val="70000"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长沙轨道交通体验游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60802CFC-F60B-4138-85DB-1D9DFC539E3A}"/>
              </a:ext>
            </a:extLst>
          </p:cNvPr>
          <p:cNvSpPr>
            <a:spLocks/>
          </p:cNvSpPr>
          <p:nvPr/>
        </p:nvSpPr>
        <p:spPr bwMode="auto">
          <a:xfrm>
            <a:off x="107747" y="1757533"/>
            <a:ext cx="2839715" cy="3320812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7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a typeface="+mj-ea"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F2538A38-FA06-45DB-BAC3-2517A4A57236}"/>
              </a:ext>
            </a:extLst>
          </p:cNvPr>
          <p:cNvSpPr>
            <a:spLocks/>
          </p:cNvSpPr>
          <p:nvPr/>
        </p:nvSpPr>
        <p:spPr bwMode="auto">
          <a:xfrm>
            <a:off x="829630" y="1757537"/>
            <a:ext cx="1942902" cy="1199502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rgbClr val="FFC00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7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a typeface="+mj-ea"/>
            </a:endParaRPr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A177D900-F9A6-4462-85E2-726BADED1196}"/>
              </a:ext>
            </a:extLst>
          </p:cNvPr>
          <p:cNvSpPr>
            <a:spLocks/>
          </p:cNvSpPr>
          <p:nvPr/>
        </p:nvSpPr>
        <p:spPr bwMode="auto">
          <a:xfrm>
            <a:off x="1853558" y="2437365"/>
            <a:ext cx="1093902" cy="1732999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chemeClr val="accent2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7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a typeface="+mj-ea"/>
            </a:endParaRP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08D6F873-234C-494D-9191-14D49D037BE9}"/>
              </a:ext>
            </a:extLst>
          </p:cNvPr>
          <p:cNvSpPr>
            <a:spLocks/>
          </p:cNvSpPr>
          <p:nvPr/>
        </p:nvSpPr>
        <p:spPr bwMode="auto">
          <a:xfrm>
            <a:off x="93749" y="1939589"/>
            <a:ext cx="1200028" cy="1767567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rgbClr val="FF0000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defTabSz="89173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ea typeface="+mj-ea"/>
            </a:endParaRPr>
          </a:p>
        </p:txBody>
      </p:sp>
      <p:sp>
        <p:nvSpPr>
          <p:cNvPr id="37" name="TextBox 58">
            <a:extLst>
              <a:ext uri="{FF2B5EF4-FFF2-40B4-BE49-F238E27FC236}">
                <a16:creationId xmlns:a16="http://schemas.microsoft.com/office/drawing/2014/main" id="{57F99C73-A4E7-4C84-A546-B78174DE66C9}"/>
              </a:ext>
            </a:extLst>
          </p:cNvPr>
          <p:cNvSpPr txBox="1"/>
          <p:nvPr/>
        </p:nvSpPr>
        <p:spPr bwMode="auto">
          <a:xfrm>
            <a:off x="435426" y="2426715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917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+mj-ea"/>
              </a:rPr>
              <a:t>1</a:t>
            </a:r>
            <a:endParaRPr lang="zh-CN" altLang="en-US" sz="3200" b="1" dirty="0">
              <a:solidFill>
                <a:srgbClr val="F8F8F8"/>
              </a:solidFill>
              <a:ea typeface="+mj-ea"/>
            </a:endParaRPr>
          </a:p>
        </p:txBody>
      </p:sp>
      <p:sp>
        <p:nvSpPr>
          <p:cNvPr id="38" name="TextBox 70">
            <a:extLst>
              <a:ext uri="{FF2B5EF4-FFF2-40B4-BE49-F238E27FC236}">
                <a16:creationId xmlns:a16="http://schemas.microsoft.com/office/drawing/2014/main" id="{7ECCA42A-918B-413A-8927-7D0540C3E804}"/>
              </a:ext>
            </a:extLst>
          </p:cNvPr>
          <p:cNvSpPr txBox="1"/>
          <p:nvPr/>
        </p:nvSpPr>
        <p:spPr bwMode="auto">
          <a:xfrm>
            <a:off x="1571684" y="1963978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917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+mj-ea"/>
              </a:rPr>
              <a:t>2</a:t>
            </a:r>
            <a:endParaRPr lang="zh-CN" altLang="en-US" sz="3200" b="1" dirty="0">
              <a:solidFill>
                <a:srgbClr val="F8F8F8"/>
              </a:solidFill>
              <a:ea typeface="+mj-ea"/>
            </a:endParaRPr>
          </a:p>
        </p:txBody>
      </p:sp>
      <p:sp>
        <p:nvSpPr>
          <p:cNvPr id="39" name="TextBox 73">
            <a:extLst>
              <a:ext uri="{FF2B5EF4-FFF2-40B4-BE49-F238E27FC236}">
                <a16:creationId xmlns:a16="http://schemas.microsoft.com/office/drawing/2014/main" id="{46387E24-9E0D-4F10-9709-B3DD4047D5D2}"/>
              </a:ext>
            </a:extLst>
          </p:cNvPr>
          <p:cNvSpPr txBox="1"/>
          <p:nvPr/>
        </p:nvSpPr>
        <p:spPr bwMode="auto">
          <a:xfrm>
            <a:off x="2311196" y="3040206"/>
            <a:ext cx="3930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917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8F8F8"/>
                </a:solidFill>
                <a:ea typeface="+mj-ea"/>
              </a:rPr>
              <a:t>3</a:t>
            </a:r>
            <a:endParaRPr lang="zh-CN" altLang="en-US" sz="3200" b="1" dirty="0">
              <a:solidFill>
                <a:srgbClr val="F8F8F8"/>
              </a:solidFill>
              <a:ea typeface="+mj-ea"/>
            </a:endParaRPr>
          </a:p>
        </p:txBody>
      </p:sp>
      <p:sp>
        <p:nvSpPr>
          <p:cNvPr id="41" name="TextBox 79">
            <a:extLst>
              <a:ext uri="{FF2B5EF4-FFF2-40B4-BE49-F238E27FC236}">
                <a16:creationId xmlns:a16="http://schemas.microsoft.com/office/drawing/2014/main" id="{4E26A23C-E6EB-4695-BB96-240B1220335E}"/>
              </a:ext>
            </a:extLst>
          </p:cNvPr>
          <p:cNvSpPr txBox="1"/>
          <p:nvPr/>
        </p:nvSpPr>
        <p:spPr>
          <a:xfrm>
            <a:off x="3641465" y="1860621"/>
            <a:ext cx="2622653" cy="558280"/>
          </a:xfrm>
          <a:prstGeom prst="rect">
            <a:avLst/>
          </a:prstGeom>
          <a:noFill/>
        </p:spPr>
        <p:txBody>
          <a:bodyPr wrap="square" lIns="66852" tIns="33426" rIns="66852" bIns="33426">
            <a:spAutoFit/>
          </a:bodyPr>
          <a:lstStyle/>
          <a:p>
            <a:pPr defTabSz="8917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哪些点已经走过了？</a:t>
            </a:r>
          </a:p>
        </p:txBody>
      </p:sp>
      <p:grpSp>
        <p:nvGrpSpPr>
          <p:cNvPr id="42" name="组合 55">
            <a:extLst>
              <a:ext uri="{FF2B5EF4-FFF2-40B4-BE49-F238E27FC236}">
                <a16:creationId xmlns:a16="http://schemas.microsoft.com/office/drawing/2014/main" id="{AAE17217-FDDC-436F-9096-FA617661AFAC}"/>
              </a:ext>
            </a:extLst>
          </p:cNvPr>
          <p:cNvGrpSpPr/>
          <p:nvPr/>
        </p:nvGrpSpPr>
        <p:grpSpPr>
          <a:xfrm>
            <a:off x="2853615" y="1987716"/>
            <a:ext cx="706767" cy="698312"/>
            <a:chOff x="6409426" y="1173624"/>
            <a:chExt cx="962086" cy="962084"/>
          </a:xfrm>
          <a:solidFill>
            <a:srgbClr val="54B5AB"/>
          </a:solidFill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6F046BA-9320-4EF4-9F36-CEBBEA59A6C5}"/>
                </a:ext>
              </a:extLst>
            </p:cNvPr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8917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ea typeface="+mj-ea"/>
              </a:endParaRPr>
            </a:p>
          </p:txBody>
        </p:sp>
        <p:sp>
          <p:nvSpPr>
            <p:cNvPr id="44" name="TextBox 82">
              <a:extLst>
                <a:ext uri="{FF2B5EF4-FFF2-40B4-BE49-F238E27FC236}">
                  <a16:creationId xmlns:a16="http://schemas.microsoft.com/office/drawing/2014/main" id="{67B0D9F5-2D9E-4B3C-A8F2-751754D5CB0D}"/>
                </a:ext>
              </a:extLst>
            </p:cNvPr>
            <p:cNvSpPr txBox="1"/>
            <p:nvPr/>
          </p:nvSpPr>
          <p:spPr>
            <a:xfrm>
              <a:off x="6653352" y="1318965"/>
              <a:ext cx="535047" cy="8056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917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solidFill>
                    <a:srgbClr val="F8F8F8"/>
                  </a:solidFill>
                  <a:ea typeface="+mj-ea"/>
                </a:rPr>
                <a:t>1</a:t>
              </a:r>
              <a:endParaRPr lang="zh-CN" altLang="en-US" sz="3200" b="1" dirty="0">
                <a:solidFill>
                  <a:srgbClr val="F8F8F8"/>
                </a:solidFill>
                <a:ea typeface="+mj-ea"/>
              </a:endParaRPr>
            </a:p>
          </p:txBody>
        </p:sp>
      </p:grpSp>
      <p:grpSp>
        <p:nvGrpSpPr>
          <p:cNvPr id="45" name="组合 58">
            <a:extLst>
              <a:ext uri="{FF2B5EF4-FFF2-40B4-BE49-F238E27FC236}">
                <a16:creationId xmlns:a16="http://schemas.microsoft.com/office/drawing/2014/main" id="{8CCE1307-C7F1-4EB7-9072-94A858A6569E}"/>
              </a:ext>
            </a:extLst>
          </p:cNvPr>
          <p:cNvGrpSpPr/>
          <p:nvPr/>
        </p:nvGrpSpPr>
        <p:grpSpPr>
          <a:xfrm>
            <a:off x="2853615" y="3650276"/>
            <a:ext cx="706767" cy="698312"/>
            <a:chOff x="6409426" y="2394908"/>
            <a:chExt cx="962086" cy="962084"/>
          </a:xfrm>
          <a:solidFill>
            <a:schemeClr val="accent1"/>
          </a:solidFill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C9A5626-86DD-4F87-BCCA-14EAE6D9C8BC}"/>
                </a:ext>
              </a:extLst>
            </p:cNvPr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8917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ea typeface="+mj-ea"/>
              </a:endParaRPr>
            </a:p>
          </p:txBody>
        </p:sp>
        <p:sp>
          <p:nvSpPr>
            <p:cNvPr id="47" name="TextBox 85">
              <a:extLst>
                <a:ext uri="{FF2B5EF4-FFF2-40B4-BE49-F238E27FC236}">
                  <a16:creationId xmlns:a16="http://schemas.microsoft.com/office/drawing/2014/main" id="{D183B2DB-AA16-4F71-9783-4A668620D029}"/>
                </a:ext>
              </a:extLst>
            </p:cNvPr>
            <p:cNvSpPr txBox="1"/>
            <p:nvPr/>
          </p:nvSpPr>
          <p:spPr>
            <a:xfrm>
              <a:off x="6635864" y="2536282"/>
              <a:ext cx="535047" cy="8056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8917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+mn-lt"/>
                </a:rPr>
                <a:t>2</a:t>
              </a:r>
              <a:endParaRPr lang="zh-CN" altLang="en-US" sz="3200" dirty="0">
                <a:latin typeface="+mn-lt"/>
              </a:endParaRPr>
            </a:p>
          </p:txBody>
        </p:sp>
      </p:grpSp>
      <p:grpSp>
        <p:nvGrpSpPr>
          <p:cNvPr id="48" name="组合 61">
            <a:extLst>
              <a:ext uri="{FF2B5EF4-FFF2-40B4-BE49-F238E27FC236}">
                <a16:creationId xmlns:a16="http://schemas.microsoft.com/office/drawing/2014/main" id="{A6BCB721-88DC-4900-8E38-91095CDA925F}"/>
              </a:ext>
            </a:extLst>
          </p:cNvPr>
          <p:cNvGrpSpPr/>
          <p:nvPr/>
        </p:nvGrpSpPr>
        <p:grpSpPr>
          <a:xfrm>
            <a:off x="2853610" y="5505102"/>
            <a:ext cx="706767" cy="698312"/>
            <a:chOff x="6409429" y="3568104"/>
            <a:chExt cx="962087" cy="962084"/>
          </a:xfrm>
          <a:solidFill>
            <a:schemeClr val="accent2"/>
          </a:solidFill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9BF7786-8F1A-4C22-B990-A5FAB8560023}"/>
                </a:ext>
              </a:extLst>
            </p:cNvPr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defTabSz="8917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>
                <a:ea typeface="+mj-ea"/>
              </a:endParaRPr>
            </a:p>
          </p:txBody>
        </p:sp>
        <p:sp>
          <p:nvSpPr>
            <p:cNvPr id="50" name="TextBox 88">
              <a:extLst>
                <a:ext uri="{FF2B5EF4-FFF2-40B4-BE49-F238E27FC236}">
                  <a16:creationId xmlns:a16="http://schemas.microsoft.com/office/drawing/2014/main" id="{CDEBD243-A952-492A-9DAC-B62F888C4C7A}"/>
                </a:ext>
              </a:extLst>
            </p:cNvPr>
            <p:cNvSpPr txBox="1"/>
            <p:nvPr/>
          </p:nvSpPr>
          <p:spPr>
            <a:xfrm>
              <a:off x="6635869" y="3702117"/>
              <a:ext cx="535048" cy="8056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defTabSz="8917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latin typeface="+mn-lt"/>
                </a:rPr>
                <a:t>3</a:t>
              </a:r>
              <a:endParaRPr lang="zh-CN" altLang="en-US" sz="3200" dirty="0">
                <a:latin typeface="+mn-lt"/>
              </a:endParaRPr>
            </a:p>
          </p:txBody>
        </p:sp>
      </p:grpSp>
      <p:sp>
        <p:nvSpPr>
          <p:cNvPr id="54" name="TextBox 92">
            <a:extLst>
              <a:ext uri="{FF2B5EF4-FFF2-40B4-BE49-F238E27FC236}">
                <a16:creationId xmlns:a16="http://schemas.microsoft.com/office/drawing/2014/main" id="{A481AE82-21D9-4CDA-AC71-74279607C86B}"/>
              </a:ext>
            </a:extLst>
          </p:cNvPr>
          <p:cNvSpPr txBox="1"/>
          <p:nvPr/>
        </p:nvSpPr>
        <p:spPr>
          <a:xfrm>
            <a:off x="3688531" y="3660090"/>
            <a:ext cx="3484925" cy="621503"/>
          </a:xfrm>
          <a:prstGeom prst="rect">
            <a:avLst/>
          </a:prstGeom>
          <a:noFill/>
        </p:spPr>
        <p:txBody>
          <a:bodyPr wrap="square" lIns="66852" tIns="33426" rIns="66852" bIns="33426">
            <a:spAutoFit/>
          </a:bodyPr>
          <a:lstStyle>
            <a:defPPr>
              <a:defRPr lang="zh-CN"/>
            </a:defPPr>
            <a:lvl1pPr defTabSz="8917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defRPr>
            </a:lvl1pPr>
          </a:lstStyle>
          <a:p>
            <a:r>
              <a:rPr lang="zh-CN" altLang="en-US" dirty="0"/>
              <a:t>怎么找下一个点？</a:t>
            </a:r>
          </a:p>
        </p:txBody>
      </p:sp>
      <p:sp>
        <p:nvSpPr>
          <p:cNvPr id="56" name="泪滴形 55"/>
          <p:cNvSpPr/>
          <p:nvPr/>
        </p:nvSpPr>
        <p:spPr>
          <a:xfrm rot="20737922">
            <a:off x="977515" y="5217080"/>
            <a:ext cx="699247" cy="935853"/>
          </a:xfrm>
          <a:prstGeom prst="teardrop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66852" tIns="33426" rIns="66852" bIns="33426"/>
          <a:lstStyle/>
          <a:p>
            <a:pPr algn="ctr" defTabSz="891735"/>
            <a:endParaRPr lang="zh-CN" altLang="en-US" sz="2400" b="1">
              <a:solidFill>
                <a:schemeClr val="bg1"/>
              </a:solidFill>
              <a:ea typeface="+mj-ea"/>
            </a:endParaRPr>
          </a:p>
        </p:txBody>
      </p:sp>
      <p:sp>
        <p:nvSpPr>
          <p:cNvPr id="57" name="TextBox 79">
            <a:extLst>
              <a:ext uri="{FF2B5EF4-FFF2-40B4-BE49-F238E27FC236}">
                <a16:creationId xmlns:a16="http://schemas.microsoft.com/office/drawing/2014/main" id="{4E26A23C-E6EB-4695-BB96-240B1220335E}"/>
              </a:ext>
            </a:extLst>
          </p:cNvPr>
          <p:cNvSpPr txBox="1"/>
          <p:nvPr/>
        </p:nvSpPr>
        <p:spPr>
          <a:xfrm>
            <a:off x="3795489" y="2426715"/>
            <a:ext cx="2622653" cy="953901"/>
          </a:xfrm>
          <a:prstGeom prst="rect">
            <a:avLst/>
          </a:prstGeom>
          <a:noFill/>
        </p:spPr>
        <p:txBody>
          <a:bodyPr wrap="square" lIns="66852" tIns="33426" rIns="66852" bIns="33426">
            <a:spAutoFit/>
          </a:bodyPr>
          <a:lstStyle>
            <a:defPPr>
              <a:defRPr lang="zh-CN"/>
            </a:defPPr>
            <a:lvl1pPr marL="342900" indent="-342900" defTabSz="89173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defRPr>
            </a:lvl1pPr>
          </a:lstStyle>
          <a:p>
            <a:r>
              <a:rPr lang="zh-CN" altLang="en-US" dirty="0"/>
              <a:t>设置</a:t>
            </a:r>
            <a:r>
              <a:rPr lang="en-US" altLang="zh-CN" dirty="0"/>
              <a:t>visited</a:t>
            </a:r>
            <a:r>
              <a:rPr lang="zh-CN" altLang="en-US" dirty="0"/>
              <a:t>数组进行标记</a:t>
            </a:r>
          </a:p>
        </p:txBody>
      </p:sp>
      <p:sp>
        <p:nvSpPr>
          <p:cNvPr id="58" name="TextBox 79">
            <a:extLst>
              <a:ext uri="{FF2B5EF4-FFF2-40B4-BE49-F238E27FC236}">
                <a16:creationId xmlns:a16="http://schemas.microsoft.com/office/drawing/2014/main" id="{4E26A23C-E6EB-4695-BB96-240B1220335E}"/>
              </a:ext>
            </a:extLst>
          </p:cNvPr>
          <p:cNvSpPr txBox="1"/>
          <p:nvPr/>
        </p:nvSpPr>
        <p:spPr>
          <a:xfrm>
            <a:off x="3822871" y="4170364"/>
            <a:ext cx="2622653" cy="918379"/>
          </a:xfrm>
          <a:prstGeom prst="rect">
            <a:avLst/>
          </a:prstGeom>
          <a:noFill/>
        </p:spPr>
        <p:txBody>
          <a:bodyPr wrap="square" lIns="66852" tIns="33426" rIns="66852" bIns="33426">
            <a:spAutoFit/>
          </a:bodyPr>
          <a:lstStyle/>
          <a:p>
            <a:pPr marL="342900" indent="-342900" defTabSz="89173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到相应的存储结构中找邻接点</a:t>
            </a: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A481AE82-21D9-4CDA-AC71-74279607C86B}"/>
              </a:ext>
            </a:extLst>
          </p:cNvPr>
          <p:cNvSpPr txBox="1"/>
          <p:nvPr/>
        </p:nvSpPr>
        <p:spPr>
          <a:xfrm>
            <a:off x="3745246" y="5522782"/>
            <a:ext cx="3484925" cy="621503"/>
          </a:xfrm>
          <a:prstGeom prst="rect">
            <a:avLst/>
          </a:prstGeom>
          <a:noFill/>
        </p:spPr>
        <p:txBody>
          <a:bodyPr wrap="square" lIns="66852" tIns="33426" rIns="66852" bIns="33426">
            <a:spAutoFit/>
          </a:bodyPr>
          <a:lstStyle>
            <a:defPPr>
              <a:defRPr lang="zh-CN"/>
            </a:defPPr>
            <a:lvl1pPr defTabSz="8917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defRPr>
            </a:lvl1pPr>
          </a:lstStyle>
          <a:p>
            <a:r>
              <a:rPr lang="zh-CN" altLang="en-US" dirty="0"/>
              <a:t>一条路走到头了怎么办？</a:t>
            </a:r>
          </a:p>
        </p:txBody>
      </p:sp>
      <p:sp>
        <p:nvSpPr>
          <p:cNvPr id="60" name="TextBox 79">
            <a:extLst>
              <a:ext uri="{FF2B5EF4-FFF2-40B4-BE49-F238E27FC236}">
                <a16:creationId xmlns:a16="http://schemas.microsoft.com/office/drawing/2014/main" id="{4E26A23C-E6EB-4695-BB96-240B1220335E}"/>
              </a:ext>
            </a:extLst>
          </p:cNvPr>
          <p:cNvSpPr txBox="1"/>
          <p:nvPr/>
        </p:nvSpPr>
        <p:spPr>
          <a:xfrm>
            <a:off x="3879586" y="6033056"/>
            <a:ext cx="2930239" cy="621503"/>
          </a:xfrm>
          <a:prstGeom prst="rect">
            <a:avLst/>
          </a:prstGeom>
          <a:noFill/>
        </p:spPr>
        <p:txBody>
          <a:bodyPr wrap="square" lIns="66852" tIns="33426" rIns="66852" bIns="33426">
            <a:spAutoFit/>
          </a:bodyPr>
          <a:lstStyle/>
          <a:p>
            <a:pPr marL="342900" indent="-342900" defTabSz="89173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回溯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记录分支点</a:t>
            </a:r>
          </a:p>
        </p:txBody>
      </p:sp>
      <p:sp>
        <p:nvSpPr>
          <p:cNvPr id="62" name="五角星 61"/>
          <p:cNvSpPr/>
          <p:nvPr/>
        </p:nvSpPr>
        <p:spPr>
          <a:xfrm>
            <a:off x="7230171" y="1362907"/>
            <a:ext cx="379730" cy="37973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7943 0.1166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43 0.11667 L -0.00807 0.370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8" grpId="0" animBg="1"/>
      <p:bldP spid="18" grpId="1" animBg="1"/>
      <p:bldP spid="19" grpId="0" animBg="1"/>
      <p:bldP spid="19" grpId="1" animBg="1"/>
      <p:bldP spid="30" grpId="0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1" grpId="0"/>
      <p:bldP spid="54" grpId="0"/>
      <p:bldP spid="56" grpId="0" animBg="1"/>
      <p:bldP spid="57" grpId="0"/>
      <p:bldP spid="58" grpId="0"/>
      <p:bldP spid="59" grpId="0"/>
      <p:bldP spid="60" grpId="0"/>
      <p:bldP spid="62" grpId="0" animBg="1"/>
      <p:bldP spid="62" grpId="1" animBg="1"/>
      <p:bldP spid="62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2E3A-9353-40C8-9356-A03A4B4C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9891"/>
            <a:ext cx="10972800" cy="685805"/>
          </a:xfrm>
        </p:spPr>
        <p:txBody>
          <a:bodyPr/>
          <a:lstStyle/>
          <a:p>
            <a:r>
              <a:rPr lang="zh-CN" altLang="en-US" dirty="0"/>
              <a:t>邻接表的深度优先遍历（递归）</a:t>
            </a:r>
            <a:r>
              <a:rPr lang="en-US" altLang="zh-CN" dirty="0"/>
              <a:t>(Depth First Search)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E01BF-8174-4DB4-9892-75EE6093B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F216CE3-A8D1-45E9-ABA2-583DAE6B6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70" y="1647567"/>
            <a:ext cx="9550963" cy="4372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10000"/>
              </a:lnSpc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/>
              <a:t>void DFS(Graph G, int v) {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// </a:t>
            </a:r>
            <a:r>
              <a:rPr lang="zh-CN" altLang="en-US" dirty="0"/>
              <a:t>从顶点</a:t>
            </a:r>
            <a:r>
              <a:rPr lang="en-US" altLang="zh-CN" dirty="0"/>
              <a:t>v</a:t>
            </a:r>
            <a:r>
              <a:rPr lang="zh-CN" altLang="en-US" dirty="0"/>
              <a:t>出发，深度优先搜索遍历连通图 </a:t>
            </a:r>
            <a:r>
              <a:rPr lang="en-US" altLang="zh-CN" dirty="0"/>
              <a:t>G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visited[v] = TRUE;   VisitFunc(v);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for ( w=FirstAdjVex(G, v);  w!=0; w=NextAdjVex(G,v,w))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	//</a:t>
            </a:r>
            <a:r>
              <a:rPr lang="zh-CN" altLang="en-US" dirty="0"/>
              <a:t>返回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zh-CN" altLang="en-US" dirty="0"/>
              <a:t>相对于</a:t>
            </a:r>
            <a:r>
              <a:rPr lang="en-US" altLang="zh-CN" dirty="0"/>
              <a:t>w)</a:t>
            </a:r>
            <a:r>
              <a:rPr lang="zh-CN" altLang="en-US" dirty="0"/>
              <a:t>下一邻接点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if (!visited[w])  DFS(G, w);    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// </a:t>
            </a:r>
            <a:r>
              <a:rPr lang="zh-CN" altLang="en-US" dirty="0"/>
              <a:t>对</a:t>
            </a:r>
            <a:r>
              <a:rPr lang="en-US" altLang="zh-CN" dirty="0"/>
              <a:t>v</a:t>
            </a:r>
            <a:r>
              <a:rPr lang="zh-CN" altLang="en-US" dirty="0"/>
              <a:t>的尚未访问的邻接顶点</a:t>
            </a:r>
            <a:r>
              <a:rPr lang="en-US" altLang="zh-CN" dirty="0"/>
              <a:t>w </a:t>
            </a:r>
            <a:r>
              <a:rPr lang="zh-CN" altLang="en-US" dirty="0"/>
              <a:t>递归调用</a:t>
            </a:r>
            <a:r>
              <a:rPr lang="en-US" altLang="zh-CN" dirty="0"/>
              <a:t>DFS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} // DFS</a:t>
            </a:r>
          </a:p>
        </p:txBody>
      </p:sp>
    </p:spTree>
    <p:extLst>
      <p:ext uri="{BB962C8B-B14F-4D97-AF65-F5344CB8AC3E}">
        <p14:creationId xmlns:p14="http://schemas.microsoft.com/office/powerpoint/2010/main" val="123111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2E3A-9353-40C8-9356-A03A4B4C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邻接表的深度优先遍历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E01BF-8174-4DB4-9892-75EE6093B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03A3159-52FC-4279-A823-30CC9D2D4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6648"/>
              </p:ext>
            </p:extLst>
          </p:nvPr>
        </p:nvGraphicFramePr>
        <p:xfrm>
          <a:off x="5930083" y="1425720"/>
          <a:ext cx="1823661" cy="419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7859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71003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36610"/>
              </p:ext>
            </p:extLst>
          </p:nvPr>
        </p:nvGraphicFramePr>
        <p:xfrm>
          <a:off x="8046401" y="1417638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739FC62C-9E0E-4B93-91FA-D3C06EC39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81578"/>
              </p:ext>
            </p:extLst>
          </p:nvPr>
        </p:nvGraphicFramePr>
        <p:xfrm>
          <a:off x="9501196" y="1417638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DCED021-862E-4920-820E-3318011F58DC}"/>
              </a:ext>
            </a:extLst>
          </p:cNvPr>
          <p:cNvCxnSpPr>
            <a:endCxn id="69" idx="1"/>
          </p:cNvCxnSpPr>
          <p:nvPr/>
        </p:nvCxnSpPr>
        <p:spPr>
          <a:xfrm>
            <a:off x="7563410" y="1646238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3A0EA6A-17E3-460D-A0C9-88E8C72E18D9}"/>
              </a:ext>
            </a:extLst>
          </p:cNvPr>
          <p:cNvCxnSpPr>
            <a:stCxn id="69" idx="3"/>
            <a:endCxn id="70" idx="1"/>
          </p:cNvCxnSpPr>
          <p:nvPr/>
        </p:nvCxnSpPr>
        <p:spPr>
          <a:xfrm>
            <a:off x="9124925" y="1646238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FE0C9296-0333-47D2-AC08-B58717D3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05266"/>
              </p:ext>
            </p:extLst>
          </p:nvPr>
        </p:nvGraphicFramePr>
        <p:xfrm>
          <a:off x="8046401" y="1990697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A8156DFF-2C5A-4390-9694-ABBE834C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20874"/>
              </p:ext>
            </p:extLst>
          </p:nvPr>
        </p:nvGraphicFramePr>
        <p:xfrm>
          <a:off x="8046196" y="2495728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6FD59C-7F5B-4385-BFDA-9BB2393EDB71}"/>
              </a:ext>
            </a:extLst>
          </p:cNvPr>
          <p:cNvCxnSpPr>
            <a:endCxn id="73" idx="1"/>
          </p:cNvCxnSpPr>
          <p:nvPr/>
        </p:nvCxnSpPr>
        <p:spPr>
          <a:xfrm>
            <a:off x="7563410" y="2219297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824E998-A04E-47C5-8F66-F8BB1E1BB488}"/>
              </a:ext>
            </a:extLst>
          </p:cNvPr>
          <p:cNvCxnSpPr>
            <a:endCxn id="74" idx="1"/>
          </p:cNvCxnSpPr>
          <p:nvPr/>
        </p:nvCxnSpPr>
        <p:spPr>
          <a:xfrm flipV="1">
            <a:off x="7586395" y="2724328"/>
            <a:ext cx="459801" cy="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8CFED5CD-DC28-495A-A2D7-A44EF0721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08922"/>
              </p:ext>
            </p:extLst>
          </p:nvPr>
        </p:nvGraphicFramePr>
        <p:xfrm>
          <a:off x="8046401" y="300830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88B8B1C-18D3-4785-B56A-0F94DB635D7C}"/>
              </a:ext>
            </a:extLst>
          </p:cNvPr>
          <p:cNvCxnSpPr>
            <a:endCxn id="77" idx="1"/>
          </p:cNvCxnSpPr>
          <p:nvPr/>
        </p:nvCxnSpPr>
        <p:spPr>
          <a:xfrm>
            <a:off x="7563410" y="3236904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24976669-61E2-44AD-9EEB-6107F0C5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39256"/>
              </p:ext>
            </p:extLst>
          </p:nvPr>
        </p:nvGraphicFramePr>
        <p:xfrm>
          <a:off x="8046401" y="3553227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9442CA3A-1FF9-412A-9150-873CF04E8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49292"/>
              </p:ext>
            </p:extLst>
          </p:nvPr>
        </p:nvGraphicFramePr>
        <p:xfrm>
          <a:off x="9501196" y="304326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6EA1C19-884F-4847-B2FE-08ED3B444FBE}"/>
              </a:ext>
            </a:extLst>
          </p:cNvPr>
          <p:cNvCxnSpPr>
            <a:endCxn id="79" idx="1"/>
          </p:cNvCxnSpPr>
          <p:nvPr/>
        </p:nvCxnSpPr>
        <p:spPr>
          <a:xfrm>
            <a:off x="7563410" y="3781827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17257BB-CCA4-4B22-AF13-19A740A75466}"/>
              </a:ext>
            </a:extLst>
          </p:cNvPr>
          <p:cNvCxnSpPr>
            <a:endCxn id="80" idx="1"/>
          </p:cNvCxnSpPr>
          <p:nvPr/>
        </p:nvCxnSpPr>
        <p:spPr>
          <a:xfrm>
            <a:off x="9124925" y="3271861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898AFE91-6B7D-4972-A9F6-2AEA9148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45064"/>
              </p:ext>
            </p:extLst>
          </p:nvPr>
        </p:nvGraphicFramePr>
        <p:xfrm>
          <a:off x="9501196" y="1990697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84020B3-2263-4424-B153-B073FFAAE68D}"/>
              </a:ext>
            </a:extLst>
          </p:cNvPr>
          <p:cNvCxnSpPr>
            <a:stCxn id="73" idx="3"/>
            <a:endCxn id="83" idx="1"/>
          </p:cNvCxnSpPr>
          <p:nvPr/>
        </p:nvCxnSpPr>
        <p:spPr>
          <a:xfrm>
            <a:off x="9124925" y="2219297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4A07983B-BD91-4596-B381-14E61439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99313"/>
              </p:ext>
            </p:extLst>
          </p:nvPr>
        </p:nvGraphicFramePr>
        <p:xfrm>
          <a:off x="10978550" y="1990697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34D99CC-1D71-41AD-A02B-09711E37FDAB}"/>
              </a:ext>
            </a:extLst>
          </p:cNvPr>
          <p:cNvCxnSpPr>
            <a:stCxn id="83" idx="3"/>
            <a:endCxn id="85" idx="1"/>
          </p:cNvCxnSpPr>
          <p:nvPr/>
        </p:nvCxnSpPr>
        <p:spPr>
          <a:xfrm>
            <a:off x="10579720" y="2219297"/>
            <a:ext cx="398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DA5BC66C-DEFB-424B-8A5A-2A9A8FA4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18498"/>
              </p:ext>
            </p:extLst>
          </p:nvPr>
        </p:nvGraphicFramePr>
        <p:xfrm>
          <a:off x="9501196" y="2495728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5678FC2-E551-45AB-8D83-FF09E56542F5}"/>
              </a:ext>
            </a:extLst>
          </p:cNvPr>
          <p:cNvCxnSpPr>
            <a:stCxn id="74" idx="3"/>
            <a:endCxn id="87" idx="1"/>
          </p:cNvCxnSpPr>
          <p:nvPr/>
        </p:nvCxnSpPr>
        <p:spPr>
          <a:xfrm>
            <a:off x="9124720" y="2724328"/>
            <a:ext cx="376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E2A9EAC5-5845-4C5B-8635-C2A8992AA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57282"/>
              </p:ext>
            </p:extLst>
          </p:nvPr>
        </p:nvGraphicFramePr>
        <p:xfrm>
          <a:off x="9501196" y="3553227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AB85B7A-2E40-4A6C-AE05-9C4A01369001}"/>
              </a:ext>
            </a:extLst>
          </p:cNvPr>
          <p:cNvCxnSpPr>
            <a:stCxn id="79" idx="3"/>
            <a:endCxn id="89" idx="1"/>
          </p:cNvCxnSpPr>
          <p:nvPr/>
        </p:nvCxnSpPr>
        <p:spPr>
          <a:xfrm>
            <a:off x="9124925" y="3781827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114FD688-14A8-461F-B7F0-2E3B0F28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45354"/>
              </p:ext>
            </p:extLst>
          </p:nvPr>
        </p:nvGraphicFramePr>
        <p:xfrm>
          <a:off x="8046401" y="4076766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305269B-D94C-4903-8AF9-E6D0B7109E68}"/>
              </a:ext>
            </a:extLst>
          </p:cNvPr>
          <p:cNvCxnSpPr>
            <a:endCxn id="91" idx="1"/>
          </p:cNvCxnSpPr>
          <p:nvPr/>
        </p:nvCxnSpPr>
        <p:spPr>
          <a:xfrm>
            <a:off x="7563410" y="4305366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6CBF8C9C-3C7C-4FD3-A5EE-538EA9C42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18633"/>
              </p:ext>
            </p:extLst>
          </p:nvPr>
        </p:nvGraphicFramePr>
        <p:xfrm>
          <a:off x="9501196" y="4076766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AB55870-0FE6-4CCD-85C9-FF60F0D849B7}"/>
              </a:ext>
            </a:extLst>
          </p:cNvPr>
          <p:cNvCxnSpPr>
            <a:stCxn id="91" idx="3"/>
            <a:endCxn id="93" idx="1"/>
          </p:cNvCxnSpPr>
          <p:nvPr/>
        </p:nvCxnSpPr>
        <p:spPr>
          <a:xfrm>
            <a:off x="9124925" y="4305366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801DF893-1C10-40BF-B31F-F283AABE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35944"/>
              </p:ext>
            </p:extLst>
          </p:nvPr>
        </p:nvGraphicFramePr>
        <p:xfrm>
          <a:off x="9501196" y="461680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F66511D-34E3-47B2-A327-A457FF5F5CA2}"/>
              </a:ext>
            </a:extLst>
          </p:cNvPr>
          <p:cNvCxnSpPr>
            <a:cxnSpLocks/>
            <a:stCxn id="102" idx="3"/>
            <a:endCxn id="95" idx="1"/>
          </p:cNvCxnSpPr>
          <p:nvPr/>
        </p:nvCxnSpPr>
        <p:spPr>
          <a:xfrm>
            <a:off x="9128551" y="4845403"/>
            <a:ext cx="372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53C07B3A-C1BF-426E-BE88-36F409487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8087"/>
              </p:ext>
            </p:extLst>
          </p:nvPr>
        </p:nvGraphicFramePr>
        <p:xfrm>
          <a:off x="10978550" y="2494992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4397408-B27D-40BF-A7AB-BCFAF32D2559}"/>
              </a:ext>
            </a:extLst>
          </p:cNvPr>
          <p:cNvCxnSpPr>
            <a:cxnSpLocks/>
            <a:stCxn id="87" idx="3"/>
            <a:endCxn id="99" idx="1"/>
          </p:cNvCxnSpPr>
          <p:nvPr/>
        </p:nvCxnSpPr>
        <p:spPr>
          <a:xfrm flipV="1">
            <a:off x="10579720" y="2723592"/>
            <a:ext cx="398830" cy="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3961AFDF-50CB-4769-8DD0-D22DBC901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86337"/>
              </p:ext>
            </p:extLst>
          </p:nvPr>
        </p:nvGraphicFramePr>
        <p:xfrm>
          <a:off x="8050027" y="461680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028DAC2-0642-4D48-B998-5DFC487A9D18}"/>
              </a:ext>
            </a:extLst>
          </p:cNvPr>
          <p:cNvCxnSpPr>
            <a:endCxn id="102" idx="1"/>
          </p:cNvCxnSpPr>
          <p:nvPr/>
        </p:nvCxnSpPr>
        <p:spPr>
          <a:xfrm>
            <a:off x="7567036" y="4845403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7E406757-1F13-4E49-ADD4-AC2CED049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3287"/>
              </p:ext>
            </p:extLst>
          </p:nvPr>
        </p:nvGraphicFramePr>
        <p:xfrm>
          <a:off x="9507677" y="513100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36CAC68-D9D5-45B4-B4DF-D9B0CC29D696}"/>
              </a:ext>
            </a:extLst>
          </p:cNvPr>
          <p:cNvCxnSpPr>
            <a:cxnSpLocks/>
            <a:stCxn id="107" idx="3"/>
            <a:endCxn id="105" idx="1"/>
          </p:cNvCxnSpPr>
          <p:nvPr/>
        </p:nvCxnSpPr>
        <p:spPr>
          <a:xfrm>
            <a:off x="9135032" y="5359603"/>
            <a:ext cx="372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7B3E379C-6CDE-4AE8-8E38-301D964C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79506"/>
              </p:ext>
            </p:extLst>
          </p:nvPr>
        </p:nvGraphicFramePr>
        <p:xfrm>
          <a:off x="8056508" y="513100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918551C-446E-4726-8D41-8EA089700E13}"/>
              </a:ext>
            </a:extLst>
          </p:cNvPr>
          <p:cNvCxnSpPr>
            <a:endCxn id="107" idx="1"/>
          </p:cNvCxnSpPr>
          <p:nvPr/>
        </p:nvCxnSpPr>
        <p:spPr>
          <a:xfrm>
            <a:off x="7573517" y="5359603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Box 101">
            <a:extLst>
              <a:ext uri="{FF2B5EF4-FFF2-40B4-BE49-F238E27FC236}">
                <a16:creationId xmlns:a16="http://schemas.microsoft.com/office/drawing/2014/main" id="{3CDF6754-36D8-4EFD-A1C3-7A374016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011" y="6257687"/>
            <a:ext cx="33368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400" i="0" dirty="0">
                <a:solidFill>
                  <a:srgbClr val="0000FF"/>
                </a:solidFill>
                <a:ea typeface="+mj-ea"/>
              </a:rPr>
              <a:t>深度遍历：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</a:rPr>
              <a:t>V</a:t>
            </a:r>
            <a:r>
              <a:rPr kumimoji="1" lang="en-US" altLang="zh-CN" sz="2400" i="0" baseline="-25000" dirty="0">
                <a:solidFill>
                  <a:srgbClr val="0000FF"/>
                </a:solidFill>
                <a:ea typeface="+mj-ea"/>
              </a:rPr>
              <a:t>1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11" name="Text Box 102">
            <a:extLst>
              <a:ext uri="{FF2B5EF4-FFF2-40B4-BE49-F238E27FC236}">
                <a16:creationId xmlns:a16="http://schemas.microsoft.com/office/drawing/2014/main" id="{CB0D30FC-0283-4A4D-8F7E-D6D38D506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69" y="6257687"/>
            <a:ext cx="1209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i="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3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12" name="Text Box 103">
            <a:extLst>
              <a:ext uri="{FF2B5EF4-FFF2-40B4-BE49-F238E27FC236}">
                <a16:creationId xmlns:a16="http://schemas.microsoft.com/office/drawing/2014/main" id="{224CE93B-8859-4A5C-9E34-C9613667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307" y="6257687"/>
            <a:ext cx="1171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7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13" name="Text Box 104">
            <a:extLst>
              <a:ext uri="{FF2B5EF4-FFF2-40B4-BE49-F238E27FC236}">
                <a16:creationId xmlns:a16="http://schemas.microsoft.com/office/drawing/2014/main" id="{22F96F53-F2FA-4E30-8008-70357349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732" y="6257687"/>
            <a:ext cx="1209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6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14" name="Text Box 105">
            <a:extLst>
              <a:ext uri="{FF2B5EF4-FFF2-40B4-BE49-F238E27FC236}">
                <a16:creationId xmlns:a16="http://schemas.microsoft.com/office/drawing/2014/main" id="{312D9A11-C3A7-4C63-A32E-E7A3F037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569" y="6257687"/>
            <a:ext cx="1171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2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15" name="Text Box 106">
            <a:extLst>
              <a:ext uri="{FF2B5EF4-FFF2-40B4-BE49-F238E27FC236}">
                <a16:creationId xmlns:a16="http://schemas.microsoft.com/office/drawing/2014/main" id="{42D0A604-6F55-4031-8291-DC20B14AC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994" y="6257687"/>
            <a:ext cx="1209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5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16" name="Text Box 107">
            <a:extLst>
              <a:ext uri="{FF2B5EF4-FFF2-40B4-BE49-F238E27FC236}">
                <a16:creationId xmlns:a16="http://schemas.microsoft.com/office/drawing/2014/main" id="{0491AB5F-EE11-4D43-B4EF-C62DDF881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832" y="6257687"/>
            <a:ext cx="1209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8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17" name="Text Box 108">
            <a:extLst>
              <a:ext uri="{FF2B5EF4-FFF2-40B4-BE49-F238E27FC236}">
                <a16:creationId xmlns:a16="http://schemas.microsoft.com/office/drawing/2014/main" id="{94B0FC3C-41F6-4AF9-914A-68A972F1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668" y="6257687"/>
            <a:ext cx="670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4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AEDF001B-5847-4855-8D3B-8BA2309C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7811" y="1580530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208AA8A-13EE-47F4-970C-A98B8CDB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99" y="2242139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0BE82D1F-6AD3-41C5-8B3F-A75AB0C5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11" y="2903766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68E311D8-106E-4E75-A0BB-5D9B8CBA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116" y="2951105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DB967C7-EB96-4089-99CB-EEDAFB2A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324" y="2233144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FE77AC7D-16BE-49B8-A11F-0251722F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56" y="2951105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0308A705-914C-453C-9DE1-41D7F924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56" y="2954280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7FA7D80C-F334-4656-AF33-E09CB478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781" y="3648366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0750816-41E3-44FB-AA55-9E5F4B8AF5E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220399" y="1946192"/>
            <a:ext cx="580150" cy="295947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297F15A-05B9-4949-8DA1-A701F31D2AC8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3103473" y="1946192"/>
            <a:ext cx="625051" cy="28695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5A4CE74-A338-4BE7-AB88-C23C56E581F9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652211" y="2607801"/>
            <a:ext cx="416726" cy="29596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2685BF2-FFD8-4A51-A4FE-003CBD35FEC3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2371861" y="2607801"/>
            <a:ext cx="378455" cy="34330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FD3C388-109F-4F48-B850-A425604303A4}"/>
              </a:ext>
            </a:extLst>
          </p:cNvPr>
          <p:cNvCxnSpPr>
            <a:stCxn id="8" idx="4"/>
            <a:endCxn id="13" idx="1"/>
          </p:cNvCxnSpPr>
          <p:nvPr/>
        </p:nvCxnSpPr>
        <p:spPr>
          <a:xfrm>
            <a:off x="1652211" y="3332166"/>
            <a:ext cx="411308" cy="37893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28BC596-64F5-4FB9-9DE9-0C4C97B699EA}"/>
              </a:ext>
            </a:extLst>
          </p:cNvPr>
          <p:cNvCxnSpPr>
            <a:stCxn id="9" idx="4"/>
            <a:endCxn id="13" idx="7"/>
          </p:cNvCxnSpPr>
          <p:nvPr/>
        </p:nvCxnSpPr>
        <p:spPr>
          <a:xfrm flipH="1">
            <a:off x="2366443" y="3379505"/>
            <a:ext cx="383873" cy="33159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306EDF0-D00C-4EC7-A590-2364F000EF1D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3290556" y="2598806"/>
            <a:ext cx="286506" cy="35547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A82231A-0DEF-49A8-864C-711848B1EFD3}"/>
              </a:ext>
            </a:extLst>
          </p:cNvPr>
          <p:cNvCxnSpPr>
            <a:stCxn id="10" idx="5"/>
            <a:endCxn id="11" idx="0"/>
          </p:cNvCxnSpPr>
          <p:nvPr/>
        </p:nvCxnSpPr>
        <p:spPr>
          <a:xfrm>
            <a:off x="3879986" y="2598806"/>
            <a:ext cx="296570" cy="35229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A69BC4-944C-476F-B42D-93C102E202F7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 flipV="1">
            <a:off x="3504756" y="3165305"/>
            <a:ext cx="457600" cy="317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3F3F5509-FF76-4098-BF2E-BAF2C0F9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78497"/>
              </p:ext>
            </p:extLst>
          </p:nvPr>
        </p:nvGraphicFramePr>
        <p:xfrm>
          <a:off x="1488213" y="4468994"/>
          <a:ext cx="3934720" cy="1048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3474987813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133103772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422552205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219930517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327786392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3831429329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961955577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508639064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5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6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7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8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F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27470"/>
                  </a:ext>
                </a:extLst>
              </a:tr>
            </a:tbl>
          </a:graphicData>
        </a:graphic>
      </p:graphicFrame>
      <p:sp>
        <p:nvSpPr>
          <p:cNvPr id="129" name="文本框 128">
            <a:extLst>
              <a:ext uri="{FF2B5EF4-FFF2-40B4-BE49-F238E27FC236}">
                <a16:creationId xmlns:a16="http://schemas.microsoft.com/office/drawing/2014/main" id="{2808D04A-5F39-41E8-B615-9C34A3C17092}"/>
              </a:ext>
            </a:extLst>
          </p:cNvPr>
          <p:cNvSpPr txBox="1"/>
          <p:nvPr/>
        </p:nvSpPr>
        <p:spPr>
          <a:xfrm>
            <a:off x="268884" y="4845403"/>
            <a:ext cx="1061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ea typeface="+mj-ea"/>
              </a:rPr>
              <a:t>Visited: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39832"/>
              </p:ext>
            </p:extLst>
          </p:nvPr>
        </p:nvGraphicFramePr>
        <p:xfrm>
          <a:off x="1487271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6535"/>
              </p:ext>
            </p:extLst>
          </p:nvPr>
        </p:nvGraphicFramePr>
        <p:xfrm>
          <a:off x="2457904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椭圆 14"/>
          <p:cNvSpPr/>
          <p:nvPr/>
        </p:nvSpPr>
        <p:spPr>
          <a:xfrm>
            <a:off x="2923534" y="1412399"/>
            <a:ext cx="359878" cy="359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42434"/>
              </p:ext>
            </p:extLst>
          </p:nvPr>
        </p:nvGraphicFramePr>
        <p:xfrm>
          <a:off x="4427570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9865"/>
              </p:ext>
            </p:extLst>
          </p:nvPr>
        </p:nvGraphicFramePr>
        <p:xfrm>
          <a:off x="3934210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87337"/>
              </p:ext>
            </p:extLst>
          </p:nvPr>
        </p:nvGraphicFramePr>
        <p:xfrm>
          <a:off x="1974155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表格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4371"/>
              </p:ext>
            </p:extLst>
          </p:nvPr>
        </p:nvGraphicFramePr>
        <p:xfrm>
          <a:off x="3443932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表格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15159"/>
              </p:ext>
            </p:extLst>
          </p:nvPr>
        </p:nvGraphicFramePr>
        <p:xfrm>
          <a:off x="4916000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8004"/>
              </p:ext>
            </p:extLst>
          </p:nvPr>
        </p:nvGraphicFramePr>
        <p:xfrm>
          <a:off x="2940312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7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06888 0.0680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88 0.06805 L 0.11289 0.1981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9 0.19814 L 0.02591 0.191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91 0.1912 L 0.02591 0.19144 C 0.02903 0.19398 0.03177 0.19907 0.03515 0.19954 C 0.05247 0.20162 0.08867 0.20162 0.11484 0.20162 L 0.11484 0.20185 C 0.11328 0.19468 0.11158 0.18796 0.11015 0.18102 C 0.10976 0.1787 0.10872 0.16921 0.10781 0.16667 C 0.10729 0.16505 0.10638 0.16389 0.10559 0.1625 C 0.10286 0.14792 0.10455 0.1537 0.10091 0.14398 C 0.09856 0.12685 0.10143 0.14375 0.09752 0.12963 C 0.09687 0.12778 0.09661 0.12546 0.09635 0.12361 C 0.09583 0.12037 0.09492 0.1125 0.09401 0.10903 C 0.09336 0.10694 0.09244 0.10509 0.09166 0.10301 C 0.09127 0.10023 0.09114 0.09745 0.09049 0.09468 C 0.08997 0.0919 0.08893 0.08935 0.08828 0.08657 C 0.08776 0.08449 0.0875 0.08241 0.08711 0.08032 C 0.08645 0.07755 0.08541 0.075 0.08476 0.07222 C 0.08424 0.07014 0.08476 0.06667 0.08359 0.06597 C 0.08072 0.06435 0.07747 0.06597 0.07434 0.06597 L 0.07434 0.0662 C 0.06718 0.05602 0.05937 0.04375 0.0513 0.03519 C 0.04987 0.03356 0.04817 0.03264 0.04674 0.03102 C 0.04544 0.02986 0.0444 0.02824 0.04322 0.02708 C 0.04179 0.02546 0.0401 0.02454 0.03867 0.02292 C 0.03737 0.02176 0.03632 0.01991 0.03515 0.01875 C 0.03411 0.01782 0.03281 0.01736 0.03164 0.01667 C 0.02773 0.00972 0.03086 0.01389 0.02356 0.01065 C 0.01927 0.00856 0.02018 0.00787 0.01549 0.0044 C 0.01445 0.00347 0.01328 0.00301 0.01211 0.00231 C 0.00364 -0.00208 0.00664 -0.00162 0.00169 -0.00162 L 0.00169 -0.00139 C -0.00183 -0.00116 -0.00534 -0.00116 -0.00873 0.00023 C -0.01276 0.00231 -0.01641 0.00602 -0.02019 0.00856 C -0.0237 0.01088 -0.02722 0.0125 -0.0306 0.01458 C -0.03451 0.01713 -0.03816 0.02083 -0.04219 0.02292 C -0.0448 0.02431 -0.04753 0.02431 -0.05026 0.025 C -0.05495 0.02824 -0.05912 0.03032 -0.06289 0.03727 C -0.06368 0.03866 -0.06459 0.03981 -0.06524 0.04144 C -0.06615 0.04329 -0.06654 0.04583 -0.06758 0.04745 C -0.06849 0.04931 -0.06993 0.05023 -0.07097 0.05162 C -0.07136 0.0537 -0.07123 0.05648 -0.07214 0.05787 C -0.07344 0.05949 -0.07539 0.0588 -0.07683 0.05995 C -0.07813 0.06088 -0.07917 0.06227 -0.08021 0.06389 C -0.08269 0.06782 -0.0849 0.07222 -0.08711 0.07639 L -0.08711 0.07662 " pathEditMode="relative" rAng="0" ptsTypes="AAAAAAAAAAAAAAAAAAAAAAAAAAAAAAAAAAAAAAAAAAAAA">
                                      <p:cBhvr>
                                        <p:cTn id="53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11 0.07662 L -0.02331 0.2071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31 0.20717 L -0.07188 0.3016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0.30162 L -0.12123 0.2032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2E3A-9353-40C8-9356-A03A4B4C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邻接表的深度优先遍历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E01BF-8174-4DB4-9892-75EE6093B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9064CE7-4740-4741-BC89-C1B4D2D9FB29}"/>
              </a:ext>
            </a:extLst>
          </p:cNvPr>
          <p:cNvGrpSpPr/>
          <p:nvPr/>
        </p:nvGrpSpPr>
        <p:grpSpPr>
          <a:xfrm>
            <a:off x="1122506" y="1843842"/>
            <a:ext cx="2386165" cy="2718576"/>
            <a:chOff x="1122506" y="1843842"/>
            <a:chExt cx="2386165" cy="2718576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A968FAAF-7FC3-4BC5-97E2-9C1150655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465" y="1843842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5A0587F-B890-4AC4-86C6-219217914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887" y="252200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0D3B5919-F3C4-4DA0-8E75-0157EB08D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506" y="333345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3C94952E-0112-4F51-9F82-823A560D6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855" y="332257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48309613-6DC1-4DA6-BC77-31DC44A83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862" y="252200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2D8FF583-8451-4A77-A5E2-3D755269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271" y="333345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855605B-078F-4DCE-B979-CC1C76A7D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285" y="333345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402E498-072A-4B52-95B5-9000C4BB6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374" y="413401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7FA93B9-604B-4076-8B90-224F134E7C97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1727087" y="2209504"/>
              <a:ext cx="409116" cy="312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64A9D5C-6B01-4AF8-AA80-26375B383C3F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1336706" y="2887670"/>
              <a:ext cx="238919" cy="44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CF88D9C-84DC-47AC-98F8-EA239038C378}"/>
                </a:ext>
              </a:extLst>
            </p:cNvPr>
            <p:cNvCxnSpPr>
              <a:stCxn id="9" idx="0"/>
              <a:endCxn id="7" idx="5"/>
            </p:cNvCxnSpPr>
            <p:nvPr/>
          </p:nvCxnSpPr>
          <p:spPr>
            <a:xfrm flipH="1" flipV="1">
              <a:off x="1878549" y="2887670"/>
              <a:ext cx="177506" cy="4349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2530DD5-3518-48C4-9AB0-5DEE186B499E}"/>
                </a:ext>
              </a:extLst>
            </p:cNvPr>
            <p:cNvCxnSpPr>
              <a:stCxn id="8" idx="4"/>
              <a:endCxn id="13" idx="1"/>
            </p:cNvCxnSpPr>
            <p:nvPr/>
          </p:nvCxnSpPr>
          <p:spPr>
            <a:xfrm>
              <a:off x="1336706" y="3761853"/>
              <a:ext cx="198406" cy="4349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2A5FD6F-9F1C-4B60-AE05-532B1A90B9D9}"/>
                </a:ext>
              </a:extLst>
            </p:cNvPr>
            <p:cNvCxnSpPr>
              <a:stCxn id="9" idx="4"/>
              <a:endCxn id="13" idx="7"/>
            </p:cNvCxnSpPr>
            <p:nvPr/>
          </p:nvCxnSpPr>
          <p:spPr>
            <a:xfrm flipH="1">
              <a:off x="1838036" y="3750973"/>
              <a:ext cx="218019" cy="44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0CB043F-C8FA-4C46-B1B2-5F3488AA796D}"/>
                </a:ext>
              </a:extLst>
            </p:cNvPr>
            <p:cNvCxnSpPr>
              <a:stCxn id="6" idx="5"/>
              <a:endCxn id="10" idx="0"/>
            </p:cNvCxnSpPr>
            <p:nvPr/>
          </p:nvCxnSpPr>
          <p:spPr>
            <a:xfrm>
              <a:off x="2439127" y="2209504"/>
              <a:ext cx="484935" cy="312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CC09B96-A191-48D2-B9EA-F7BA8C57DC94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 flipH="1">
              <a:off x="2536485" y="2887670"/>
              <a:ext cx="236115" cy="44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0E5B145-E84A-4E6A-B933-A96022427735}"/>
                </a:ext>
              </a:extLst>
            </p:cNvPr>
            <p:cNvCxnSpPr>
              <a:stCxn id="10" idx="5"/>
              <a:endCxn id="11" idx="0"/>
            </p:cNvCxnSpPr>
            <p:nvPr/>
          </p:nvCxnSpPr>
          <p:spPr>
            <a:xfrm>
              <a:off x="3075524" y="2887670"/>
              <a:ext cx="218947" cy="44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5941D37-6661-403A-8073-E4B48F04BDED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2750685" y="3547653"/>
              <a:ext cx="329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80FC1045-AED9-4EF5-A608-7451C98AC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40983"/>
              </p:ext>
            </p:extLst>
          </p:nvPr>
        </p:nvGraphicFramePr>
        <p:xfrm>
          <a:off x="4792533" y="1703897"/>
          <a:ext cx="1823661" cy="419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7859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71003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5DFA9DB-585F-4A6B-AC1A-F72BAA7B6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66516"/>
              </p:ext>
            </p:extLst>
          </p:nvPr>
        </p:nvGraphicFramePr>
        <p:xfrm>
          <a:off x="6908851" y="1695815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6A1FA280-EB80-4D32-8AEC-DE580A4CA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21712"/>
              </p:ext>
            </p:extLst>
          </p:nvPr>
        </p:nvGraphicFramePr>
        <p:xfrm>
          <a:off x="8363646" y="1695815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708238E-D86A-43E7-9A2A-59E26A3C6870}"/>
              </a:ext>
            </a:extLst>
          </p:cNvPr>
          <p:cNvCxnSpPr>
            <a:endCxn id="62" idx="1"/>
          </p:cNvCxnSpPr>
          <p:nvPr/>
        </p:nvCxnSpPr>
        <p:spPr>
          <a:xfrm>
            <a:off x="6425860" y="1924415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29F80BD-4149-42FB-BF70-DC142EAA9B1D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7987375" y="1924415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24C6EBE7-51BC-4E36-9769-96DA34720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73502"/>
              </p:ext>
            </p:extLst>
          </p:nvPr>
        </p:nvGraphicFramePr>
        <p:xfrm>
          <a:off x="6908851" y="226887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DC1E0DC-1C90-4F9C-A0F6-26A488F6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58754"/>
              </p:ext>
            </p:extLst>
          </p:nvPr>
        </p:nvGraphicFramePr>
        <p:xfrm>
          <a:off x="6908646" y="2773905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70DA183-3B29-4F6B-9EDB-A5CE9E973C9E}"/>
              </a:ext>
            </a:extLst>
          </p:cNvPr>
          <p:cNvCxnSpPr>
            <a:endCxn id="66" idx="1"/>
          </p:cNvCxnSpPr>
          <p:nvPr/>
        </p:nvCxnSpPr>
        <p:spPr>
          <a:xfrm>
            <a:off x="6425860" y="2497474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68AD5D-CC34-44A8-8E08-91369FBCB9D7}"/>
              </a:ext>
            </a:extLst>
          </p:cNvPr>
          <p:cNvCxnSpPr>
            <a:endCxn id="67" idx="1"/>
          </p:cNvCxnSpPr>
          <p:nvPr/>
        </p:nvCxnSpPr>
        <p:spPr>
          <a:xfrm flipV="1">
            <a:off x="6448845" y="3002505"/>
            <a:ext cx="459801" cy="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2CEAA34D-B756-40ED-B600-D2B80D56A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07583"/>
              </p:ext>
            </p:extLst>
          </p:nvPr>
        </p:nvGraphicFramePr>
        <p:xfrm>
          <a:off x="6908851" y="328648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F27ED4B-F52C-47C8-A9FC-FB36CA92AEDB}"/>
              </a:ext>
            </a:extLst>
          </p:cNvPr>
          <p:cNvCxnSpPr>
            <a:endCxn id="70" idx="1"/>
          </p:cNvCxnSpPr>
          <p:nvPr/>
        </p:nvCxnSpPr>
        <p:spPr>
          <a:xfrm>
            <a:off x="6425860" y="3515081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67AAD16B-1C83-4B5A-9283-C4ED9E7A7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85909"/>
              </p:ext>
            </p:extLst>
          </p:nvPr>
        </p:nvGraphicFramePr>
        <p:xfrm>
          <a:off x="6908851" y="383140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479184C-CDBA-48FE-9F18-B66D59260A4E}"/>
              </a:ext>
            </a:extLst>
          </p:cNvPr>
          <p:cNvCxnSpPr>
            <a:endCxn id="72" idx="1"/>
          </p:cNvCxnSpPr>
          <p:nvPr/>
        </p:nvCxnSpPr>
        <p:spPr>
          <a:xfrm>
            <a:off x="6425860" y="4060004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8A2A073C-347E-4D42-B363-14A039026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54392"/>
              </p:ext>
            </p:extLst>
          </p:nvPr>
        </p:nvGraphicFramePr>
        <p:xfrm>
          <a:off x="8363646" y="2773905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2C676E3-B202-48B9-8805-07B1C39A4391}"/>
              </a:ext>
            </a:extLst>
          </p:cNvPr>
          <p:cNvCxnSpPr>
            <a:stCxn id="67" idx="3"/>
            <a:endCxn id="80" idx="1"/>
          </p:cNvCxnSpPr>
          <p:nvPr/>
        </p:nvCxnSpPr>
        <p:spPr>
          <a:xfrm>
            <a:off x="7987170" y="3002505"/>
            <a:ext cx="376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4313842B-5A45-48E4-BEC5-144DBC41D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27244"/>
              </p:ext>
            </p:extLst>
          </p:nvPr>
        </p:nvGraphicFramePr>
        <p:xfrm>
          <a:off x="8363646" y="383140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BB652C3-EDEF-4984-874B-86201618D5B8}"/>
              </a:ext>
            </a:extLst>
          </p:cNvPr>
          <p:cNvCxnSpPr>
            <a:stCxn id="72" idx="3"/>
            <a:endCxn id="82" idx="1"/>
          </p:cNvCxnSpPr>
          <p:nvPr/>
        </p:nvCxnSpPr>
        <p:spPr>
          <a:xfrm>
            <a:off x="7987375" y="4060004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0DEAFCDD-61AF-431C-B343-88CD8F0A4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3524"/>
              </p:ext>
            </p:extLst>
          </p:nvPr>
        </p:nvGraphicFramePr>
        <p:xfrm>
          <a:off x="6908851" y="435494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60B7A15-B68B-4B0C-B8FB-91499039C809}"/>
              </a:ext>
            </a:extLst>
          </p:cNvPr>
          <p:cNvCxnSpPr>
            <a:endCxn id="84" idx="1"/>
          </p:cNvCxnSpPr>
          <p:nvPr/>
        </p:nvCxnSpPr>
        <p:spPr>
          <a:xfrm>
            <a:off x="6425860" y="4583543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 Box 101">
            <a:extLst>
              <a:ext uri="{FF2B5EF4-FFF2-40B4-BE49-F238E27FC236}">
                <a16:creationId xmlns:a16="http://schemas.microsoft.com/office/drawing/2014/main" id="{AEC43DB4-F040-4E5E-A556-F42166920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24" y="6157812"/>
            <a:ext cx="25754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400" i="0" dirty="0">
                <a:solidFill>
                  <a:srgbClr val="0000FF"/>
                </a:solidFill>
                <a:ea typeface="+mj-ea"/>
              </a:rPr>
              <a:t>深度遍历：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</a:rPr>
              <a:t>V</a:t>
            </a:r>
            <a:r>
              <a:rPr kumimoji="1" lang="en-US" altLang="zh-CN" sz="2400" i="0" baseline="-25000" dirty="0">
                <a:solidFill>
                  <a:srgbClr val="0000FF"/>
                </a:solidFill>
                <a:ea typeface="+mj-ea"/>
              </a:rPr>
              <a:t>1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99" name="Text Box 102">
            <a:extLst>
              <a:ext uri="{FF2B5EF4-FFF2-40B4-BE49-F238E27FC236}">
                <a16:creationId xmlns:a16="http://schemas.microsoft.com/office/drawing/2014/main" id="{D53BF3C4-B003-4423-ABF6-6DB0FDC00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417" y="6156329"/>
            <a:ext cx="1561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3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 </a:t>
            </a:r>
          </a:p>
        </p:txBody>
      </p:sp>
      <p:sp>
        <p:nvSpPr>
          <p:cNvPr id="100" name="Text Box 103">
            <a:extLst>
              <a:ext uri="{FF2B5EF4-FFF2-40B4-BE49-F238E27FC236}">
                <a16:creationId xmlns:a16="http://schemas.microsoft.com/office/drawing/2014/main" id="{6F7B5846-2D4B-4FC4-A296-C1AF06F6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386" y="6156329"/>
            <a:ext cx="1425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7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 </a:t>
            </a:r>
          </a:p>
        </p:txBody>
      </p:sp>
      <p:sp>
        <p:nvSpPr>
          <p:cNvPr id="101" name="Text Box 104">
            <a:extLst>
              <a:ext uri="{FF2B5EF4-FFF2-40B4-BE49-F238E27FC236}">
                <a16:creationId xmlns:a16="http://schemas.microsoft.com/office/drawing/2014/main" id="{1F295F40-5D3D-4156-A4E8-6C8ABE1C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481" y="6156329"/>
            <a:ext cx="1561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6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 </a:t>
            </a:r>
          </a:p>
        </p:txBody>
      </p:sp>
      <p:sp>
        <p:nvSpPr>
          <p:cNvPr id="102" name="Text Box 105">
            <a:extLst>
              <a:ext uri="{FF2B5EF4-FFF2-40B4-BE49-F238E27FC236}">
                <a16:creationId xmlns:a16="http://schemas.microsoft.com/office/drawing/2014/main" id="{43716C45-797D-423A-BE80-7773E4CCC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519" y="6156329"/>
            <a:ext cx="1425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2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 </a:t>
            </a:r>
          </a:p>
        </p:txBody>
      </p:sp>
      <p:sp>
        <p:nvSpPr>
          <p:cNvPr id="103" name="Text Box 106">
            <a:extLst>
              <a:ext uri="{FF2B5EF4-FFF2-40B4-BE49-F238E27FC236}">
                <a16:creationId xmlns:a16="http://schemas.microsoft.com/office/drawing/2014/main" id="{BCDAAA81-6177-4F5A-AAC7-F4850E685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614" y="6156329"/>
            <a:ext cx="1561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4 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04" name="Text Box 107">
            <a:extLst>
              <a:ext uri="{FF2B5EF4-FFF2-40B4-BE49-F238E27FC236}">
                <a16:creationId xmlns:a16="http://schemas.microsoft.com/office/drawing/2014/main" id="{0F8E93F0-6586-4C3F-91D8-55B1F0B5E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860" y="6156329"/>
            <a:ext cx="1561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8 </a:t>
            </a:r>
            <a:r>
              <a:rPr kumimoji="1" lang="en-US" altLang="zh-CN" sz="240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105" name="Text Box 108">
            <a:extLst>
              <a:ext uri="{FF2B5EF4-FFF2-40B4-BE49-F238E27FC236}">
                <a16:creationId xmlns:a16="http://schemas.microsoft.com/office/drawing/2014/main" id="{4C7FD49D-E1DC-4C80-899D-205444FB9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893" y="6156329"/>
            <a:ext cx="9064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55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uild="p" autoUpdateAnimBg="0"/>
      <p:bldP spid="99" grpId="0" build="p" autoUpdateAnimBg="0"/>
      <p:bldP spid="100" grpId="0" build="p" autoUpdateAnimBg="0"/>
      <p:bldP spid="101" grpId="0" build="p" autoUpdateAnimBg="0"/>
      <p:bldP spid="102" grpId="0" build="p" autoUpdateAnimBg="0"/>
      <p:bldP spid="103" grpId="0" build="p" autoUpdateAnimBg="0"/>
      <p:bldP spid="104" grpId="0" build="p" autoUpdateAnimBg="0"/>
      <p:bldP spid="10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邻接表的深度优先遍历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819440"/>
          </a:xfrm>
        </p:spPr>
        <p:txBody>
          <a:bodyPr/>
          <a:lstStyle/>
          <a:p>
            <a:r>
              <a:rPr kumimoji="1" lang="zh-CN" altLang="en-US" dirty="0">
                <a:latin typeface="+mj-ea"/>
                <a:ea typeface="+mj-ea"/>
              </a:rPr>
              <a:t>非连通图遍历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FA636DA-C70B-41B7-A5C3-B0B9C30EB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854" y="2334925"/>
            <a:ext cx="7944974" cy="4051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10000"/>
              </a:lnSpc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void DFSTraverse(Graph G,   Status (*Visit)(int v))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{// </a:t>
            </a:r>
            <a:r>
              <a:rPr lang="zh-CN" altLang="en-US" dirty="0"/>
              <a:t>对图 </a:t>
            </a:r>
            <a:r>
              <a:rPr lang="en-US" altLang="zh-CN" dirty="0"/>
              <a:t>G </a:t>
            </a:r>
            <a:r>
              <a:rPr lang="zh-CN" altLang="en-US" dirty="0"/>
              <a:t>作深度优先遍历。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VisitFunc = Visit; //</a:t>
            </a:r>
            <a:r>
              <a:rPr lang="zh-CN" altLang="en-US" dirty="0"/>
              <a:t>初始化访问函数  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for (v=0; v&lt;G.vexnum; ++v)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visited[v] = FALSE; // </a:t>
            </a:r>
            <a:r>
              <a:rPr lang="zh-CN" altLang="en-US" dirty="0"/>
              <a:t>访问标志数组初始化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for (v=0; v&lt;G.vexnum; ++v)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if (!visited[v])  DFS(G, v);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// </a:t>
            </a:r>
            <a:r>
              <a:rPr lang="zh-CN" altLang="en-US" dirty="0"/>
              <a:t>对尚未访问的顶点调用</a:t>
            </a:r>
            <a:r>
              <a:rPr lang="en-US" altLang="zh-CN" dirty="0"/>
              <a:t>DFS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算法效率分析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91738"/>
              </p:ext>
            </p:extLst>
          </p:nvPr>
        </p:nvGraphicFramePr>
        <p:xfrm>
          <a:off x="1383323" y="1530346"/>
          <a:ext cx="9125243" cy="4800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33710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FE5040-2F38-46B1-8B78-DA55629DC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7FE5040-2F38-46B1-8B78-DA55629DC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49B771-EE55-431A-9F78-176524454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D49B771-EE55-431A-9F78-176524454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027C34-66AD-40AE-A78B-3B6E51A31D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5B027C34-66AD-40AE-A78B-3B6E51A31D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ACEF1F-8989-4C31-9ABB-7BFEA08F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0ACEF1F-8989-4C31-9ABB-7BFEA08FE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F37C18-7ED6-43FC-8697-B90A91F4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7F37C18-7ED6-43FC-8697-B90A91F47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05E1DE-1DA3-483C-AE85-D36CB764C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1B05E1DE-1DA3-483C-AE85-D36CB764C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49E18E-C782-4A64-BF81-910D7C61C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D449E18E-C782-4A64-BF81-910D7C61C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120421-0E7A-460C-8475-8E50836CF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4120421-0E7A-460C-8475-8E50836CF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宽度（广度）优先遍历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3A3159-52FC-4279-A823-30CC9D2D4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21975"/>
              </p:ext>
            </p:extLst>
          </p:nvPr>
        </p:nvGraphicFramePr>
        <p:xfrm>
          <a:off x="5826548" y="562297"/>
          <a:ext cx="1823661" cy="4193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7859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71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80509"/>
              </p:ext>
            </p:extLst>
          </p:nvPr>
        </p:nvGraphicFramePr>
        <p:xfrm>
          <a:off x="7942866" y="554215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39FC62C-9E0E-4B93-91FA-D3C06EC39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14179"/>
              </p:ext>
            </p:extLst>
          </p:nvPr>
        </p:nvGraphicFramePr>
        <p:xfrm>
          <a:off x="9397661" y="554215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DCED021-862E-4920-820E-3318011F58DC}"/>
              </a:ext>
            </a:extLst>
          </p:cNvPr>
          <p:cNvCxnSpPr>
            <a:endCxn id="6" idx="1"/>
          </p:cNvCxnSpPr>
          <p:nvPr/>
        </p:nvCxnSpPr>
        <p:spPr>
          <a:xfrm>
            <a:off x="7459875" y="782815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A0EA6A-17E3-460D-A0C9-88E8C72E18D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9021390" y="782815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E0C9296-0333-47D2-AC08-B58717D3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02549"/>
              </p:ext>
            </p:extLst>
          </p:nvPr>
        </p:nvGraphicFramePr>
        <p:xfrm>
          <a:off x="7942866" y="112727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8156DFF-2C5A-4390-9694-ABBE834C0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15498"/>
              </p:ext>
            </p:extLst>
          </p:nvPr>
        </p:nvGraphicFramePr>
        <p:xfrm>
          <a:off x="7942661" y="1632305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6FD59C-7F5B-4385-BFDA-9BB2393EDB71}"/>
              </a:ext>
            </a:extLst>
          </p:cNvPr>
          <p:cNvCxnSpPr>
            <a:endCxn id="10" idx="1"/>
          </p:cNvCxnSpPr>
          <p:nvPr/>
        </p:nvCxnSpPr>
        <p:spPr>
          <a:xfrm>
            <a:off x="7459875" y="1355874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4E998-A04E-47C5-8F66-F8BB1E1BB488}"/>
              </a:ext>
            </a:extLst>
          </p:cNvPr>
          <p:cNvCxnSpPr>
            <a:endCxn id="11" idx="1"/>
          </p:cNvCxnSpPr>
          <p:nvPr/>
        </p:nvCxnSpPr>
        <p:spPr>
          <a:xfrm flipV="1">
            <a:off x="7482860" y="1860905"/>
            <a:ext cx="459801" cy="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CFED5CD-DC28-495A-A2D7-A44EF0721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32402"/>
              </p:ext>
            </p:extLst>
          </p:nvPr>
        </p:nvGraphicFramePr>
        <p:xfrm>
          <a:off x="7942866" y="214488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8B8B1C-18D3-4785-B56A-0F94DB635D7C}"/>
              </a:ext>
            </a:extLst>
          </p:cNvPr>
          <p:cNvCxnSpPr>
            <a:endCxn id="14" idx="1"/>
          </p:cNvCxnSpPr>
          <p:nvPr/>
        </p:nvCxnSpPr>
        <p:spPr>
          <a:xfrm>
            <a:off x="7459875" y="2373481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4976669-61E2-44AD-9EEB-6107F0C5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01181"/>
              </p:ext>
            </p:extLst>
          </p:nvPr>
        </p:nvGraphicFramePr>
        <p:xfrm>
          <a:off x="7942866" y="268980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442CA3A-1FF9-412A-9150-873CF04E8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32379"/>
              </p:ext>
            </p:extLst>
          </p:nvPr>
        </p:nvGraphicFramePr>
        <p:xfrm>
          <a:off x="9397661" y="2179838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6EA1C19-884F-4847-B2FE-08ED3B444FBE}"/>
              </a:ext>
            </a:extLst>
          </p:cNvPr>
          <p:cNvCxnSpPr>
            <a:endCxn id="16" idx="1"/>
          </p:cNvCxnSpPr>
          <p:nvPr/>
        </p:nvCxnSpPr>
        <p:spPr>
          <a:xfrm>
            <a:off x="7459875" y="2918404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7257BB-CCA4-4B22-AF13-19A740A75466}"/>
              </a:ext>
            </a:extLst>
          </p:cNvPr>
          <p:cNvCxnSpPr>
            <a:endCxn id="17" idx="1"/>
          </p:cNvCxnSpPr>
          <p:nvPr/>
        </p:nvCxnSpPr>
        <p:spPr>
          <a:xfrm>
            <a:off x="9021390" y="2408438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98AFE91-6B7D-4972-A9F6-2AEA9148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08388"/>
              </p:ext>
            </p:extLst>
          </p:nvPr>
        </p:nvGraphicFramePr>
        <p:xfrm>
          <a:off x="9397661" y="112727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4020B3-2263-4424-B153-B073FFAAE68D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9021390" y="1355874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A07983B-BD91-4596-B381-14E61439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61824"/>
              </p:ext>
            </p:extLst>
          </p:nvPr>
        </p:nvGraphicFramePr>
        <p:xfrm>
          <a:off x="10875015" y="112727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34D99CC-1D71-41AD-A02B-09711E37FDA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10476185" y="1355874"/>
            <a:ext cx="398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DA5BC66C-DEFB-424B-8A5A-2A9A8FA4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16195"/>
              </p:ext>
            </p:extLst>
          </p:nvPr>
        </p:nvGraphicFramePr>
        <p:xfrm>
          <a:off x="9397661" y="1632305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5678FC2-E551-45AB-8D83-FF09E56542F5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9021185" y="1860905"/>
            <a:ext cx="376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2A9EAC5-5845-4C5B-8635-C2A8992AA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42245"/>
              </p:ext>
            </p:extLst>
          </p:nvPr>
        </p:nvGraphicFramePr>
        <p:xfrm>
          <a:off x="9397661" y="2689804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B85B7A-2E40-4A6C-AE05-9C4A01369001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9021390" y="2918404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114FD688-14A8-461F-B7F0-2E3B0F289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80700"/>
              </p:ext>
            </p:extLst>
          </p:nvPr>
        </p:nvGraphicFramePr>
        <p:xfrm>
          <a:off x="7942866" y="321334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05269B-D94C-4903-8AF9-E6D0B7109E68}"/>
              </a:ext>
            </a:extLst>
          </p:cNvPr>
          <p:cNvCxnSpPr>
            <a:endCxn id="28" idx="1"/>
          </p:cNvCxnSpPr>
          <p:nvPr/>
        </p:nvCxnSpPr>
        <p:spPr>
          <a:xfrm>
            <a:off x="7459875" y="3441943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CBF8C9C-3C7C-4FD3-A5EE-538EA9C42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09169"/>
              </p:ext>
            </p:extLst>
          </p:nvPr>
        </p:nvGraphicFramePr>
        <p:xfrm>
          <a:off x="9397661" y="3213343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B55870-0FE6-4CCD-85C9-FF60F0D849B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9021390" y="3441943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01DF893-1C10-40BF-B31F-F283AABE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56567"/>
              </p:ext>
            </p:extLst>
          </p:nvPr>
        </p:nvGraphicFramePr>
        <p:xfrm>
          <a:off x="9397661" y="3753380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66511D-34E3-47B2-A327-A457FF5F5CA2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9025016" y="3981980"/>
            <a:ext cx="372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3C07B3A-C1BF-426E-BE88-36F409487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76909"/>
              </p:ext>
            </p:extLst>
          </p:nvPr>
        </p:nvGraphicFramePr>
        <p:xfrm>
          <a:off x="10875015" y="1631569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397408-B27D-40BF-A7AB-BCFAF32D2559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10476185" y="1860169"/>
            <a:ext cx="398830" cy="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961AFDF-50CB-4769-8DD0-D22DBC901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0974"/>
              </p:ext>
            </p:extLst>
          </p:nvPr>
        </p:nvGraphicFramePr>
        <p:xfrm>
          <a:off x="7946492" y="3753380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028DAC2-0642-4D48-B998-5DFC487A9D18}"/>
              </a:ext>
            </a:extLst>
          </p:cNvPr>
          <p:cNvCxnSpPr>
            <a:endCxn id="36" idx="1"/>
          </p:cNvCxnSpPr>
          <p:nvPr/>
        </p:nvCxnSpPr>
        <p:spPr>
          <a:xfrm>
            <a:off x="7463501" y="3981980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E406757-1F13-4E49-ADD4-AC2CED049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12682"/>
              </p:ext>
            </p:extLst>
          </p:nvPr>
        </p:nvGraphicFramePr>
        <p:xfrm>
          <a:off x="9404142" y="4267580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36CAC68-D9D5-45B4-B4DF-D9B0CC29D696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>
          <a:xfrm>
            <a:off x="9031497" y="4496180"/>
            <a:ext cx="3726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7B3E379C-6CDE-4AE8-8E38-301D964C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74225"/>
              </p:ext>
            </p:extLst>
          </p:nvPr>
        </p:nvGraphicFramePr>
        <p:xfrm>
          <a:off x="7952973" y="4267580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918551C-446E-4726-8D41-8EA089700E13}"/>
              </a:ext>
            </a:extLst>
          </p:cNvPr>
          <p:cNvCxnSpPr>
            <a:endCxn id="40" idx="1"/>
          </p:cNvCxnSpPr>
          <p:nvPr/>
        </p:nvCxnSpPr>
        <p:spPr>
          <a:xfrm>
            <a:off x="7469982" y="4496180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Box 101">
            <a:extLst>
              <a:ext uri="{FF2B5EF4-FFF2-40B4-BE49-F238E27FC236}">
                <a16:creationId xmlns:a16="http://schemas.microsoft.com/office/drawing/2014/main" id="{3CDF6754-36D8-4EFD-A1C3-7A374016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05" y="6164336"/>
            <a:ext cx="33368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400" i="0" dirty="0">
                <a:solidFill>
                  <a:srgbClr val="0000FF"/>
                </a:solidFill>
                <a:ea typeface="+mj-ea"/>
              </a:rPr>
              <a:t>宽度遍历：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</a:rPr>
              <a:t>V</a:t>
            </a:r>
            <a:r>
              <a:rPr kumimoji="1" lang="en-US" altLang="zh-CN" sz="2400" i="0" baseline="-25000" dirty="0">
                <a:solidFill>
                  <a:srgbClr val="0000FF"/>
                </a:solidFill>
                <a:ea typeface="+mj-ea"/>
              </a:rPr>
              <a:t>1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43" name="Text Box 102">
            <a:extLst>
              <a:ext uri="{FF2B5EF4-FFF2-40B4-BE49-F238E27FC236}">
                <a16:creationId xmlns:a16="http://schemas.microsoft.com/office/drawing/2014/main" id="{CB0D30FC-0283-4A4D-8F7E-D6D38D506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363" y="6164336"/>
            <a:ext cx="1209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i="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3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44" name="Text Box 103">
            <a:extLst>
              <a:ext uri="{FF2B5EF4-FFF2-40B4-BE49-F238E27FC236}">
                <a16:creationId xmlns:a16="http://schemas.microsoft.com/office/drawing/2014/main" id="{224CE93B-8859-4A5C-9E34-C9613667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201" y="6164336"/>
            <a:ext cx="1171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2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45" name="Text Box 104">
            <a:extLst>
              <a:ext uri="{FF2B5EF4-FFF2-40B4-BE49-F238E27FC236}">
                <a16:creationId xmlns:a16="http://schemas.microsoft.com/office/drawing/2014/main" id="{22F96F53-F2FA-4E30-8008-70357349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626" y="6164336"/>
            <a:ext cx="1209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7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46" name="Text Box 105">
            <a:extLst>
              <a:ext uri="{FF2B5EF4-FFF2-40B4-BE49-F238E27FC236}">
                <a16:creationId xmlns:a16="http://schemas.microsoft.com/office/drawing/2014/main" id="{312D9A11-C3A7-4C63-A32E-E7A3F037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463" y="6164336"/>
            <a:ext cx="1171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6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47" name="Text Box 106">
            <a:extLst>
              <a:ext uri="{FF2B5EF4-FFF2-40B4-BE49-F238E27FC236}">
                <a16:creationId xmlns:a16="http://schemas.microsoft.com/office/drawing/2014/main" id="{42D0A604-6F55-4031-8291-DC20B14AC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888" y="6164336"/>
            <a:ext cx="1209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5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48" name="Text Box 107">
            <a:extLst>
              <a:ext uri="{FF2B5EF4-FFF2-40B4-BE49-F238E27FC236}">
                <a16:creationId xmlns:a16="http://schemas.microsoft.com/office/drawing/2014/main" id="{0491AB5F-EE11-4D43-B4EF-C62DDF881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300" y="6164336"/>
            <a:ext cx="1209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4</a:t>
            </a:r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</a:t>
            </a:r>
          </a:p>
        </p:txBody>
      </p:sp>
      <p:sp>
        <p:nvSpPr>
          <p:cNvPr id="49" name="Text Box 108">
            <a:extLst>
              <a:ext uri="{FF2B5EF4-FFF2-40B4-BE49-F238E27FC236}">
                <a16:creationId xmlns:a16="http://schemas.microsoft.com/office/drawing/2014/main" id="{94B0FC3C-41F6-4AF9-914A-68A972F1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136" y="6164336"/>
            <a:ext cx="670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8</a:t>
            </a: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AEDF001B-5847-4855-8D3B-8BA2309C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7811" y="1580530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Oval 4">
            <a:extLst>
              <a:ext uri="{FF2B5EF4-FFF2-40B4-BE49-F238E27FC236}">
                <a16:creationId xmlns:a16="http://schemas.microsoft.com/office/drawing/2014/main" id="{D208AA8A-13EE-47F4-970C-A98B8CDB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199" y="2242139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BE82D1F-6AD3-41C5-8B3F-A75AB0C5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11" y="2903766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68E311D8-106E-4E75-A0BB-5D9B8CBA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116" y="2951105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7DB967C7-EB96-4089-99CB-EEDAFB2A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324" y="2233144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FE77AC7D-16BE-49B8-A11F-0251722F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56" y="2951105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6" name="Oval 9">
            <a:extLst>
              <a:ext uri="{FF2B5EF4-FFF2-40B4-BE49-F238E27FC236}">
                <a16:creationId xmlns:a16="http://schemas.microsoft.com/office/drawing/2014/main" id="{0308A705-914C-453C-9DE1-41D7F924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56" y="2954280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7FA7D80C-F334-4656-AF33-E09CB478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781" y="3648366"/>
            <a:ext cx="428400" cy="4284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V</a:t>
            </a:r>
            <a:r>
              <a:rPr kumimoji="1" lang="en-US" altLang="zh-CN" sz="2400" baseline="-2500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0750816-41E3-44FB-AA55-9E5F4B8AF5E5}"/>
              </a:ext>
            </a:extLst>
          </p:cNvPr>
          <p:cNvCxnSpPr>
            <a:cxnSpLocks/>
            <a:stCxn id="50" idx="3"/>
            <a:endCxn id="51" idx="0"/>
          </p:cNvCxnSpPr>
          <p:nvPr/>
        </p:nvCxnSpPr>
        <p:spPr>
          <a:xfrm flipH="1">
            <a:off x="2220399" y="1946192"/>
            <a:ext cx="580150" cy="295947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297F15A-05B9-4949-8DA1-A701F31D2AC8}"/>
              </a:ext>
            </a:extLst>
          </p:cNvPr>
          <p:cNvCxnSpPr>
            <a:stCxn id="50" idx="5"/>
            <a:endCxn id="54" idx="0"/>
          </p:cNvCxnSpPr>
          <p:nvPr/>
        </p:nvCxnSpPr>
        <p:spPr>
          <a:xfrm>
            <a:off x="3103473" y="1946192"/>
            <a:ext cx="625051" cy="28695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5A4CE74-A338-4BE7-AB88-C23C56E581F9}"/>
              </a:ext>
            </a:extLst>
          </p:cNvPr>
          <p:cNvCxnSpPr>
            <a:stCxn id="51" idx="3"/>
            <a:endCxn id="52" idx="0"/>
          </p:cNvCxnSpPr>
          <p:nvPr/>
        </p:nvCxnSpPr>
        <p:spPr>
          <a:xfrm flipH="1">
            <a:off x="1652211" y="2607801"/>
            <a:ext cx="416726" cy="29596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2685BF2-FFD8-4A51-A4FE-003CBD35FEC3}"/>
              </a:ext>
            </a:extLst>
          </p:cNvPr>
          <p:cNvCxnSpPr>
            <a:cxnSpLocks/>
            <a:stCxn id="53" idx="0"/>
            <a:endCxn id="51" idx="5"/>
          </p:cNvCxnSpPr>
          <p:nvPr/>
        </p:nvCxnSpPr>
        <p:spPr>
          <a:xfrm flipH="1" flipV="1">
            <a:off x="2371861" y="2607801"/>
            <a:ext cx="378455" cy="34330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FD3C388-109F-4F48-B850-A425604303A4}"/>
              </a:ext>
            </a:extLst>
          </p:cNvPr>
          <p:cNvCxnSpPr>
            <a:stCxn id="52" idx="4"/>
            <a:endCxn id="57" idx="1"/>
          </p:cNvCxnSpPr>
          <p:nvPr/>
        </p:nvCxnSpPr>
        <p:spPr>
          <a:xfrm>
            <a:off x="1652211" y="3332166"/>
            <a:ext cx="411308" cy="37893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28BC596-64F5-4FB9-9DE9-0C4C97B699EA}"/>
              </a:ext>
            </a:extLst>
          </p:cNvPr>
          <p:cNvCxnSpPr>
            <a:stCxn id="53" idx="4"/>
            <a:endCxn id="57" idx="7"/>
          </p:cNvCxnSpPr>
          <p:nvPr/>
        </p:nvCxnSpPr>
        <p:spPr>
          <a:xfrm flipH="1">
            <a:off x="2366443" y="3379505"/>
            <a:ext cx="383873" cy="33159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306EDF0-D00C-4EC7-A590-2364F000EF1D}"/>
              </a:ext>
            </a:extLst>
          </p:cNvPr>
          <p:cNvCxnSpPr>
            <a:stCxn id="54" idx="3"/>
            <a:endCxn id="56" idx="0"/>
          </p:cNvCxnSpPr>
          <p:nvPr/>
        </p:nvCxnSpPr>
        <p:spPr>
          <a:xfrm flipH="1">
            <a:off x="3290556" y="2598806"/>
            <a:ext cx="286506" cy="35547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82231A-0DEF-49A8-864C-711848B1EFD3}"/>
              </a:ext>
            </a:extLst>
          </p:cNvPr>
          <p:cNvCxnSpPr>
            <a:stCxn id="54" idx="5"/>
            <a:endCxn id="55" idx="0"/>
          </p:cNvCxnSpPr>
          <p:nvPr/>
        </p:nvCxnSpPr>
        <p:spPr>
          <a:xfrm>
            <a:off x="3879986" y="2598806"/>
            <a:ext cx="296570" cy="35229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5A69BC4-944C-476F-B42D-93C102E202F7}"/>
              </a:ext>
            </a:extLst>
          </p:cNvPr>
          <p:cNvCxnSpPr>
            <a:stCxn id="56" idx="6"/>
            <a:endCxn id="55" idx="2"/>
          </p:cNvCxnSpPr>
          <p:nvPr/>
        </p:nvCxnSpPr>
        <p:spPr>
          <a:xfrm flipV="1">
            <a:off x="3504756" y="3165305"/>
            <a:ext cx="457600" cy="317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3F3F5509-FF76-4098-BF2E-BAF2C0F9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28693"/>
              </p:ext>
            </p:extLst>
          </p:nvPr>
        </p:nvGraphicFramePr>
        <p:xfrm>
          <a:off x="1488213" y="4468994"/>
          <a:ext cx="3934720" cy="1048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3474987813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133103772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422552205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219930517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327786392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3831429329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961955577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508639064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-25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4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5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6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7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8</a:t>
                      </a:r>
                      <a:endParaRPr kumimoji="0" lang="zh-CN" altLang="en-US" sz="2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F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27470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2808D04A-5F39-41E8-B615-9C34A3C17092}"/>
              </a:ext>
            </a:extLst>
          </p:cNvPr>
          <p:cNvSpPr txBox="1"/>
          <p:nvPr/>
        </p:nvSpPr>
        <p:spPr>
          <a:xfrm>
            <a:off x="268884" y="4845403"/>
            <a:ext cx="1061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ea typeface="+mj-ea"/>
              </a:rPr>
              <a:t>Visited:</a:t>
            </a:r>
            <a:endParaRPr lang="zh-CN" altLang="en-US" sz="2400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5596"/>
              </p:ext>
            </p:extLst>
          </p:nvPr>
        </p:nvGraphicFramePr>
        <p:xfrm>
          <a:off x="1487271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19025"/>
              </p:ext>
            </p:extLst>
          </p:nvPr>
        </p:nvGraphicFramePr>
        <p:xfrm>
          <a:off x="2457904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椭圆 70"/>
          <p:cNvSpPr/>
          <p:nvPr/>
        </p:nvSpPr>
        <p:spPr>
          <a:xfrm>
            <a:off x="2923534" y="1412399"/>
            <a:ext cx="359878" cy="359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93552"/>
              </p:ext>
            </p:extLst>
          </p:nvPr>
        </p:nvGraphicFramePr>
        <p:xfrm>
          <a:off x="4427570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50805"/>
              </p:ext>
            </p:extLst>
          </p:nvPr>
        </p:nvGraphicFramePr>
        <p:xfrm>
          <a:off x="3934210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96564"/>
              </p:ext>
            </p:extLst>
          </p:nvPr>
        </p:nvGraphicFramePr>
        <p:xfrm>
          <a:off x="1974155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54744"/>
              </p:ext>
            </p:extLst>
          </p:nvPr>
        </p:nvGraphicFramePr>
        <p:xfrm>
          <a:off x="3443932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6028"/>
              </p:ext>
            </p:extLst>
          </p:nvPr>
        </p:nvGraphicFramePr>
        <p:xfrm>
          <a:off x="4916000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83845"/>
              </p:ext>
            </p:extLst>
          </p:nvPr>
        </p:nvGraphicFramePr>
        <p:xfrm>
          <a:off x="2940312" y="4984724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3F3F5509-FF76-4098-BF2E-BAF2C0F9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79095"/>
              </p:ext>
            </p:extLst>
          </p:nvPr>
        </p:nvGraphicFramePr>
        <p:xfrm>
          <a:off x="7503007" y="5572973"/>
          <a:ext cx="393472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3474987813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133103772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422552205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219930517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327786392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3831429329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961955577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508639064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27470"/>
                  </a:ext>
                </a:extLst>
              </a:tr>
            </a:tbl>
          </a:graphicData>
        </a:graphic>
      </p:graphicFrame>
      <p:grpSp>
        <p:nvGrpSpPr>
          <p:cNvPr id="82" name="组合 81"/>
          <p:cNvGrpSpPr/>
          <p:nvPr/>
        </p:nvGrpSpPr>
        <p:grpSpPr>
          <a:xfrm>
            <a:off x="7598852" y="4783771"/>
            <a:ext cx="279244" cy="754497"/>
            <a:chOff x="7598365" y="5055460"/>
            <a:chExt cx="279244" cy="754497"/>
          </a:xfrm>
        </p:grpSpPr>
        <p:cxnSp>
          <p:nvCxnSpPr>
            <p:cNvPr id="80" name="直接箭头连接符 79"/>
            <p:cNvCxnSpPr>
              <a:stCxn id="81" idx="2"/>
            </p:cNvCxnSpPr>
            <p:nvPr/>
          </p:nvCxnSpPr>
          <p:spPr>
            <a:xfrm>
              <a:off x="7737987" y="5517125"/>
              <a:ext cx="0" cy="292832"/>
            </a:xfrm>
            <a:prstGeom prst="straightConnector1">
              <a:avLst/>
            </a:prstGeom>
            <a:ln>
              <a:solidFill>
                <a:srgbClr val="0066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7598365" y="5055460"/>
              <a:ext cx="279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f</a:t>
              </a:r>
              <a:endParaRPr lang="zh-CN" altLang="en-US" sz="2400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648522" y="6097269"/>
            <a:ext cx="243642" cy="774980"/>
            <a:chOff x="7648035" y="6312686"/>
            <a:chExt cx="243642" cy="774980"/>
          </a:xfrm>
        </p:grpSpPr>
        <p:cxnSp>
          <p:nvCxnSpPr>
            <p:cNvPr id="84" name="直接箭头连接符 83"/>
            <p:cNvCxnSpPr>
              <a:stCxn id="85" idx="0"/>
            </p:cNvCxnSpPr>
            <p:nvPr/>
          </p:nvCxnSpPr>
          <p:spPr>
            <a:xfrm flipV="1">
              <a:off x="7769856" y="6312686"/>
              <a:ext cx="0" cy="3133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648035" y="6626001"/>
              <a:ext cx="2436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r</a:t>
              </a:r>
              <a:endParaRPr lang="zh-CN" altLang="en-US" sz="2400" dirty="0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2808D04A-5F39-41E8-B615-9C34A3C17092}"/>
              </a:ext>
            </a:extLst>
          </p:cNvPr>
          <p:cNvSpPr txBox="1"/>
          <p:nvPr/>
        </p:nvSpPr>
        <p:spPr>
          <a:xfrm>
            <a:off x="6563803" y="5584400"/>
            <a:ext cx="1061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i="0" dirty="0">
                <a:ea typeface="+mj-ea"/>
              </a:rPr>
              <a:t>队列</a:t>
            </a:r>
            <a:r>
              <a:rPr kumimoji="1" lang="en-US" altLang="zh-CN" sz="2400" i="0" dirty="0">
                <a:ea typeface="+mj-ea"/>
              </a:rPr>
              <a:t>:</a:t>
            </a:r>
            <a:endParaRPr lang="zh-CN" altLang="en-US" sz="2400" dirty="0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19469"/>
              </p:ext>
            </p:extLst>
          </p:nvPr>
        </p:nvGraphicFramePr>
        <p:xfrm>
          <a:off x="7486849" y="5572973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81461"/>
              </p:ext>
            </p:extLst>
          </p:nvPr>
        </p:nvGraphicFramePr>
        <p:xfrm>
          <a:off x="7995933" y="5572973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08519"/>
              </p:ext>
            </p:extLst>
          </p:nvPr>
        </p:nvGraphicFramePr>
        <p:xfrm>
          <a:off x="8505936" y="5572973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5568"/>
              </p:ext>
            </p:extLst>
          </p:nvPr>
        </p:nvGraphicFramePr>
        <p:xfrm>
          <a:off x="8988000" y="5572973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88794"/>
              </p:ext>
            </p:extLst>
          </p:nvPr>
        </p:nvGraphicFramePr>
        <p:xfrm>
          <a:off x="9443749" y="5572973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7143"/>
              </p:ext>
            </p:extLst>
          </p:nvPr>
        </p:nvGraphicFramePr>
        <p:xfrm>
          <a:off x="9944951" y="5572973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1321"/>
              </p:ext>
            </p:extLst>
          </p:nvPr>
        </p:nvGraphicFramePr>
        <p:xfrm>
          <a:off x="10450165" y="5572973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08172"/>
              </p:ext>
            </p:extLst>
          </p:nvPr>
        </p:nvGraphicFramePr>
        <p:xfrm>
          <a:off x="10935813" y="5572973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401 -1.85185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0401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06888 0.0680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 -1.85185E-6 L 0.07695 -1.85185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88 0.06805 L -0.08711 0.0766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5 -1.85185E-6 L 0.11849 -1.85185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 3.7037E-6 L 0.08294 0.0004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11 0.07662 L 0.1056 0.20717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49 -1.85185E-6 L 0.1612 -1.85185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6 0.20717 L 0.01536 0.2071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2 -1.85185E-6 L 0.19935 -0.0018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0.00046 L 0.1164 0.0004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7 0.20717 L -0.02331 0.2071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35 -0.00185 L 0.24193 -1.85185E-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31 0.20717 L -0.11901 0.2071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93 -1.85185E-6 L 0.27773 -1.85185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4 0.00046 L 0.15794 0.0025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4 0.00254 L 0.19596 0.00463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96 0.00463 L 0.23867 0.0046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01 0.20717 L -0.07657 0.30902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67 0.00463 L 0.27903 0.00463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71" grpId="0" animBg="1"/>
      <p:bldP spid="71" grpId="1" animBg="1"/>
      <p:bldP spid="71" grpId="2" animBg="1"/>
      <p:bldP spid="71" grpId="3" animBg="1"/>
      <p:bldP spid="71" grpId="5" animBg="1"/>
      <p:bldP spid="71" grpId="6" animBg="1"/>
      <p:bldP spid="71" grpId="7" animBg="1"/>
      <p:bldP spid="71" grpId="8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宽度（广度）优先遍历</a:t>
            </a:r>
            <a:r>
              <a:rPr lang="en-US" altLang="zh-CN" dirty="0"/>
              <a:t>(Breadth First Search)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26720" y="1491811"/>
            <a:ext cx="6100689" cy="5320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20000"/>
              </a:lnSpc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dirty="0"/>
              <a:t>void BFS(Graph G, int v){</a:t>
            </a:r>
          </a:p>
          <a:p>
            <a:r>
              <a:rPr lang="en-US" altLang="zh-CN" sz="2200" dirty="0"/>
              <a:t>visited[v] = TRUE;  Visit(v);    // </a:t>
            </a:r>
            <a:r>
              <a:rPr lang="zh-CN" altLang="en-US" sz="2200" dirty="0"/>
              <a:t>访问</a:t>
            </a:r>
            <a:r>
              <a:rPr lang="en-US" altLang="zh-CN" sz="2200" dirty="0"/>
              <a:t>v</a:t>
            </a:r>
          </a:p>
          <a:p>
            <a:r>
              <a:rPr lang="en-US" altLang="zh-CN" sz="2200" dirty="0"/>
              <a:t>EnQueue(Q, v);             // v</a:t>
            </a:r>
            <a:r>
              <a:rPr lang="zh-CN" altLang="en-US" sz="2200" dirty="0"/>
              <a:t>入队列</a:t>
            </a:r>
          </a:p>
          <a:p>
            <a:r>
              <a:rPr lang="en-US" altLang="zh-CN" sz="2200" dirty="0"/>
              <a:t>while (!QueueEmpty(Q))  {</a:t>
            </a:r>
          </a:p>
          <a:p>
            <a:r>
              <a:rPr lang="en-US" altLang="zh-CN" sz="2200" dirty="0"/>
              <a:t>   DeQueue(Q, u); // </a:t>
            </a:r>
            <a:r>
              <a:rPr lang="zh-CN" altLang="en-US" sz="2200" dirty="0"/>
              <a:t>队头元素出队并置为</a:t>
            </a:r>
            <a:r>
              <a:rPr lang="en-US" altLang="zh-CN" sz="2200" dirty="0"/>
              <a:t>u</a:t>
            </a:r>
          </a:p>
          <a:p>
            <a:r>
              <a:rPr lang="en-US" altLang="zh-CN" sz="2200" dirty="0"/>
              <a:t>   for(w=FirstAdjVex(G, u); w!=0; w=NextAdjVex(G,u,w))</a:t>
            </a:r>
          </a:p>
          <a:p>
            <a:r>
              <a:rPr lang="en-US" altLang="zh-CN" sz="2200" dirty="0"/>
              <a:t>      if ( ! visited[w])  {</a:t>
            </a:r>
          </a:p>
          <a:p>
            <a:r>
              <a:rPr lang="en-US" altLang="zh-CN" sz="2200" dirty="0"/>
              <a:t>         visited[w]=TRUE;  Visit(w);</a:t>
            </a:r>
          </a:p>
          <a:p>
            <a:r>
              <a:rPr lang="en-US" altLang="zh-CN" sz="2200" dirty="0"/>
              <a:t>         EnQueue(Q, w); // </a:t>
            </a:r>
            <a:r>
              <a:rPr lang="zh-CN" altLang="en-US" sz="2200" dirty="0"/>
              <a:t>访问的顶点</a:t>
            </a:r>
            <a:r>
              <a:rPr lang="en-US" altLang="zh-CN" sz="2200" dirty="0"/>
              <a:t>w</a:t>
            </a:r>
            <a:r>
              <a:rPr lang="zh-CN" altLang="en-US" sz="2200" dirty="0"/>
              <a:t>入队列</a:t>
            </a:r>
          </a:p>
          <a:p>
            <a:r>
              <a:rPr lang="zh-CN" altLang="en-US" sz="2200" dirty="0"/>
              <a:t>      </a:t>
            </a:r>
            <a:r>
              <a:rPr lang="en-US" altLang="zh-CN" sz="2200" dirty="0"/>
              <a:t>} // if</a:t>
            </a:r>
          </a:p>
          <a:p>
            <a:r>
              <a:rPr lang="en-US" altLang="zh-CN" sz="2200" dirty="0"/>
              <a:t> } // while</a:t>
            </a:r>
          </a:p>
          <a:p>
            <a:r>
              <a:rPr lang="en-US" altLang="zh-CN" sz="2200" dirty="0"/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907237" y="2054096"/>
            <a:ext cx="5101883" cy="4487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20000"/>
              </a:lnSpc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000" dirty="0"/>
              <a:t> void BFSTraverse(Graph G, Status (*Visit)(int v))</a:t>
            </a:r>
          </a:p>
          <a:p>
            <a:r>
              <a:rPr lang="en-US" altLang="zh-CN" sz="2000" dirty="0"/>
              <a:t>{   for (v=0; v&lt;G.vexnum; ++v)</a:t>
            </a:r>
          </a:p>
          <a:p>
            <a:r>
              <a:rPr lang="en-US" altLang="zh-CN" sz="2000" dirty="0"/>
              <a:t>       visited[v] = FALSE;  //</a:t>
            </a:r>
            <a:r>
              <a:rPr lang="zh-CN" altLang="zh-CN" sz="2000" dirty="0"/>
              <a:t>初始化访问标志</a:t>
            </a:r>
            <a:endParaRPr lang="zh-CN" altLang="en-US" sz="2000" dirty="0"/>
          </a:p>
          <a:p>
            <a:r>
              <a:rPr lang="zh-CN" altLang="en-US" sz="2000" dirty="0"/>
              <a:t>   </a:t>
            </a:r>
            <a:r>
              <a:rPr lang="en-US" altLang="zh-CN" sz="2000" dirty="0"/>
              <a:t>InitQueue(Q);       // </a:t>
            </a:r>
            <a:r>
              <a:rPr lang="zh-CN" altLang="en-US" sz="2000" dirty="0"/>
              <a:t>置空的辅助队列</a:t>
            </a:r>
            <a:r>
              <a:rPr lang="en-US" altLang="zh-CN" sz="2000" dirty="0"/>
              <a:t>Q</a:t>
            </a:r>
          </a:p>
          <a:p>
            <a:r>
              <a:rPr lang="en-US" altLang="zh-CN" sz="2000" dirty="0"/>
              <a:t>   for ( v=0;  v&lt;G.vexnum;  ++v )</a:t>
            </a:r>
          </a:p>
          <a:p>
            <a:r>
              <a:rPr lang="en-US" altLang="zh-CN" sz="2000" dirty="0"/>
              <a:t>      if ( !visited[v])          // v </a:t>
            </a:r>
            <a:r>
              <a:rPr lang="zh-CN" altLang="en-US" sz="2000" dirty="0"/>
              <a:t>尚未访问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{ </a:t>
            </a:r>
          </a:p>
          <a:p>
            <a:r>
              <a:rPr lang="en-US" altLang="zh-CN" sz="2000" dirty="0"/>
              <a:t>              BFS( G, v) ;   // </a:t>
            </a:r>
            <a:r>
              <a:rPr lang="zh-CN" altLang="en-US" sz="2000" dirty="0"/>
              <a:t>调用</a:t>
            </a:r>
            <a:r>
              <a:rPr lang="en-US" altLang="zh-CN" sz="2000" dirty="0"/>
              <a:t>BFS()</a:t>
            </a:r>
          </a:p>
          <a:p>
            <a:r>
              <a:rPr lang="en-US" altLang="zh-CN" sz="2000" dirty="0"/>
              <a:t>        } </a:t>
            </a:r>
          </a:p>
          <a:p>
            <a:r>
              <a:rPr lang="en-US" altLang="zh-CN" sz="2000" dirty="0"/>
              <a:t>  } // BFSTraverse</a:t>
            </a:r>
          </a:p>
        </p:txBody>
      </p:sp>
    </p:spTree>
    <p:extLst>
      <p:ext uri="{BB962C8B-B14F-4D97-AF65-F5344CB8AC3E}">
        <p14:creationId xmlns:p14="http://schemas.microsoft.com/office/powerpoint/2010/main" val="104963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图的定义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72044"/>
              </p:ext>
            </p:extLst>
          </p:nvPr>
        </p:nvGraphicFramePr>
        <p:xfrm>
          <a:off x="609600" y="160020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</a:t>
            </a:r>
          </a:p>
        </p:txBody>
      </p:sp>
    </p:spTree>
    <p:extLst>
      <p:ext uri="{BB962C8B-B14F-4D97-AF65-F5344CB8AC3E}">
        <p14:creationId xmlns:p14="http://schemas.microsoft.com/office/powerpoint/2010/main" val="3844296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算法效率分析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30122"/>
              </p:ext>
            </p:extLst>
          </p:nvPr>
        </p:nvGraphicFramePr>
        <p:xfrm>
          <a:off x="609600" y="160020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23359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2C7326-DF88-4F2B-974F-69CC36F82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A2C7326-DF88-4F2B-974F-69CC36F82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F51D30-90DE-460E-8762-578C27E71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3FF51D30-90DE-460E-8762-578C27E71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3F575B-110B-409D-AB4B-2C02C8D48D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E03F575B-110B-409D-AB4B-2C02C8D48D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9D2E52-61D9-4892-8D84-BEB56BE6A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7B9D2E52-61D9-4892-8D84-BEB56BE6AE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D4370B-1E24-474F-9F7F-93CF2139B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C6D4370B-1E24-474F-9F7F-93CF2139B9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F3F0AD-DCCC-4FE9-9032-6FB02FE8F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98F3F0AD-DCCC-4FE9-9032-6FB02FE8F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F670F1-B798-489F-8C3C-80A6E295F5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4F670F1-B798-489F-8C3C-80A6E295F5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遍历应用举例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F23-C429-4BD4-BA31-5B7A2510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30347"/>
            <a:ext cx="5341092" cy="51125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latin typeface="+mj-ea"/>
                <a:ea typeface="+mj-ea"/>
              </a:rPr>
              <a:t>求两顶点间的简单路径</a:t>
            </a:r>
            <a:endParaRPr kumimoji="1" lang="en-US" altLang="zh-CN" dirty="0">
              <a:latin typeface="+mj-ea"/>
              <a:ea typeface="+mj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latin typeface="+mj-ea"/>
                <a:ea typeface="+mj-ea"/>
              </a:rPr>
              <a:t>深度优先求从</a:t>
            </a:r>
            <a:r>
              <a:rPr kumimoji="1" lang="en-US" altLang="zh-CN" dirty="0">
                <a:latin typeface="+mj-ea"/>
                <a:ea typeface="+mj-ea"/>
              </a:rPr>
              <a:t>b</a:t>
            </a:r>
            <a:r>
              <a:rPr kumimoji="1" lang="zh-CN" altLang="en-US" dirty="0">
                <a:latin typeface="+mj-ea"/>
                <a:ea typeface="+mj-ea"/>
              </a:rPr>
              <a:t>到</a:t>
            </a:r>
            <a:r>
              <a:rPr kumimoji="1" lang="en-US" altLang="zh-CN" dirty="0">
                <a:latin typeface="+mj-ea"/>
                <a:ea typeface="+mj-ea"/>
              </a:rPr>
              <a:t>k</a:t>
            </a:r>
            <a:r>
              <a:rPr kumimoji="1" lang="zh-CN" altLang="en-US" dirty="0">
                <a:latin typeface="+mj-ea"/>
                <a:ea typeface="+mj-ea"/>
              </a:rPr>
              <a:t>的一条简单路径</a:t>
            </a:r>
            <a:endParaRPr kumimoji="1" lang="en-US" altLang="zh-CN" dirty="0">
              <a:latin typeface="+mj-ea"/>
              <a:ea typeface="+mj-ea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latin typeface="+mj-ea"/>
                <a:ea typeface="+mj-ea"/>
              </a:rPr>
              <a:t>由于图的邻接表表示不唯一，可能得到不同访问路径</a:t>
            </a:r>
            <a:endParaRPr kumimoji="1" lang="en-US" altLang="zh-CN" dirty="0">
              <a:latin typeface="+mj-ea"/>
              <a:ea typeface="+mj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u="sng" dirty="0">
                <a:solidFill>
                  <a:srgbClr val="800000"/>
                </a:solidFill>
                <a:latin typeface="+mn-lt"/>
                <a:ea typeface="隶书" pitchFamily="49" charset="-122"/>
              </a:rPr>
              <a:t>b</a:t>
            </a:r>
            <a:r>
              <a:rPr kumimoji="1" lang="en-US" altLang="zh-CN" u="sng" dirty="0">
                <a:solidFill>
                  <a:srgbClr val="000082"/>
                </a:solidFill>
                <a:latin typeface="+mn-lt"/>
                <a:ea typeface="隶书" pitchFamily="49" charset="-122"/>
              </a:rPr>
              <a:t>  </a:t>
            </a:r>
            <a:r>
              <a:rPr kumimoji="1" lang="en-US" altLang="zh-CN" u="sng" dirty="0">
                <a:solidFill>
                  <a:srgbClr val="3333FF"/>
                </a:solidFill>
                <a:latin typeface="+mn-lt"/>
                <a:ea typeface="隶书" pitchFamily="49" charset="-122"/>
              </a:rPr>
              <a:t>c  h  d  a  e</a:t>
            </a:r>
            <a:r>
              <a:rPr kumimoji="1" lang="en-US" altLang="zh-CN" u="sng" dirty="0">
                <a:solidFill>
                  <a:srgbClr val="000082"/>
                </a:solidFill>
                <a:latin typeface="+mn-lt"/>
                <a:ea typeface="隶书" pitchFamily="49" charset="-122"/>
              </a:rPr>
              <a:t>  </a:t>
            </a:r>
            <a:r>
              <a:rPr kumimoji="1" lang="en-US" altLang="zh-CN" u="sng" dirty="0">
                <a:solidFill>
                  <a:srgbClr val="800000"/>
                </a:solidFill>
                <a:latin typeface="+mn-lt"/>
                <a:ea typeface="隶书" pitchFamily="49" charset="-122"/>
              </a:rPr>
              <a:t>k</a:t>
            </a:r>
            <a:r>
              <a:rPr kumimoji="1" lang="en-US" altLang="zh-CN" u="sng" dirty="0">
                <a:solidFill>
                  <a:srgbClr val="000082"/>
                </a:solidFill>
                <a:latin typeface="+mn-lt"/>
                <a:ea typeface="隶书" pitchFamily="49" charset="-122"/>
              </a:rPr>
              <a:t>  </a:t>
            </a:r>
            <a:r>
              <a:rPr kumimoji="1" lang="en-US" altLang="zh-CN" dirty="0">
                <a:solidFill>
                  <a:srgbClr val="969696"/>
                </a:solidFill>
                <a:latin typeface="+mn-lt"/>
                <a:ea typeface="隶书" pitchFamily="49" charset="-122"/>
              </a:rPr>
              <a:t>f  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u="sng" dirty="0">
                <a:solidFill>
                  <a:srgbClr val="800000"/>
                </a:solidFill>
                <a:latin typeface="+mn-lt"/>
                <a:ea typeface="隶书" pitchFamily="49" charset="-122"/>
              </a:rPr>
              <a:t>b</a:t>
            </a:r>
            <a:r>
              <a:rPr kumimoji="1" lang="en-US" altLang="zh-CN" u="sng" dirty="0">
                <a:solidFill>
                  <a:srgbClr val="000082"/>
                </a:solidFill>
                <a:latin typeface="+mn-lt"/>
                <a:ea typeface="隶书" pitchFamily="49" charset="-122"/>
              </a:rPr>
              <a:t>  </a:t>
            </a:r>
            <a:r>
              <a:rPr kumimoji="1" lang="en-US" altLang="zh-CN" u="sng" dirty="0">
                <a:solidFill>
                  <a:srgbClr val="7800EE"/>
                </a:solidFill>
                <a:latin typeface="+mn-lt"/>
                <a:ea typeface="隶书" pitchFamily="49" charset="-122"/>
              </a:rPr>
              <a:t>a</a:t>
            </a:r>
            <a:r>
              <a:rPr kumimoji="1" lang="en-US" altLang="zh-CN" dirty="0">
                <a:solidFill>
                  <a:srgbClr val="000082"/>
                </a:solidFill>
                <a:latin typeface="+mn-lt"/>
                <a:ea typeface="隶书" pitchFamily="49" charset="-122"/>
              </a:rPr>
              <a:t>  </a:t>
            </a:r>
            <a:r>
              <a:rPr kumimoji="1" lang="en-US" altLang="zh-CN" dirty="0">
                <a:solidFill>
                  <a:srgbClr val="FF0066"/>
                </a:solidFill>
                <a:latin typeface="+mn-lt"/>
                <a:ea typeface="隶书" pitchFamily="49" charset="-122"/>
              </a:rPr>
              <a:t>d  h  c</a:t>
            </a:r>
            <a:r>
              <a:rPr kumimoji="1" lang="en-US" altLang="zh-CN" dirty="0">
                <a:solidFill>
                  <a:srgbClr val="000082"/>
                </a:solidFill>
                <a:latin typeface="+mn-lt"/>
                <a:ea typeface="隶书" pitchFamily="49" charset="-122"/>
              </a:rPr>
              <a:t>  </a:t>
            </a:r>
            <a:r>
              <a:rPr kumimoji="1" lang="en-US" altLang="zh-CN" u="sng" dirty="0">
                <a:solidFill>
                  <a:srgbClr val="7800EE"/>
                </a:solidFill>
                <a:latin typeface="+mn-lt"/>
                <a:ea typeface="隶书" pitchFamily="49" charset="-122"/>
              </a:rPr>
              <a:t>e</a:t>
            </a:r>
            <a:r>
              <a:rPr kumimoji="1" lang="en-US" altLang="zh-CN" u="sng" dirty="0">
                <a:solidFill>
                  <a:srgbClr val="000082"/>
                </a:solidFill>
                <a:latin typeface="+mn-lt"/>
                <a:ea typeface="隶书" pitchFamily="49" charset="-122"/>
              </a:rPr>
              <a:t>  </a:t>
            </a:r>
            <a:r>
              <a:rPr kumimoji="1" lang="en-US" altLang="zh-CN" u="sng" dirty="0">
                <a:solidFill>
                  <a:srgbClr val="800000"/>
                </a:solidFill>
                <a:latin typeface="+mn-lt"/>
                <a:ea typeface="隶书" pitchFamily="49" charset="-122"/>
              </a:rPr>
              <a:t>k</a:t>
            </a:r>
            <a:r>
              <a:rPr kumimoji="1" lang="en-US" altLang="zh-CN" dirty="0">
                <a:solidFill>
                  <a:srgbClr val="000082"/>
                </a:solidFill>
                <a:latin typeface="+mn-lt"/>
                <a:ea typeface="隶书" pitchFamily="49" charset="-122"/>
              </a:rPr>
              <a:t>  </a:t>
            </a:r>
            <a:r>
              <a:rPr kumimoji="1" lang="en-US" altLang="zh-CN" dirty="0">
                <a:solidFill>
                  <a:srgbClr val="969696"/>
                </a:solidFill>
                <a:latin typeface="+mn-lt"/>
                <a:ea typeface="隶书" pitchFamily="49" charset="-122"/>
              </a:rPr>
              <a:t>f  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latin typeface="+mn-lt"/>
                <a:ea typeface="+mj-ea"/>
              </a:rPr>
              <a:t>遍历过程中访问的顶点不一定是路径上的顶点</a:t>
            </a:r>
            <a:endParaRPr kumimoji="1" lang="en-US" altLang="zh-CN" dirty="0">
              <a:latin typeface="+mn-lt"/>
              <a:ea typeface="+mj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latin typeface="+mn-lt"/>
                <a:ea typeface="+mj-ea"/>
              </a:rPr>
              <a:t>已经完成</a:t>
            </a:r>
            <a:r>
              <a:rPr kumimoji="1" lang="en-US" altLang="zh-CN" dirty="0">
                <a:latin typeface="+mn-lt"/>
                <a:ea typeface="+mj-ea"/>
              </a:rPr>
              <a:t>DFS</a:t>
            </a:r>
            <a:r>
              <a:rPr kumimoji="1" lang="zh-CN" altLang="en-US" dirty="0">
                <a:latin typeface="+mn-lt"/>
                <a:ea typeface="+mj-ea"/>
              </a:rPr>
              <a:t>的顶点不是路径上的顶点</a:t>
            </a:r>
            <a:endParaRPr kumimoji="1" lang="en-US" altLang="zh-CN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6" name="Oval 62"/>
          <p:cNvSpPr>
            <a:spLocks noChangeArrowheads="1"/>
          </p:cNvSpPr>
          <p:nvPr/>
        </p:nvSpPr>
        <p:spPr bwMode="auto">
          <a:xfrm>
            <a:off x="9180966" y="1956478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3"/>
          <p:cNvSpPr>
            <a:spLocks noChangeArrowheads="1"/>
          </p:cNvSpPr>
          <p:nvPr/>
        </p:nvSpPr>
        <p:spPr bwMode="auto">
          <a:xfrm>
            <a:off x="8104208" y="1326662"/>
            <a:ext cx="502487" cy="50385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64"/>
          <p:cNvSpPr>
            <a:spLocks noChangeArrowheads="1"/>
          </p:cNvSpPr>
          <p:nvPr/>
        </p:nvSpPr>
        <p:spPr bwMode="auto">
          <a:xfrm>
            <a:off x="7386369" y="2901202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65"/>
          <p:cNvSpPr>
            <a:spLocks noChangeArrowheads="1"/>
          </p:cNvSpPr>
          <p:nvPr/>
        </p:nvSpPr>
        <p:spPr bwMode="auto">
          <a:xfrm>
            <a:off x="8175992" y="3782945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0" name="Oval 66"/>
          <p:cNvSpPr>
            <a:spLocks noChangeArrowheads="1"/>
          </p:cNvSpPr>
          <p:nvPr/>
        </p:nvSpPr>
        <p:spPr bwMode="auto">
          <a:xfrm>
            <a:off x="8606695" y="2901202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Oval 67"/>
          <p:cNvSpPr>
            <a:spLocks noChangeArrowheads="1"/>
          </p:cNvSpPr>
          <p:nvPr/>
        </p:nvSpPr>
        <p:spPr bwMode="auto">
          <a:xfrm>
            <a:off x="9683453" y="2901202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Oval 68"/>
          <p:cNvSpPr>
            <a:spLocks noChangeArrowheads="1"/>
          </p:cNvSpPr>
          <p:nvPr/>
        </p:nvSpPr>
        <p:spPr bwMode="auto">
          <a:xfrm>
            <a:off x="10042372" y="3782945"/>
            <a:ext cx="502487" cy="50385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3" name="Oval 69"/>
          <p:cNvSpPr>
            <a:spLocks noChangeArrowheads="1"/>
          </p:cNvSpPr>
          <p:nvPr/>
        </p:nvSpPr>
        <p:spPr bwMode="auto">
          <a:xfrm>
            <a:off x="10831995" y="2901202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" name="Oval 79"/>
          <p:cNvSpPr>
            <a:spLocks noChangeArrowheads="1"/>
          </p:cNvSpPr>
          <p:nvPr/>
        </p:nvSpPr>
        <p:spPr bwMode="auto">
          <a:xfrm>
            <a:off x="10042372" y="1074735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29" name="直接连接符 28"/>
          <p:cNvCxnSpPr>
            <a:endCxn id="23" idx="2"/>
          </p:cNvCxnSpPr>
          <p:nvPr/>
        </p:nvCxnSpPr>
        <p:spPr>
          <a:xfrm flipV="1">
            <a:off x="8606695" y="1326662"/>
            <a:ext cx="1435677" cy="2519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4"/>
            <a:endCxn id="8" idx="0"/>
          </p:cNvCxnSpPr>
          <p:nvPr/>
        </p:nvCxnSpPr>
        <p:spPr>
          <a:xfrm flipH="1">
            <a:off x="7637613" y="1830515"/>
            <a:ext cx="717839" cy="1070687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7" idx="4"/>
            <a:endCxn id="6" idx="1"/>
          </p:cNvCxnSpPr>
          <p:nvPr/>
        </p:nvCxnSpPr>
        <p:spPr>
          <a:xfrm>
            <a:off x="8355452" y="1830515"/>
            <a:ext cx="899102" cy="19975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7"/>
            <a:endCxn id="6" idx="2"/>
          </p:cNvCxnSpPr>
          <p:nvPr/>
        </p:nvCxnSpPr>
        <p:spPr>
          <a:xfrm flipV="1">
            <a:off x="7815268" y="2208405"/>
            <a:ext cx="1365698" cy="76658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8" idx="5"/>
            <a:endCxn id="9" idx="1"/>
          </p:cNvCxnSpPr>
          <p:nvPr/>
        </p:nvCxnSpPr>
        <p:spPr>
          <a:xfrm>
            <a:off x="7815268" y="3331267"/>
            <a:ext cx="434312" cy="525466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9" idx="0"/>
            <a:endCxn id="10" idx="3"/>
          </p:cNvCxnSpPr>
          <p:nvPr/>
        </p:nvCxnSpPr>
        <p:spPr>
          <a:xfrm flipV="1">
            <a:off x="8427236" y="3331267"/>
            <a:ext cx="253047" cy="4516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0" idx="7"/>
            <a:endCxn id="6" idx="4"/>
          </p:cNvCxnSpPr>
          <p:nvPr/>
        </p:nvCxnSpPr>
        <p:spPr>
          <a:xfrm flipV="1">
            <a:off x="9035594" y="2460331"/>
            <a:ext cx="396616" cy="51465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3" idx="4"/>
            <a:endCxn id="13" idx="0"/>
          </p:cNvCxnSpPr>
          <p:nvPr/>
        </p:nvCxnSpPr>
        <p:spPr>
          <a:xfrm>
            <a:off x="10293616" y="1578588"/>
            <a:ext cx="789623" cy="132261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6" idx="6"/>
            <a:endCxn id="13" idx="2"/>
          </p:cNvCxnSpPr>
          <p:nvPr/>
        </p:nvCxnSpPr>
        <p:spPr>
          <a:xfrm>
            <a:off x="9683453" y="2208405"/>
            <a:ext cx="1148542" cy="94472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3" idx="3"/>
            <a:endCxn id="6" idx="7"/>
          </p:cNvCxnSpPr>
          <p:nvPr/>
        </p:nvCxnSpPr>
        <p:spPr>
          <a:xfrm flipH="1">
            <a:off x="9609865" y="1504800"/>
            <a:ext cx="506095" cy="525466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" idx="4"/>
            <a:endCxn id="11" idx="1"/>
          </p:cNvCxnSpPr>
          <p:nvPr/>
        </p:nvCxnSpPr>
        <p:spPr>
          <a:xfrm>
            <a:off x="9432210" y="2460331"/>
            <a:ext cx="324831" cy="51465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4"/>
            <a:endCxn id="12" idx="1"/>
          </p:cNvCxnSpPr>
          <p:nvPr/>
        </p:nvCxnSpPr>
        <p:spPr>
          <a:xfrm>
            <a:off x="9934697" y="3405055"/>
            <a:ext cx="181263" cy="4516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2" idx="7"/>
            <a:endCxn id="13" idx="4"/>
          </p:cNvCxnSpPr>
          <p:nvPr/>
        </p:nvCxnSpPr>
        <p:spPr>
          <a:xfrm flipV="1">
            <a:off x="10471271" y="3405055"/>
            <a:ext cx="611968" cy="4516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F3F5509-FF76-4098-BF2E-BAF2C0F9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97322"/>
              </p:ext>
            </p:extLst>
          </p:nvPr>
        </p:nvGraphicFramePr>
        <p:xfrm>
          <a:off x="7637613" y="5307295"/>
          <a:ext cx="393472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3474987813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133103772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422552205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219930517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327786392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3831429329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2961955577"/>
                    </a:ext>
                  </a:extLst>
                </a:gridCol>
                <a:gridCol w="491840">
                  <a:extLst>
                    <a:ext uri="{9D8B030D-6E8A-4147-A177-3AD203B41FA5}">
                      <a16:colId xmlns:a16="http://schemas.microsoft.com/office/drawing/2014/main" val="508639064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4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2747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2808D04A-5F39-41E8-B615-9C34A3C17092}"/>
              </a:ext>
            </a:extLst>
          </p:cNvPr>
          <p:cNvSpPr txBox="1"/>
          <p:nvPr/>
        </p:nvSpPr>
        <p:spPr>
          <a:xfrm>
            <a:off x="6582064" y="5369838"/>
            <a:ext cx="89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i="0" dirty="0">
                <a:ea typeface="+mj-ea"/>
              </a:rPr>
              <a:t>Path:</a:t>
            </a:r>
            <a:endParaRPr lang="zh-CN" altLang="en-US" sz="2400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64077"/>
              </p:ext>
            </p:extLst>
          </p:nvPr>
        </p:nvGraphicFramePr>
        <p:xfrm>
          <a:off x="7637613" y="5304481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b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接连接符 44"/>
          <p:cNvCxnSpPr>
            <a:stCxn id="7" idx="4"/>
            <a:endCxn id="6" idx="1"/>
          </p:cNvCxnSpPr>
          <p:nvPr/>
        </p:nvCxnSpPr>
        <p:spPr>
          <a:xfrm>
            <a:off x="8355452" y="1830515"/>
            <a:ext cx="899102" cy="19975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93067"/>
              </p:ext>
            </p:extLst>
          </p:nvPr>
        </p:nvGraphicFramePr>
        <p:xfrm>
          <a:off x="8128923" y="5307295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接连接符 48"/>
          <p:cNvCxnSpPr>
            <a:stCxn id="6" idx="4"/>
            <a:endCxn id="10" idx="7"/>
          </p:cNvCxnSpPr>
          <p:nvPr/>
        </p:nvCxnSpPr>
        <p:spPr>
          <a:xfrm flipH="1">
            <a:off x="9035594" y="2460331"/>
            <a:ext cx="396616" cy="514659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53662"/>
              </p:ext>
            </p:extLst>
          </p:nvPr>
        </p:nvGraphicFramePr>
        <p:xfrm>
          <a:off x="8620763" y="5307295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接连接符 54"/>
          <p:cNvCxnSpPr>
            <a:stCxn id="10" idx="3"/>
            <a:endCxn id="9" idx="0"/>
          </p:cNvCxnSpPr>
          <p:nvPr/>
        </p:nvCxnSpPr>
        <p:spPr>
          <a:xfrm flipH="1">
            <a:off x="8427236" y="3331267"/>
            <a:ext cx="253047" cy="451678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32123"/>
              </p:ext>
            </p:extLst>
          </p:nvPr>
        </p:nvGraphicFramePr>
        <p:xfrm>
          <a:off x="9109182" y="5307295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h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直接连接符 58"/>
          <p:cNvCxnSpPr>
            <a:stCxn id="8" idx="5"/>
            <a:endCxn id="9" idx="1"/>
          </p:cNvCxnSpPr>
          <p:nvPr/>
        </p:nvCxnSpPr>
        <p:spPr>
          <a:xfrm>
            <a:off x="7815268" y="3331267"/>
            <a:ext cx="434312" cy="52546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59632"/>
              </p:ext>
            </p:extLst>
          </p:nvPr>
        </p:nvGraphicFramePr>
        <p:xfrm>
          <a:off x="9608693" y="5307295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c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25874"/>
              </p:ext>
            </p:extLst>
          </p:nvPr>
        </p:nvGraphicFramePr>
        <p:xfrm>
          <a:off x="8606695" y="5307295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直接连接符 62"/>
          <p:cNvCxnSpPr>
            <a:stCxn id="6" idx="4"/>
            <a:endCxn id="11" idx="1"/>
          </p:cNvCxnSpPr>
          <p:nvPr/>
        </p:nvCxnSpPr>
        <p:spPr>
          <a:xfrm>
            <a:off x="9432210" y="2460331"/>
            <a:ext cx="324831" cy="514659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1" idx="4"/>
            <a:endCxn id="12" idx="1"/>
          </p:cNvCxnSpPr>
          <p:nvPr/>
        </p:nvCxnSpPr>
        <p:spPr>
          <a:xfrm>
            <a:off x="9934697" y="3405055"/>
            <a:ext cx="181263" cy="451678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74382"/>
              </p:ext>
            </p:extLst>
          </p:nvPr>
        </p:nvGraphicFramePr>
        <p:xfrm>
          <a:off x="9102785" y="5307295"/>
          <a:ext cx="491840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k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51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遍历应用举例</a:t>
            </a:r>
            <a:r>
              <a:rPr lang="en-US" altLang="zh-CN" dirty="0"/>
              <a:t>(1)——</a:t>
            </a:r>
            <a:r>
              <a:rPr kumimoji="1" lang="zh-CN" altLang="en-US" sz="4000" dirty="0">
                <a:latin typeface="+mj-ea"/>
              </a:rPr>
              <a:t>求两点间的简单路径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096" y="1530346"/>
            <a:ext cx="7947273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20000"/>
              </a:lnSpc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DFSearch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v, </a:t>
            </a:r>
            <a:r>
              <a:rPr lang="en-US" altLang="zh-CN" dirty="0" err="1"/>
              <a:t>int</a:t>
            </a:r>
            <a:r>
              <a:rPr lang="en-US" altLang="zh-CN" dirty="0"/>
              <a:t> s, char *PATH)</a:t>
            </a:r>
          </a:p>
          <a:p>
            <a:r>
              <a:rPr lang="en-US" altLang="zh-CN" dirty="0"/>
              <a:t>{// </a:t>
            </a:r>
            <a:r>
              <a:rPr lang="zh-CN" altLang="en-US" dirty="0"/>
              <a:t>从第</a:t>
            </a:r>
            <a:r>
              <a:rPr lang="en-US" altLang="zh-CN" dirty="0"/>
              <a:t>v</a:t>
            </a:r>
            <a:r>
              <a:rPr lang="zh-CN" altLang="en-US" dirty="0"/>
              <a:t>个顶点出发递归地深度优先遍历图</a:t>
            </a:r>
            <a:r>
              <a:rPr lang="en-US" altLang="zh-CN" dirty="0"/>
              <a:t>G</a:t>
            </a:r>
            <a:r>
              <a:rPr lang="zh-CN" altLang="en-US" dirty="0"/>
              <a:t>，求得一条从</a:t>
            </a:r>
            <a:r>
              <a:rPr lang="en-US" altLang="zh-CN" dirty="0"/>
              <a:t>v</a:t>
            </a:r>
            <a:r>
              <a:rPr lang="zh-CN" altLang="en-US" dirty="0"/>
              <a:t>到</a:t>
            </a:r>
            <a:r>
              <a:rPr lang="en-US" altLang="zh-CN" dirty="0"/>
              <a:t>s</a:t>
            </a:r>
            <a:r>
              <a:rPr lang="zh-CN" altLang="en-US" dirty="0"/>
              <a:t>的简单路径，并记录在</a:t>
            </a:r>
            <a:r>
              <a:rPr lang="en-US" altLang="zh-CN" dirty="0"/>
              <a:t>PATH</a:t>
            </a:r>
            <a:r>
              <a:rPr lang="zh-CN" altLang="en-US" dirty="0"/>
              <a:t>中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visited[v] = TRUE; 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Append(PATH, </a:t>
            </a:r>
            <a:r>
              <a:rPr lang="en-US" altLang="zh-CN" dirty="0" err="1"/>
              <a:t>getVertex</a:t>
            </a:r>
            <a:r>
              <a:rPr lang="en-US" altLang="zh-CN" dirty="0"/>
              <a:t>(v));  // </a:t>
            </a:r>
            <a:r>
              <a:rPr lang="zh-CN" altLang="en-US" dirty="0"/>
              <a:t>第</a:t>
            </a:r>
            <a:r>
              <a:rPr lang="en-US" altLang="zh-CN" dirty="0"/>
              <a:t>v</a:t>
            </a:r>
            <a:r>
              <a:rPr lang="zh-CN" altLang="en-US" dirty="0"/>
              <a:t>个顶点加入路径 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for (w=</a:t>
            </a:r>
            <a:r>
              <a:rPr lang="en-US" altLang="zh-CN" dirty="0" err="1"/>
              <a:t>FirstAdjVex</a:t>
            </a:r>
            <a:r>
              <a:rPr lang="en-US" altLang="zh-CN" dirty="0"/>
              <a:t>(G</a:t>
            </a:r>
            <a:r>
              <a:rPr lang="zh-CN" altLang="en-US" dirty="0"/>
              <a:t>，</a:t>
            </a:r>
            <a:r>
              <a:rPr lang="en-US" altLang="zh-CN" dirty="0"/>
              <a:t>v);  w!=0&amp;&amp;!found; w=</a:t>
            </a:r>
            <a:r>
              <a:rPr lang="en-US" altLang="zh-CN" dirty="0" err="1"/>
              <a:t>NextAdjVex</a:t>
            </a:r>
            <a:r>
              <a:rPr lang="en-US" altLang="zh-CN" dirty="0"/>
              <a:t>(</a:t>
            </a:r>
            <a:r>
              <a:rPr lang="en-US" altLang="zh-CN" dirty="0" err="1"/>
              <a:t>G,v,w</a:t>
            </a:r>
            <a:r>
              <a:rPr lang="en-US" altLang="zh-CN" dirty="0"/>
              <a:t>) )</a:t>
            </a:r>
          </a:p>
          <a:p>
            <a:r>
              <a:rPr lang="en-US" altLang="zh-CN" dirty="0"/>
              <a:t>  { if (w==s) { found =TRUE;  Append(PATH, w);exit(1) ;} </a:t>
            </a:r>
          </a:p>
          <a:p>
            <a:r>
              <a:rPr lang="en-US" altLang="zh-CN" dirty="0"/>
              <a:t>else  if (!visited[w])  </a:t>
            </a:r>
            <a:r>
              <a:rPr lang="en-US" altLang="zh-CN" dirty="0" err="1"/>
              <a:t>DFSearch</a:t>
            </a:r>
            <a:r>
              <a:rPr lang="en-US" altLang="zh-CN" dirty="0"/>
              <a:t>(w, s, PATH);//</a:t>
            </a:r>
            <a:r>
              <a:rPr lang="zh-CN" altLang="en-US" dirty="0"/>
              <a:t>加入</a:t>
            </a:r>
            <a:r>
              <a:rPr lang="en-US" altLang="zh-CN" dirty="0"/>
              <a:t>w</a:t>
            </a:r>
          </a:p>
          <a:p>
            <a:r>
              <a:rPr lang="en-US" altLang="zh-CN" dirty="0"/>
              <a:t>    } //end for</a:t>
            </a:r>
          </a:p>
          <a:p>
            <a:r>
              <a:rPr lang="en-US" altLang="zh-CN" dirty="0"/>
              <a:t>  if (!found)  Delete (PATH</a:t>
            </a:r>
            <a:r>
              <a:rPr lang="zh-CN" altLang="en-US" dirty="0"/>
              <a:t>，</a:t>
            </a:r>
            <a:r>
              <a:rPr lang="en-US" altLang="zh-CN" dirty="0"/>
              <a:t>v);       // </a:t>
            </a:r>
            <a:r>
              <a:rPr lang="zh-CN" altLang="en-US" dirty="0"/>
              <a:t>从路径上删除顶点 </a:t>
            </a:r>
            <a:r>
              <a:rPr lang="en-US" altLang="zh-CN" dirty="0"/>
              <a:t>v </a:t>
            </a:r>
          </a:p>
          <a:p>
            <a:r>
              <a:rPr lang="en-US" altLang="zh-CN" dirty="0"/>
              <a:t>} //    </a:t>
            </a:r>
          </a:p>
        </p:txBody>
      </p:sp>
      <p:sp>
        <p:nvSpPr>
          <p:cNvPr id="6" name="Oval 62"/>
          <p:cNvSpPr>
            <a:spLocks noChangeArrowheads="1"/>
          </p:cNvSpPr>
          <p:nvPr/>
        </p:nvSpPr>
        <p:spPr bwMode="auto">
          <a:xfrm>
            <a:off x="9926554" y="2569234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3"/>
          <p:cNvSpPr>
            <a:spLocks noChangeArrowheads="1"/>
          </p:cNvSpPr>
          <p:nvPr/>
        </p:nvSpPr>
        <p:spPr bwMode="auto">
          <a:xfrm>
            <a:off x="8849796" y="1939418"/>
            <a:ext cx="502487" cy="50385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64"/>
          <p:cNvSpPr>
            <a:spLocks noChangeArrowheads="1"/>
          </p:cNvSpPr>
          <p:nvPr/>
        </p:nvSpPr>
        <p:spPr bwMode="auto">
          <a:xfrm>
            <a:off x="8131957" y="3513958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65"/>
          <p:cNvSpPr>
            <a:spLocks noChangeArrowheads="1"/>
          </p:cNvSpPr>
          <p:nvPr/>
        </p:nvSpPr>
        <p:spPr bwMode="auto">
          <a:xfrm>
            <a:off x="8921580" y="4395701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0" name="Oval 66"/>
          <p:cNvSpPr>
            <a:spLocks noChangeArrowheads="1"/>
          </p:cNvSpPr>
          <p:nvPr/>
        </p:nvSpPr>
        <p:spPr bwMode="auto">
          <a:xfrm>
            <a:off x="9352283" y="3513958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Oval 67"/>
          <p:cNvSpPr>
            <a:spLocks noChangeArrowheads="1"/>
          </p:cNvSpPr>
          <p:nvPr/>
        </p:nvSpPr>
        <p:spPr bwMode="auto">
          <a:xfrm>
            <a:off x="10429041" y="3513958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" name="Oval 68"/>
          <p:cNvSpPr>
            <a:spLocks noChangeArrowheads="1"/>
          </p:cNvSpPr>
          <p:nvPr/>
        </p:nvSpPr>
        <p:spPr bwMode="auto">
          <a:xfrm>
            <a:off x="10787960" y="4395701"/>
            <a:ext cx="502487" cy="50385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3" name="Oval 69"/>
          <p:cNvSpPr>
            <a:spLocks noChangeArrowheads="1"/>
          </p:cNvSpPr>
          <p:nvPr/>
        </p:nvSpPr>
        <p:spPr bwMode="auto">
          <a:xfrm>
            <a:off x="11577583" y="3513958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" name="Oval 79"/>
          <p:cNvSpPr>
            <a:spLocks noChangeArrowheads="1"/>
          </p:cNvSpPr>
          <p:nvPr/>
        </p:nvSpPr>
        <p:spPr bwMode="auto">
          <a:xfrm>
            <a:off x="10787960" y="1687491"/>
            <a:ext cx="502487" cy="50385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5" name="直接连接符 14"/>
          <p:cNvCxnSpPr>
            <a:endCxn id="14" idx="2"/>
          </p:cNvCxnSpPr>
          <p:nvPr/>
        </p:nvCxnSpPr>
        <p:spPr>
          <a:xfrm flipV="1">
            <a:off x="9352283" y="1939418"/>
            <a:ext cx="1435677" cy="251926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4"/>
            <a:endCxn id="8" idx="0"/>
          </p:cNvCxnSpPr>
          <p:nvPr/>
        </p:nvCxnSpPr>
        <p:spPr>
          <a:xfrm flipH="1">
            <a:off x="8383201" y="2443271"/>
            <a:ext cx="717839" cy="1070687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4"/>
            <a:endCxn id="6" idx="1"/>
          </p:cNvCxnSpPr>
          <p:nvPr/>
        </p:nvCxnSpPr>
        <p:spPr>
          <a:xfrm>
            <a:off x="9101040" y="2443271"/>
            <a:ext cx="899102" cy="199751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7"/>
            <a:endCxn id="6" idx="2"/>
          </p:cNvCxnSpPr>
          <p:nvPr/>
        </p:nvCxnSpPr>
        <p:spPr>
          <a:xfrm flipV="1">
            <a:off x="8560856" y="2821161"/>
            <a:ext cx="1365698" cy="76658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5"/>
            <a:endCxn id="9" idx="1"/>
          </p:cNvCxnSpPr>
          <p:nvPr/>
        </p:nvCxnSpPr>
        <p:spPr>
          <a:xfrm>
            <a:off x="8560856" y="3944023"/>
            <a:ext cx="434312" cy="525466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0"/>
            <a:endCxn id="10" idx="3"/>
          </p:cNvCxnSpPr>
          <p:nvPr/>
        </p:nvCxnSpPr>
        <p:spPr>
          <a:xfrm flipV="1">
            <a:off x="9172824" y="3944023"/>
            <a:ext cx="253047" cy="4516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7"/>
            <a:endCxn id="6" idx="4"/>
          </p:cNvCxnSpPr>
          <p:nvPr/>
        </p:nvCxnSpPr>
        <p:spPr>
          <a:xfrm flipV="1">
            <a:off x="9781182" y="3073087"/>
            <a:ext cx="396616" cy="51465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3" idx="0"/>
          </p:cNvCxnSpPr>
          <p:nvPr/>
        </p:nvCxnSpPr>
        <p:spPr>
          <a:xfrm>
            <a:off x="11039204" y="2191344"/>
            <a:ext cx="789623" cy="132261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6"/>
            <a:endCxn id="13" idx="2"/>
          </p:cNvCxnSpPr>
          <p:nvPr/>
        </p:nvCxnSpPr>
        <p:spPr>
          <a:xfrm>
            <a:off x="10429041" y="2821161"/>
            <a:ext cx="1148542" cy="94472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3"/>
            <a:endCxn id="6" idx="7"/>
          </p:cNvCxnSpPr>
          <p:nvPr/>
        </p:nvCxnSpPr>
        <p:spPr>
          <a:xfrm flipH="1">
            <a:off x="10355453" y="2117556"/>
            <a:ext cx="506095" cy="525466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" idx="4"/>
            <a:endCxn id="11" idx="1"/>
          </p:cNvCxnSpPr>
          <p:nvPr/>
        </p:nvCxnSpPr>
        <p:spPr>
          <a:xfrm>
            <a:off x="10177798" y="3073087"/>
            <a:ext cx="324831" cy="51465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4"/>
            <a:endCxn id="12" idx="1"/>
          </p:cNvCxnSpPr>
          <p:nvPr/>
        </p:nvCxnSpPr>
        <p:spPr>
          <a:xfrm>
            <a:off x="10680285" y="4017811"/>
            <a:ext cx="181263" cy="4516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7"/>
            <a:endCxn id="13" idx="4"/>
          </p:cNvCxnSpPr>
          <p:nvPr/>
        </p:nvCxnSpPr>
        <p:spPr>
          <a:xfrm flipV="1">
            <a:off x="11216859" y="4017811"/>
            <a:ext cx="611968" cy="4516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4"/>
            <a:endCxn id="6" idx="1"/>
          </p:cNvCxnSpPr>
          <p:nvPr/>
        </p:nvCxnSpPr>
        <p:spPr>
          <a:xfrm>
            <a:off x="9101040" y="2443271"/>
            <a:ext cx="899102" cy="19975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6" idx="4"/>
            <a:endCxn id="10" idx="7"/>
          </p:cNvCxnSpPr>
          <p:nvPr/>
        </p:nvCxnSpPr>
        <p:spPr>
          <a:xfrm flipH="1">
            <a:off x="9781182" y="3073087"/>
            <a:ext cx="396616" cy="514659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3"/>
            <a:endCxn id="9" idx="0"/>
          </p:cNvCxnSpPr>
          <p:nvPr/>
        </p:nvCxnSpPr>
        <p:spPr>
          <a:xfrm flipH="1">
            <a:off x="9172824" y="3944023"/>
            <a:ext cx="253047" cy="451678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5"/>
            <a:endCxn id="9" idx="1"/>
          </p:cNvCxnSpPr>
          <p:nvPr/>
        </p:nvCxnSpPr>
        <p:spPr>
          <a:xfrm>
            <a:off x="8560856" y="3944023"/>
            <a:ext cx="434312" cy="52546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6" idx="4"/>
            <a:endCxn id="11" idx="1"/>
          </p:cNvCxnSpPr>
          <p:nvPr/>
        </p:nvCxnSpPr>
        <p:spPr>
          <a:xfrm>
            <a:off x="10177798" y="3073087"/>
            <a:ext cx="324831" cy="514659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4"/>
            <a:endCxn id="12" idx="1"/>
          </p:cNvCxnSpPr>
          <p:nvPr/>
        </p:nvCxnSpPr>
        <p:spPr>
          <a:xfrm>
            <a:off x="10680285" y="4017811"/>
            <a:ext cx="181263" cy="451678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遍历应用举例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F23-C429-4BD4-BA31-5B7A2510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6632959" cy="2875154"/>
          </a:xfrm>
        </p:spPr>
        <p:txBody>
          <a:bodyPr/>
          <a:lstStyle/>
          <a:p>
            <a:r>
              <a:rPr lang="zh-CN" altLang="en-US" dirty="0"/>
              <a:t>求两点之间的最短路径</a:t>
            </a:r>
            <a:endParaRPr lang="en-US" altLang="zh-CN" dirty="0"/>
          </a:p>
          <a:p>
            <a:pPr lvl="1"/>
            <a:r>
              <a:rPr lang="zh-CN" altLang="en-US" dirty="0"/>
              <a:t>无权图中：路径长度</a:t>
            </a:r>
            <a:r>
              <a:rPr lang="en-US" altLang="zh-CN" dirty="0"/>
              <a:t>=</a:t>
            </a:r>
            <a:r>
              <a:rPr lang="zh-CN" altLang="en-US" dirty="0"/>
              <a:t>路径上边数</a:t>
            </a:r>
            <a:endParaRPr lang="en-US" altLang="zh-CN" dirty="0"/>
          </a:p>
          <a:p>
            <a:pPr lvl="1"/>
            <a:r>
              <a:rPr lang="zh-CN" altLang="en-US" dirty="0"/>
              <a:t>采用宽度优先</a:t>
            </a:r>
            <a:endParaRPr lang="en-US" altLang="zh-CN" dirty="0"/>
          </a:p>
          <a:p>
            <a:pPr lvl="2"/>
            <a:r>
              <a:rPr lang="zh-CN" altLang="en-US" dirty="0"/>
              <a:t>基于链队列的宽度优先</a:t>
            </a:r>
            <a:endParaRPr lang="en-US" altLang="zh-CN" dirty="0"/>
          </a:p>
          <a:p>
            <a:pPr lvl="2"/>
            <a:r>
              <a:rPr lang="zh-CN" altLang="en-US" dirty="0"/>
              <a:t>结点结构类似双向链表，记录父结点指针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7421880" y="923778"/>
            <a:ext cx="3825237" cy="2362200"/>
            <a:chOff x="7421880" y="923778"/>
            <a:chExt cx="3825237" cy="2362200"/>
          </a:xfrm>
        </p:grpSpPr>
        <p:sp>
          <p:nvSpPr>
            <p:cNvPr id="17" name="Oval 89"/>
            <p:cNvSpPr>
              <a:spLocks noChangeArrowheads="1"/>
            </p:cNvSpPr>
            <p:nvPr/>
          </p:nvSpPr>
          <p:spPr bwMode="auto">
            <a:xfrm>
              <a:off x="8496886" y="9237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" name="Oval 91"/>
            <p:cNvSpPr>
              <a:spLocks noChangeArrowheads="1"/>
            </p:cNvSpPr>
            <p:nvPr/>
          </p:nvSpPr>
          <p:spPr bwMode="auto">
            <a:xfrm>
              <a:off x="10036124" y="9237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Oval 92"/>
            <p:cNvSpPr>
              <a:spLocks noChangeArrowheads="1"/>
            </p:cNvSpPr>
            <p:nvPr/>
          </p:nvSpPr>
          <p:spPr bwMode="auto">
            <a:xfrm>
              <a:off x="9220200" y="16095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Oval 93"/>
            <p:cNvSpPr>
              <a:spLocks noChangeArrowheads="1"/>
            </p:cNvSpPr>
            <p:nvPr/>
          </p:nvSpPr>
          <p:spPr bwMode="auto">
            <a:xfrm>
              <a:off x="8107680" y="22191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" name="Oval 94"/>
            <p:cNvSpPr>
              <a:spLocks noChangeArrowheads="1"/>
            </p:cNvSpPr>
            <p:nvPr/>
          </p:nvSpPr>
          <p:spPr bwMode="auto">
            <a:xfrm>
              <a:off x="10256517" y="22191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7421880" y="29049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" name="Oval 96"/>
            <p:cNvSpPr>
              <a:spLocks noChangeArrowheads="1"/>
            </p:cNvSpPr>
            <p:nvPr/>
          </p:nvSpPr>
          <p:spPr bwMode="auto">
            <a:xfrm>
              <a:off x="8717280" y="29049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" name="Oval 97"/>
            <p:cNvSpPr>
              <a:spLocks noChangeArrowheads="1"/>
            </p:cNvSpPr>
            <p:nvPr/>
          </p:nvSpPr>
          <p:spPr bwMode="auto">
            <a:xfrm>
              <a:off x="9570717" y="29049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5" name="Oval 98"/>
            <p:cNvSpPr>
              <a:spLocks noChangeArrowheads="1"/>
            </p:cNvSpPr>
            <p:nvPr/>
          </p:nvSpPr>
          <p:spPr bwMode="auto">
            <a:xfrm>
              <a:off x="10866117" y="2904978"/>
              <a:ext cx="381000" cy="3810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27" name="直接连接符 26"/>
            <p:cNvCxnSpPr>
              <a:stCxn id="17" idx="6"/>
              <a:endCxn id="18" idx="2"/>
            </p:cNvCxnSpPr>
            <p:nvPr/>
          </p:nvCxnSpPr>
          <p:spPr>
            <a:xfrm>
              <a:off x="8877886" y="1114278"/>
              <a:ext cx="115823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7" idx="4"/>
              <a:endCxn id="19" idx="0"/>
            </p:cNvCxnSpPr>
            <p:nvPr/>
          </p:nvCxnSpPr>
          <p:spPr>
            <a:xfrm>
              <a:off x="8687386" y="1304778"/>
              <a:ext cx="723314" cy="3048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8" idx="4"/>
              <a:endCxn id="19" idx="0"/>
            </p:cNvCxnSpPr>
            <p:nvPr/>
          </p:nvCxnSpPr>
          <p:spPr>
            <a:xfrm flipH="1">
              <a:off x="9410700" y="1304778"/>
              <a:ext cx="815924" cy="3048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9" idx="3"/>
              <a:endCxn id="20" idx="0"/>
            </p:cNvCxnSpPr>
            <p:nvPr/>
          </p:nvCxnSpPr>
          <p:spPr>
            <a:xfrm flipH="1">
              <a:off x="8298180" y="1934782"/>
              <a:ext cx="977816" cy="284396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0" idx="3"/>
              <a:endCxn id="22" idx="0"/>
            </p:cNvCxnSpPr>
            <p:nvPr/>
          </p:nvCxnSpPr>
          <p:spPr>
            <a:xfrm flipH="1">
              <a:off x="7612380" y="2544382"/>
              <a:ext cx="551096" cy="360596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5"/>
              <a:endCxn id="23" idx="0"/>
            </p:cNvCxnSpPr>
            <p:nvPr/>
          </p:nvCxnSpPr>
          <p:spPr>
            <a:xfrm>
              <a:off x="8432884" y="2544382"/>
              <a:ext cx="474896" cy="36059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2" idx="6"/>
              <a:endCxn id="23" idx="2"/>
            </p:cNvCxnSpPr>
            <p:nvPr/>
          </p:nvCxnSpPr>
          <p:spPr>
            <a:xfrm>
              <a:off x="7802880" y="3095478"/>
              <a:ext cx="9144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9" idx="5"/>
              <a:endCxn id="21" idx="1"/>
            </p:cNvCxnSpPr>
            <p:nvPr/>
          </p:nvCxnSpPr>
          <p:spPr>
            <a:xfrm>
              <a:off x="9545404" y="1934782"/>
              <a:ext cx="766909" cy="3401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21" idx="3"/>
              <a:endCxn id="24" idx="0"/>
            </p:cNvCxnSpPr>
            <p:nvPr/>
          </p:nvCxnSpPr>
          <p:spPr>
            <a:xfrm flipH="1">
              <a:off x="9761217" y="2544382"/>
              <a:ext cx="551096" cy="36059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21" idx="5"/>
              <a:endCxn id="25" idx="0"/>
            </p:cNvCxnSpPr>
            <p:nvPr/>
          </p:nvCxnSpPr>
          <p:spPr>
            <a:xfrm>
              <a:off x="10581721" y="2544382"/>
              <a:ext cx="474896" cy="36059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4" idx="6"/>
              <a:endCxn id="25" idx="2"/>
            </p:cNvCxnSpPr>
            <p:nvPr/>
          </p:nvCxnSpPr>
          <p:spPr>
            <a:xfrm>
              <a:off x="9951717" y="3095478"/>
              <a:ext cx="9144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3" idx="6"/>
              <a:endCxn id="24" idx="2"/>
            </p:cNvCxnSpPr>
            <p:nvPr/>
          </p:nvCxnSpPr>
          <p:spPr>
            <a:xfrm>
              <a:off x="9098280" y="3095478"/>
              <a:ext cx="472437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8" name="表格 147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78178"/>
              </p:ext>
            </p:extLst>
          </p:nvPr>
        </p:nvGraphicFramePr>
        <p:xfrm>
          <a:off x="2336059" y="5493838"/>
          <a:ext cx="748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表格 148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7253"/>
              </p:ext>
            </p:extLst>
          </p:nvPr>
        </p:nvGraphicFramePr>
        <p:xfrm>
          <a:off x="3522070" y="5493838"/>
          <a:ext cx="74764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1" name="直接箭头连接符 150"/>
          <p:cNvCxnSpPr>
            <a:stCxn id="148" idx="3"/>
            <a:endCxn id="149" idx="1"/>
          </p:cNvCxnSpPr>
          <p:nvPr/>
        </p:nvCxnSpPr>
        <p:spPr>
          <a:xfrm>
            <a:off x="3084859" y="5722438"/>
            <a:ext cx="437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/>
          <p:nvPr/>
        </p:nvCxnSpPr>
        <p:spPr>
          <a:xfrm rot="10800000" flipV="1">
            <a:off x="2611983" y="5942844"/>
            <a:ext cx="992908" cy="8194"/>
          </a:xfrm>
          <a:prstGeom prst="bentConnector4">
            <a:avLst>
              <a:gd name="adj1" fmla="val 1393"/>
              <a:gd name="adj2" fmla="val 2889846"/>
            </a:avLst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49" idx="3"/>
            <a:endCxn id="163" idx="1"/>
          </p:cNvCxnSpPr>
          <p:nvPr/>
        </p:nvCxnSpPr>
        <p:spPr>
          <a:xfrm flipV="1">
            <a:off x="4269715" y="5720149"/>
            <a:ext cx="345131" cy="2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72288"/>
              </p:ext>
            </p:extLst>
          </p:nvPr>
        </p:nvGraphicFramePr>
        <p:xfrm>
          <a:off x="4614846" y="5491549"/>
          <a:ext cx="74764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7" name="肘形连接符 166"/>
          <p:cNvCxnSpPr/>
          <p:nvPr/>
        </p:nvCxnSpPr>
        <p:spPr>
          <a:xfrm rot="10800000" flipV="1">
            <a:off x="3764848" y="5940441"/>
            <a:ext cx="992908" cy="8194"/>
          </a:xfrm>
          <a:prstGeom prst="bentConnector4">
            <a:avLst>
              <a:gd name="adj1" fmla="val 1393"/>
              <a:gd name="adj2" fmla="val 2889846"/>
            </a:avLst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3" idx="3"/>
            <a:endCxn id="169" idx="1"/>
          </p:cNvCxnSpPr>
          <p:nvPr/>
        </p:nvCxnSpPr>
        <p:spPr>
          <a:xfrm flipV="1">
            <a:off x="5362491" y="5718220"/>
            <a:ext cx="403669" cy="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表格 168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9892"/>
              </p:ext>
            </p:extLst>
          </p:nvPr>
        </p:nvGraphicFramePr>
        <p:xfrm>
          <a:off x="5766160" y="5489620"/>
          <a:ext cx="74764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2" name="肘形连接符 171"/>
          <p:cNvCxnSpPr/>
          <p:nvPr/>
        </p:nvCxnSpPr>
        <p:spPr>
          <a:xfrm rot="5400000">
            <a:off x="4804808" y="4826884"/>
            <a:ext cx="4218" cy="2244090"/>
          </a:xfrm>
          <a:prstGeom prst="bentConnector3">
            <a:avLst>
              <a:gd name="adj1" fmla="val 10522357"/>
            </a:avLst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9" idx="3"/>
            <a:endCxn id="177" idx="1"/>
          </p:cNvCxnSpPr>
          <p:nvPr/>
        </p:nvCxnSpPr>
        <p:spPr>
          <a:xfrm>
            <a:off x="6513805" y="5718220"/>
            <a:ext cx="728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7" name="表格 176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0442"/>
              </p:ext>
            </p:extLst>
          </p:nvPr>
        </p:nvGraphicFramePr>
        <p:xfrm>
          <a:off x="7242559" y="5489620"/>
          <a:ext cx="74764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8" name="直接箭头连接符 177"/>
          <p:cNvCxnSpPr>
            <a:stCxn id="177" idx="3"/>
            <a:endCxn id="179" idx="1"/>
          </p:cNvCxnSpPr>
          <p:nvPr/>
        </p:nvCxnSpPr>
        <p:spPr>
          <a:xfrm>
            <a:off x="7990204" y="5718220"/>
            <a:ext cx="431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0388"/>
              </p:ext>
            </p:extLst>
          </p:nvPr>
        </p:nvGraphicFramePr>
        <p:xfrm>
          <a:off x="8421801" y="5489620"/>
          <a:ext cx="74764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0" name="肘形连接符 179"/>
          <p:cNvCxnSpPr/>
          <p:nvPr/>
        </p:nvCxnSpPr>
        <p:spPr>
          <a:xfrm rot="5400000">
            <a:off x="6146813" y="4633928"/>
            <a:ext cx="1929" cy="2627713"/>
          </a:xfrm>
          <a:prstGeom prst="bentConnector3">
            <a:avLst>
              <a:gd name="adj1" fmla="val 11950700"/>
            </a:avLst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/>
          <p:nvPr/>
        </p:nvCxnSpPr>
        <p:spPr>
          <a:xfrm rot="5400000">
            <a:off x="6694230" y="4044307"/>
            <a:ext cx="1929" cy="3806955"/>
          </a:xfrm>
          <a:prstGeom prst="bentConnector3">
            <a:avLst>
              <a:gd name="adj1" fmla="val 30182582"/>
            </a:avLst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179" idx="3"/>
            <a:endCxn id="187" idx="1"/>
          </p:cNvCxnSpPr>
          <p:nvPr/>
        </p:nvCxnSpPr>
        <p:spPr>
          <a:xfrm flipV="1">
            <a:off x="9169446" y="5715940"/>
            <a:ext cx="392726" cy="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7" name="表格 186">
            <a:extLst>
              <a:ext uri="{FF2B5EF4-FFF2-40B4-BE49-F238E27FC236}">
                <a16:creationId xmlns:a16="http://schemas.microsoft.com/office/drawing/2014/main" id="{9970EB4E-3B7C-4FAB-8934-462EA692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42986"/>
              </p:ext>
            </p:extLst>
          </p:nvPr>
        </p:nvGraphicFramePr>
        <p:xfrm>
          <a:off x="9562172" y="5487340"/>
          <a:ext cx="74764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0" name="肘形连接符 189"/>
          <p:cNvCxnSpPr>
            <a:endCxn id="177" idx="2"/>
          </p:cNvCxnSpPr>
          <p:nvPr/>
        </p:nvCxnSpPr>
        <p:spPr>
          <a:xfrm rot="10800000" flipV="1">
            <a:off x="7616381" y="5929286"/>
            <a:ext cx="2074288" cy="17534"/>
          </a:xfrm>
          <a:prstGeom prst="bentConnector4">
            <a:avLst>
              <a:gd name="adj1" fmla="val 297"/>
              <a:gd name="adj2" fmla="val 1403753"/>
            </a:avLst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1912885" y="4598897"/>
            <a:ext cx="1082925" cy="894941"/>
            <a:chOff x="7207003" y="4996433"/>
            <a:chExt cx="1082925" cy="894941"/>
          </a:xfrm>
        </p:grpSpPr>
        <p:cxnSp>
          <p:nvCxnSpPr>
            <p:cNvPr id="201" name="直接箭头连接符 200"/>
            <p:cNvCxnSpPr>
              <a:stCxn id="202" idx="2"/>
              <a:endCxn id="148" idx="0"/>
            </p:cNvCxnSpPr>
            <p:nvPr/>
          </p:nvCxnSpPr>
          <p:spPr>
            <a:xfrm>
              <a:off x="7748466" y="5458098"/>
              <a:ext cx="2887" cy="43327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矩形 201"/>
            <p:cNvSpPr/>
            <p:nvPr/>
          </p:nvSpPr>
          <p:spPr>
            <a:xfrm>
              <a:off x="7207003" y="4996433"/>
              <a:ext cx="10829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/>
                <a:t>Q.front</a:t>
              </a:r>
              <a:endParaRPr lang="zh-CN" altLang="en-US" sz="2400" dirty="0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511822" y="4240226"/>
            <a:ext cx="980525" cy="1260241"/>
            <a:chOff x="7235139" y="4996433"/>
            <a:chExt cx="980525" cy="1260241"/>
          </a:xfrm>
        </p:grpSpPr>
        <p:cxnSp>
          <p:nvCxnSpPr>
            <p:cNvPr id="205" name="直接箭头连接符 204"/>
            <p:cNvCxnSpPr>
              <a:stCxn id="206" idx="2"/>
            </p:cNvCxnSpPr>
            <p:nvPr/>
          </p:nvCxnSpPr>
          <p:spPr>
            <a:xfrm>
              <a:off x="7725402" y="5458098"/>
              <a:ext cx="8399" cy="79857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矩形 205"/>
            <p:cNvSpPr/>
            <p:nvPr/>
          </p:nvSpPr>
          <p:spPr>
            <a:xfrm>
              <a:off x="7235139" y="4996433"/>
              <a:ext cx="9805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/>
                <a:t>Q.rear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98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0.0964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0.09649 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9 0.00046 L 0.28112 0.0032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9 0.00046 L 0.19597 0.0046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12 0.00324 L 0.5 0.0013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97 0.00463 L 0.28112 0.003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12 0.00324 L 0.40235 0.0020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0.00139 L 0.5918 -0.0016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遍历应用举例</a:t>
            </a:r>
            <a:r>
              <a:rPr lang="en-US" altLang="zh-CN" dirty="0"/>
              <a:t>——</a:t>
            </a:r>
            <a:r>
              <a:rPr lang="zh-CN" altLang="en-US" dirty="0"/>
              <a:t>求两点之间的最短路径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9992" y="1530346"/>
            <a:ext cx="8275700" cy="4957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20000"/>
              </a:lnSpc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DuLinkList</a:t>
            </a:r>
            <a:r>
              <a:rPr lang="en-US" altLang="zh-CN" dirty="0"/>
              <a:t> </a:t>
            </a:r>
            <a:r>
              <a:rPr lang="en-US" altLang="zh-CN" dirty="0" err="1"/>
              <a:t>QueuePtr</a:t>
            </a:r>
            <a:r>
              <a:rPr lang="en-US" altLang="zh-CN" dirty="0"/>
              <a:t>; </a:t>
            </a:r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InitQueue</a:t>
            </a:r>
            <a:r>
              <a:rPr lang="en-US" altLang="zh-CN" dirty="0"/>
              <a:t>(</a:t>
            </a:r>
            <a:r>
              <a:rPr lang="en-US" altLang="zh-CN" dirty="0" err="1"/>
              <a:t>LinkQueue</a:t>
            </a:r>
            <a:r>
              <a:rPr lang="en-US" altLang="zh-CN" dirty="0"/>
              <a:t>&amp; Q)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Q.front</a:t>
            </a:r>
            <a:r>
              <a:rPr lang="en-US" altLang="zh-CN" dirty="0"/>
              <a:t>=</a:t>
            </a:r>
            <a:r>
              <a:rPr lang="en-US" altLang="zh-CN" dirty="0" err="1"/>
              <a:t>Q.rear</a:t>
            </a:r>
            <a:r>
              <a:rPr lang="en-US" altLang="zh-CN" dirty="0"/>
              <a:t>=(</a:t>
            </a:r>
            <a:r>
              <a:rPr lang="en-US" altLang="zh-CN" dirty="0" err="1"/>
              <a:t>QueuePtr</a:t>
            </a:r>
            <a:r>
              <a:rPr lang="en-US" altLang="zh-CN" dirty="0"/>
              <a:t>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QNode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Q.front</a:t>
            </a:r>
            <a:r>
              <a:rPr lang="en-US" altLang="zh-CN" dirty="0"/>
              <a:t>-&gt;next = </a:t>
            </a:r>
            <a:r>
              <a:rPr lang="en-US" altLang="zh-CN" dirty="0" err="1"/>
              <a:t>Q.rear</a:t>
            </a:r>
            <a:r>
              <a:rPr lang="en-US" altLang="zh-CN" dirty="0"/>
              <a:t>-&gt;next = NULL}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EnQueue</a:t>
            </a:r>
            <a:r>
              <a:rPr lang="en-US" altLang="zh-CN" dirty="0"/>
              <a:t>( </a:t>
            </a:r>
            <a:r>
              <a:rPr lang="en-US" altLang="zh-CN" dirty="0" err="1"/>
              <a:t>LinkQueue</a:t>
            </a:r>
            <a:r>
              <a:rPr lang="en-US" altLang="zh-CN" dirty="0"/>
              <a:t>&amp; Q, </a:t>
            </a:r>
            <a:r>
              <a:rPr lang="en-US" altLang="zh-CN" dirty="0" err="1"/>
              <a:t>QelemType</a:t>
            </a:r>
            <a:r>
              <a:rPr lang="en-US" altLang="zh-CN" dirty="0"/>
              <a:t> e ) {</a:t>
            </a:r>
          </a:p>
          <a:p>
            <a:r>
              <a:rPr lang="en-US" altLang="zh-CN" dirty="0"/>
              <a:t>  p = (</a:t>
            </a:r>
            <a:r>
              <a:rPr lang="en-US" altLang="zh-CN" dirty="0" err="1"/>
              <a:t>QueuePtr</a:t>
            </a:r>
            <a:r>
              <a:rPr lang="en-US" altLang="zh-CN" dirty="0"/>
              <a:t>) </a:t>
            </a:r>
            <a:r>
              <a:rPr lang="en-US" altLang="zh-CN" dirty="0" err="1"/>
              <a:t>malloc</a:t>
            </a:r>
            <a:r>
              <a:rPr lang="en-US" altLang="zh-CN" dirty="0"/>
              <a:t> 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QNode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p-&gt;data = e;  p-&gt;next = NULL;</a:t>
            </a:r>
          </a:p>
          <a:p>
            <a:r>
              <a:rPr lang="en-US" altLang="zh-CN" dirty="0"/>
              <a:t>  p-&gt;prior = </a:t>
            </a:r>
            <a:r>
              <a:rPr lang="en-US" altLang="zh-CN" dirty="0" err="1"/>
              <a:t>Q.front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Q.rear</a:t>
            </a:r>
            <a:r>
              <a:rPr lang="en-US" altLang="zh-CN" dirty="0"/>
              <a:t>-&gt;next = p;  </a:t>
            </a:r>
            <a:r>
              <a:rPr lang="en-US" altLang="zh-CN" dirty="0" err="1"/>
              <a:t>Q.rear</a:t>
            </a:r>
            <a:r>
              <a:rPr lang="en-US" altLang="zh-CN" dirty="0"/>
              <a:t> = p;}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DeQueue</a:t>
            </a:r>
            <a:r>
              <a:rPr lang="en-US" altLang="zh-CN" dirty="0"/>
              <a:t>( </a:t>
            </a:r>
            <a:r>
              <a:rPr lang="en-US" altLang="zh-CN" dirty="0" err="1"/>
              <a:t>LinkQueue</a:t>
            </a:r>
            <a:r>
              <a:rPr lang="en-US" altLang="zh-CN" dirty="0"/>
              <a:t>&amp; Q, </a:t>
            </a:r>
            <a:r>
              <a:rPr lang="en-US" altLang="zh-CN" dirty="0" err="1"/>
              <a:t>QelemType</a:t>
            </a:r>
            <a:r>
              <a:rPr lang="en-US" altLang="zh-CN" dirty="0"/>
              <a:t>&amp; e 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-&gt;next;  e = </a:t>
            </a:r>
            <a:r>
              <a:rPr lang="en-US" altLang="zh-CN" dirty="0" err="1"/>
              <a:t>Q.front</a:t>
            </a:r>
            <a:r>
              <a:rPr lang="en-US" altLang="zh-CN" dirty="0"/>
              <a:t>-&gt;data;}</a:t>
            </a:r>
          </a:p>
        </p:txBody>
      </p:sp>
    </p:spTree>
    <p:extLst>
      <p:ext uri="{BB962C8B-B14F-4D97-AF65-F5344CB8AC3E}">
        <p14:creationId xmlns:p14="http://schemas.microsoft.com/office/powerpoint/2010/main" val="13514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06D3E-9CA9-4761-8C0F-540B1C9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BBF23-C429-4BD4-BA31-5B7A2510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求有向图</a:t>
            </a:r>
            <a:r>
              <a:rPr lang="en-US" altLang="zh-CN" dirty="0"/>
              <a:t>G</a:t>
            </a:r>
            <a:r>
              <a:rPr lang="zh-CN" altLang="en-US" dirty="0"/>
              <a:t>的顶点</a:t>
            </a:r>
            <a:r>
              <a:rPr lang="en-US" altLang="zh-CN" dirty="0"/>
              <a:t>v</a:t>
            </a:r>
            <a:r>
              <a:rPr lang="zh-CN" altLang="en-US" dirty="0"/>
              <a:t>到</a:t>
            </a:r>
            <a:r>
              <a:rPr lang="en-US" altLang="zh-CN" dirty="0"/>
              <a:t>s</a:t>
            </a:r>
            <a:r>
              <a:rPr lang="zh-CN" altLang="en-US" dirty="0"/>
              <a:t>是否存在长度为</a:t>
            </a:r>
            <a:r>
              <a:rPr lang="en-US" altLang="zh-CN" dirty="0"/>
              <a:t>k</a:t>
            </a:r>
            <a:r>
              <a:rPr lang="zh-CN" altLang="en-US" dirty="0"/>
              <a:t>的简单路径</a:t>
            </a:r>
          </a:p>
          <a:p>
            <a:r>
              <a:rPr lang="zh-CN" altLang="en-US" dirty="0"/>
              <a:t>提示</a:t>
            </a:r>
            <a:endParaRPr lang="en-US" altLang="zh-CN" dirty="0"/>
          </a:p>
          <a:p>
            <a:pPr lvl="1"/>
            <a:r>
              <a:rPr lang="zh-CN" altLang="en-US" dirty="0"/>
              <a:t>改写求简单路径的算法</a:t>
            </a:r>
            <a:endParaRPr lang="en-US" altLang="zh-CN" dirty="0"/>
          </a:p>
          <a:p>
            <a:pPr lvl="1"/>
            <a:r>
              <a:rPr lang="zh-CN" altLang="en-US" dirty="0"/>
              <a:t>增加路径长度计数器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1DEB-0DAB-4A8D-9621-53B3AF921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7104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最小生成树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Minimum spanning tree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95817" y="1197177"/>
            <a:ext cx="796889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FFFF"/>
                </a:solidFill>
                <a:latin typeface="Impact" panose="020B0806030902050204" pitchFamily="34" charset="0"/>
              </a:rPr>
              <a:t>7.4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91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3"/>
            <a:ext cx="7633447" cy="4525963"/>
          </a:xfrm>
        </p:spPr>
        <p:txBody>
          <a:bodyPr/>
          <a:lstStyle/>
          <a:p>
            <a:r>
              <a:rPr lang="zh-CN" altLang="en-US" dirty="0"/>
              <a:t>假设要在 </a:t>
            </a:r>
            <a:r>
              <a:rPr lang="en-US" altLang="zh-CN" dirty="0"/>
              <a:t>n </a:t>
            </a:r>
            <a:r>
              <a:rPr lang="zh-CN" altLang="en-US" dirty="0"/>
              <a:t>个城市之间建立通讯联络网，如何在最节省经费的前提下建立这个通讯网？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个城市，若任意两个城市都有一条通讯线，最多可设置</a:t>
            </a:r>
            <a:r>
              <a:rPr lang="en-US" altLang="zh-CN" dirty="0"/>
              <a:t>n(n-1)/2</a:t>
            </a:r>
            <a:r>
              <a:rPr lang="zh-CN" altLang="en-US" dirty="0"/>
              <a:t>条线路</a:t>
            </a:r>
            <a:endParaRPr lang="en-US" altLang="zh-CN" dirty="0"/>
          </a:p>
          <a:p>
            <a:pPr lvl="1"/>
            <a:r>
              <a:rPr lang="zh-CN" altLang="en-US" dirty="0"/>
              <a:t>实际上仅需</a:t>
            </a:r>
            <a:r>
              <a:rPr lang="en-US" altLang="zh-CN" dirty="0"/>
              <a:t>n-1</a:t>
            </a:r>
            <a:r>
              <a:rPr lang="zh-CN" altLang="en-US" dirty="0"/>
              <a:t>条线路，即可实现</a:t>
            </a:r>
            <a:r>
              <a:rPr lang="en-US" altLang="zh-CN" dirty="0"/>
              <a:t>n</a:t>
            </a:r>
            <a:r>
              <a:rPr lang="zh-CN" altLang="en-US" dirty="0"/>
              <a:t>个城市连通</a:t>
            </a:r>
            <a:endParaRPr lang="en-US" altLang="zh-CN" dirty="0"/>
          </a:p>
          <a:p>
            <a:pPr lvl="1"/>
            <a:r>
              <a:rPr lang="zh-CN" altLang="en-US" dirty="0"/>
              <a:t>如何在可能的线路中选择</a:t>
            </a:r>
            <a:r>
              <a:rPr lang="en-US" altLang="zh-CN" dirty="0"/>
              <a:t>n-1</a:t>
            </a:r>
            <a:r>
              <a:rPr lang="zh-CN" altLang="en-US" dirty="0"/>
              <a:t>条，能把所有城市连起来，且总耗费最小？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8586788" y="2440639"/>
            <a:ext cx="2849469" cy="2128836"/>
            <a:chOff x="8586788" y="2440639"/>
            <a:chExt cx="2849469" cy="2128836"/>
          </a:xfrm>
        </p:grpSpPr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9123363" y="2586689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0282238" y="3339163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9515476" y="3385201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10885488" y="4048775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586788" y="4024963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10872788" y="2586689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9990138" y="2440639"/>
              <a:ext cx="314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/>
                <a:t>7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8618725" y="3122610"/>
              <a:ext cx="4445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13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8978901" y="3543174"/>
              <a:ext cx="4445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17</a:t>
              </a: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9283701" y="3091514"/>
              <a:ext cx="314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/>
                <a:t>9</a:t>
              </a: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9677401" y="4169425"/>
              <a:ext cx="4445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/>
                <a:t>18</a:t>
              </a: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9818688" y="3763026"/>
              <a:ext cx="4445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/>
                <a:t>12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9813926" y="2845638"/>
              <a:ext cx="314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7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0460972" y="2928935"/>
              <a:ext cx="314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5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10991757" y="3286776"/>
              <a:ext cx="4445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24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0634663" y="3524123"/>
              <a:ext cx="4445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/>
                <a:t>10</a:t>
              </a:r>
            </a:p>
          </p:txBody>
        </p:sp>
        <p:cxnSp>
          <p:nvCxnSpPr>
            <p:cNvPr id="36" name="直接连接符 35"/>
            <p:cNvCxnSpPr>
              <a:stCxn id="19" idx="6"/>
              <a:endCxn id="24" idx="2"/>
            </p:cNvCxnSpPr>
            <p:nvPr/>
          </p:nvCxnSpPr>
          <p:spPr>
            <a:xfrm>
              <a:off x="9475788" y="2762902"/>
              <a:ext cx="1397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9" idx="3"/>
              <a:endCxn id="23" idx="0"/>
            </p:cNvCxnSpPr>
            <p:nvPr/>
          </p:nvCxnSpPr>
          <p:spPr>
            <a:xfrm flipH="1">
              <a:off x="8763001" y="2887503"/>
              <a:ext cx="411973" cy="113746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3" idx="6"/>
              <a:endCxn id="22" idx="2"/>
            </p:cNvCxnSpPr>
            <p:nvPr/>
          </p:nvCxnSpPr>
          <p:spPr>
            <a:xfrm>
              <a:off x="8939213" y="4201176"/>
              <a:ext cx="1946275" cy="2381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4" idx="4"/>
              <a:endCxn id="22" idx="0"/>
            </p:cNvCxnSpPr>
            <p:nvPr/>
          </p:nvCxnSpPr>
          <p:spPr>
            <a:xfrm>
              <a:off x="11049001" y="2939114"/>
              <a:ext cx="12700" cy="11096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9" idx="5"/>
              <a:endCxn id="20" idx="1"/>
            </p:cNvCxnSpPr>
            <p:nvPr/>
          </p:nvCxnSpPr>
          <p:spPr>
            <a:xfrm>
              <a:off x="9424177" y="2887503"/>
              <a:ext cx="909672" cy="5032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9" idx="4"/>
              <a:endCxn id="21" idx="0"/>
            </p:cNvCxnSpPr>
            <p:nvPr/>
          </p:nvCxnSpPr>
          <p:spPr>
            <a:xfrm>
              <a:off x="9299576" y="2939114"/>
              <a:ext cx="392113" cy="44608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3" idx="7"/>
              <a:endCxn id="21" idx="3"/>
            </p:cNvCxnSpPr>
            <p:nvPr/>
          </p:nvCxnSpPr>
          <p:spPr>
            <a:xfrm flipV="1">
              <a:off x="8887602" y="3686015"/>
              <a:ext cx="679485" cy="39055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21" idx="5"/>
              <a:endCxn id="22" idx="2"/>
            </p:cNvCxnSpPr>
            <p:nvPr/>
          </p:nvCxnSpPr>
          <p:spPr>
            <a:xfrm>
              <a:off x="9816290" y="3686015"/>
              <a:ext cx="1069198" cy="53897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0" idx="5"/>
              <a:endCxn id="22" idx="1"/>
            </p:cNvCxnSpPr>
            <p:nvPr/>
          </p:nvCxnSpPr>
          <p:spPr>
            <a:xfrm>
              <a:off x="10583052" y="3639977"/>
              <a:ext cx="354047" cy="46040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0" idx="7"/>
              <a:endCxn id="24" idx="3"/>
            </p:cNvCxnSpPr>
            <p:nvPr/>
          </p:nvCxnSpPr>
          <p:spPr>
            <a:xfrm flipV="1">
              <a:off x="10583052" y="2887503"/>
              <a:ext cx="341347" cy="5032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8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什么是生成树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1600203"/>
            <a:ext cx="4281769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连通图</a:t>
            </a:r>
            <a:endParaRPr lang="en-US" altLang="zh-CN" dirty="0"/>
          </a:p>
          <a:p>
            <a:pPr lvl="1"/>
            <a:r>
              <a:rPr lang="zh-CN" altLang="en-US" dirty="0"/>
              <a:t>连通图的一个</a:t>
            </a:r>
            <a:r>
              <a:rPr lang="zh-CN" altLang="en-US" dirty="0">
                <a:solidFill>
                  <a:srgbClr val="FF0000"/>
                </a:solidFill>
              </a:rPr>
              <a:t>极小</a:t>
            </a:r>
            <a:r>
              <a:rPr lang="zh-CN" altLang="en-US" dirty="0"/>
              <a:t>连通子图</a:t>
            </a:r>
            <a:endParaRPr lang="en-US" altLang="zh-CN" dirty="0"/>
          </a:p>
          <a:p>
            <a:pPr lvl="1"/>
            <a:r>
              <a:rPr lang="zh-CN" altLang="en-US" dirty="0"/>
              <a:t>含有图中全部</a:t>
            </a:r>
            <a:r>
              <a:rPr lang="en-US" altLang="zh-CN" dirty="0"/>
              <a:t>n</a:t>
            </a:r>
            <a:r>
              <a:rPr lang="zh-CN" altLang="en-US" dirty="0"/>
              <a:t>个顶点</a:t>
            </a:r>
            <a:endParaRPr lang="en-US" altLang="zh-CN" dirty="0"/>
          </a:p>
          <a:p>
            <a:pPr lvl="1"/>
            <a:r>
              <a:rPr lang="en-US" altLang="zh-CN" dirty="0"/>
              <a:t>n-1</a:t>
            </a:r>
            <a:r>
              <a:rPr lang="zh-CN" altLang="en-US" dirty="0"/>
              <a:t>条边</a:t>
            </a:r>
          </a:p>
          <a:p>
            <a:r>
              <a:rPr lang="zh-CN" altLang="en-US" dirty="0"/>
              <a:t>非连通图</a:t>
            </a:r>
            <a:endParaRPr lang="en-US" altLang="zh-CN" dirty="0"/>
          </a:p>
          <a:p>
            <a:pPr lvl="1"/>
            <a:r>
              <a:rPr lang="zh-CN" altLang="en-US" dirty="0"/>
              <a:t>生成森林</a:t>
            </a:r>
            <a:endParaRPr lang="en-US" altLang="zh-CN" dirty="0"/>
          </a:p>
          <a:p>
            <a:pPr lvl="1"/>
            <a:r>
              <a:rPr lang="zh-CN" altLang="en-US" dirty="0"/>
              <a:t>由每个连通子图的生成树组成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pic>
        <p:nvPicPr>
          <p:cNvPr id="47" name="Picture 4" descr="查看源图像">
            <a:extLst>
              <a:ext uri="{FF2B5EF4-FFF2-40B4-BE49-F238E27FC236}">
                <a16:creationId xmlns:a16="http://schemas.microsoft.com/office/drawing/2014/main" id="{AEF64E83-68CF-4410-993A-182838992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t="3247" r="23236" b="2000"/>
          <a:stretch/>
        </p:blipFill>
        <p:spPr bwMode="auto">
          <a:xfrm>
            <a:off x="4831274" y="2348350"/>
            <a:ext cx="1762694" cy="235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思想气泡: 云 6">
            <a:extLst>
              <a:ext uri="{FF2B5EF4-FFF2-40B4-BE49-F238E27FC236}">
                <a16:creationId xmlns:a16="http://schemas.microsoft.com/office/drawing/2014/main" id="{AD5B94D8-2442-42A7-8956-DFD2CFCE36F1}"/>
              </a:ext>
            </a:extLst>
          </p:cNvPr>
          <p:cNvSpPr/>
          <p:nvPr/>
        </p:nvSpPr>
        <p:spPr>
          <a:xfrm>
            <a:off x="5712621" y="964073"/>
            <a:ext cx="3503354" cy="1581633"/>
          </a:xfrm>
          <a:prstGeom prst="cloudCallout">
            <a:avLst>
              <a:gd name="adj1" fmla="val -32858"/>
              <a:gd name="adj2" fmla="val 8815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对连通图遍历，得到的是什么？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91FDA569-C059-4F68-B4DB-6E4E8D581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905" y="4407520"/>
            <a:ext cx="1418464" cy="2289107"/>
          </a:xfrm>
          <a:prstGeom prst="rect">
            <a:avLst/>
          </a:prstGeom>
        </p:spPr>
      </p:pic>
      <p:sp>
        <p:nvSpPr>
          <p:cNvPr id="50" name="思想气泡: 云 9">
            <a:extLst>
              <a:ext uri="{FF2B5EF4-FFF2-40B4-BE49-F238E27FC236}">
                <a16:creationId xmlns:a16="http://schemas.microsoft.com/office/drawing/2014/main" id="{B713F7BD-C47F-48A7-9ACE-9AA743C6CB54}"/>
              </a:ext>
            </a:extLst>
          </p:cNvPr>
          <p:cNvSpPr/>
          <p:nvPr/>
        </p:nvSpPr>
        <p:spPr>
          <a:xfrm>
            <a:off x="7737986" y="2883877"/>
            <a:ext cx="3077655" cy="1659988"/>
          </a:xfrm>
          <a:prstGeom prst="cloudCallout">
            <a:avLst>
              <a:gd name="adj1" fmla="val 59959"/>
              <a:gd name="adj2" fmla="val 517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latin typeface="+mj-ea"/>
                <a:ea typeface="+mj-ea"/>
              </a:rPr>
              <a:t>得到的一个极小连通子图！</a:t>
            </a:r>
          </a:p>
        </p:txBody>
      </p:sp>
    </p:spTree>
    <p:extLst>
      <p:ext uri="{BB962C8B-B14F-4D97-AF65-F5344CB8AC3E}">
        <p14:creationId xmlns:p14="http://schemas.microsoft.com/office/powerpoint/2010/main" val="27451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什么是生成树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813064" y="911514"/>
            <a:ext cx="2952745" cy="2496236"/>
            <a:chOff x="7543390" y="1021208"/>
            <a:chExt cx="2952745" cy="2496236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AEDF001B-5847-4855-8D3B-8BA2309C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3190" y="102120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D208AA8A-13EE-47F4-970C-A98B8CDB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1578" y="1682817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0BE82D1F-6AD3-41C5-8B3F-A75AB0C5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390" y="234444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68E311D8-106E-4E75-A0BB-5D9B8CBA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495" y="239178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7DB967C7-EB96-4089-99CB-EEDAFB2A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9703" y="1673822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FE77AC7D-16BE-49B8-A11F-0251722F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735" y="239178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0308A705-914C-453C-9DE1-41D7F924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1735" y="239495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FA7D80C-F334-4656-AF33-E09CB478F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6160" y="308904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0750816-41E3-44FB-AA55-9E5F4B8AF5E5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8325778" y="1386870"/>
              <a:ext cx="580150" cy="29594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297F15A-05B9-4949-8DA1-A701F31D2AC8}"/>
                </a:ext>
              </a:extLst>
            </p:cNvPr>
            <p:cNvCxnSpPr>
              <a:stCxn id="6" idx="5"/>
              <a:endCxn id="10" idx="0"/>
            </p:cNvCxnSpPr>
            <p:nvPr/>
          </p:nvCxnSpPr>
          <p:spPr>
            <a:xfrm>
              <a:off x="9208852" y="1386870"/>
              <a:ext cx="625051" cy="2869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5A4CE74-A338-4BE7-AB88-C23C56E581F9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7757590" y="2048479"/>
              <a:ext cx="416726" cy="29596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2685BF2-FFD8-4A51-A4FE-003CBD35FEC3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8477240" y="2048479"/>
              <a:ext cx="378455" cy="34330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FD3C388-109F-4F48-B850-A425604303A4}"/>
                </a:ext>
              </a:extLst>
            </p:cNvPr>
            <p:cNvCxnSpPr>
              <a:stCxn id="8" idx="4"/>
              <a:endCxn id="13" idx="1"/>
            </p:cNvCxnSpPr>
            <p:nvPr/>
          </p:nvCxnSpPr>
          <p:spPr>
            <a:xfrm>
              <a:off x="7757590" y="2772844"/>
              <a:ext cx="411308" cy="3789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28BC596-64F5-4FB9-9DE9-0C4C97B699EA}"/>
                </a:ext>
              </a:extLst>
            </p:cNvPr>
            <p:cNvCxnSpPr>
              <a:stCxn id="9" idx="4"/>
              <a:endCxn id="13" idx="7"/>
            </p:cNvCxnSpPr>
            <p:nvPr/>
          </p:nvCxnSpPr>
          <p:spPr>
            <a:xfrm flipH="1">
              <a:off x="8471822" y="2820183"/>
              <a:ext cx="383873" cy="3315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306EDF0-D00C-4EC7-A590-2364F000EF1D}"/>
                </a:ext>
              </a:extLst>
            </p:cNvPr>
            <p:cNvCxnSpPr>
              <a:stCxn id="10" idx="3"/>
              <a:endCxn id="12" idx="0"/>
            </p:cNvCxnSpPr>
            <p:nvPr/>
          </p:nvCxnSpPr>
          <p:spPr>
            <a:xfrm flipH="1">
              <a:off x="9395935" y="2039484"/>
              <a:ext cx="286506" cy="35547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A82231A-0DEF-49A8-864C-711848B1EFD3}"/>
                </a:ext>
              </a:extLst>
            </p:cNvPr>
            <p:cNvCxnSpPr>
              <a:stCxn id="10" idx="5"/>
              <a:endCxn id="11" idx="0"/>
            </p:cNvCxnSpPr>
            <p:nvPr/>
          </p:nvCxnSpPr>
          <p:spPr>
            <a:xfrm>
              <a:off x="9985365" y="2039484"/>
              <a:ext cx="296570" cy="3522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5A69BC4-944C-476F-B42D-93C102E202F7}"/>
                </a:ext>
              </a:extLst>
            </p:cNvPr>
            <p:cNvCxnSpPr>
              <a:stCxn id="12" idx="6"/>
              <a:endCxn id="11" idx="2"/>
            </p:cNvCxnSpPr>
            <p:nvPr/>
          </p:nvCxnSpPr>
          <p:spPr>
            <a:xfrm flipV="1">
              <a:off x="9610135" y="2605983"/>
              <a:ext cx="457600" cy="31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460186" y="3277958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深度优先生成树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58974" y="3933723"/>
            <a:ext cx="2952745" cy="2496236"/>
            <a:chOff x="7543390" y="1021208"/>
            <a:chExt cx="2952745" cy="2496236"/>
          </a:xfrm>
        </p:grpSpPr>
        <p:sp>
          <p:nvSpPr>
            <p:cNvPr id="25" name="Oval 3">
              <a:extLst>
                <a:ext uri="{FF2B5EF4-FFF2-40B4-BE49-F238E27FC236}">
                  <a16:creationId xmlns:a16="http://schemas.microsoft.com/office/drawing/2014/main" id="{AEDF001B-5847-4855-8D3B-8BA2309C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3190" y="102120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D208AA8A-13EE-47F4-970C-A98B8CDB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1578" y="1682817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0BE82D1F-6AD3-41C5-8B3F-A75AB0C5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390" y="234444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68E311D8-106E-4E75-A0BB-5D9B8CBA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495" y="239178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7DB967C7-EB96-4089-99CB-EEDAFB2A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9703" y="1673822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FE77AC7D-16BE-49B8-A11F-0251722F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735" y="239178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0308A705-914C-453C-9DE1-41D7F924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1735" y="239495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7FA7D80C-F334-4656-AF33-E09CB478F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6160" y="308904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0750816-41E3-44FB-AA55-9E5F4B8AF5E5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 flipH="1">
              <a:off x="8325778" y="1386870"/>
              <a:ext cx="580150" cy="29594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297F15A-05B9-4949-8DA1-A701F31D2AC8}"/>
                </a:ext>
              </a:extLst>
            </p:cNvPr>
            <p:cNvCxnSpPr>
              <a:stCxn id="25" idx="5"/>
              <a:endCxn id="29" idx="0"/>
            </p:cNvCxnSpPr>
            <p:nvPr/>
          </p:nvCxnSpPr>
          <p:spPr>
            <a:xfrm>
              <a:off x="9208852" y="1386870"/>
              <a:ext cx="625051" cy="2869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5A4CE74-A338-4BE7-AB88-C23C56E581F9}"/>
                </a:ext>
              </a:extLst>
            </p:cNvPr>
            <p:cNvCxnSpPr>
              <a:stCxn id="26" idx="3"/>
              <a:endCxn id="27" idx="0"/>
            </p:cNvCxnSpPr>
            <p:nvPr/>
          </p:nvCxnSpPr>
          <p:spPr>
            <a:xfrm flipH="1">
              <a:off x="7757590" y="2048479"/>
              <a:ext cx="416726" cy="29596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FD3C388-109F-4F48-B850-A425604303A4}"/>
                </a:ext>
              </a:extLst>
            </p:cNvPr>
            <p:cNvCxnSpPr>
              <a:stCxn id="27" idx="4"/>
              <a:endCxn id="32" idx="1"/>
            </p:cNvCxnSpPr>
            <p:nvPr/>
          </p:nvCxnSpPr>
          <p:spPr>
            <a:xfrm>
              <a:off x="7757590" y="2772844"/>
              <a:ext cx="411308" cy="3789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28BC596-64F5-4FB9-9DE9-0C4C97B699EA}"/>
                </a:ext>
              </a:extLst>
            </p:cNvPr>
            <p:cNvCxnSpPr>
              <a:stCxn id="28" idx="4"/>
              <a:endCxn id="32" idx="7"/>
            </p:cNvCxnSpPr>
            <p:nvPr/>
          </p:nvCxnSpPr>
          <p:spPr>
            <a:xfrm flipH="1">
              <a:off x="8471822" y="2820183"/>
              <a:ext cx="383873" cy="3315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306EDF0-D00C-4EC7-A590-2364F000EF1D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9395935" y="2039484"/>
              <a:ext cx="286506" cy="35547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5A69BC4-944C-476F-B42D-93C102E202F7}"/>
                </a:ext>
              </a:extLst>
            </p:cNvPr>
            <p:cNvCxnSpPr>
              <a:stCxn id="31" idx="6"/>
              <a:endCxn id="30" idx="2"/>
            </p:cNvCxnSpPr>
            <p:nvPr/>
          </p:nvCxnSpPr>
          <p:spPr>
            <a:xfrm flipV="1">
              <a:off x="9610135" y="2605983"/>
              <a:ext cx="457600" cy="31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8149555" y="327795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宽度优先生成树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737987" y="3933723"/>
            <a:ext cx="2952745" cy="2496236"/>
            <a:chOff x="7543390" y="1021208"/>
            <a:chExt cx="2952745" cy="2496236"/>
          </a:xfrm>
        </p:grpSpPr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AEDF001B-5847-4855-8D3B-8BA2309C8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3190" y="102120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D208AA8A-13EE-47F4-970C-A98B8CDBB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1578" y="1682817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0BE82D1F-6AD3-41C5-8B3F-A75AB0C5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390" y="234444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68E311D8-106E-4E75-A0BB-5D9B8CBA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1495" y="239178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7DB967C7-EB96-4089-99CB-EEDAFB2A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9703" y="1673822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FE77AC7D-16BE-49B8-A11F-0251722F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7735" y="2391783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0308A705-914C-453C-9DE1-41D7F924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1735" y="2394958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7FA7D80C-F334-4656-AF33-E09CB478F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6160" y="3089044"/>
              <a:ext cx="428400" cy="428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750816-41E3-44FB-AA55-9E5F4B8AF5E5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 flipH="1">
              <a:off x="8325778" y="1386870"/>
              <a:ext cx="580150" cy="29594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297F15A-05B9-4949-8DA1-A701F31D2AC8}"/>
                </a:ext>
              </a:extLst>
            </p:cNvPr>
            <p:cNvCxnSpPr>
              <a:stCxn id="44" idx="5"/>
              <a:endCxn id="48" idx="0"/>
            </p:cNvCxnSpPr>
            <p:nvPr/>
          </p:nvCxnSpPr>
          <p:spPr>
            <a:xfrm>
              <a:off x="9208852" y="1386870"/>
              <a:ext cx="625051" cy="2869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5A4CE74-A338-4BE7-AB88-C23C56E581F9}"/>
                </a:ext>
              </a:extLst>
            </p:cNvPr>
            <p:cNvCxnSpPr>
              <a:stCxn id="45" idx="3"/>
              <a:endCxn id="46" idx="0"/>
            </p:cNvCxnSpPr>
            <p:nvPr/>
          </p:nvCxnSpPr>
          <p:spPr>
            <a:xfrm flipH="1">
              <a:off x="7757590" y="2048479"/>
              <a:ext cx="416726" cy="29596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2685BF2-FFD8-4A51-A4FE-003CBD35FEC3}"/>
                </a:ext>
              </a:extLst>
            </p:cNvPr>
            <p:cNvCxnSpPr>
              <a:cxnSpLocks/>
              <a:stCxn id="47" idx="0"/>
              <a:endCxn id="45" idx="5"/>
            </p:cNvCxnSpPr>
            <p:nvPr/>
          </p:nvCxnSpPr>
          <p:spPr>
            <a:xfrm flipH="1" flipV="1">
              <a:off x="8477240" y="2048479"/>
              <a:ext cx="378455" cy="34330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FD3C388-109F-4F48-B850-A425604303A4}"/>
                </a:ext>
              </a:extLst>
            </p:cNvPr>
            <p:cNvCxnSpPr>
              <a:stCxn id="46" idx="4"/>
              <a:endCxn id="51" idx="1"/>
            </p:cNvCxnSpPr>
            <p:nvPr/>
          </p:nvCxnSpPr>
          <p:spPr>
            <a:xfrm>
              <a:off x="7757590" y="2772844"/>
              <a:ext cx="411308" cy="3789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306EDF0-D00C-4EC7-A590-2364F000EF1D}"/>
                </a:ext>
              </a:extLst>
            </p:cNvPr>
            <p:cNvCxnSpPr>
              <a:stCxn id="48" idx="3"/>
              <a:endCxn id="50" idx="0"/>
            </p:cNvCxnSpPr>
            <p:nvPr/>
          </p:nvCxnSpPr>
          <p:spPr>
            <a:xfrm flipH="1">
              <a:off x="9395935" y="2039484"/>
              <a:ext cx="286506" cy="35547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A82231A-0DEF-49A8-864C-711848B1EFD3}"/>
                </a:ext>
              </a:extLst>
            </p:cNvPr>
            <p:cNvCxnSpPr>
              <a:stCxn id="48" idx="5"/>
              <a:endCxn id="49" idx="0"/>
            </p:cNvCxnSpPr>
            <p:nvPr/>
          </p:nvCxnSpPr>
          <p:spPr>
            <a:xfrm>
              <a:off x="9985365" y="2039484"/>
              <a:ext cx="296570" cy="3522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云形 60"/>
          <p:cNvSpPr/>
          <p:nvPr/>
        </p:nvSpPr>
        <p:spPr>
          <a:xfrm>
            <a:off x="9050292" y="906077"/>
            <a:ext cx="2780637" cy="1376012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j-ea"/>
                <a:ea typeface="+mj-ea"/>
              </a:rPr>
              <a:t>连通图的生成树不唯一</a:t>
            </a:r>
          </a:p>
        </p:txBody>
      </p:sp>
    </p:spTree>
    <p:extLst>
      <p:ext uri="{BB962C8B-B14F-4D97-AF65-F5344CB8AC3E}">
        <p14:creationId xmlns:p14="http://schemas.microsoft.com/office/powerpoint/2010/main" val="13385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2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——</a:t>
            </a:r>
            <a:r>
              <a:rPr lang="zh-CN" altLang="en-US" dirty="0"/>
              <a:t>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820271" y="4079493"/>
            <a:ext cx="570155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ea typeface="+mj-ea"/>
              </a:rPr>
              <a:t>有向图</a:t>
            </a:r>
            <a:r>
              <a:rPr kumimoji="1" lang="en-US" altLang="zh-CN" sz="2400" dirty="0">
                <a:ea typeface="+mj-ea"/>
              </a:rPr>
              <a:t>G</a:t>
            </a:r>
            <a:r>
              <a:rPr kumimoji="1" lang="en-US" altLang="zh-CN" sz="2400" baseline="-25000" dirty="0">
                <a:ea typeface="+mj-ea"/>
              </a:rPr>
              <a:t>1</a:t>
            </a:r>
            <a:r>
              <a:rPr kumimoji="1" lang="en-US" altLang="zh-CN" sz="2400" dirty="0">
                <a:ea typeface="+mj-ea"/>
              </a:rPr>
              <a:t>=</a:t>
            </a:r>
            <a:r>
              <a:rPr kumimoji="1" lang="zh-CN" altLang="en-US" sz="2400" dirty="0">
                <a:ea typeface="+mj-ea"/>
              </a:rPr>
              <a:t>（</a:t>
            </a:r>
            <a:r>
              <a:rPr kumimoji="1" lang="en-US" altLang="zh-CN" sz="2400" dirty="0">
                <a:ea typeface="+mj-ea"/>
              </a:rPr>
              <a:t>V</a:t>
            </a:r>
            <a:r>
              <a:rPr kumimoji="1" lang="zh-CN" altLang="en-US" sz="2400" dirty="0">
                <a:ea typeface="+mj-ea"/>
              </a:rPr>
              <a:t>，</a:t>
            </a:r>
            <a:r>
              <a:rPr kumimoji="1" lang="en-US" altLang="zh-CN" sz="2400" dirty="0">
                <a:ea typeface="+mj-ea"/>
              </a:rPr>
              <a:t>E</a:t>
            </a:r>
            <a:r>
              <a:rPr kumimoji="1" lang="zh-CN" altLang="en-US" sz="2400" dirty="0">
                <a:ea typeface="+mj-ea"/>
              </a:rPr>
              <a:t>）</a:t>
            </a:r>
            <a:endParaRPr kumimoji="1" lang="en-US" altLang="zh-CN" sz="2400" dirty="0">
              <a:ea typeface="+mj-ea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ea typeface="+mj-ea"/>
              </a:rPr>
              <a:t>V(G</a:t>
            </a:r>
            <a:r>
              <a:rPr kumimoji="1" lang="en-US" altLang="zh-CN" sz="2400" baseline="-25000" dirty="0">
                <a:ea typeface="+mj-ea"/>
              </a:rPr>
              <a:t>1</a:t>
            </a:r>
            <a:r>
              <a:rPr kumimoji="1" lang="en-US" altLang="zh-CN" sz="2400" dirty="0">
                <a:ea typeface="+mj-ea"/>
              </a:rPr>
              <a:t>)={1,2,3,4,5,6}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ea typeface="+mj-ea"/>
              </a:rPr>
              <a:t>E(G</a:t>
            </a:r>
            <a:r>
              <a:rPr kumimoji="1" lang="en-US" altLang="zh-CN" sz="2400" baseline="-25000" dirty="0">
                <a:ea typeface="+mj-ea"/>
              </a:rPr>
              <a:t>1</a:t>
            </a:r>
            <a:r>
              <a:rPr kumimoji="1" lang="en-US" altLang="zh-CN" sz="2400" dirty="0">
                <a:ea typeface="+mj-ea"/>
              </a:rPr>
              <a:t>)={&lt;1,2&gt;, &lt;2,1&gt;, &lt;2,3&gt;, &lt;2,4&gt;, &lt;3,5&gt;, &lt;5,6&gt;, &lt;6,3&gt;}</a:t>
            </a:r>
          </a:p>
          <a:p>
            <a:pPr>
              <a:lnSpc>
                <a:spcPct val="130000"/>
              </a:lnSpc>
            </a:pPr>
            <a:endParaRPr kumimoji="1" lang="en-US" altLang="zh-CN" sz="2400" i="0" dirty="0"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56805" y="1833141"/>
            <a:ext cx="3583038" cy="1745926"/>
            <a:chOff x="1070253" y="2384471"/>
            <a:chExt cx="3583038" cy="1745926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685178" y="2384471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613212" y="2384471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527986" y="2384471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070253" y="360119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2946678" y="360119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124091" y="360119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cxnSp>
          <p:nvCxnSpPr>
            <p:cNvPr id="25" name="曲线连接符 24"/>
            <p:cNvCxnSpPr>
              <a:stCxn id="12" idx="0"/>
              <a:endCxn id="9" idx="2"/>
            </p:cNvCxnSpPr>
            <p:nvPr/>
          </p:nvCxnSpPr>
          <p:spPr>
            <a:xfrm rot="5400000" flipH="1" flipV="1">
              <a:off x="1033952" y="2949972"/>
              <a:ext cx="952126" cy="35032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>
              <a:stCxn id="9" idx="4"/>
              <a:endCxn id="12" idx="6"/>
            </p:cNvCxnSpPr>
            <p:nvPr/>
          </p:nvCxnSpPr>
          <p:spPr>
            <a:xfrm rot="5400000">
              <a:off x="1298553" y="3214572"/>
              <a:ext cx="952126" cy="35032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9" idx="6"/>
              <a:endCxn id="10" idx="2"/>
            </p:cNvCxnSpPr>
            <p:nvPr/>
          </p:nvCxnSpPr>
          <p:spPr>
            <a:xfrm>
              <a:off x="2214378" y="2649071"/>
              <a:ext cx="398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9" idx="5"/>
              <a:endCxn id="13" idx="2"/>
            </p:cNvCxnSpPr>
            <p:nvPr/>
          </p:nvCxnSpPr>
          <p:spPr>
            <a:xfrm>
              <a:off x="2136878" y="2836171"/>
              <a:ext cx="809800" cy="102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3" idx="0"/>
              <a:endCxn id="11" idx="3"/>
            </p:cNvCxnSpPr>
            <p:nvPr/>
          </p:nvCxnSpPr>
          <p:spPr>
            <a:xfrm flipV="1">
              <a:off x="3211278" y="2836171"/>
              <a:ext cx="394208" cy="76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14" idx="0"/>
            </p:cNvCxnSpPr>
            <p:nvPr/>
          </p:nvCxnSpPr>
          <p:spPr>
            <a:xfrm>
              <a:off x="3952212" y="2888697"/>
              <a:ext cx="436479" cy="7125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4" idx="2"/>
              <a:endCxn id="13" idx="6"/>
            </p:cNvCxnSpPr>
            <p:nvPr/>
          </p:nvCxnSpPr>
          <p:spPr>
            <a:xfrm flipH="1">
              <a:off x="3475878" y="3865797"/>
              <a:ext cx="648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6862061" y="1800467"/>
            <a:ext cx="3944865" cy="1644600"/>
            <a:chOff x="6862061" y="1800467"/>
            <a:chExt cx="3944865" cy="1644600"/>
          </a:xfrm>
        </p:grpSpPr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7417195" y="180046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8894129" y="180046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auto">
            <a:xfrm>
              <a:off x="10277726" y="180046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52" name="Oval 25"/>
            <p:cNvSpPr>
              <a:spLocks noChangeArrowheads="1"/>
            </p:cNvSpPr>
            <p:nvPr/>
          </p:nvSpPr>
          <p:spPr bwMode="auto">
            <a:xfrm>
              <a:off x="6862061" y="291586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53" name="Oval 26"/>
            <p:cNvSpPr>
              <a:spLocks noChangeArrowheads="1"/>
            </p:cNvSpPr>
            <p:nvPr/>
          </p:nvSpPr>
          <p:spPr bwMode="auto">
            <a:xfrm>
              <a:off x="8174457" y="291586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54" name="Oval 27"/>
            <p:cNvSpPr>
              <a:spLocks noChangeArrowheads="1"/>
            </p:cNvSpPr>
            <p:nvPr/>
          </p:nvSpPr>
          <p:spPr bwMode="auto">
            <a:xfrm>
              <a:off x="9040342" y="291586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9958502" y="291586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cxnSp>
          <p:nvCxnSpPr>
            <p:cNvPr id="65" name="直接连接符 64"/>
            <p:cNvCxnSpPr>
              <a:stCxn id="49" idx="4"/>
              <a:endCxn id="52" idx="0"/>
            </p:cNvCxnSpPr>
            <p:nvPr/>
          </p:nvCxnSpPr>
          <p:spPr>
            <a:xfrm flipH="1">
              <a:off x="7126661" y="2329667"/>
              <a:ext cx="555134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49" idx="4"/>
              <a:endCxn id="53" idx="0"/>
            </p:cNvCxnSpPr>
            <p:nvPr/>
          </p:nvCxnSpPr>
          <p:spPr>
            <a:xfrm>
              <a:off x="7681795" y="2329667"/>
              <a:ext cx="757262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2" idx="6"/>
              <a:endCxn id="53" idx="2"/>
            </p:cNvCxnSpPr>
            <p:nvPr/>
          </p:nvCxnSpPr>
          <p:spPr>
            <a:xfrm>
              <a:off x="7391261" y="3180467"/>
              <a:ext cx="783196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53" idx="6"/>
              <a:endCxn id="54" idx="2"/>
            </p:cNvCxnSpPr>
            <p:nvPr/>
          </p:nvCxnSpPr>
          <p:spPr>
            <a:xfrm>
              <a:off x="8703657" y="3180467"/>
              <a:ext cx="336685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50" idx="4"/>
              <a:endCxn id="53" idx="0"/>
            </p:cNvCxnSpPr>
            <p:nvPr/>
          </p:nvCxnSpPr>
          <p:spPr>
            <a:xfrm flipH="1">
              <a:off x="8439057" y="2329667"/>
              <a:ext cx="719672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50" idx="4"/>
              <a:endCxn id="56" idx="0"/>
            </p:cNvCxnSpPr>
            <p:nvPr/>
          </p:nvCxnSpPr>
          <p:spPr>
            <a:xfrm>
              <a:off x="9158729" y="2329667"/>
              <a:ext cx="1064373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50" idx="6"/>
              <a:endCxn id="51" idx="2"/>
            </p:cNvCxnSpPr>
            <p:nvPr/>
          </p:nvCxnSpPr>
          <p:spPr>
            <a:xfrm>
              <a:off x="9423329" y="2065067"/>
              <a:ext cx="854397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矩形 101"/>
          <p:cNvSpPr/>
          <p:nvPr/>
        </p:nvSpPr>
        <p:spPr>
          <a:xfrm>
            <a:off x="6691194" y="4084527"/>
            <a:ext cx="493507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ea typeface="+mj-ea"/>
              </a:rPr>
              <a:t>无向图</a:t>
            </a:r>
            <a:r>
              <a:rPr kumimoji="1" lang="en-US" altLang="zh-CN" sz="2400" dirty="0">
                <a:ea typeface="+mj-ea"/>
              </a:rPr>
              <a:t>G</a:t>
            </a:r>
            <a:r>
              <a:rPr kumimoji="1" lang="en-US" altLang="zh-CN" sz="2400" baseline="-25000" dirty="0">
                <a:ea typeface="+mj-ea"/>
              </a:rPr>
              <a:t>2</a:t>
            </a:r>
            <a:r>
              <a:rPr kumimoji="1" lang="en-US" altLang="zh-CN" sz="2400" dirty="0">
                <a:ea typeface="+mj-ea"/>
              </a:rPr>
              <a:t>=</a:t>
            </a:r>
            <a:r>
              <a:rPr kumimoji="1" lang="zh-CN" altLang="en-US" sz="2400" dirty="0">
                <a:ea typeface="+mj-ea"/>
              </a:rPr>
              <a:t>（</a:t>
            </a:r>
            <a:r>
              <a:rPr kumimoji="1" lang="en-US" altLang="zh-CN" sz="2400" dirty="0">
                <a:ea typeface="+mj-ea"/>
              </a:rPr>
              <a:t>V</a:t>
            </a:r>
            <a:r>
              <a:rPr kumimoji="1" lang="zh-CN" altLang="en-US" sz="2400" dirty="0">
                <a:ea typeface="+mj-ea"/>
              </a:rPr>
              <a:t>，</a:t>
            </a:r>
            <a:r>
              <a:rPr kumimoji="1" lang="en-US" altLang="zh-CN" sz="2400" dirty="0">
                <a:ea typeface="+mj-ea"/>
              </a:rPr>
              <a:t>E</a:t>
            </a:r>
            <a:r>
              <a:rPr kumimoji="1" lang="zh-CN" altLang="en-US" sz="2400" dirty="0">
                <a:ea typeface="+mj-ea"/>
              </a:rPr>
              <a:t>）</a:t>
            </a:r>
            <a:endParaRPr kumimoji="1" lang="en-US" altLang="zh-CN" sz="2400" dirty="0">
              <a:ea typeface="+mj-ea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ea typeface="+mj-ea"/>
              </a:rPr>
              <a:t>V(G</a:t>
            </a:r>
            <a:r>
              <a:rPr kumimoji="1" lang="en-US" altLang="zh-CN" sz="2400" baseline="-25000" dirty="0">
                <a:ea typeface="+mj-ea"/>
              </a:rPr>
              <a:t>2</a:t>
            </a:r>
            <a:r>
              <a:rPr kumimoji="1" lang="en-US" altLang="zh-CN" sz="2400" dirty="0">
                <a:ea typeface="+mj-ea"/>
              </a:rPr>
              <a:t>)={1,2,3,4,5,6,7}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dirty="0">
                <a:ea typeface="+mj-ea"/>
              </a:rPr>
              <a:t>E(G</a:t>
            </a:r>
            <a:r>
              <a:rPr kumimoji="1" lang="en-US" altLang="zh-CN" sz="2400" baseline="-25000" dirty="0">
                <a:ea typeface="+mj-ea"/>
              </a:rPr>
              <a:t>2</a:t>
            </a:r>
            <a:r>
              <a:rPr kumimoji="1" lang="en-US" altLang="zh-CN" sz="2400" dirty="0">
                <a:ea typeface="+mj-ea"/>
              </a:rPr>
              <a:t>)={(1,2),(1,3),(2,3),(2,4),(2,5),(5,6),(5,7)}</a:t>
            </a:r>
          </a:p>
        </p:txBody>
      </p:sp>
    </p:spTree>
    <p:extLst>
      <p:ext uri="{BB962C8B-B14F-4D97-AF65-F5344CB8AC3E}">
        <p14:creationId xmlns:p14="http://schemas.microsoft.com/office/powerpoint/2010/main" val="30021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连通网的生成树也带权</a:t>
            </a:r>
            <a:endParaRPr lang="en-US" altLang="zh-CN" dirty="0"/>
          </a:p>
          <a:p>
            <a:pPr lvl="1"/>
            <a:r>
              <a:rPr lang="zh-CN" altLang="en-US" dirty="0"/>
              <a:t>生成树各边的权值总和称为生成树的权</a:t>
            </a:r>
            <a:endParaRPr lang="en-US" altLang="zh-CN" dirty="0"/>
          </a:p>
          <a:p>
            <a:r>
              <a:rPr lang="zh-CN" altLang="en-US" dirty="0"/>
              <a:t>最小代价生成树</a:t>
            </a:r>
            <a:endParaRPr lang="en-US" altLang="zh-CN" dirty="0"/>
          </a:p>
          <a:p>
            <a:pPr lvl="1"/>
            <a:r>
              <a:rPr lang="zh-CN" altLang="en-US" dirty="0"/>
              <a:t>连通网的所有生成树中，权值最小的生成树称为最小代价生成树（</a:t>
            </a:r>
            <a:r>
              <a:rPr lang="en-US" altLang="zh-CN" dirty="0"/>
              <a:t>Minimum Cost Spanning Tree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简称为最小生成树</a:t>
            </a:r>
            <a:r>
              <a:rPr lang="en-US" altLang="zh-CN" dirty="0"/>
              <a:t>(MST)</a:t>
            </a:r>
          </a:p>
          <a:p>
            <a:r>
              <a:rPr lang="zh-CN" altLang="en-US" dirty="0"/>
              <a:t>求解算法</a:t>
            </a:r>
            <a:endParaRPr lang="en-US" altLang="zh-CN" dirty="0"/>
          </a:p>
          <a:p>
            <a:pPr lvl="1"/>
            <a:r>
              <a:rPr lang="en-US" altLang="zh-CN" dirty="0"/>
              <a:t>Prim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107827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549153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+mn-lt"/>
              </a:rPr>
              <a:t>特性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设 </a:t>
            </a:r>
            <a:r>
              <a:rPr lang="en-US" altLang="zh-CN" dirty="0">
                <a:latin typeface="+mn-lt"/>
              </a:rPr>
              <a:t>N=(V, E) </a:t>
            </a:r>
            <a:r>
              <a:rPr lang="zh-CN" altLang="en-US" dirty="0">
                <a:latin typeface="+mn-lt"/>
              </a:rPr>
              <a:t>是一连通网，</a:t>
            </a:r>
            <a:r>
              <a:rPr lang="en-US" altLang="zh-CN" dirty="0">
                <a:latin typeface="+mn-lt"/>
              </a:rPr>
              <a:t>U </a:t>
            </a:r>
            <a:r>
              <a:rPr lang="zh-CN" altLang="en-US" dirty="0">
                <a:latin typeface="+mn-lt"/>
              </a:rPr>
              <a:t>是顶点集</a:t>
            </a:r>
            <a:r>
              <a:rPr lang="en-US" altLang="zh-CN" dirty="0">
                <a:latin typeface="+mn-lt"/>
              </a:rPr>
              <a:t>V</a:t>
            </a:r>
            <a:r>
              <a:rPr lang="zh-CN" altLang="en-US" dirty="0">
                <a:latin typeface="+mn-lt"/>
              </a:rPr>
              <a:t>的一个非空子集。 若（</a:t>
            </a:r>
            <a:r>
              <a:rPr lang="en-US" altLang="zh-CN" dirty="0">
                <a:latin typeface="+mn-lt"/>
              </a:rPr>
              <a:t>u ,  v</a:t>
            </a:r>
            <a:r>
              <a:rPr lang="zh-CN" altLang="en-US" dirty="0">
                <a:latin typeface="+mn-lt"/>
              </a:rPr>
              <a:t>）是一条具有最小权值的边， 其中</a:t>
            </a:r>
            <a:r>
              <a:rPr lang="en-US" altLang="zh-CN" dirty="0" err="1">
                <a:latin typeface="+mn-lt"/>
              </a:rPr>
              <a:t>u∈U</a:t>
            </a:r>
            <a:r>
              <a:rPr lang="zh-CN" altLang="en-US" dirty="0">
                <a:latin typeface="+mn-lt"/>
              </a:rPr>
              <a:t>， </a:t>
            </a:r>
            <a:r>
              <a:rPr lang="en-US" altLang="zh-CN" dirty="0" err="1">
                <a:latin typeface="+mn-lt"/>
              </a:rPr>
              <a:t>v∈V-U</a:t>
            </a:r>
            <a:r>
              <a:rPr lang="zh-CN" altLang="en-US" dirty="0">
                <a:latin typeface="+mn-lt"/>
              </a:rPr>
              <a:t>， 则存在一棵包含边（</a:t>
            </a:r>
            <a:r>
              <a:rPr lang="en-US" altLang="zh-CN" dirty="0">
                <a:latin typeface="+mn-lt"/>
              </a:rPr>
              <a:t>u ,  v</a:t>
            </a:r>
            <a:r>
              <a:rPr lang="zh-CN" altLang="en-US" dirty="0">
                <a:latin typeface="+mn-lt"/>
              </a:rPr>
              <a:t>）的最小生成树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+mn-lt"/>
              </a:rPr>
              <a:t>连通网的最小生成树的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n-1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条边中一定包含连通网中权值最小的边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6552124" y="3712792"/>
            <a:ext cx="1185863" cy="2746375"/>
          </a:xfrm>
          <a:custGeom>
            <a:avLst/>
            <a:gdLst>
              <a:gd name="T0" fmla="*/ 366 w 747"/>
              <a:gd name="T1" fmla="*/ 0 h 1730"/>
              <a:gd name="T2" fmla="*/ 70 w 747"/>
              <a:gd name="T3" fmla="*/ 646 h 1730"/>
              <a:gd name="T4" fmla="*/ 31 w 747"/>
              <a:gd name="T5" fmla="*/ 1604 h 1730"/>
              <a:gd name="T6" fmla="*/ 62 w 747"/>
              <a:gd name="T7" fmla="*/ 1658 h 1730"/>
              <a:gd name="T8" fmla="*/ 373 w 747"/>
              <a:gd name="T9" fmla="*/ 1728 h 1730"/>
              <a:gd name="T10" fmla="*/ 467 w 747"/>
              <a:gd name="T11" fmla="*/ 1720 h 1730"/>
              <a:gd name="T12" fmla="*/ 607 w 747"/>
              <a:gd name="T13" fmla="*/ 1580 h 1730"/>
              <a:gd name="T14" fmla="*/ 654 w 747"/>
              <a:gd name="T15" fmla="*/ 1541 h 1730"/>
              <a:gd name="T16" fmla="*/ 677 w 747"/>
              <a:gd name="T17" fmla="*/ 1510 h 1730"/>
              <a:gd name="T18" fmla="*/ 747 w 747"/>
              <a:gd name="T19" fmla="*/ 1277 h 1730"/>
              <a:gd name="T20" fmla="*/ 708 w 747"/>
              <a:gd name="T21" fmla="*/ 981 h 1730"/>
              <a:gd name="T22" fmla="*/ 685 w 747"/>
              <a:gd name="T23" fmla="*/ 794 h 1730"/>
              <a:gd name="T24" fmla="*/ 654 w 747"/>
              <a:gd name="T25" fmla="*/ 234 h 1730"/>
              <a:gd name="T26" fmla="*/ 638 w 747"/>
              <a:gd name="T27" fmla="*/ 101 h 1730"/>
              <a:gd name="T28" fmla="*/ 366 w 747"/>
              <a:gd name="T29" fmla="*/ 0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7" h="1730">
                <a:moveTo>
                  <a:pt x="366" y="0"/>
                </a:moveTo>
                <a:cubicBezTo>
                  <a:pt x="203" y="182"/>
                  <a:pt x="145" y="419"/>
                  <a:pt x="70" y="646"/>
                </a:cubicBezTo>
                <a:cubicBezTo>
                  <a:pt x="40" y="1009"/>
                  <a:pt x="0" y="1253"/>
                  <a:pt x="31" y="1604"/>
                </a:cubicBezTo>
                <a:cubicBezTo>
                  <a:pt x="33" y="1625"/>
                  <a:pt x="47" y="1644"/>
                  <a:pt x="62" y="1658"/>
                </a:cubicBezTo>
                <a:cubicBezTo>
                  <a:pt x="128" y="1718"/>
                  <a:pt x="297" y="1719"/>
                  <a:pt x="373" y="1728"/>
                </a:cubicBezTo>
                <a:cubicBezTo>
                  <a:pt x="404" y="1725"/>
                  <a:pt x="437" y="1730"/>
                  <a:pt x="467" y="1720"/>
                </a:cubicBezTo>
                <a:cubicBezTo>
                  <a:pt x="534" y="1699"/>
                  <a:pt x="567" y="1627"/>
                  <a:pt x="607" y="1580"/>
                </a:cubicBezTo>
                <a:cubicBezTo>
                  <a:pt x="620" y="1564"/>
                  <a:pt x="640" y="1555"/>
                  <a:pt x="654" y="1541"/>
                </a:cubicBezTo>
                <a:cubicBezTo>
                  <a:pt x="663" y="1532"/>
                  <a:pt x="669" y="1520"/>
                  <a:pt x="677" y="1510"/>
                </a:cubicBezTo>
                <a:cubicBezTo>
                  <a:pt x="704" y="1433"/>
                  <a:pt x="716" y="1353"/>
                  <a:pt x="747" y="1277"/>
                </a:cubicBezTo>
                <a:cubicBezTo>
                  <a:pt x="734" y="1178"/>
                  <a:pt x="721" y="1080"/>
                  <a:pt x="708" y="981"/>
                </a:cubicBezTo>
                <a:cubicBezTo>
                  <a:pt x="700" y="919"/>
                  <a:pt x="685" y="794"/>
                  <a:pt x="685" y="794"/>
                </a:cubicBezTo>
                <a:cubicBezTo>
                  <a:pt x="675" y="607"/>
                  <a:pt x="666" y="421"/>
                  <a:pt x="654" y="234"/>
                </a:cubicBezTo>
                <a:cubicBezTo>
                  <a:pt x="651" y="189"/>
                  <a:pt x="664" y="137"/>
                  <a:pt x="638" y="101"/>
                </a:cubicBezTo>
                <a:cubicBezTo>
                  <a:pt x="582" y="22"/>
                  <a:pt x="447" y="13"/>
                  <a:pt x="366" y="0"/>
                </a:cubicBezTo>
                <a:close/>
              </a:path>
            </a:pathLst>
          </a:cu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959725" y="3664977"/>
            <a:ext cx="576263" cy="2679837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0" dirty="0"/>
              <a:t>U</a:t>
            </a:r>
          </a:p>
          <a:p>
            <a:pPr algn="ctr">
              <a:spcBef>
                <a:spcPct val="50000"/>
              </a:spcBef>
            </a:pPr>
            <a:endParaRPr kumimoji="1" lang="en-US" altLang="zh-CN" sz="2800" b="1" i="0" dirty="0"/>
          </a:p>
          <a:p>
            <a:pPr algn="ctr">
              <a:spcBef>
                <a:spcPct val="50000"/>
              </a:spcBef>
            </a:pPr>
            <a:endParaRPr kumimoji="1" lang="en-US" altLang="zh-CN" sz="2800" b="1" i="0" dirty="0"/>
          </a:p>
          <a:p>
            <a:pPr algn="ctr"/>
            <a:r>
              <a:rPr kumimoji="1" lang="en-US" altLang="zh-CN" sz="2800" b="1" dirty="0"/>
              <a:t>     </a:t>
            </a:r>
            <a:r>
              <a:rPr kumimoji="1" lang="en-US" altLang="zh-CN" sz="2800" b="1" i="0" dirty="0"/>
              <a:t>u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9754112" y="3614367"/>
            <a:ext cx="1828800" cy="3076575"/>
          </a:xfrm>
          <a:custGeom>
            <a:avLst/>
            <a:gdLst>
              <a:gd name="T0" fmla="*/ 172 w 936"/>
              <a:gd name="T1" fmla="*/ 15 h 1938"/>
              <a:gd name="T2" fmla="*/ 16 w 936"/>
              <a:gd name="T3" fmla="*/ 303 h 1938"/>
              <a:gd name="T4" fmla="*/ 1 w 936"/>
              <a:gd name="T5" fmla="*/ 475 h 1938"/>
              <a:gd name="T6" fmla="*/ 102 w 936"/>
              <a:gd name="T7" fmla="*/ 755 h 1938"/>
              <a:gd name="T8" fmla="*/ 125 w 936"/>
              <a:gd name="T9" fmla="*/ 809 h 1938"/>
              <a:gd name="T10" fmla="*/ 211 w 936"/>
              <a:gd name="T11" fmla="*/ 879 h 1938"/>
              <a:gd name="T12" fmla="*/ 250 w 936"/>
              <a:gd name="T13" fmla="*/ 926 h 1938"/>
              <a:gd name="T14" fmla="*/ 312 w 936"/>
              <a:gd name="T15" fmla="*/ 965 h 1938"/>
              <a:gd name="T16" fmla="*/ 429 w 936"/>
              <a:gd name="T17" fmla="*/ 1089 h 1938"/>
              <a:gd name="T18" fmla="*/ 366 w 936"/>
              <a:gd name="T19" fmla="*/ 1300 h 1938"/>
              <a:gd name="T20" fmla="*/ 219 w 936"/>
              <a:gd name="T21" fmla="*/ 1798 h 1938"/>
              <a:gd name="T22" fmla="*/ 226 w 936"/>
              <a:gd name="T23" fmla="*/ 1845 h 1938"/>
              <a:gd name="T24" fmla="*/ 250 w 936"/>
              <a:gd name="T25" fmla="*/ 1868 h 1938"/>
              <a:gd name="T26" fmla="*/ 273 w 936"/>
              <a:gd name="T27" fmla="*/ 1938 h 1938"/>
              <a:gd name="T28" fmla="*/ 475 w 936"/>
              <a:gd name="T29" fmla="*/ 1798 h 1938"/>
              <a:gd name="T30" fmla="*/ 600 w 936"/>
              <a:gd name="T31" fmla="*/ 1759 h 1938"/>
              <a:gd name="T32" fmla="*/ 662 w 936"/>
              <a:gd name="T33" fmla="*/ 1728 h 1938"/>
              <a:gd name="T34" fmla="*/ 701 w 936"/>
              <a:gd name="T35" fmla="*/ 1642 h 1938"/>
              <a:gd name="T36" fmla="*/ 763 w 936"/>
              <a:gd name="T37" fmla="*/ 1494 h 1938"/>
              <a:gd name="T38" fmla="*/ 833 w 936"/>
              <a:gd name="T39" fmla="*/ 1323 h 1938"/>
              <a:gd name="T40" fmla="*/ 904 w 936"/>
              <a:gd name="T41" fmla="*/ 1019 h 1938"/>
              <a:gd name="T42" fmla="*/ 927 w 936"/>
              <a:gd name="T43" fmla="*/ 576 h 1938"/>
              <a:gd name="T44" fmla="*/ 818 w 936"/>
              <a:gd name="T45" fmla="*/ 327 h 1938"/>
              <a:gd name="T46" fmla="*/ 748 w 936"/>
              <a:gd name="T47" fmla="*/ 249 h 1938"/>
              <a:gd name="T48" fmla="*/ 623 w 936"/>
              <a:gd name="T49" fmla="*/ 155 h 1938"/>
              <a:gd name="T50" fmla="*/ 561 w 936"/>
              <a:gd name="T51" fmla="*/ 124 h 1938"/>
              <a:gd name="T52" fmla="*/ 265 w 936"/>
              <a:gd name="T53" fmla="*/ 0 h 1938"/>
              <a:gd name="T54" fmla="*/ 187 w 936"/>
              <a:gd name="T55" fmla="*/ 15 h 1938"/>
              <a:gd name="T56" fmla="*/ 172 w 936"/>
              <a:gd name="T57" fmla="*/ 15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36" h="1938">
                <a:moveTo>
                  <a:pt x="172" y="15"/>
                </a:moveTo>
                <a:cubicBezTo>
                  <a:pt x="92" y="95"/>
                  <a:pt x="58" y="198"/>
                  <a:pt x="16" y="303"/>
                </a:cubicBezTo>
                <a:cubicBezTo>
                  <a:pt x="11" y="360"/>
                  <a:pt x="0" y="417"/>
                  <a:pt x="1" y="475"/>
                </a:cubicBezTo>
                <a:cubicBezTo>
                  <a:pt x="5" y="624"/>
                  <a:pt x="36" y="645"/>
                  <a:pt x="102" y="755"/>
                </a:cubicBezTo>
                <a:cubicBezTo>
                  <a:pt x="112" y="772"/>
                  <a:pt x="114" y="793"/>
                  <a:pt x="125" y="809"/>
                </a:cubicBezTo>
                <a:cubicBezTo>
                  <a:pt x="146" y="840"/>
                  <a:pt x="185" y="853"/>
                  <a:pt x="211" y="879"/>
                </a:cubicBezTo>
                <a:cubicBezTo>
                  <a:pt x="225" y="893"/>
                  <a:pt x="234" y="913"/>
                  <a:pt x="250" y="926"/>
                </a:cubicBezTo>
                <a:cubicBezTo>
                  <a:pt x="269" y="942"/>
                  <a:pt x="294" y="948"/>
                  <a:pt x="312" y="965"/>
                </a:cubicBezTo>
                <a:cubicBezTo>
                  <a:pt x="364" y="1015"/>
                  <a:pt x="373" y="1054"/>
                  <a:pt x="429" y="1089"/>
                </a:cubicBezTo>
                <a:cubicBezTo>
                  <a:pt x="443" y="1156"/>
                  <a:pt x="384" y="1233"/>
                  <a:pt x="366" y="1300"/>
                </a:cubicBezTo>
                <a:cubicBezTo>
                  <a:pt x="320" y="1467"/>
                  <a:pt x="260" y="1630"/>
                  <a:pt x="219" y="1798"/>
                </a:cubicBezTo>
                <a:cubicBezTo>
                  <a:pt x="221" y="1814"/>
                  <a:pt x="220" y="1831"/>
                  <a:pt x="226" y="1845"/>
                </a:cubicBezTo>
                <a:cubicBezTo>
                  <a:pt x="230" y="1855"/>
                  <a:pt x="244" y="1859"/>
                  <a:pt x="250" y="1868"/>
                </a:cubicBezTo>
                <a:cubicBezTo>
                  <a:pt x="261" y="1885"/>
                  <a:pt x="268" y="1918"/>
                  <a:pt x="273" y="1938"/>
                </a:cubicBezTo>
                <a:cubicBezTo>
                  <a:pt x="283" y="1930"/>
                  <a:pt x="420" y="1821"/>
                  <a:pt x="475" y="1798"/>
                </a:cubicBezTo>
                <a:cubicBezTo>
                  <a:pt x="515" y="1781"/>
                  <a:pt x="561" y="1780"/>
                  <a:pt x="600" y="1759"/>
                </a:cubicBezTo>
                <a:cubicBezTo>
                  <a:pt x="667" y="1723"/>
                  <a:pt x="596" y="1745"/>
                  <a:pt x="662" y="1728"/>
                </a:cubicBezTo>
                <a:cubicBezTo>
                  <a:pt x="680" y="1620"/>
                  <a:pt x="652" y="1740"/>
                  <a:pt x="701" y="1642"/>
                </a:cubicBezTo>
                <a:cubicBezTo>
                  <a:pt x="725" y="1594"/>
                  <a:pt x="742" y="1543"/>
                  <a:pt x="763" y="1494"/>
                </a:cubicBezTo>
                <a:cubicBezTo>
                  <a:pt x="791" y="1428"/>
                  <a:pt x="792" y="1378"/>
                  <a:pt x="833" y="1323"/>
                </a:cubicBezTo>
                <a:cubicBezTo>
                  <a:pt x="863" y="1221"/>
                  <a:pt x="886" y="1123"/>
                  <a:pt x="904" y="1019"/>
                </a:cubicBezTo>
                <a:cubicBezTo>
                  <a:pt x="912" y="871"/>
                  <a:pt x="927" y="724"/>
                  <a:pt x="927" y="576"/>
                </a:cubicBezTo>
                <a:cubicBezTo>
                  <a:pt x="927" y="440"/>
                  <a:pt x="936" y="363"/>
                  <a:pt x="818" y="327"/>
                </a:cubicBezTo>
                <a:cubicBezTo>
                  <a:pt x="795" y="287"/>
                  <a:pt x="789" y="269"/>
                  <a:pt x="748" y="249"/>
                </a:cubicBezTo>
                <a:cubicBezTo>
                  <a:pt x="711" y="212"/>
                  <a:pt x="669" y="180"/>
                  <a:pt x="623" y="155"/>
                </a:cubicBezTo>
                <a:cubicBezTo>
                  <a:pt x="603" y="144"/>
                  <a:pt x="561" y="124"/>
                  <a:pt x="561" y="124"/>
                </a:cubicBezTo>
                <a:cubicBezTo>
                  <a:pt x="490" y="29"/>
                  <a:pt x="376" y="14"/>
                  <a:pt x="265" y="0"/>
                </a:cubicBezTo>
                <a:cubicBezTo>
                  <a:pt x="239" y="5"/>
                  <a:pt x="213" y="9"/>
                  <a:pt x="187" y="15"/>
                </a:cubicBezTo>
                <a:cubicBezTo>
                  <a:pt x="165" y="20"/>
                  <a:pt x="156" y="31"/>
                  <a:pt x="172" y="15"/>
                </a:cubicBezTo>
                <a:close/>
              </a:path>
            </a:pathLst>
          </a:cu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961561" y="3614138"/>
            <a:ext cx="838200" cy="2464394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0" dirty="0"/>
              <a:t>V-U</a:t>
            </a:r>
          </a:p>
          <a:p>
            <a:pPr algn="ctr">
              <a:spcBef>
                <a:spcPct val="50000"/>
              </a:spcBef>
            </a:pPr>
            <a:endParaRPr kumimoji="1" lang="en-US" altLang="zh-CN" sz="2800" b="1" i="0" dirty="0"/>
          </a:p>
          <a:p>
            <a:pPr algn="ctr">
              <a:spcBef>
                <a:spcPct val="50000"/>
              </a:spcBef>
            </a:pPr>
            <a:endParaRPr kumimoji="1" lang="en-US" altLang="zh-CN" sz="2800" b="1" i="0" dirty="0"/>
          </a:p>
          <a:p>
            <a:pPr algn="ctr">
              <a:spcBef>
                <a:spcPct val="50000"/>
              </a:spcBef>
            </a:pPr>
            <a:r>
              <a:rPr kumimoji="1" lang="en-US" altLang="zh-CN" sz="2800" b="1" i="0" dirty="0"/>
              <a:t>      v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7449061" y="5638429"/>
            <a:ext cx="3172047" cy="21515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7664962" y="3981080"/>
            <a:ext cx="2808287" cy="730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729924" y="4054105"/>
            <a:ext cx="935038" cy="1800225"/>
          </a:xfrm>
          <a:custGeom>
            <a:avLst/>
            <a:gdLst>
              <a:gd name="T0" fmla="*/ 273 w 273"/>
              <a:gd name="T1" fmla="*/ 0 h 1050"/>
              <a:gd name="T2" fmla="*/ 217 w 273"/>
              <a:gd name="T3" fmla="*/ 28 h 1050"/>
              <a:gd name="T4" fmla="*/ 189 w 273"/>
              <a:gd name="T5" fmla="*/ 37 h 1050"/>
              <a:gd name="T6" fmla="*/ 115 w 273"/>
              <a:gd name="T7" fmla="*/ 158 h 1050"/>
              <a:gd name="T8" fmla="*/ 217 w 273"/>
              <a:gd name="T9" fmla="*/ 334 h 1050"/>
              <a:gd name="T10" fmla="*/ 180 w 273"/>
              <a:gd name="T11" fmla="*/ 455 h 1050"/>
              <a:gd name="T12" fmla="*/ 115 w 273"/>
              <a:gd name="T13" fmla="*/ 502 h 1050"/>
              <a:gd name="T14" fmla="*/ 77 w 273"/>
              <a:gd name="T15" fmla="*/ 622 h 1050"/>
              <a:gd name="T16" fmla="*/ 87 w 273"/>
              <a:gd name="T17" fmla="*/ 753 h 1050"/>
              <a:gd name="T18" fmla="*/ 59 w 273"/>
              <a:gd name="T19" fmla="*/ 780 h 1050"/>
              <a:gd name="T20" fmla="*/ 22 w 273"/>
              <a:gd name="T21" fmla="*/ 836 h 1050"/>
              <a:gd name="T22" fmla="*/ 22 w 273"/>
              <a:gd name="T23" fmla="*/ 948 h 1050"/>
              <a:gd name="T24" fmla="*/ 59 w 273"/>
              <a:gd name="T25" fmla="*/ 966 h 1050"/>
              <a:gd name="T26" fmla="*/ 124 w 273"/>
              <a:gd name="T27" fmla="*/ 1003 h 1050"/>
              <a:gd name="T28" fmla="*/ 217 w 273"/>
              <a:gd name="T29" fmla="*/ 105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3" h="1050">
                <a:moveTo>
                  <a:pt x="273" y="0"/>
                </a:moveTo>
                <a:cubicBezTo>
                  <a:pt x="254" y="9"/>
                  <a:pt x="236" y="20"/>
                  <a:pt x="217" y="28"/>
                </a:cubicBezTo>
                <a:cubicBezTo>
                  <a:pt x="208" y="32"/>
                  <a:pt x="196" y="30"/>
                  <a:pt x="189" y="37"/>
                </a:cubicBezTo>
                <a:cubicBezTo>
                  <a:pt x="170" y="55"/>
                  <a:pt x="136" y="130"/>
                  <a:pt x="115" y="158"/>
                </a:cubicBezTo>
                <a:cubicBezTo>
                  <a:pt x="125" y="258"/>
                  <a:pt x="127" y="290"/>
                  <a:pt x="217" y="334"/>
                </a:cubicBezTo>
                <a:cubicBezTo>
                  <a:pt x="230" y="389"/>
                  <a:pt x="227" y="417"/>
                  <a:pt x="180" y="455"/>
                </a:cubicBezTo>
                <a:cubicBezTo>
                  <a:pt x="159" y="472"/>
                  <a:pt x="115" y="502"/>
                  <a:pt x="115" y="502"/>
                </a:cubicBezTo>
                <a:cubicBezTo>
                  <a:pt x="128" y="555"/>
                  <a:pt x="116" y="585"/>
                  <a:pt x="77" y="622"/>
                </a:cubicBezTo>
                <a:cubicBezTo>
                  <a:pt x="57" y="685"/>
                  <a:pt x="47" y="694"/>
                  <a:pt x="87" y="753"/>
                </a:cubicBezTo>
                <a:cubicBezTo>
                  <a:pt x="78" y="762"/>
                  <a:pt x="67" y="770"/>
                  <a:pt x="59" y="780"/>
                </a:cubicBezTo>
                <a:cubicBezTo>
                  <a:pt x="45" y="798"/>
                  <a:pt x="22" y="836"/>
                  <a:pt x="22" y="836"/>
                </a:cubicBezTo>
                <a:cubicBezTo>
                  <a:pt x="14" y="873"/>
                  <a:pt x="0" y="910"/>
                  <a:pt x="22" y="948"/>
                </a:cubicBezTo>
                <a:cubicBezTo>
                  <a:pt x="29" y="960"/>
                  <a:pt x="47" y="959"/>
                  <a:pt x="59" y="966"/>
                </a:cubicBezTo>
                <a:cubicBezTo>
                  <a:pt x="124" y="1006"/>
                  <a:pt x="68" y="985"/>
                  <a:pt x="124" y="1003"/>
                </a:cubicBezTo>
                <a:cubicBezTo>
                  <a:pt x="153" y="1023"/>
                  <a:pt x="180" y="1050"/>
                  <a:pt x="217" y="105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0473249" y="3982667"/>
            <a:ext cx="911225" cy="1655763"/>
          </a:xfrm>
          <a:custGeom>
            <a:avLst/>
            <a:gdLst>
              <a:gd name="T0" fmla="*/ 0 w 483"/>
              <a:gd name="T1" fmla="*/ 0 h 1146"/>
              <a:gd name="T2" fmla="*/ 251 w 483"/>
              <a:gd name="T3" fmla="*/ 56 h 1146"/>
              <a:gd name="T4" fmla="*/ 381 w 483"/>
              <a:gd name="T5" fmla="*/ 139 h 1146"/>
              <a:gd name="T6" fmla="*/ 409 w 483"/>
              <a:gd name="T7" fmla="*/ 158 h 1146"/>
              <a:gd name="T8" fmla="*/ 483 w 483"/>
              <a:gd name="T9" fmla="*/ 241 h 1146"/>
              <a:gd name="T10" fmla="*/ 446 w 483"/>
              <a:gd name="T11" fmla="*/ 362 h 1146"/>
              <a:gd name="T12" fmla="*/ 214 w 483"/>
              <a:gd name="T13" fmla="*/ 622 h 1146"/>
              <a:gd name="T14" fmla="*/ 223 w 483"/>
              <a:gd name="T15" fmla="*/ 687 h 1146"/>
              <a:gd name="T16" fmla="*/ 260 w 483"/>
              <a:gd name="T17" fmla="*/ 706 h 1146"/>
              <a:gd name="T18" fmla="*/ 316 w 483"/>
              <a:gd name="T19" fmla="*/ 743 h 1146"/>
              <a:gd name="T20" fmla="*/ 325 w 483"/>
              <a:gd name="T21" fmla="*/ 836 h 1146"/>
              <a:gd name="T22" fmla="*/ 288 w 483"/>
              <a:gd name="T23" fmla="*/ 929 h 1146"/>
              <a:gd name="T24" fmla="*/ 297 w 483"/>
              <a:gd name="T25" fmla="*/ 966 h 1146"/>
              <a:gd name="T26" fmla="*/ 325 w 483"/>
              <a:gd name="T27" fmla="*/ 985 h 1146"/>
              <a:gd name="T28" fmla="*/ 167 w 483"/>
              <a:gd name="T29" fmla="*/ 1078 h 1146"/>
              <a:gd name="T30" fmla="*/ 74 w 483"/>
              <a:gd name="T31" fmla="*/ 1143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3" h="1146">
                <a:moveTo>
                  <a:pt x="0" y="0"/>
                </a:moveTo>
                <a:cubicBezTo>
                  <a:pt x="96" y="7"/>
                  <a:pt x="168" y="9"/>
                  <a:pt x="251" y="56"/>
                </a:cubicBezTo>
                <a:cubicBezTo>
                  <a:pt x="296" y="81"/>
                  <a:pt x="338" y="111"/>
                  <a:pt x="381" y="139"/>
                </a:cubicBezTo>
                <a:cubicBezTo>
                  <a:pt x="390" y="145"/>
                  <a:pt x="409" y="158"/>
                  <a:pt x="409" y="158"/>
                </a:cubicBezTo>
                <a:cubicBezTo>
                  <a:pt x="461" y="232"/>
                  <a:pt x="433" y="209"/>
                  <a:pt x="483" y="241"/>
                </a:cubicBezTo>
                <a:cubicBezTo>
                  <a:pt x="476" y="291"/>
                  <a:pt x="479" y="321"/>
                  <a:pt x="446" y="362"/>
                </a:cubicBezTo>
                <a:cubicBezTo>
                  <a:pt x="374" y="452"/>
                  <a:pt x="277" y="525"/>
                  <a:pt x="214" y="622"/>
                </a:cubicBezTo>
                <a:cubicBezTo>
                  <a:pt x="217" y="644"/>
                  <a:pt x="212" y="668"/>
                  <a:pt x="223" y="687"/>
                </a:cubicBezTo>
                <a:cubicBezTo>
                  <a:pt x="230" y="699"/>
                  <a:pt x="249" y="698"/>
                  <a:pt x="260" y="706"/>
                </a:cubicBezTo>
                <a:cubicBezTo>
                  <a:pt x="319" y="749"/>
                  <a:pt x="258" y="724"/>
                  <a:pt x="316" y="743"/>
                </a:cubicBezTo>
                <a:cubicBezTo>
                  <a:pt x="369" y="779"/>
                  <a:pt x="361" y="788"/>
                  <a:pt x="325" y="836"/>
                </a:cubicBezTo>
                <a:cubicBezTo>
                  <a:pt x="315" y="868"/>
                  <a:pt x="298" y="897"/>
                  <a:pt x="288" y="929"/>
                </a:cubicBezTo>
                <a:cubicBezTo>
                  <a:pt x="291" y="941"/>
                  <a:pt x="290" y="955"/>
                  <a:pt x="297" y="966"/>
                </a:cubicBezTo>
                <a:cubicBezTo>
                  <a:pt x="303" y="975"/>
                  <a:pt x="329" y="974"/>
                  <a:pt x="325" y="985"/>
                </a:cubicBezTo>
                <a:cubicBezTo>
                  <a:pt x="305" y="1038"/>
                  <a:pt x="213" y="1061"/>
                  <a:pt x="167" y="1078"/>
                </a:cubicBezTo>
                <a:cubicBezTo>
                  <a:pt x="144" y="1146"/>
                  <a:pt x="145" y="1143"/>
                  <a:pt x="74" y="1143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096000" y="784677"/>
            <a:ext cx="6096000" cy="2576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证明：设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e=(u , v)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是权值最小的边，假设连通网的最小生成树中不包含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。 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任取最小生成树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，将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加入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中，则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中必形成一个包含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的回路。在此回路中取一条权值大于等于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的边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e’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。 删除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e’ 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后得到的树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T’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是一棵权值小于等于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的包含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的生成树，与假设矛盾。</a:t>
            </a:r>
          </a:p>
        </p:txBody>
      </p:sp>
    </p:spTree>
    <p:extLst>
      <p:ext uri="{BB962C8B-B14F-4D97-AF65-F5344CB8AC3E}">
        <p14:creationId xmlns:p14="http://schemas.microsoft.com/office/powerpoint/2010/main" val="14979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0" grpId="1" animBg="1"/>
      <p:bldP spid="11" grpId="0" animBg="1"/>
      <p:bldP spid="12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普利姆（</a:t>
            </a:r>
            <a:r>
              <a:rPr lang="en-US" altLang="zh-CN" dirty="0"/>
              <a:t>Prim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设：</a:t>
            </a:r>
            <a:r>
              <a:rPr lang="en-US" altLang="zh-CN" dirty="0"/>
              <a:t>N =</a:t>
            </a:r>
            <a:r>
              <a:rPr lang="zh-CN" altLang="en-US" dirty="0"/>
              <a:t>（</a:t>
            </a:r>
            <a:r>
              <a:rPr lang="en-US" altLang="zh-CN" dirty="0"/>
              <a:t>V , E</a:t>
            </a:r>
            <a:r>
              <a:rPr lang="zh-CN" altLang="en-US" dirty="0"/>
              <a:t>）是个连通网，</a:t>
            </a:r>
            <a:r>
              <a:rPr lang="en-US" altLang="zh-CN" dirty="0"/>
              <a:t>U</a:t>
            </a:r>
            <a:r>
              <a:rPr lang="zh-CN" altLang="en-US" dirty="0"/>
              <a:t>为最小生成树的顶点集，</a:t>
            </a:r>
            <a:r>
              <a:rPr lang="en-US" altLang="zh-CN" dirty="0"/>
              <a:t>TE</a:t>
            </a:r>
            <a:r>
              <a:rPr lang="zh-CN" altLang="en-US" dirty="0"/>
              <a:t>为最小生成树的边集</a:t>
            </a:r>
            <a:endParaRPr lang="en-US" altLang="zh-CN" dirty="0"/>
          </a:p>
          <a:p>
            <a:r>
              <a:rPr lang="zh-CN" altLang="en-US" dirty="0"/>
              <a:t>算法步骤</a:t>
            </a:r>
            <a:endParaRPr lang="en-US" altLang="zh-CN" dirty="0"/>
          </a:p>
          <a:p>
            <a:pPr marL="857241" lvl="1" indent="-514350">
              <a:buFont typeface="+mj-lt"/>
              <a:buAutoNum type="arabicPeriod"/>
            </a:pPr>
            <a:r>
              <a:rPr lang="zh-CN" altLang="en-US" dirty="0"/>
              <a:t>初始状态： </a:t>
            </a:r>
            <a:r>
              <a:rPr lang="en-US" altLang="zh-CN" dirty="0"/>
              <a:t>U ={u</a:t>
            </a:r>
            <a:r>
              <a:rPr lang="en-US" altLang="zh-CN" baseline="-25000" dirty="0"/>
              <a:t>0</a:t>
            </a:r>
            <a:r>
              <a:rPr lang="en-US" altLang="zh-CN" dirty="0"/>
              <a:t> },</a:t>
            </a:r>
            <a:r>
              <a:rPr lang="zh-CN" altLang="en-US" dirty="0"/>
              <a:t>（ </a:t>
            </a:r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r>
              <a:rPr lang="en-US" altLang="zh-CN" dirty="0"/>
              <a:t>∈V </a:t>
            </a:r>
            <a:r>
              <a:rPr lang="zh-CN" altLang="en-US" dirty="0"/>
              <a:t>），  </a:t>
            </a:r>
            <a:r>
              <a:rPr lang="en-US" altLang="zh-CN" dirty="0"/>
              <a:t>TE=</a:t>
            </a:r>
            <a:r>
              <a:rPr lang="el-GR" altLang="zh-CN" dirty="0"/>
              <a:t>φ</a:t>
            </a:r>
          </a:p>
          <a:p>
            <a:pPr marL="857241" lvl="1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u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dirty="0" err="1"/>
              <a:t>U</a:t>
            </a:r>
            <a:r>
              <a:rPr lang="en-US" altLang="zh-CN" dirty="0"/>
              <a:t> ,</a:t>
            </a:r>
            <a:r>
              <a:rPr lang="en-US" altLang="zh-CN" dirty="0" err="1"/>
              <a:t>v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dirty="0" err="1"/>
              <a:t>V-U</a:t>
            </a:r>
            <a:r>
              <a:rPr lang="zh-CN" altLang="en-US" dirty="0"/>
              <a:t>所有的边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dirty="0"/>
              <a:t>E</a:t>
            </a:r>
            <a:r>
              <a:rPr lang="zh-CN" altLang="en-US" dirty="0"/>
              <a:t>中，找一条代价最小的边</a:t>
            </a:r>
            <a:r>
              <a:rPr lang="en-US" altLang="zh-CN" dirty="0"/>
              <a:t>(u</a:t>
            </a:r>
            <a:r>
              <a:rPr lang="en-US" altLang="zh-CN" baseline="-25000" dirty="0"/>
              <a:t>0</a:t>
            </a:r>
            <a:r>
              <a:rPr lang="en-US" altLang="zh-CN" dirty="0"/>
              <a:t>,v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zh-CN" altLang="en-US" dirty="0"/>
              <a:t>，并将边</a:t>
            </a:r>
            <a:r>
              <a:rPr lang="en-US" altLang="zh-CN" dirty="0"/>
              <a:t>(u</a:t>
            </a:r>
            <a:r>
              <a:rPr lang="en-US" altLang="zh-CN" baseline="-25000" dirty="0"/>
              <a:t>0</a:t>
            </a:r>
            <a:r>
              <a:rPr lang="en-US" altLang="zh-CN" dirty="0"/>
              <a:t>,v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zh-CN" altLang="en-US" dirty="0"/>
              <a:t>并入集合</a:t>
            </a:r>
            <a:r>
              <a:rPr lang="en-US" altLang="zh-CN" dirty="0"/>
              <a:t>TE</a:t>
            </a:r>
            <a:r>
              <a:rPr lang="zh-CN" altLang="en-US" dirty="0"/>
              <a:t>，同时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并入</a:t>
            </a:r>
            <a:r>
              <a:rPr lang="en-US" altLang="zh-CN" dirty="0"/>
              <a:t>U</a:t>
            </a:r>
            <a:endParaRPr lang="zh-CN" altLang="en-US" dirty="0"/>
          </a:p>
          <a:p>
            <a:pPr marL="857241" lvl="1" indent="-514350">
              <a:buFont typeface="+mj-lt"/>
              <a:buAutoNum type="arabicPeriod"/>
            </a:pPr>
            <a:r>
              <a:rPr lang="zh-CN" altLang="en-US" dirty="0"/>
              <a:t>重复（</a:t>
            </a:r>
            <a:r>
              <a:rPr lang="en-US" altLang="zh-CN" dirty="0"/>
              <a:t>2</a:t>
            </a:r>
            <a:r>
              <a:rPr lang="zh-CN" altLang="en-US" dirty="0"/>
              <a:t>），直到</a:t>
            </a:r>
            <a:r>
              <a:rPr lang="en-US" altLang="zh-CN" dirty="0"/>
              <a:t>U=V</a:t>
            </a:r>
            <a:r>
              <a:rPr lang="zh-CN" altLang="en-US" dirty="0"/>
              <a:t>为止，此时</a:t>
            </a:r>
            <a:r>
              <a:rPr lang="en-US" altLang="zh-CN" dirty="0"/>
              <a:t>TE</a:t>
            </a:r>
            <a:r>
              <a:rPr lang="zh-CN" altLang="en-US" dirty="0"/>
              <a:t>中必有</a:t>
            </a:r>
            <a:r>
              <a:rPr lang="en-US" altLang="zh-CN" dirty="0"/>
              <a:t>n-1</a:t>
            </a:r>
            <a:r>
              <a:rPr lang="zh-CN" altLang="en-US" dirty="0"/>
              <a:t>条边，</a:t>
            </a:r>
            <a:r>
              <a:rPr lang="en-US" altLang="zh-CN" dirty="0"/>
              <a:t>T</a:t>
            </a:r>
            <a:r>
              <a:rPr lang="zh-CN" altLang="en-US" dirty="0"/>
              <a:t>＝</a:t>
            </a:r>
            <a:r>
              <a:rPr lang="en-US" altLang="zh-CN" dirty="0"/>
              <a:t>(V,TE</a:t>
            </a:r>
            <a:r>
              <a:rPr lang="zh-CN" altLang="en-US" dirty="0"/>
              <a:t>） 就是最小生成树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2027275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719697" y="1576807"/>
            <a:ext cx="2981157" cy="2562600"/>
            <a:chOff x="2533551" y="1066799"/>
            <a:chExt cx="2981157" cy="25626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826266" y="1066799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056579" y="3276599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684854" y="3276599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056579" y="1824037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819916" y="2347912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684854" y="1824037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221429" y="1327150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473966" y="1204913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693794" y="1698625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533551" y="2544763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221429" y="1981200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3161106" y="2678485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786579" y="3125788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4456504" y="2703513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5203558" y="2562225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439041" y="1979613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05" name="直接连接符 104"/>
            <p:cNvCxnSpPr>
              <a:stCxn id="7" idx="3"/>
              <a:endCxn id="12" idx="7"/>
            </p:cNvCxnSpPr>
            <p:nvPr/>
          </p:nvCxnSpPr>
          <p:spPr>
            <a:xfrm flipH="1">
              <a:off x="2985668" y="1367933"/>
              <a:ext cx="892209" cy="50777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" idx="0"/>
              <a:endCxn id="12" idx="4"/>
            </p:cNvCxnSpPr>
            <p:nvPr/>
          </p:nvCxnSpPr>
          <p:spPr>
            <a:xfrm flipV="1">
              <a:off x="2861067" y="2176837"/>
              <a:ext cx="0" cy="10997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7" idx="5"/>
              <a:endCxn id="10" idx="1"/>
            </p:cNvCxnSpPr>
            <p:nvPr/>
          </p:nvCxnSpPr>
          <p:spPr>
            <a:xfrm>
              <a:off x="4127080" y="1367933"/>
              <a:ext cx="981110" cy="50777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" idx="4"/>
              <a:endCxn id="8" idx="0"/>
            </p:cNvCxnSpPr>
            <p:nvPr/>
          </p:nvCxnSpPr>
          <p:spPr>
            <a:xfrm>
              <a:off x="5232792" y="2176837"/>
              <a:ext cx="0" cy="10997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2" idx="5"/>
              <a:endCxn id="11" idx="2"/>
            </p:cNvCxnSpPr>
            <p:nvPr/>
          </p:nvCxnSpPr>
          <p:spPr>
            <a:xfrm>
              <a:off x="2985668" y="2125171"/>
              <a:ext cx="834248" cy="39914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1" idx="0"/>
              <a:endCxn id="7" idx="4"/>
            </p:cNvCxnSpPr>
            <p:nvPr/>
          </p:nvCxnSpPr>
          <p:spPr>
            <a:xfrm flipV="1">
              <a:off x="3996129" y="1419599"/>
              <a:ext cx="6350" cy="92831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1" idx="5"/>
              <a:endCxn id="8" idx="2"/>
            </p:cNvCxnSpPr>
            <p:nvPr/>
          </p:nvCxnSpPr>
          <p:spPr>
            <a:xfrm>
              <a:off x="4120730" y="2649046"/>
              <a:ext cx="935849" cy="80395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9" idx="6"/>
              <a:endCxn id="8" idx="2"/>
            </p:cNvCxnSpPr>
            <p:nvPr/>
          </p:nvCxnSpPr>
          <p:spPr>
            <a:xfrm>
              <a:off x="3037279" y="3452999"/>
              <a:ext cx="20193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9" idx="7"/>
              <a:endCxn id="11" idx="3"/>
            </p:cNvCxnSpPr>
            <p:nvPr/>
          </p:nvCxnSpPr>
          <p:spPr>
            <a:xfrm flipV="1">
              <a:off x="2985668" y="2649046"/>
              <a:ext cx="885859" cy="67921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Prim</a:t>
            </a:r>
            <a:r>
              <a:rPr lang="zh-CN" altLang="en-US" dirty="0"/>
              <a:t>算法例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7" name="Oval 63"/>
          <p:cNvSpPr>
            <a:spLocks noChangeArrowheads="1"/>
          </p:cNvSpPr>
          <p:nvPr/>
        </p:nvSpPr>
        <p:spPr bwMode="auto">
          <a:xfrm>
            <a:off x="4450154" y="1536513"/>
            <a:ext cx="352425" cy="3528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Text Box 109"/>
          <p:cNvSpPr txBox="1">
            <a:spLocks noChangeArrowheads="1"/>
          </p:cNvSpPr>
          <p:nvPr/>
        </p:nvSpPr>
        <p:spPr bwMode="auto">
          <a:xfrm>
            <a:off x="4227904" y="3370015"/>
            <a:ext cx="1225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U={1}</a:t>
            </a:r>
          </a:p>
        </p:txBody>
      </p:sp>
      <p:sp>
        <p:nvSpPr>
          <p:cNvPr id="99" name="Text Box 110"/>
          <p:cNvSpPr txBox="1">
            <a:spLocks noChangeArrowheads="1"/>
          </p:cNvSpPr>
          <p:nvPr/>
        </p:nvSpPr>
        <p:spPr bwMode="auto">
          <a:xfrm>
            <a:off x="5557014" y="3370015"/>
            <a:ext cx="1225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U={1,3}</a:t>
            </a:r>
          </a:p>
        </p:txBody>
      </p:sp>
      <p:sp>
        <p:nvSpPr>
          <p:cNvPr id="100" name="Text Box 111"/>
          <p:cNvSpPr txBox="1">
            <a:spLocks noChangeArrowheads="1"/>
          </p:cNvSpPr>
          <p:nvPr/>
        </p:nvSpPr>
        <p:spPr bwMode="auto">
          <a:xfrm>
            <a:off x="7602527" y="3364212"/>
            <a:ext cx="1441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U={1,3,6}</a:t>
            </a:r>
          </a:p>
        </p:txBody>
      </p:sp>
      <p:sp>
        <p:nvSpPr>
          <p:cNvPr id="101" name="Text Box 112"/>
          <p:cNvSpPr txBox="1">
            <a:spLocks noChangeArrowheads="1"/>
          </p:cNvSpPr>
          <p:nvPr/>
        </p:nvSpPr>
        <p:spPr bwMode="auto">
          <a:xfrm>
            <a:off x="8031484" y="6433647"/>
            <a:ext cx="1944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U={1,3,6,4,2,5}</a:t>
            </a:r>
          </a:p>
        </p:txBody>
      </p:sp>
      <p:sp>
        <p:nvSpPr>
          <p:cNvPr id="102" name="Text Box 113"/>
          <p:cNvSpPr txBox="1">
            <a:spLocks noChangeArrowheads="1"/>
          </p:cNvSpPr>
          <p:nvPr/>
        </p:nvSpPr>
        <p:spPr bwMode="auto">
          <a:xfrm>
            <a:off x="4363636" y="6344935"/>
            <a:ext cx="1944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U={1,3,6,4,2}</a:t>
            </a:r>
          </a:p>
        </p:txBody>
      </p:sp>
      <p:sp>
        <p:nvSpPr>
          <p:cNvPr id="103" name="Text Box 114"/>
          <p:cNvSpPr txBox="1">
            <a:spLocks noChangeArrowheads="1"/>
          </p:cNvSpPr>
          <p:nvPr/>
        </p:nvSpPr>
        <p:spPr bwMode="auto">
          <a:xfrm>
            <a:off x="9717931" y="3366246"/>
            <a:ext cx="16708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b="0" dirty="0"/>
              <a:t>U={1,3,6,4}</a:t>
            </a:r>
          </a:p>
        </p:txBody>
      </p:sp>
      <p:sp>
        <p:nvSpPr>
          <p:cNvPr id="97" name="Line 108"/>
          <p:cNvSpPr>
            <a:spLocks noChangeShapeType="1"/>
          </p:cNvSpPr>
          <p:nvPr/>
        </p:nvSpPr>
        <p:spPr bwMode="auto">
          <a:xfrm flipH="1">
            <a:off x="1026576" y="2691417"/>
            <a:ext cx="5689" cy="1095189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107"/>
          <p:cNvSpPr>
            <a:spLocks noChangeShapeType="1"/>
          </p:cNvSpPr>
          <p:nvPr/>
        </p:nvSpPr>
        <p:spPr bwMode="auto">
          <a:xfrm flipH="1" flipV="1">
            <a:off x="1175167" y="2624743"/>
            <a:ext cx="808012" cy="386138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Line 105"/>
          <p:cNvSpPr>
            <a:spLocks noChangeShapeType="1"/>
          </p:cNvSpPr>
          <p:nvPr/>
        </p:nvSpPr>
        <p:spPr bwMode="auto">
          <a:xfrm>
            <a:off x="2298280" y="3156182"/>
            <a:ext cx="906497" cy="79113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104"/>
          <p:cNvSpPr>
            <a:spLocks noChangeShapeType="1"/>
          </p:cNvSpPr>
          <p:nvPr/>
        </p:nvSpPr>
        <p:spPr bwMode="auto">
          <a:xfrm flipH="1">
            <a:off x="2165741" y="1930639"/>
            <a:ext cx="1588" cy="87006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Line 106"/>
          <p:cNvSpPr>
            <a:spLocks noChangeShapeType="1"/>
          </p:cNvSpPr>
          <p:nvPr/>
        </p:nvSpPr>
        <p:spPr bwMode="auto">
          <a:xfrm flipV="1">
            <a:off x="3406874" y="2681561"/>
            <a:ext cx="0" cy="10795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5690174" y="1542009"/>
            <a:ext cx="485993" cy="1633538"/>
            <a:chOff x="7110614" y="1203325"/>
            <a:chExt cx="485993" cy="1633538"/>
          </a:xfrm>
        </p:grpSpPr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7244181" y="1203325"/>
              <a:ext cx="352426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7237830" y="2484438"/>
              <a:ext cx="352426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7110614" y="1802756"/>
              <a:ext cx="340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/>
                <a:t>1</a:t>
              </a:r>
            </a:p>
          </p:txBody>
        </p:sp>
        <p:cxnSp>
          <p:nvCxnSpPr>
            <p:cNvPr id="126" name="直接连接符 125"/>
            <p:cNvCxnSpPr>
              <a:stCxn id="34" idx="4"/>
              <a:endCxn id="35" idx="0"/>
            </p:cNvCxnSpPr>
            <p:nvPr/>
          </p:nvCxnSpPr>
          <p:spPr>
            <a:xfrm flipH="1">
              <a:off x="7414043" y="1555750"/>
              <a:ext cx="6351" cy="9286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7505837" y="1098518"/>
            <a:ext cx="1617662" cy="2240153"/>
            <a:chOff x="8315058" y="1209674"/>
            <a:chExt cx="1617662" cy="2240153"/>
          </a:xfrm>
        </p:grpSpPr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8507804" y="1209674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9580295" y="3097027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8508439" y="2311453"/>
              <a:ext cx="352425" cy="352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8315058" y="1829174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9065004" y="2620797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  <p:cxnSp>
          <p:nvCxnSpPr>
            <p:cNvPr id="130" name="直接连接符 129"/>
            <p:cNvCxnSpPr>
              <a:stCxn id="39" idx="4"/>
              <a:endCxn id="41" idx="0"/>
            </p:cNvCxnSpPr>
            <p:nvPr/>
          </p:nvCxnSpPr>
          <p:spPr>
            <a:xfrm>
              <a:off x="8684017" y="1562474"/>
              <a:ext cx="635" cy="74897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41" idx="4"/>
              <a:endCxn id="40" idx="2"/>
            </p:cNvCxnSpPr>
            <p:nvPr/>
          </p:nvCxnSpPr>
          <p:spPr>
            <a:xfrm>
              <a:off x="8684652" y="2664253"/>
              <a:ext cx="895643" cy="60917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10186744" y="958849"/>
            <a:ext cx="1733550" cy="2562224"/>
            <a:chOff x="10186744" y="958849"/>
            <a:chExt cx="1733550" cy="2562224"/>
          </a:xfrm>
        </p:grpSpPr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10262944" y="958849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11493257" y="3168648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11493257" y="1716086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10256594" y="2239961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10186744" y="1590674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10915407" y="2566986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11609144" y="2432048"/>
              <a:ext cx="31115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cxnSp>
          <p:nvCxnSpPr>
            <p:cNvPr id="135" name="直接连接符 134"/>
            <p:cNvCxnSpPr>
              <a:stCxn id="47" idx="4"/>
              <a:endCxn id="50" idx="0"/>
            </p:cNvCxnSpPr>
            <p:nvPr/>
          </p:nvCxnSpPr>
          <p:spPr>
            <a:xfrm flipH="1">
              <a:off x="10432807" y="1311274"/>
              <a:ext cx="6350" cy="92868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50" idx="4"/>
              <a:endCxn id="48" idx="2"/>
            </p:cNvCxnSpPr>
            <p:nvPr/>
          </p:nvCxnSpPr>
          <p:spPr>
            <a:xfrm>
              <a:off x="10432807" y="2592386"/>
              <a:ext cx="1060450" cy="7524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49" idx="4"/>
              <a:endCxn id="48" idx="0"/>
            </p:cNvCxnSpPr>
            <p:nvPr/>
          </p:nvCxnSpPr>
          <p:spPr>
            <a:xfrm>
              <a:off x="11669470" y="2068511"/>
              <a:ext cx="0" cy="11001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/>
          <p:cNvGrpSpPr/>
          <p:nvPr/>
        </p:nvGrpSpPr>
        <p:grpSpPr>
          <a:xfrm>
            <a:off x="4252199" y="3949751"/>
            <a:ext cx="2701767" cy="2463749"/>
            <a:chOff x="4350141" y="3976687"/>
            <a:chExt cx="2701767" cy="2463749"/>
          </a:xfrm>
        </p:grpSpPr>
        <p:sp>
          <p:nvSpPr>
            <p:cNvPr id="59" name="Oval 65"/>
            <p:cNvSpPr>
              <a:spLocks noChangeArrowheads="1"/>
            </p:cNvSpPr>
            <p:nvPr/>
          </p:nvSpPr>
          <p:spPr bwMode="auto">
            <a:xfrm>
              <a:off x="5491554" y="3976687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Oval 66"/>
            <p:cNvSpPr>
              <a:spLocks noChangeArrowheads="1"/>
            </p:cNvSpPr>
            <p:nvPr/>
          </p:nvSpPr>
          <p:spPr bwMode="auto">
            <a:xfrm>
              <a:off x="6538986" y="6088011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Oval 67"/>
            <p:cNvSpPr>
              <a:spLocks noChangeArrowheads="1"/>
            </p:cNvSpPr>
            <p:nvPr/>
          </p:nvSpPr>
          <p:spPr bwMode="auto">
            <a:xfrm>
              <a:off x="6538986" y="4635449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2" name="Oval 68"/>
            <p:cNvSpPr>
              <a:spLocks noChangeArrowheads="1"/>
            </p:cNvSpPr>
            <p:nvPr/>
          </p:nvSpPr>
          <p:spPr bwMode="auto">
            <a:xfrm>
              <a:off x="5485204" y="5257799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Oval 69"/>
            <p:cNvSpPr>
              <a:spLocks noChangeArrowheads="1"/>
            </p:cNvSpPr>
            <p:nvPr/>
          </p:nvSpPr>
          <p:spPr bwMode="auto">
            <a:xfrm>
              <a:off x="4350141" y="4733924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Text Box 71"/>
            <p:cNvSpPr txBox="1">
              <a:spLocks noChangeArrowheads="1"/>
            </p:cNvSpPr>
            <p:nvPr/>
          </p:nvSpPr>
          <p:spPr bwMode="auto">
            <a:xfrm>
              <a:off x="5400850" y="4547982"/>
              <a:ext cx="340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67" name="Text Box 73"/>
            <p:cNvSpPr txBox="1">
              <a:spLocks noChangeArrowheads="1"/>
            </p:cNvSpPr>
            <p:nvPr/>
          </p:nvSpPr>
          <p:spPr bwMode="auto">
            <a:xfrm>
              <a:off x="6129512" y="5524294"/>
              <a:ext cx="340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  <p:sp>
          <p:nvSpPr>
            <p:cNvPr id="69" name="Text Box 75"/>
            <p:cNvSpPr txBox="1">
              <a:spLocks noChangeArrowheads="1"/>
            </p:cNvSpPr>
            <p:nvPr/>
          </p:nvSpPr>
          <p:spPr bwMode="auto">
            <a:xfrm>
              <a:off x="6711750" y="5220937"/>
              <a:ext cx="340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4889675" y="4813094"/>
              <a:ext cx="340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cxnSp>
          <p:nvCxnSpPr>
            <p:cNvPr id="142" name="直接连接符 141"/>
            <p:cNvCxnSpPr>
              <a:stCxn id="63" idx="5"/>
              <a:endCxn id="62" idx="2"/>
            </p:cNvCxnSpPr>
            <p:nvPr/>
          </p:nvCxnSpPr>
          <p:spPr>
            <a:xfrm>
              <a:off x="4650955" y="5034738"/>
              <a:ext cx="834249" cy="39927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59" idx="4"/>
              <a:endCxn id="62" idx="0"/>
            </p:cNvCxnSpPr>
            <p:nvPr/>
          </p:nvCxnSpPr>
          <p:spPr>
            <a:xfrm flipH="1">
              <a:off x="5661417" y="4329112"/>
              <a:ext cx="6350" cy="92868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62" idx="4"/>
              <a:endCxn id="60" idx="1"/>
            </p:cNvCxnSpPr>
            <p:nvPr/>
          </p:nvCxnSpPr>
          <p:spPr>
            <a:xfrm>
              <a:off x="5661417" y="5610224"/>
              <a:ext cx="929180" cy="52939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60" idx="0"/>
              <a:endCxn id="61" idx="4"/>
            </p:cNvCxnSpPr>
            <p:nvPr/>
          </p:nvCxnSpPr>
          <p:spPr>
            <a:xfrm flipV="1">
              <a:off x="6715199" y="4987874"/>
              <a:ext cx="0" cy="11001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7587055" y="3960813"/>
            <a:ext cx="2874462" cy="2386011"/>
            <a:chOff x="7587055" y="3960813"/>
            <a:chExt cx="2874462" cy="2386011"/>
          </a:xfrm>
        </p:grpSpPr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8834831" y="3960813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>
              <a:off x="9939230" y="5990734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auto">
            <a:xfrm>
              <a:off x="7693418" y="5994399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9926123" y="4647710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auto">
            <a:xfrm>
              <a:off x="8828481" y="5241925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>
              <a:off x="7693418" y="4718050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2" name="Text Box 90"/>
            <p:cNvSpPr txBox="1">
              <a:spLocks noChangeArrowheads="1"/>
            </p:cNvSpPr>
            <p:nvPr/>
          </p:nvSpPr>
          <p:spPr bwMode="auto">
            <a:xfrm>
              <a:off x="8716074" y="4489451"/>
              <a:ext cx="339725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9386828" y="5453857"/>
              <a:ext cx="339725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  <p:sp>
          <p:nvSpPr>
            <p:cNvPr id="81" name="Text Box 94"/>
            <p:cNvSpPr txBox="1">
              <a:spLocks noChangeArrowheads="1"/>
            </p:cNvSpPr>
            <p:nvPr/>
          </p:nvSpPr>
          <p:spPr bwMode="auto">
            <a:xfrm>
              <a:off x="10121792" y="5262072"/>
              <a:ext cx="339725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sp>
          <p:nvSpPr>
            <p:cNvPr id="78" name="Text Box 96"/>
            <p:cNvSpPr txBox="1">
              <a:spLocks noChangeArrowheads="1"/>
            </p:cNvSpPr>
            <p:nvPr/>
          </p:nvSpPr>
          <p:spPr bwMode="auto">
            <a:xfrm>
              <a:off x="8331377" y="4784725"/>
              <a:ext cx="339725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7587055" y="5368925"/>
              <a:ext cx="339725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cxnSp>
          <p:nvCxnSpPr>
            <p:cNvPr id="153" name="直接连接符 152"/>
            <p:cNvCxnSpPr>
              <a:stCxn id="85" idx="4"/>
              <a:endCxn id="89" idx="0"/>
            </p:cNvCxnSpPr>
            <p:nvPr/>
          </p:nvCxnSpPr>
          <p:spPr>
            <a:xfrm flipH="1">
              <a:off x="9004694" y="4313238"/>
              <a:ext cx="6350" cy="92868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90" idx="6"/>
              <a:endCxn id="89" idx="2"/>
            </p:cNvCxnSpPr>
            <p:nvPr/>
          </p:nvCxnSpPr>
          <p:spPr>
            <a:xfrm>
              <a:off x="8045843" y="4894263"/>
              <a:ext cx="782638" cy="5238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90" idx="4"/>
              <a:endCxn id="87" idx="0"/>
            </p:cNvCxnSpPr>
            <p:nvPr/>
          </p:nvCxnSpPr>
          <p:spPr>
            <a:xfrm>
              <a:off x="7869631" y="5070475"/>
              <a:ext cx="0" cy="92392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89" idx="5"/>
              <a:endCxn id="86" idx="2"/>
            </p:cNvCxnSpPr>
            <p:nvPr/>
          </p:nvCxnSpPr>
          <p:spPr>
            <a:xfrm>
              <a:off x="9129295" y="5542739"/>
              <a:ext cx="809935" cy="62420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86" idx="0"/>
              <a:endCxn id="88" idx="4"/>
            </p:cNvCxnSpPr>
            <p:nvPr/>
          </p:nvCxnSpPr>
          <p:spPr>
            <a:xfrm flipH="1" flipV="1">
              <a:off x="10102336" y="5000135"/>
              <a:ext cx="13107" cy="9905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矩形 171"/>
          <p:cNvSpPr/>
          <p:nvPr/>
        </p:nvSpPr>
        <p:spPr>
          <a:xfrm>
            <a:off x="104070" y="4531532"/>
            <a:ext cx="4031521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ea typeface="+mj-ea"/>
              </a:rPr>
              <a:t>最小生成树的生成过程中，所选的边都是一端在</a:t>
            </a:r>
            <a:r>
              <a:rPr lang="en-US" altLang="zh-CN" sz="2400" dirty="0">
                <a:solidFill>
                  <a:schemeClr val="bg1"/>
                </a:solidFill>
                <a:ea typeface="+mj-ea"/>
              </a:rPr>
              <a:t>U</a:t>
            </a:r>
            <a:r>
              <a:rPr lang="zh-CN" altLang="en-US" sz="2400" dirty="0">
                <a:solidFill>
                  <a:schemeClr val="bg1"/>
                </a:solidFill>
                <a:ea typeface="+mj-ea"/>
              </a:rPr>
              <a:t>中，另一端在</a:t>
            </a:r>
            <a:r>
              <a:rPr lang="en-US" altLang="zh-CN" sz="2400" dirty="0">
                <a:solidFill>
                  <a:schemeClr val="bg1"/>
                </a:solidFill>
                <a:ea typeface="+mj-ea"/>
              </a:rPr>
              <a:t>V-U</a:t>
            </a:r>
            <a:r>
              <a:rPr lang="zh-CN" altLang="en-US" sz="2400" dirty="0">
                <a:solidFill>
                  <a:schemeClr val="bg1"/>
                </a:solidFill>
                <a:ea typeface="+mj-ea"/>
              </a:rPr>
              <a:t>中</a:t>
            </a:r>
            <a:endParaRPr lang="en-US" altLang="zh-CN" sz="2400" dirty="0">
              <a:solidFill>
                <a:schemeClr val="bg1"/>
              </a:solidFill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ea typeface="+mj-ea"/>
              </a:rPr>
              <a:t>选最小边的过程是一个向集合</a:t>
            </a:r>
            <a:r>
              <a:rPr lang="en-US" altLang="zh-CN" sz="2400" dirty="0">
                <a:solidFill>
                  <a:schemeClr val="bg1"/>
                </a:solidFill>
                <a:ea typeface="+mj-ea"/>
              </a:rPr>
              <a:t>U</a:t>
            </a:r>
            <a:r>
              <a:rPr lang="zh-CN" altLang="en-US" sz="2400" dirty="0">
                <a:solidFill>
                  <a:schemeClr val="bg1"/>
                </a:solidFill>
                <a:ea typeface="+mj-ea"/>
              </a:rPr>
              <a:t>中添加顶点的过程</a:t>
            </a:r>
          </a:p>
        </p:txBody>
      </p:sp>
    </p:spTree>
    <p:extLst>
      <p:ext uri="{BB962C8B-B14F-4D97-AF65-F5344CB8AC3E}">
        <p14:creationId xmlns:p14="http://schemas.microsoft.com/office/powerpoint/2010/main" val="92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utoUpdateAnimBg="0"/>
      <p:bldP spid="97" grpId="0" animBg="1"/>
      <p:bldP spid="96" grpId="0" animBg="1"/>
      <p:bldP spid="94" grpId="0" animBg="1"/>
      <p:bldP spid="93" grpId="0" animBg="1"/>
      <p:bldP spid="95" grpId="0" animBg="1"/>
      <p:bldP spid="172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5944320" cy="2831120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Prime</a:t>
            </a:r>
            <a:r>
              <a:rPr lang="zh-CN" altLang="en-US" dirty="0">
                <a:latin typeface="+mn-lt"/>
              </a:rPr>
              <a:t>算法特点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归并点，适合稠密网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采用邻接矩阵作为图的存储表示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增设辅助数组</a:t>
            </a:r>
            <a:r>
              <a:rPr lang="en-US" altLang="zh-CN" dirty="0" err="1">
                <a:latin typeface="+mn-lt"/>
              </a:rPr>
              <a:t>Closedge</a:t>
            </a:r>
            <a:r>
              <a:rPr lang="en-US" altLang="zh-CN" dirty="0">
                <a:latin typeface="+mn-lt"/>
              </a:rPr>
              <a:t>[ n ]</a:t>
            </a:r>
          </a:p>
          <a:p>
            <a:pPr lvl="1"/>
            <a:r>
              <a:rPr lang="zh-CN" altLang="en-US" dirty="0">
                <a:latin typeface="+mn-lt"/>
              </a:rPr>
              <a:t>记录从</a:t>
            </a:r>
            <a:r>
              <a:rPr lang="en-US" altLang="zh-CN" dirty="0">
                <a:latin typeface="+mn-lt"/>
              </a:rPr>
              <a:t>U</a:t>
            </a:r>
            <a:r>
              <a:rPr lang="zh-CN" altLang="en-US" dirty="0">
                <a:latin typeface="+mn-lt"/>
              </a:rPr>
              <a:t>到</a:t>
            </a:r>
            <a:r>
              <a:rPr lang="en-US" altLang="zh-CN" dirty="0">
                <a:latin typeface="+mn-lt"/>
              </a:rPr>
              <a:t>V-U</a:t>
            </a:r>
            <a:r>
              <a:rPr lang="zh-CN" altLang="en-US" dirty="0">
                <a:latin typeface="+mn-lt"/>
              </a:rPr>
              <a:t>具有最小代价的边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09600" y="4613890"/>
            <a:ext cx="5944320" cy="17173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20000"/>
              </a:lnSpc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VertexType</a:t>
            </a:r>
            <a:r>
              <a:rPr lang="en-US" altLang="zh-CN" dirty="0"/>
              <a:t>  </a:t>
            </a:r>
            <a:r>
              <a:rPr lang="en-US" altLang="zh-CN" dirty="0" err="1"/>
              <a:t>adjvex</a:t>
            </a:r>
            <a:r>
              <a:rPr lang="en-US" altLang="zh-CN" dirty="0"/>
              <a:t>;  // u</a:t>
            </a:r>
            <a:r>
              <a:rPr lang="zh-CN" altLang="en-US" dirty="0"/>
              <a:t>在</a:t>
            </a:r>
            <a:r>
              <a:rPr lang="en-US" altLang="zh-CN" dirty="0"/>
              <a:t>TV</a:t>
            </a:r>
            <a:r>
              <a:rPr lang="zh-CN" altLang="en-US" dirty="0"/>
              <a:t>集中的顶点序号</a:t>
            </a:r>
          </a:p>
          <a:p>
            <a:r>
              <a:rPr lang="zh-CN" altLang="en-US" dirty="0"/>
              <a:t>     </a:t>
            </a:r>
            <a:r>
              <a:rPr lang="en-US" altLang="zh-CN" dirty="0" err="1"/>
              <a:t>VRType</a:t>
            </a:r>
            <a:r>
              <a:rPr lang="en-US" altLang="zh-CN" dirty="0"/>
              <a:t>     </a:t>
            </a:r>
            <a:r>
              <a:rPr lang="en-US" altLang="zh-CN" dirty="0" err="1"/>
              <a:t>lowcost</a:t>
            </a:r>
            <a:r>
              <a:rPr lang="en-US" altLang="zh-CN" dirty="0"/>
              <a:t>;  // </a:t>
            </a:r>
            <a:r>
              <a:rPr lang="zh-CN" altLang="en-US" dirty="0"/>
              <a:t>边的权值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closedge</a:t>
            </a:r>
            <a:r>
              <a:rPr lang="en-US" altLang="zh-CN" dirty="0"/>
              <a:t>[MAX_VERTEX_NUM];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E50537-203C-4986-A724-B9B662947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228167"/>
              </p:ext>
            </p:extLst>
          </p:nvPr>
        </p:nvGraphicFramePr>
        <p:xfrm>
          <a:off x="8215956" y="1600204"/>
          <a:ext cx="3366444" cy="6682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8322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1683222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6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adjvex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lowcost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3E832E6-3CA1-4A1A-837B-C769B2FC789D}"/>
              </a:ext>
            </a:extLst>
          </p:cNvPr>
          <p:cNvSpPr/>
          <p:nvPr/>
        </p:nvSpPr>
        <p:spPr>
          <a:xfrm>
            <a:off x="6553920" y="1740881"/>
            <a:ext cx="1571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en-US" altLang="zh-CN" sz="2400" dirty="0" err="1"/>
              <a:t>Closedge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25825" y="2392554"/>
            <a:ext cx="17209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ea typeface="+mj-ea"/>
              </a:rPr>
              <a:t>v</a:t>
            </a:r>
            <a:r>
              <a:rPr kumimoji="1" lang="en-US" altLang="zh-CN" sz="2000" baseline="-25000" dirty="0">
                <a:ea typeface="+mj-ea"/>
              </a:rPr>
              <a:t>i</a:t>
            </a:r>
            <a:r>
              <a:rPr kumimoji="1" lang="en-US" altLang="zh-CN" sz="2000" dirty="0">
                <a:ea typeface="+mj-ea"/>
              </a:rPr>
              <a:t> </a:t>
            </a:r>
            <a:r>
              <a:rPr kumimoji="1" lang="zh-CN" altLang="en-US" sz="2000" dirty="0">
                <a:ea typeface="+mj-ea"/>
              </a:rPr>
              <a:t>在</a:t>
            </a:r>
            <a:r>
              <a:rPr kumimoji="1" lang="en-US" altLang="zh-CN" sz="2000" dirty="0">
                <a:ea typeface="+mj-ea"/>
              </a:rPr>
              <a:t>U</a:t>
            </a:r>
            <a:r>
              <a:rPr kumimoji="1" lang="zh-CN" altLang="en-US" sz="2000" dirty="0">
                <a:ea typeface="+mj-ea"/>
              </a:rPr>
              <a:t>中的邻接点</a:t>
            </a:r>
            <a:r>
              <a:rPr kumimoji="1" lang="en-US" altLang="zh-CN" sz="2000" dirty="0">
                <a:ea typeface="+mj-ea"/>
              </a:rPr>
              <a:t>u</a:t>
            </a:r>
          </a:p>
          <a:p>
            <a:pPr algn="ctr"/>
            <a:r>
              <a:rPr kumimoji="1" lang="zh-CN" altLang="en-US" sz="2000" dirty="0">
                <a:ea typeface="+mj-ea"/>
              </a:rPr>
              <a:t>（</a:t>
            </a:r>
            <a:r>
              <a:rPr kumimoji="1" lang="en-US" altLang="zh-CN" sz="2000" dirty="0">
                <a:ea typeface="+mj-ea"/>
              </a:rPr>
              <a:t>u</a:t>
            </a:r>
            <a:r>
              <a:rPr kumimoji="1" lang="zh-CN" altLang="en-US" sz="2000" dirty="0">
                <a:ea typeface="+mj-ea"/>
              </a:rPr>
              <a:t>，</a:t>
            </a:r>
            <a:r>
              <a:rPr kumimoji="1" lang="en-US" altLang="zh-CN" sz="2000" dirty="0">
                <a:ea typeface="+mj-ea"/>
              </a:rPr>
              <a:t>v</a:t>
            </a:r>
            <a:r>
              <a:rPr kumimoji="1" lang="en-US" altLang="zh-CN" sz="2000" baseline="-25000" dirty="0">
                <a:ea typeface="+mj-ea"/>
              </a:rPr>
              <a:t>i</a:t>
            </a:r>
            <a:r>
              <a:rPr kumimoji="1" lang="zh-CN" altLang="en-US" sz="2000" dirty="0">
                <a:ea typeface="+mj-ea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10153588" y="239255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ea typeface="+mj-ea"/>
              </a:rPr>
              <a:t>(</a:t>
            </a:r>
            <a:r>
              <a:rPr kumimoji="1" lang="en-US" altLang="zh-CN" sz="2000" dirty="0" err="1">
                <a:ea typeface="+mj-ea"/>
              </a:rPr>
              <a:t>u,v</a:t>
            </a:r>
            <a:r>
              <a:rPr kumimoji="1" lang="en-US" altLang="zh-CN" sz="2000" baseline="-25000" dirty="0" err="1">
                <a:ea typeface="+mj-ea"/>
              </a:rPr>
              <a:t>i</a:t>
            </a:r>
            <a:r>
              <a:rPr kumimoji="1" lang="en-US" altLang="zh-CN" sz="2000" dirty="0">
                <a:ea typeface="+mj-ea"/>
              </a:rPr>
              <a:t>)</a:t>
            </a:r>
            <a:r>
              <a:rPr kumimoji="1" lang="zh-CN" altLang="en-US" sz="2000" dirty="0">
                <a:ea typeface="+mj-ea"/>
              </a:rPr>
              <a:t> 的权</a:t>
            </a:r>
          </a:p>
        </p:txBody>
      </p:sp>
      <p:sp>
        <p:nvSpPr>
          <p:cNvPr id="10" name="矩形 9"/>
          <p:cNvSpPr/>
          <p:nvPr/>
        </p:nvSpPr>
        <p:spPr>
          <a:xfrm>
            <a:off x="6996899" y="3408217"/>
            <a:ext cx="5059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ea typeface="+mj-ea"/>
              </a:rPr>
              <a:t>u</a:t>
            </a:r>
            <a:r>
              <a:rPr lang="en-US" altLang="zh-CN" sz="2400" dirty="0"/>
              <a:t> ∈ U</a:t>
            </a:r>
            <a:r>
              <a:rPr kumimoji="1" lang="zh-CN" altLang="en-US" sz="2400" dirty="0">
                <a:ea typeface="+mj-ea"/>
              </a:rPr>
              <a:t>，</a:t>
            </a:r>
            <a:endParaRPr kumimoji="1" lang="en-US" altLang="zh-CN" sz="2400" dirty="0">
              <a:ea typeface="+mj-ea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ea typeface="+mj-ea"/>
              </a:rPr>
              <a:t>使</a:t>
            </a:r>
            <a:r>
              <a:rPr kumimoji="1" lang="en-US" altLang="zh-CN" sz="2400" dirty="0" err="1">
                <a:ea typeface="+mj-ea"/>
              </a:rPr>
              <a:t>Colsedge</a:t>
            </a:r>
            <a:r>
              <a:rPr kumimoji="1" lang="en-US" altLang="zh-CN" sz="2400" dirty="0">
                <a:ea typeface="+mj-ea"/>
              </a:rPr>
              <a:t>[ </a:t>
            </a:r>
            <a:r>
              <a:rPr kumimoji="1" lang="en-US" altLang="zh-CN" sz="2400" dirty="0" err="1">
                <a:ea typeface="+mj-ea"/>
              </a:rPr>
              <a:t>i</a:t>
            </a:r>
            <a:r>
              <a:rPr kumimoji="1" lang="en-US" altLang="zh-CN" sz="2400" dirty="0">
                <a:ea typeface="+mj-ea"/>
              </a:rPr>
              <a:t>].</a:t>
            </a:r>
            <a:r>
              <a:rPr kumimoji="1" lang="en-US" altLang="zh-CN" sz="2400" dirty="0" err="1">
                <a:ea typeface="+mj-ea"/>
              </a:rPr>
              <a:t>lowcost</a:t>
            </a:r>
            <a:r>
              <a:rPr kumimoji="1" lang="en-US" altLang="zh-CN" sz="2400" dirty="0">
                <a:ea typeface="+mj-ea"/>
              </a:rPr>
              <a:t> = min( ( u ,v</a:t>
            </a:r>
            <a:r>
              <a:rPr kumimoji="1" lang="en-US" altLang="zh-CN" sz="2400" baseline="-25000" dirty="0">
                <a:ea typeface="+mj-ea"/>
              </a:rPr>
              <a:t>i</a:t>
            </a:r>
            <a:r>
              <a:rPr kumimoji="1" lang="en-US" altLang="zh-CN" sz="2400" dirty="0">
                <a:ea typeface="+mj-ea"/>
              </a:rPr>
              <a:t> )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ea typeface="+mj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0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/>
      <p:bldP spid="8" grpId="0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13648"/>
              </p:ext>
            </p:extLst>
          </p:nvPr>
        </p:nvGraphicFramePr>
        <p:xfrm>
          <a:off x="5111259" y="952750"/>
          <a:ext cx="7009537" cy="5650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47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143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</a:rPr>
                        <a:t>                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+mn-lt"/>
                        </a:rPr>
                        <a:t>V</a:t>
                      </a:r>
                    </a:p>
                    <a:p>
                      <a:r>
                        <a:rPr lang="en-US" altLang="zh-CN" sz="2400" b="0" dirty="0" err="1">
                          <a:solidFill>
                            <a:schemeClr val="bg1"/>
                          </a:solidFill>
                          <a:latin typeface="+mn-lt"/>
                        </a:rPr>
                        <a:t>Closedge</a:t>
                      </a:r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+mn-lt"/>
                        </a:rPr>
                        <a:t>    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</a:rPr>
                        <a:t>2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</a:rPr>
                        <a:t>3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</a:rPr>
                        <a:t>4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</a:rPr>
                        <a:t>5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</a:rPr>
                        <a:t>6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bg1"/>
                          </a:solidFill>
                          <a:latin typeface="+mn-lt"/>
                        </a:rPr>
                        <a:t>U-V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adjvex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lowcost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</a:txBody>
                  <a:tcPr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adjvex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lowcost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</a:txBody>
                  <a:tcPr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adjvex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lowcost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</a:txBody>
                  <a:tcPr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adjvex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lowcost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</a:txBody>
                  <a:tcPr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adjvex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lowcost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</a:txBody>
                  <a:tcPr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143"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adjvex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  <a:p>
                      <a:pPr algn="ctr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sz="2400" i="0" dirty="0" err="1">
                          <a:solidFill>
                            <a:schemeClr val="tx2"/>
                          </a:solidFill>
                          <a:ea typeface="楷体_GB2312" pitchFamily="49" charset="-122"/>
                        </a:rPr>
                        <a:t>lowcost</a:t>
                      </a:r>
                      <a:endParaRPr lang="en-US" altLang="zh-CN" sz="2400" i="0" dirty="0">
                        <a:solidFill>
                          <a:schemeClr val="tx2"/>
                        </a:solidFill>
                        <a:ea typeface="楷体_GB2312" pitchFamily="49" charset="-122"/>
                      </a:endParaRPr>
                    </a:p>
                  </a:txBody>
                  <a:tcPr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grpSp>
        <p:nvGrpSpPr>
          <p:cNvPr id="202" name="组合 201"/>
          <p:cNvGrpSpPr/>
          <p:nvPr/>
        </p:nvGrpSpPr>
        <p:grpSpPr>
          <a:xfrm>
            <a:off x="1736187" y="1758946"/>
            <a:ext cx="2743200" cy="2305050"/>
            <a:chOff x="1736187" y="1758946"/>
            <a:chExt cx="2743200" cy="2305050"/>
          </a:xfrm>
        </p:grpSpPr>
        <p:grpSp>
          <p:nvGrpSpPr>
            <p:cNvPr id="201" name="组合 200"/>
            <p:cNvGrpSpPr/>
            <p:nvPr/>
          </p:nvGrpSpPr>
          <p:grpSpPr>
            <a:xfrm>
              <a:off x="1736187" y="1758946"/>
              <a:ext cx="2743200" cy="2209800"/>
              <a:chOff x="1736187" y="1758946"/>
              <a:chExt cx="2743200" cy="2209800"/>
            </a:xfrm>
          </p:grpSpPr>
          <p:sp>
            <p:nvSpPr>
              <p:cNvPr id="85" name="Oval 82"/>
              <p:cNvSpPr>
                <a:spLocks noChangeArrowheads="1"/>
              </p:cNvSpPr>
              <p:nvPr/>
            </p:nvSpPr>
            <p:spPr bwMode="auto">
              <a:xfrm>
                <a:off x="2879187" y="1758946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86" name="Oval 83"/>
              <p:cNvSpPr>
                <a:spLocks noChangeArrowheads="1"/>
              </p:cNvSpPr>
              <p:nvPr/>
            </p:nvSpPr>
            <p:spPr bwMode="auto">
              <a:xfrm>
                <a:off x="4098387" y="2673346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7" name="Oval 84"/>
              <p:cNvSpPr>
                <a:spLocks noChangeArrowheads="1"/>
              </p:cNvSpPr>
              <p:nvPr/>
            </p:nvSpPr>
            <p:spPr bwMode="auto">
              <a:xfrm>
                <a:off x="1736187" y="2673346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8" name="Oval 85"/>
              <p:cNvSpPr>
                <a:spLocks noChangeArrowheads="1"/>
              </p:cNvSpPr>
              <p:nvPr/>
            </p:nvSpPr>
            <p:spPr bwMode="auto">
              <a:xfrm>
                <a:off x="2879187" y="2673346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9" name="Oval 86"/>
              <p:cNvSpPr>
                <a:spLocks noChangeArrowheads="1"/>
              </p:cNvSpPr>
              <p:nvPr/>
            </p:nvSpPr>
            <p:spPr bwMode="auto">
              <a:xfrm>
                <a:off x="2269587" y="3587746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90" name="Oval 87"/>
              <p:cNvSpPr>
                <a:spLocks noChangeArrowheads="1"/>
              </p:cNvSpPr>
              <p:nvPr/>
            </p:nvSpPr>
            <p:spPr bwMode="auto">
              <a:xfrm>
                <a:off x="3564987" y="3587746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92" name="Text Box 89"/>
              <p:cNvSpPr txBox="1">
                <a:spLocks noChangeArrowheads="1"/>
              </p:cNvSpPr>
              <p:nvPr/>
            </p:nvSpPr>
            <p:spPr bwMode="auto">
              <a:xfrm>
                <a:off x="3031587" y="2190746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Text Box 91"/>
              <p:cNvSpPr txBox="1">
                <a:spLocks noChangeArrowheads="1"/>
              </p:cNvSpPr>
              <p:nvPr/>
            </p:nvSpPr>
            <p:spPr bwMode="auto">
              <a:xfrm>
                <a:off x="2117187" y="2063746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96" name="Text Box 93"/>
              <p:cNvSpPr txBox="1">
                <a:spLocks noChangeArrowheads="1"/>
              </p:cNvSpPr>
              <p:nvPr/>
            </p:nvSpPr>
            <p:spPr bwMode="auto">
              <a:xfrm>
                <a:off x="3742787" y="2063746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98" name="Text Box 95"/>
              <p:cNvSpPr txBox="1">
                <a:spLocks noChangeArrowheads="1"/>
              </p:cNvSpPr>
              <p:nvPr/>
            </p:nvSpPr>
            <p:spPr bwMode="auto">
              <a:xfrm>
                <a:off x="2371187" y="2495546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00" name="Text Box 97"/>
              <p:cNvSpPr txBox="1">
                <a:spLocks noChangeArrowheads="1"/>
              </p:cNvSpPr>
              <p:nvPr/>
            </p:nvSpPr>
            <p:spPr bwMode="auto">
              <a:xfrm>
                <a:off x="3539587" y="2495546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02" name="Text Box 99"/>
              <p:cNvSpPr txBox="1">
                <a:spLocks noChangeArrowheads="1"/>
              </p:cNvSpPr>
              <p:nvPr/>
            </p:nvSpPr>
            <p:spPr bwMode="auto">
              <a:xfrm>
                <a:off x="1826984" y="3235321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04" name="Text Box 101"/>
              <p:cNvSpPr txBox="1">
                <a:spLocks noChangeArrowheads="1"/>
              </p:cNvSpPr>
              <p:nvPr/>
            </p:nvSpPr>
            <p:spPr bwMode="auto">
              <a:xfrm>
                <a:off x="2498187" y="3041646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06" name="Text Box 103"/>
              <p:cNvSpPr txBox="1">
                <a:spLocks noChangeArrowheads="1"/>
              </p:cNvSpPr>
              <p:nvPr/>
            </p:nvSpPr>
            <p:spPr bwMode="auto">
              <a:xfrm>
                <a:off x="3440404" y="3025771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08" name="Text Box 105"/>
              <p:cNvSpPr txBox="1">
                <a:spLocks noChangeArrowheads="1"/>
              </p:cNvSpPr>
              <p:nvPr/>
            </p:nvSpPr>
            <p:spPr bwMode="auto">
              <a:xfrm>
                <a:off x="4133620" y="3145996"/>
                <a:ext cx="304800" cy="400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cxnSp>
            <p:nvCxnSpPr>
              <p:cNvPr id="179" name="直接连接符 178"/>
              <p:cNvCxnSpPr>
                <a:stCxn id="85" idx="3"/>
                <a:endCxn id="87" idx="7"/>
              </p:cNvCxnSpPr>
              <p:nvPr/>
            </p:nvCxnSpPr>
            <p:spPr>
              <a:xfrm flipH="1">
                <a:off x="2061391" y="2084150"/>
                <a:ext cx="873592" cy="644992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>
                <a:stCxn id="89" idx="1"/>
                <a:endCxn id="87" idx="4"/>
              </p:cNvCxnSpPr>
              <p:nvPr/>
            </p:nvCxnSpPr>
            <p:spPr>
              <a:xfrm flipH="1" flipV="1">
                <a:off x="1926687" y="3054346"/>
                <a:ext cx="398696" cy="589196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>
                <a:stCxn id="87" idx="6"/>
                <a:endCxn id="88" idx="2"/>
              </p:cNvCxnSpPr>
              <p:nvPr/>
            </p:nvCxnSpPr>
            <p:spPr>
              <a:xfrm>
                <a:off x="2117187" y="2863846"/>
                <a:ext cx="762000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>
                <a:stCxn id="85" idx="4"/>
                <a:endCxn id="88" idx="0"/>
              </p:cNvCxnSpPr>
              <p:nvPr/>
            </p:nvCxnSpPr>
            <p:spPr>
              <a:xfrm>
                <a:off x="3069687" y="2139946"/>
                <a:ext cx="0" cy="53340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>
                <a:stCxn id="85" idx="5"/>
                <a:endCxn id="86" idx="1"/>
              </p:cNvCxnSpPr>
              <p:nvPr/>
            </p:nvCxnSpPr>
            <p:spPr>
              <a:xfrm>
                <a:off x="3204391" y="2084150"/>
                <a:ext cx="949792" cy="644992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>
                <a:stCxn id="88" idx="6"/>
                <a:endCxn id="86" idx="2"/>
              </p:cNvCxnSpPr>
              <p:nvPr/>
            </p:nvCxnSpPr>
            <p:spPr>
              <a:xfrm>
                <a:off x="3260187" y="2863846"/>
                <a:ext cx="838200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>
                <a:stCxn id="86" idx="4"/>
                <a:endCxn id="90" idx="7"/>
              </p:cNvCxnSpPr>
              <p:nvPr/>
            </p:nvCxnSpPr>
            <p:spPr>
              <a:xfrm flipH="1">
                <a:off x="3890191" y="3054346"/>
                <a:ext cx="398696" cy="589196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>
                <a:stCxn id="88" idx="5"/>
                <a:endCxn id="90" idx="0"/>
              </p:cNvCxnSpPr>
              <p:nvPr/>
            </p:nvCxnSpPr>
            <p:spPr>
              <a:xfrm>
                <a:off x="3204391" y="2998550"/>
                <a:ext cx="551096" cy="589196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>
                <a:stCxn id="89" idx="6"/>
                <a:endCxn id="90" idx="2"/>
              </p:cNvCxnSpPr>
              <p:nvPr/>
            </p:nvCxnSpPr>
            <p:spPr>
              <a:xfrm>
                <a:off x="2650587" y="3778246"/>
                <a:ext cx="914400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>
                <a:stCxn id="88" idx="3"/>
                <a:endCxn id="89" idx="0"/>
              </p:cNvCxnSpPr>
              <p:nvPr/>
            </p:nvCxnSpPr>
            <p:spPr>
              <a:xfrm flipH="1">
                <a:off x="2460087" y="2998550"/>
                <a:ext cx="474896" cy="589196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 Box 107"/>
            <p:cNvSpPr txBox="1">
              <a:spLocks noChangeArrowheads="1"/>
            </p:cNvSpPr>
            <p:nvPr/>
          </p:nvSpPr>
          <p:spPr bwMode="auto">
            <a:xfrm>
              <a:off x="2955387" y="3663946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i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</p:grpSp>
      <p:sp>
        <p:nvSpPr>
          <p:cNvPr id="111" name="Line 108"/>
          <p:cNvSpPr>
            <a:spLocks noChangeShapeType="1"/>
          </p:cNvSpPr>
          <p:nvPr/>
        </p:nvSpPr>
        <p:spPr bwMode="auto">
          <a:xfrm>
            <a:off x="3072598" y="2119696"/>
            <a:ext cx="952" cy="5427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Line 109"/>
          <p:cNvSpPr>
            <a:spLocks noChangeShapeType="1"/>
          </p:cNvSpPr>
          <p:nvPr/>
        </p:nvSpPr>
        <p:spPr bwMode="auto">
          <a:xfrm>
            <a:off x="3188750" y="2995840"/>
            <a:ext cx="581025" cy="5919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Line 110"/>
          <p:cNvSpPr>
            <a:spLocks noChangeShapeType="1"/>
          </p:cNvSpPr>
          <p:nvPr/>
        </p:nvSpPr>
        <p:spPr bwMode="auto">
          <a:xfrm>
            <a:off x="2117187" y="2855687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111"/>
          <p:cNvSpPr>
            <a:spLocks noChangeShapeType="1"/>
          </p:cNvSpPr>
          <p:nvPr/>
        </p:nvSpPr>
        <p:spPr bwMode="auto">
          <a:xfrm flipV="1">
            <a:off x="3880106" y="3052992"/>
            <a:ext cx="413851" cy="590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Line 112"/>
          <p:cNvSpPr>
            <a:spLocks noChangeShapeType="1"/>
          </p:cNvSpPr>
          <p:nvPr/>
        </p:nvSpPr>
        <p:spPr bwMode="auto">
          <a:xfrm>
            <a:off x="1911386" y="3034252"/>
            <a:ext cx="410369" cy="60112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Text Box 116"/>
          <p:cNvSpPr txBox="1">
            <a:spLocks noChangeArrowheads="1"/>
          </p:cNvSpPr>
          <p:nvPr/>
        </p:nvSpPr>
        <p:spPr bwMode="auto">
          <a:xfrm>
            <a:off x="10397686" y="1866969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</a:t>
            </a:r>
            <a:r>
              <a:rPr kumimoji="1" lang="en-US" altLang="zh-CN" sz="2400" i="0" dirty="0">
                <a:solidFill>
                  <a:srgbClr val="FF00FF"/>
                </a:solidFill>
              </a:rPr>
              <a:t>1</a:t>
            </a:r>
            <a:r>
              <a:rPr kumimoji="1" lang="en-US" altLang="zh-CN" sz="2400" i="0" dirty="0"/>
              <a:t>}</a:t>
            </a:r>
          </a:p>
        </p:txBody>
      </p: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11185627" y="1781700"/>
            <a:ext cx="10063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{2,3,4,5,6}</a:t>
            </a:r>
          </a:p>
        </p:txBody>
      </p:sp>
      <p:grpSp>
        <p:nvGrpSpPr>
          <p:cNvPr id="118" name="Group 118"/>
          <p:cNvGrpSpPr>
            <a:grpSpLocks/>
          </p:cNvGrpSpPr>
          <p:nvPr/>
        </p:nvGrpSpPr>
        <p:grpSpPr bwMode="auto">
          <a:xfrm>
            <a:off x="7133293" y="1755545"/>
            <a:ext cx="3129661" cy="868363"/>
            <a:chOff x="2688" y="430"/>
            <a:chExt cx="1584" cy="547"/>
          </a:xfrm>
        </p:grpSpPr>
        <p:sp>
          <p:nvSpPr>
            <p:cNvPr id="119" name="Text Box 119"/>
            <p:cNvSpPr txBox="1">
              <a:spLocks noChangeArrowheads="1"/>
            </p:cNvSpPr>
            <p:nvPr/>
          </p:nvSpPr>
          <p:spPr bwMode="auto">
            <a:xfrm>
              <a:off x="2688" y="430"/>
              <a:ext cx="24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400" i="0" dirty="0"/>
                <a:t>1</a:t>
              </a:r>
            </a:p>
            <a:p>
              <a:pPr algn="ctr"/>
              <a:r>
                <a:rPr kumimoji="1" lang="en-US" altLang="zh-CN" sz="2400" i="0" dirty="0"/>
                <a:t>6</a:t>
              </a:r>
            </a:p>
          </p:txBody>
        </p:sp>
        <p:sp>
          <p:nvSpPr>
            <p:cNvPr id="120" name="Text Box 120"/>
            <p:cNvSpPr txBox="1">
              <a:spLocks noChangeArrowheads="1"/>
            </p:cNvSpPr>
            <p:nvPr/>
          </p:nvSpPr>
          <p:spPr bwMode="auto">
            <a:xfrm>
              <a:off x="3024" y="435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1</a:t>
              </a:r>
            </a:p>
            <a:p>
              <a:pPr algn="ctr"/>
              <a:r>
                <a:rPr kumimoji="1" lang="en-US" altLang="zh-CN" sz="2400" i="0" dirty="0"/>
                <a:t>1</a:t>
              </a:r>
            </a:p>
          </p:txBody>
        </p:sp>
        <p:sp>
          <p:nvSpPr>
            <p:cNvPr id="121" name="Text Box 121"/>
            <p:cNvSpPr txBox="1">
              <a:spLocks noChangeArrowheads="1"/>
            </p:cNvSpPr>
            <p:nvPr/>
          </p:nvSpPr>
          <p:spPr bwMode="auto">
            <a:xfrm>
              <a:off x="3360" y="435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1</a:t>
              </a:r>
            </a:p>
            <a:p>
              <a:pPr algn="ctr"/>
              <a:r>
                <a:rPr kumimoji="1" lang="en-US" altLang="zh-CN" sz="2400" i="0" dirty="0"/>
                <a:t>5</a:t>
              </a:r>
            </a:p>
          </p:txBody>
        </p:sp>
        <p:sp>
          <p:nvSpPr>
            <p:cNvPr id="122" name="Text Box 122"/>
            <p:cNvSpPr txBox="1">
              <a:spLocks noChangeArrowheads="1"/>
            </p:cNvSpPr>
            <p:nvPr/>
          </p:nvSpPr>
          <p:spPr bwMode="auto">
            <a:xfrm>
              <a:off x="3696" y="435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1</a:t>
              </a:r>
              <a:r>
                <a:rPr kumimoji="1" lang="en-US" altLang="zh-CN" sz="2400" i="0" dirty="0">
                  <a:cs typeface="Times New Roman" pitchFamily="18" charset="0"/>
                </a:rPr>
                <a:t>∞</a:t>
              </a:r>
              <a:endParaRPr kumimoji="1" lang="en-US" altLang="zh-CN" sz="2400" i="0" dirty="0"/>
            </a:p>
          </p:txBody>
        </p:sp>
        <p:sp>
          <p:nvSpPr>
            <p:cNvPr id="123" name="Text Box 123"/>
            <p:cNvSpPr txBox="1">
              <a:spLocks noChangeArrowheads="1"/>
            </p:cNvSpPr>
            <p:nvPr/>
          </p:nvSpPr>
          <p:spPr bwMode="auto">
            <a:xfrm>
              <a:off x="4032" y="435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1∞</a:t>
              </a:r>
            </a:p>
          </p:txBody>
        </p:sp>
      </p:grpSp>
      <p:sp>
        <p:nvSpPr>
          <p:cNvPr id="124" name="Text Box 124"/>
          <p:cNvSpPr txBox="1">
            <a:spLocks noChangeArrowheads="1"/>
          </p:cNvSpPr>
          <p:nvPr/>
        </p:nvSpPr>
        <p:spPr bwMode="auto">
          <a:xfrm>
            <a:off x="10413664" y="2743416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{1, </a:t>
            </a:r>
            <a:r>
              <a:rPr kumimoji="1" lang="en-US" altLang="zh-CN" sz="2400" i="0" dirty="0">
                <a:solidFill>
                  <a:srgbClr val="FF00FF"/>
                </a:solidFill>
              </a:rPr>
              <a:t>3</a:t>
            </a:r>
            <a:r>
              <a:rPr kumimoji="1" lang="en-US" altLang="zh-CN" sz="2400" i="0" dirty="0"/>
              <a:t>}</a:t>
            </a:r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11269714" y="2595298"/>
            <a:ext cx="83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0" dirty="0"/>
              <a:t>{2, 4, 5, 6}</a:t>
            </a:r>
          </a:p>
        </p:txBody>
      </p:sp>
      <p:grpSp>
        <p:nvGrpSpPr>
          <p:cNvPr id="126" name="Group 126"/>
          <p:cNvGrpSpPr>
            <a:grpSpLocks/>
          </p:cNvGrpSpPr>
          <p:nvPr/>
        </p:nvGrpSpPr>
        <p:grpSpPr bwMode="auto">
          <a:xfrm>
            <a:off x="7165201" y="2583576"/>
            <a:ext cx="3136499" cy="854073"/>
            <a:chOff x="2691" y="867"/>
            <a:chExt cx="1581" cy="538"/>
          </a:xfrm>
        </p:grpSpPr>
        <p:sp>
          <p:nvSpPr>
            <p:cNvPr id="127" name="Text Box 127"/>
            <p:cNvSpPr txBox="1">
              <a:spLocks noChangeArrowheads="1"/>
            </p:cNvSpPr>
            <p:nvPr/>
          </p:nvSpPr>
          <p:spPr bwMode="auto">
            <a:xfrm>
              <a:off x="3024" y="1059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>
                  <a:solidFill>
                    <a:srgbClr val="FF00FF"/>
                  </a:solidFill>
                </a:rPr>
                <a:t>0</a:t>
              </a:r>
            </a:p>
          </p:txBody>
        </p:sp>
        <p:grpSp>
          <p:nvGrpSpPr>
            <p:cNvPr id="128" name="Group 128"/>
            <p:cNvGrpSpPr>
              <a:grpSpLocks/>
            </p:cNvGrpSpPr>
            <p:nvPr/>
          </p:nvGrpSpPr>
          <p:grpSpPr bwMode="auto">
            <a:xfrm>
              <a:off x="2691" y="867"/>
              <a:ext cx="1581" cy="538"/>
              <a:chOff x="2691" y="867"/>
              <a:chExt cx="1581" cy="538"/>
            </a:xfrm>
          </p:grpSpPr>
          <p:sp>
            <p:nvSpPr>
              <p:cNvPr id="129" name="Text Box 129"/>
              <p:cNvSpPr txBox="1">
                <a:spLocks noChangeArrowheads="1"/>
              </p:cNvSpPr>
              <p:nvPr/>
            </p:nvSpPr>
            <p:spPr bwMode="auto">
              <a:xfrm>
                <a:off x="2691" y="882"/>
                <a:ext cx="24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 dirty="0"/>
                  <a:t>35</a:t>
                </a:r>
              </a:p>
            </p:txBody>
          </p:sp>
          <p:sp>
            <p:nvSpPr>
              <p:cNvPr id="130" name="Text Box 130"/>
              <p:cNvSpPr txBox="1">
                <a:spLocks noChangeArrowheads="1"/>
              </p:cNvSpPr>
              <p:nvPr/>
            </p:nvSpPr>
            <p:spPr bwMode="auto">
              <a:xfrm>
                <a:off x="3349" y="876"/>
                <a:ext cx="24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 dirty="0"/>
                  <a:t>15</a:t>
                </a:r>
              </a:p>
            </p:txBody>
          </p:sp>
          <p:sp>
            <p:nvSpPr>
              <p:cNvPr id="131" name="Text Box 131"/>
              <p:cNvSpPr txBox="1">
                <a:spLocks noChangeArrowheads="1"/>
              </p:cNvSpPr>
              <p:nvPr/>
            </p:nvSpPr>
            <p:spPr bwMode="auto">
              <a:xfrm>
                <a:off x="3696" y="867"/>
                <a:ext cx="24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/>
                  <a:t>36</a:t>
                </a:r>
              </a:p>
            </p:txBody>
          </p:sp>
          <p:sp>
            <p:nvSpPr>
              <p:cNvPr id="132" name="Text Box 132"/>
              <p:cNvSpPr txBox="1">
                <a:spLocks noChangeArrowheads="1"/>
              </p:cNvSpPr>
              <p:nvPr/>
            </p:nvSpPr>
            <p:spPr bwMode="auto">
              <a:xfrm>
                <a:off x="4032" y="867"/>
                <a:ext cx="24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/>
                  <a:t>34</a:t>
                </a:r>
              </a:p>
            </p:txBody>
          </p:sp>
        </p:grpSp>
      </p:grpSp>
      <p:sp>
        <p:nvSpPr>
          <p:cNvPr id="133" name="Text Box 133"/>
          <p:cNvSpPr txBox="1">
            <a:spLocks noChangeArrowheads="1"/>
          </p:cNvSpPr>
          <p:nvPr/>
        </p:nvSpPr>
        <p:spPr bwMode="auto">
          <a:xfrm>
            <a:off x="10436292" y="3425578"/>
            <a:ext cx="83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{1,3,</a:t>
            </a:r>
            <a:r>
              <a:rPr kumimoji="1" lang="en-US" altLang="zh-CN" sz="2400" i="0" dirty="0">
                <a:solidFill>
                  <a:srgbClr val="FF00FF"/>
                </a:solidFill>
              </a:rPr>
              <a:t>6</a:t>
            </a:r>
            <a:r>
              <a:rPr kumimoji="1" lang="en-US" altLang="zh-CN" sz="2400" i="0" dirty="0"/>
              <a:t>}</a:t>
            </a:r>
          </a:p>
        </p:txBody>
      </p:sp>
      <p:sp>
        <p:nvSpPr>
          <p:cNvPr id="134" name="Text Box 134"/>
          <p:cNvSpPr txBox="1">
            <a:spLocks noChangeArrowheads="1"/>
          </p:cNvSpPr>
          <p:nvPr/>
        </p:nvSpPr>
        <p:spPr bwMode="auto">
          <a:xfrm>
            <a:off x="11130344" y="3414961"/>
            <a:ext cx="83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{2, 4,5}</a:t>
            </a:r>
          </a:p>
        </p:txBody>
      </p:sp>
      <p:grpSp>
        <p:nvGrpSpPr>
          <p:cNvPr id="135" name="Group 135"/>
          <p:cNvGrpSpPr>
            <a:grpSpLocks/>
          </p:cNvGrpSpPr>
          <p:nvPr/>
        </p:nvGrpSpPr>
        <p:grpSpPr bwMode="auto">
          <a:xfrm>
            <a:off x="7177110" y="3391047"/>
            <a:ext cx="3107863" cy="839788"/>
            <a:chOff x="2688" y="1335"/>
            <a:chExt cx="1646" cy="529"/>
          </a:xfrm>
        </p:grpSpPr>
        <p:sp>
          <p:nvSpPr>
            <p:cNvPr id="136" name="Text Box 136"/>
            <p:cNvSpPr txBox="1">
              <a:spLocks noChangeArrowheads="1"/>
            </p:cNvSpPr>
            <p:nvPr/>
          </p:nvSpPr>
          <p:spPr bwMode="auto">
            <a:xfrm>
              <a:off x="2688" y="1335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35</a:t>
              </a:r>
            </a:p>
          </p:txBody>
        </p:sp>
        <p:sp>
          <p:nvSpPr>
            <p:cNvPr id="137" name="Text Box 137"/>
            <p:cNvSpPr txBox="1">
              <a:spLocks noChangeArrowheads="1"/>
            </p:cNvSpPr>
            <p:nvPr/>
          </p:nvSpPr>
          <p:spPr bwMode="auto">
            <a:xfrm>
              <a:off x="3024" y="1509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38" name="Text Box 138"/>
            <p:cNvSpPr txBox="1">
              <a:spLocks noChangeArrowheads="1"/>
            </p:cNvSpPr>
            <p:nvPr/>
          </p:nvSpPr>
          <p:spPr bwMode="auto">
            <a:xfrm>
              <a:off x="3366" y="1341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62</a:t>
              </a:r>
            </a:p>
          </p:txBody>
        </p:sp>
        <p:sp>
          <p:nvSpPr>
            <p:cNvPr id="139" name="Text Box 139"/>
            <p:cNvSpPr txBox="1">
              <a:spLocks noChangeArrowheads="1"/>
            </p:cNvSpPr>
            <p:nvPr/>
          </p:nvSpPr>
          <p:spPr bwMode="auto">
            <a:xfrm>
              <a:off x="3744" y="1335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36</a:t>
              </a:r>
            </a:p>
          </p:txBody>
        </p:sp>
        <p:sp>
          <p:nvSpPr>
            <p:cNvPr id="140" name="Text Box 140"/>
            <p:cNvSpPr txBox="1">
              <a:spLocks noChangeArrowheads="1"/>
            </p:cNvSpPr>
            <p:nvPr/>
          </p:nvSpPr>
          <p:spPr bwMode="auto">
            <a:xfrm>
              <a:off x="4094" y="1503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rgbClr val="FF00FF"/>
                  </a:solidFill>
                </a:rPr>
                <a:t>0</a:t>
              </a:r>
            </a:p>
          </p:txBody>
        </p:sp>
      </p:grpSp>
      <p:sp>
        <p:nvSpPr>
          <p:cNvPr id="141" name="Text Box 141"/>
          <p:cNvSpPr txBox="1">
            <a:spLocks noChangeArrowheads="1"/>
          </p:cNvSpPr>
          <p:nvPr/>
        </p:nvSpPr>
        <p:spPr bwMode="auto">
          <a:xfrm>
            <a:off x="10401230" y="4212840"/>
            <a:ext cx="9269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i="0" dirty="0"/>
              <a:t>{1,3,</a:t>
            </a:r>
          </a:p>
          <a:p>
            <a:pPr algn="ctr"/>
            <a:r>
              <a:rPr kumimoji="1" lang="en-US" altLang="zh-CN" sz="2400" i="0" dirty="0"/>
              <a:t>6,</a:t>
            </a:r>
            <a:r>
              <a:rPr kumimoji="1" lang="en-US" altLang="zh-CN" sz="2400" i="0" dirty="0">
                <a:solidFill>
                  <a:srgbClr val="FF00FF"/>
                </a:solidFill>
              </a:rPr>
              <a:t>4</a:t>
            </a:r>
            <a:r>
              <a:rPr kumimoji="1" lang="en-US" altLang="zh-CN" sz="2400" i="0" dirty="0"/>
              <a:t>}</a:t>
            </a:r>
          </a:p>
        </p:txBody>
      </p:sp>
      <p:sp>
        <p:nvSpPr>
          <p:cNvPr id="142" name="Text Box 142"/>
          <p:cNvSpPr txBox="1">
            <a:spLocks noChangeArrowheads="1"/>
          </p:cNvSpPr>
          <p:nvPr/>
        </p:nvSpPr>
        <p:spPr bwMode="auto">
          <a:xfrm>
            <a:off x="11130344" y="4380775"/>
            <a:ext cx="1087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{2, 5}</a:t>
            </a:r>
          </a:p>
        </p:txBody>
      </p:sp>
      <p:grpSp>
        <p:nvGrpSpPr>
          <p:cNvPr id="143" name="Group 143"/>
          <p:cNvGrpSpPr>
            <a:grpSpLocks/>
          </p:cNvGrpSpPr>
          <p:nvPr/>
        </p:nvGrpSpPr>
        <p:grpSpPr bwMode="auto">
          <a:xfrm>
            <a:off x="7171825" y="4187830"/>
            <a:ext cx="3133221" cy="844548"/>
            <a:chOff x="2688" y="1758"/>
            <a:chExt cx="1521" cy="532"/>
          </a:xfrm>
        </p:grpSpPr>
        <p:sp>
          <p:nvSpPr>
            <p:cNvPr id="144" name="Text Box 144"/>
            <p:cNvSpPr txBox="1">
              <a:spLocks noChangeArrowheads="1"/>
            </p:cNvSpPr>
            <p:nvPr/>
          </p:nvSpPr>
          <p:spPr bwMode="auto">
            <a:xfrm>
              <a:off x="2688" y="1767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3</a:t>
              </a:r>
            </a:p>
            <a:p>
              <a:pPr algn="ctr"/>
              <a:r>
                <a:rPr kumimoji="1" lang="en-US" altLang="zh-CN" sz="2400" i="0" dirty="0"/>
                <a:t>5</a:t>
              </a:r>
            </a:p>
          </p:txBody>
        </p:sp>
        <p:sp>
          <p:nvSpPr>
            <p:cNvPr id="145" name="Text Box 145"/>
            <p:cNvSpPr txBox="1">
              <a:spLocks noChangeArrowheads="1"/>
            </p:cNvSpPr>
            <p:nvPr/>
          </p:nvSpPr>
          <p:spPr bwMode="auto">
            <a:xfrm>
              <a:off x="3003" y="1935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46" name="Text Box 146"/>
            <p:cNvSpPr txBox="1">
              <a:spLocks noChangeArrowheads="1"/>
            </p:cNvSpPr>
            <p:nvPr/>
          </p:nvSpPr>
          <p:spPr bwMode="auto">
            <a:xfrm>
              <a:off x="3647" y="1758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3</a:t>
              </a:r>
            </a:p>
            <a:p>
              <a:pPr algn="ctr"/>
              <a:r>
                <a:rPr kumimoji="1" lang="en-US" altLang="zh-CN" sz="2400" i="0" dirty="0"/>
                <a:t>6</a:t>
              </a:r>
            </a:p>
          </p:txBody>
        </p:sp>
        <p:sp>
          <p:nvSpPr>
            <p:cNvPr id="147" name="Text Box 147"/>
            <p:cNvSpPr txBox="1">
              <a:spLocks noChangeArrowheads="1"/>
            </p:cNvSpPr>
            <p:nvPr/>
          </p:nvSpPr>
          <p:spPr bwMode="auto">
            <a:xfrm>
              <a:off x="3325" y="1935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rgbClr val="FF00FF"/>
                  </a:solidFill>
                </a:rPr>
                <a:t>0</a:t>
              </a:r>
            </a:p>
          </p:txBody>
        </p:sp>
        <p:sp>
          <p:nvSpPr>
            <p:cNvPr id="148" name="Text Box 148"/>
            <p:cNvSpPr txBox="1">
              <a:spLocks noChangeArrowheads="1"/>
            </p:cNvSpPr>
            <p:nvPr/>
          </p:nvSpPr>
          <p:spPr bwMode="auto">
            <a:xfrm>
              <a:off x="3969" y="1941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149" name="Text Box 149"/>
          <p:cNvSpPr txBox="1">
            <a:spLocks noChangeArrowheads="1"/>
          </p:cNvSpPr>
          <p:nvPr/>
        </p:nvSpPr>
        <p:spPr bwMode="auto">
          <a:xfrm>
            <a:off x="10248447" y="4949839"/>
            <a:ext cx="1003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{1,3,6,4,</a:t>
            </a:r>
            <a:r>
              <a:rPr kumimoji="1" lang="en-US" altLang="zh-CN" sz="2400" i="0" dirty="0">
                <a:solidFill>
                  <a:srgbClr val="FF00FF"/>
                </a:solidFill>
              </a:rPr>
              <a:t>2</a:t>
            </a:r>
            <a:r>
              <a:rPr kumimoji="1" lang="en-US" altLang="zh-CN" sz="2400" i="0" dirty="0"/>
              <a:t>}</a:t>
            </a:r>
          </a:p>
        </p:txBody>
      </p:sp>
      <p:sp>
        <p:nvSpPr>
          <p:cNvPr id="150" name="Text Box 150"/>
          <p:cNvSpPr txBox="1">
            <a:spLocks noChangeArrowheads="1"/>
          </p:cNvSpPr>
          <p:nvPr/>
        </p:nvSpPr>
        <p:spPr bwMode="auto">
          <a:xfrm>
            <a:off x="11420158" y="5194373"/>
            <a:ext cx="548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{5}</a:t>
            </a:r>
          </a:p>
        </p:txBody>
      </p:sp>
      <p:grpSp>
        <p:nvGrpSpPr>
          <p:cNvPr id="151" name="Group 151"/>
          <p:cNvGrpSpPr>
            <a:grpSpLocks/>
          </p:cNvGrpSpPr>
          <p:nvPr/>
        </p:nvGrpSpPr>
        <p:grpSpPr bwMode="auto">
          <a:xfrm>
            <a:off x="7199961" y="4978404"/>
            <a:ext cx="3118801" cy="830261"/>
            <a:chOff x="2688" y="2256"/>
            <a:chExt cx="1514" cy="523"/>
          </a:xfrm>
        </p:grpSpPr>
        <p:sp>
          <p:nvSpPr>
            <p:cNvPr id="152" name="Text Box 152"/>
            <p:cNvSpPr txBox="1">
              <a:spLocks noChangeArrowheads="1"/>
            </p:cNvSpPr>
            <p:nvPr/>
          </p:nvSpPr>
          <p:spPr bwMode="auto">
            <a:xfrm>
              <a:off x="2688" y="2403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rgbClr val="FF00FF"/>
                  </a:solidFill>
                </a:rPr>
                <a:t>0</a:t>
              </a:r>
            </a:p>
          </p:txBody>
        </p:sp>
        <p:sp>
          <p:nvSpPr>
            <p:cNvPr id="153" name="Text Box 153"/>
            <p:cNvSpPr txBox="1">
              <a:spLocks noChangeArrowheads="1"/>
            </p:cNvSpPr>
            <p:nvPr/>
          </p:nvSpPr>
          <p:spPr bwMode="auto">
            <a:xfrm>
              <a:off x="2996" y="2403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54" name="Text Box 154"/>
            <p:cNvSpPr txBox="1">
              <a:spLocks noChangeArrowheads="1"/>
            </p:cNvSpPr>
            <p:nvPr/>
          </p:nvSpPr>
          <p:spPr bwMode="auto">
            <a:xfrm>
              <a:off x="3332" y="2403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55" name="Text Box 155"/>
            <p:cNvSpPr txBox="1">
              <a:spLocks noChangeArrowheads="1"/>
            </p:cNvSpPr>
            <p:nvPr/>
          </p:nvSpPr>
          <p:spPr bwMode="auto">
            <a:xfrm>
              <a:off x="3962" y="2403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56" name="Text Box 156"/>
            <p:cNvSpPr txBox="1">
              <a:spLocks noChangeArrowheads="1"/>
            </p:cNvSpPr>
            <p:nvPr/>
          </p:nvSpPr>
          <p:spPr bwMode="auto">
            <a:xfrm>
              <a:off x="3633" y="2256"/>
              <a:ext cx="2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2</a:t>
              </a:r>
            </a:p>
            <a:p>
              <a:pPr algn="ctr"/>
              <a:r>
                <a:rPr kumimoji="1" lang="en-US" altLang="zh-CN" sz="2400" i="0" dirty="0"/>
                <a:t>3</a:t>
              </a:r>
            </a:p>
          </p:txBody>
        </p:sp>
      </p:grpSp>
      <p:grpSp>
        <p:nvGrpSpPr>
          <p:cNvPr id="157" name="Group 157"/>
          <p:cNvGrpSpPr>
            <a:grpSpLocks/>
          </p:cNvGrpSpPr>
          <p:nvPr/>
        </p:nvGrpSpPr>
        <p:grpSpPr bwMode="auto">
          <a:xfrm>
            <a:off x="7199961" y="5930031"/>
            <a:ext cx="3133221" cy="471486"/>
            <a:chOff x="2688" y="2829"/>
            <a:chExt cx="1521" cy="297"/>
          </a:xfrm>
        </p:grpSpPr>
        <p:sp>
          <p:nvSpPr>
            <p:cNvPr id="158" name="Text Box 158"/>
            <p:cNvSpPr txBox="1">
              <a:spLocks noChangeArrowheads="1"/>
            </p:cNvSpPr>
            <p:nvPr/>
          </p:nvSpPr>
          <p:spPr bwMode="auto">
            <a:xfrm>
              <a:off x="2688" y="2835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59" name="Text Box 159"/>
            <p:cNvSpPr txBox="1">
              <a:spLocks noChangeArrowheads="1"/>
            </p:cNvSpPr>
            <p:nvPr/>
          </p:nvSpPr>
          <p:spPr bwMode="auto">
            <a:xfrm>
              <a:off x="2996" y="2835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0" name="Text Box 160"/>
            <p:cNvSpPr txBox="1">
              <a:spLocks noChangeArrowheads="1"/>
            </p:cNvSpPr>
            <p:nvPr/>
          </p:nvSpPr>
          <p:spPr bwMode="auto">
            <a:xfrm>
              <a:off x="3332" y="2835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1" name="Text Box 161"/>
            <p:cNvSpPr txBox="1">
              <a:spLocks noChangeArrowheads="1"/>
            </p:cNvSpPr>
            <p:nvPr/>
          </p:nvSpPr>
          <p:spPr bwMode="auto">
            <a:xfrm>
              <a:off x="3649" y="2829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CC00CC"/>
                  </a:solidFill>
                </a:rPr>
                <a:t>0</a:t>
              </a:r>
            </a:p>
          </p:txBody>
        </p:sp>
        <p:sp>
          <p:nvSpPr>
            <p:cNvPr id="162" name="Text Box 162"/>
            <p:cNvSpPr txBox="1">
              <a:spLocks noChangeArrowheads="1"/>
            </p:cNvSpPr>
            <p:nvPr/>
          </p:nvSpPr>
          <p:spPr bwMode="auto">
            <a:xfrm>
              <a:off x="3969" y="2835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163" name="Text Box 163"/>
          <p:cNvSpPr txBox="1">
            <a:spLocks noChangeArrowheads="1"/>
          </p:cNvSpPr>
          <p:nvPr/>
        </p:nvSpPr>
        <p:spPr bwMode="auto">
          <a:xfrm>
            <a:off x="10284688" y="5791338"/>
            <a:ext cx="10024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 dirty="0"/>
              <a:t>{1,3,6,4,2,</a:t>
            </a:r>
            <a:r>
              <a:rPr kumimoji="1" lang="en-US" altLang="zh-CN" sz="2400" i="0" dirty="0">
                <a:solidFill>
                  <a:srgbClr val="FF00FF"/>
                </a:solidFill>
              </a:rPr>
              <a:t>5</a:t>
            </a:r>
            <a:r>
              <a:rPr kumimoji="1" lang="en-US" altLang="zh-CN" sz="2400" i="0" dirty="0"/>
              <a:t>}</a:t>
            </a:r>
          </a:p>
        </p:txBody>
      </p:sp>
      <p:sp>
        <p:nvSpPr>
          <p:cNvPr id="164" name="Text Box 164"/>
          <p:cNvSpPr txBox="1">
            <a:spLocks noChangeArrowheads="1"/>
          </p:cNvSpPr>
          <p:nvPr/>
        </p:nvSpPr>
        <p:spPr bwMode="auto">
          <a:xfrm>
            <a:off x="11482146" y="5943596"/>
            <a:ext cx="410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i="0"/>
              <a:t>{}</a:t>
            </a:r>
          </a:p>
        </p:txBody>
      </p: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7695029" y="943663"/>
            <a:ext cx="640800" cy="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400" dirty="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167" name="AutoShape 167"/>
          <p:cNvSpPr>
            <a:spLocks noChangeArrowheads="1"/>
          </p:cNvSpPr>
          <p:nvPr/>
        </p:nvSpPr>
        <p:spPr bwMode="auto">
          <a:xfrm>
            <a:off x="1659987" y="1530346"/>
            <a:ext cx="762000" cy="381000"/>
          </a:xfrm>
          <a:prstGeom prst="wedgeRectCallout">
            <a:avLst>
              <a:gd name="adj1" fmla="val 96667"/>
              <a:gd name="adj2" fmla="val 42083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000" i="0" dirty="0">
                <a:latin typeface="+mj-ea"/>
                <a:ea typeface="+mj-ea"/>
              </a:rPr>
              <a:t>起点</a:t>
            </a:r>
          </a:p>
        </p:txBody>
      </p:sp>
      <p:sp>
        <p:nvSpPr>
          <p:cNvPr id="169" name="Rectangle 169"/>
          <p:cNvSpPr>
            <a:spLocks noChangeArrowheads="1"/>
          </p:cNvSpPr>
          <p:nvPr/>
        </p:nvSpPr>
        <p:spPr bwMode="auto">
          <a:xfrm>
            <a:off x="9705458" y="943539"/>
            <a:ext cx="644400" cy="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400" dirty="0">
                <a:solidFill>
                  <a:srgbClr val="FF00FF"/>
                </a:solidFill>
              </a:rPr>
              <a:t>6</a:t>
            </a:r>
          </a:p>
        </p:txBody>
      </p:sp>
      <p:sp>
        <p:nvSpPr>
          <p:cNvPr id="171" name="Rectangle 171"/>
          <p:cNvSpPr>
            <a:spLocks noChangeArrowheads="1"/>
          </p:cNvSpPr>
          <p:nvPr/>
        </p:nvSpPr>
        <p:spPr bwMode="auto">
          <a:xfrm>
            <a:off x="8372072" y="943539"/>
            <a:ext cx="640800" cy="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400" dirty="0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173" name="Rectangle 173"/>
          <p:cNvSpPr>
            <a:spLocks noChangeArrowheads="1"/>
          </p:cNvSpPr>
          <p:nvPr/>
        </p:nvSpPr>
        <p:spPr bwMode="auto">
          <a:xfrm>
            <a:off x="7019779" y="943539"/>
            <a:ext cx="640800" cy="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400" i="0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75" name="Rectangle 175"/>
          <p:cNvSpPr>
            <a:spLocks noChangeArrowheads="1"/>
          </p:cNvSpPr>
          <p:nvPr/>
        </p:nvSpPr>
        <p:spPr bwMode="auto">
          <a:xfrm>
            <a:off x="9041707" y="943539"/>
            <a:ext cx="640800" cy="81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400" dirty="0">
                <a:solidFill>
                  <a:srgbClr val="FF00FF"/>
                </a:solidFill>
              </a:rPr>
              <a:t>5</a:t>
            </a:r>
          </a:p>
        </p:txBody>
      </p:sp>
      <p:graphicFrame>
        <p:nvGraphicFramePr>
          <p:cNvPr id="176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08278"/>
              </p:ext>
            </p:extLst>
          </p:nvPr>
        </p:nvGraphicFramePr>
        <p:xfrm>
          <a:off x="1888587" y="4044946"/>
          <a:ext cx="2833688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199" imgH="774364" progId="Equation.3">
                  <p:embed/>
                </p:oleObj>
              </mc:Choice>
              <mc:Fallback>
                <p:oleObj name="Equation" r:id="rId2" imgW="1155199" imgH="7743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587" y="4044946"/>
                        <a:ext cx="2833688" cy="1898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Text Box 177"/>
          <p:cNvSpPr txBox="1">
            <a:spLocks noChangeArrowheads="1"/>
          </p:cNvSpPr>
          <p:nvPr/>
        </p:nvSpPr>
        <p:spPr bwMode="auto">
          <a:xfrm>
            <a:off x="1659987" y="4133846"/>
            <a:ext cx="304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i="0" dirty="0"/>
              <a:t>1</a:t>
            </a:r>
          </a:p>
          <a:p>
            <a:r>
              <a:rPr kumimoji="1" lang="en-US" altLang="zh-CN" i="0" dirty="0"/>
              <a:t>2</a:t>
            </a:r>
          </a:p>
          <a:p>
            <a:r>
              <a:rPr kumimoji="1" lang="en-US" altLang="zh-CN" i="0" dirty="0"/>
              <a:t>3</a:t>
            </a:r>
          </a:p>
          <a:p>
            <a:r>
              <a:rPr kumimoji="1" lang="en-US" altLang="zh-CN" i="0" dirty="0"/>
              <a:t>4</a:t>
            </a:r>
          </a:p>
          <a:p>
            <a:r>
              <a:rPr kumimoji="1" lang="en-US" altLang="zh-CN" i="0" dirty="0"/>
              <a:t>5</a:t>
            </a:r>
          </a:p>
          <a:p>
            <a:r>
              <a:rPr kumimoji="1" lang="en-US" altLang="zh-CN" i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1843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115" grpId="0" animBg="1"/>
      <p:bldP spid="116" grpId="0" autoUpdateAnimBg="0"/>
      <p:bldP spid="117" grpId="0" autoUpdateAnimBg="0"/>
      <p:bldP spid="124" grpId="0" autoUpdateAnimBg="0"/>
      <p:bldP spid="125" grpId="0" autoUpdateAnimBg="0"/>
      <p:bldP spid="133" grpId="0" autoUpdateAnimBg="0"/>
      <p:bldP spid="134" grpId="0" autoUpdateAnimBg="0"/>
      <p:bldP spid="141" grpId="0" autoUpdateAnimBg="0"/>
      <p:bldP spid="142" grpId="0" autoUpdateAnimBg="0"/>
      <p:bldP spid="149" grpId="0" autoUpdateAnimBg="0"/>
      <p:bldP spid="150" grpId="0" autoUpdateAnimBg="0"/>
      <p:bldP spid="163" grpId="0" autoUpdateAnimBg="0"/>
      <p:bldP spid="164" grpId="0" autoUpdateAnimBg="0"/>
      <p:bldP spid="166" grpId="0" animBg="1" autoUpdateAnimBg="0"/>
      <p:bldP spid="167" grpId="0" animBg="1"/>
      <p:bldP spid="169" grpId="0" animBg="1"/>
      <p:bldP spid="171" grpId="0" animBg="1"/>
      <p:bldP spid="173" grpId="0" animBg="1"/>
      <p:bldP spid="175" grpId="0" animBg="1"/>
      <p:bldP spid="17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84685" y="6372226"/>
            <a:ext cx="1905000" cy="457200"/>
          </a:xfrm>
        </p:spPr>
        <p:txBody>
          <a:bodyPr/>
          <a:lstStyle/>
          <a:p>
            <a:fld id="{95B7F2F9-DFCE-443A-83A8-857F22476D19}" type="slidenum">
              <a:rPr lang="en-US" altLang="zh-CN">
                <a:ea typeface="+mj-ea"/>
              </a:rPr>
              <a:pPr/>
              <a:t>56</a:t>
            </a:fld>
            <a:endParaRPr lang="en-US" altLang="zh-CN">
              <a:ea typeface="+mj-ea"/>
            </a:endParaRPr>
          </a:p>
        </p:txBody>
      </p:sp>
      <p:cxnSp>
        <p:nvCxnSpPr>
          <p:cNvPr id="57" name="直接箭头连接符 56"/>
          <p:cNvCxnSpPr>
            <a:endCxn id="9" idx="0"/>
          </p:cNvCxnSpPr>
          <p:nvPr/>
        </p:nvCxnSpPr>
        <p:spPr>
          <a:xfrm>
            <a:off x="4974785" y="73680"/>
            <a:ext cx="0" cy="317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utoShape 44"/>
          <p:cNvSpPr>
            <a:spLocks noChangeArrowheads="1"/>
          </p:cNvSpPr>
          <p:nvPr/>
        </p:nvSpPr>
        <p:spPr bwMode="auto">
          <a:xfrm>
            <a:off x="8333935" y="1347788"/>
            <a:ext cx="1524000" cy="762000"/>
          </a:xfrm>
          <a:prstGeom prst="wedgeRoundRectCallout">
            <a:avLst>
              <a:gd name="adj1" fmla="val -166875"/>
              <a:gd name="adj2" fmla="val 9229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求出权值最小的边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dk1"/>
                </a:solidFill>
                <a:latin typeface="+mj-ea"/>
                <a:ea typeface="+mj-ea"/>
              </a:rPr>
              <a:t>u,vk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2536385" y="391184"/>
            <a:ext cx="6172200" cy="6280422"/>
            <a:chOff x="2536385" y="391184"/>
            <a:chExt cx="6172200" cy="628042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3865916" y="1766888"/>
              <a:ext cx="2217738" cy="298450"/>
            </a:xfrm>
            <a:prstGeom prst="flowChartPreparation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i="0" dirty="0" err="1">
                  <a:ea typeface="+mj-ea"/>
                </a:rPr>
                <a:t>i</a:t>
              </a:r>
              <a:r>
                <a:rPr kumimoji="1" lang="en-US" altLang="zh-CN" i="0" dirty="0">
                  <a:ea typeface="+mj-ea"/>
                </a:rPr>
                <a:t>&lt;=</a:t>
              </a:r>
              <a:r>
                <a:rPr kumimoji="1" lang="en-US" altLang="zh-CN" i="0" dirty="0" err="1">
                  <a:ea typeface="+mj-ea"/>
                </a:rPr>
                <a:t>G.vexnum</a:t>
              </a:r>
              <a:endParaRPr kumimoji="1" lang="en-US" altLang="zh-CN" i="0" dirty="0">
                <a:ea typeface="+mj-ea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2764985" y="391184"/>
              <a:ext cx="4419600" cy="1066800"/>
            </a:xfrm>
            <a:prstGeom prst="flowChartProcess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i="0" dirty="0">
                  <a:ea typeface="+mj-ea"/>
                </a:rPr>
                <a:t>k=locateVex(G,u);</a:t>
              </a:r>
            </a:p>
            <a:p>
              <a:pPr algn="ctr"/>
              <a:r>
                <a:rPr kumimoji="1" lang="en-US" altLang="zh-CN" i="0" dirty="0">
                  <a:ea typeface="+mj-ea"/>
                </a:rPr>
                <a:t>for(j=0; j&lt;G.vexnum;++j)</a:t>
              </a:r>
            </a:p>
            <a:p>
              <a:pPr algn="ctr"/>
              <a:r>
                <a:rPr kumimoji="1" lang="en-US" altLang="zh-CN" i="0" dirty="0">
                  <a:ea typeface="+mj-ea"/>
                </a:rPr>
                <a:t>if(j!=k) closedge[j] ={u, G.arcs[k,j].adj};</a:t>
              </a:r>
            </a:p>
            <a:p>
              <a:pPr algn="ctr"/>
              <a:r>
                <a:rPr kumimoji="1" lang="en-US" altLang="zh-CN" i="0" dirty="0">
                  <a:ea typeface="+mj-ea"/>
                </a:rPr>
                <a:t>Closedge[k].lowcost=0;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654779" y="2287588"/>
              <a:ext cx="2640013" cy="371475"/>
            </a:xfrm>
            <a:prstGeom prst="flowChartProcess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i="0">
                  <a:ea typeface="+mj-ea"/>
                </a:rPr>
                <a:t>k=minmum(closedge);</a:t>
              </a: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650016" y="3476626"/>
              <a:ext cx="2649538" cy="371475"/>
            </a:xfrm>
            <a:prstGeom prst="flowChartProcess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i="0">
                  <a:ea typeface="+mj-ea"/>
                </a:rPr>
                <a:t>closedge[k].lowcost=0;</a:t>
              </a: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7787835" y="2871788"/>
              <a:ext cx="920750" cy="400050"/>
            </a:xfrm>
            <a:prstGeom prst="flowChartProcess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ea typeface="+mj-ea"/>
                </a:rPr>
                <a:t>End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6541648" y="1619251"/>
              <a:ext cx="319088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0" dirty="0">
                  <a:ea typeface="+mj-ea"/>
                </a:rPr>
                <a:t>N</a:t>
              </a: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917385" y="2882901"/>
              <a:ext cx="4114800" cy="371475"/>
            </a:xfrm>
            <a:prstGeom prst="flowChartProcess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i="0" dirty="0" err="1">
                  <a:ea typeface="+mj-ea"/>
                </a:rPr>
                <a:t>printf</a:t>
              </a:r>
              <a:r>
                <a:rPr kumimoji="1" lang="en-US" altLang="zh-CN" i="0" dirty="0">
                  <a:ea typeface="+mj-ea"/>
                </a:rPr>
                <a:t>(</a:t>
              </a:r>
              <a:r>
                <a:rPr kumimoji="1" lang="en-US" altLang="zh-CN" i="0" dirty="0" err="1">
                  <a:ea typeface="+mj-ea"/>
                </a:rPr>
                <a:t>closedge</a:t>
              </a:r>
              <a:r>
                <a:rPr kumimoji="1" lang="en-US" altLang="zh-CN" i="0" dirty="0">
                  <a:ea typeface="+mj-ea"/>
                </a:rPr>
                <a:t>[k].</a:t>
              </a:r>
              <a:r>
                <a:rPr kumimoji="1" lang="en-US" altLang="zh-CN" i="0" dirty="0" err="1">
                  <a:ea typeface="+mj-ea"/>
                </a:rPr>
                <a:t>adjvex,G.vexs</a:t>
              </a:r>
              <a:r>
                <a:rPr kumimoji="1" lang="en-US" altLang="zh-CN" i="0" dirty="0">
                  <a:ea typeface="+mj-ea"/>
                </a:rPr>
                <a:t>(k));</a:t>
              </a: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3865916" y="4071939"/>
              <a:ext cx="2217738" cy="296863"/>
            </a:xfrm>
            <a:prstGeom prst="flowChartPreparation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i="0" dirty="0">
                  <a:ea typeface="+mj-ea"/>
                </a:rPr>
                <a:t>j&lt;</a:t>
              </a:r>
              <a:r>
                <a:rPr kumimoji="1" lang="en-US" altLang="zh-CN" i="0" dirty="0" err="1">
                  <a:ea typeface="+mj-ea"/>
                </a:rPr>
                <a:t>G.vexnum</a:t>
              </a:r>
              <a:endParaRPr kumimoji="1" lang="en-US" altLang="zh-CN" i="0" dirty="0">
                <a:ea typeface="+mj-ea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536385" y="4592639"/>
              <a:ext cx="4876800" cy="296863"/>
            </a:xfrm>
            <a:prstGeom prst="flowChartPreparation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i="0">
                  <a:ea typeface="+mj-ea"/>
                </a:rPr>
                <a:t>G.arcs[k,j].adj&lt; closedge[j].lowcost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095979" y="5111751"/>
              <a:ext cx="3757613" cy="369888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0">
                  <a:ea typeface="+mj-ea"/>
                </a:rPr>
                <a:t>closedge[j] ={G.vexs[k],G.arcs[k,j].adj};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403285" y="5707064"/>
              <a:ext cx="1143000" cy="369888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i="0">
                  <a:ea typeface="+mj-ea"/>
                </a:rPr>
                <a:t>++j;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403285" y="6295368"/>
              <a:ext cx="1143000" cy="369888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i="0" dirty="0">
                  <a:ea typeface="+mj-ea"/>
                </a:rPr>
                <a:t>++</a:t>
              </a:r>
              <a:r>
                <a:rPr kumimoji="1" lang="en-US" altLang="zh-CN" i="0" dirty="0" err="1">
                  <a:ea typeface="+mj-ea"/>
                </a:rPr>
                <a:t>i</a:t>
              </a:r>
              <a:r>
                <a:rPr kumimoji="1" lang="en-US" altLang="zh-CN" i="0" dirty="0">
                  <a:ea typeface="+mj-ea"/>
                </a:rPr>
                <a:t>;</a:t>
              </a: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6694048" y="3906839"/>
              <a:ext cx="319088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0">
                  <a:ea typeface="+mj-ea"/>
                </a:rPr>
                <a:t>N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7336985" y="4440239"/>
              <a:ext cx="319088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0">
                  <a:ea typeface="+mj-ea"/>
                </a:rPr>
                <a:t>N</a:t>
              </a: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5025585" y="2001838"/>
              <a:ext cx="2921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0">
                  <a:ea typeface="+mj-ea"/>
                </a:rPr>
                <a:t>Y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5025585" y="4287839"/>
              <a:ext cx="2921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0">
                  <a:ea typeface="+mj-ea"/>
                </a:rPr>
                <a:t>Y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5050985" y="4821239"/>
              <a:ext cx="2921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i="0">
                  <a:ea typeface="+mj-ea"/>
                </a:rPr>
                <a:t>Y</a:t>
              </a:r>
            </a:p>
          </p:txBody>
        </p:sp>
        <p:sp>
          <p:nvSpPr>
            <p:cNvPr id="47" name="AutoShape 43"/>
            <p:cNvSpPr>
              <a:spLocks noChangeArrowheads="1"/>
            </p:cNvSpPr>
            <p:nvPr/>
          </p:nvSpPr>
          <p:spPr bwMode="auto">
            <a:xfrm>
              <a:off x="7298885" y="588852"/>
              <a:ext cx="1371600" cy="457200"/>
            </a:xfrm>
            <a:prstGeom prst="wedgeRoundRectCallout">
              <a:avLst>
                <a:gd name="adj1" fmla="val -88012"/>
                <a:gd name="adj2" fmla="val 28819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72000" rIns="0" rtlCol="0" anchor="ctr"/>
            <a:lstStyle/>
            <a:p>
              <a:r>
                <a:rPr lang="zh-CN" altLang="en-US" dirty="0">
                  <a:solidFill>
                    <a:schemeClr val="dk1"/>
                  </a:solidFill>
                  <a:latin typeface="+mj-ea"/>
                  <a:ea typeface="+mj-ea"/>
                </a:rPr>
                <a:t>初始化过程</a:t>
              </a:r>
            </a:p>
          </p:txBody>
        </p:sp>
        <p:cxnSp>
          <p:nvCxnSpPr>
            <p:cNvPr id="54" name="肘形连接符 53"/>
            <p:cNvCxnSpPr>
              <a:stCxn id="36" idx="2"/>
              <a:endCxn id="8" idx="0"/>
            </p:cNvCxnSpPr>
            <p:nvPr/>
          </p:nvCxnSpPr>
          <p:spPr>
            <a:xfrm rot="5400000" flipH="1">
              <a:off x="2525601" y="4216072"/>
              <a:ext cx="4898368" cy="12700"/>
            </a:xfrm>
            <a:prstGeom prst="bentConnector5">
              <a:avLst>
                <a:gd name="adj1" fmla="val -2657"/>
                <a:gd name="adj2" fmla="val 23823559"/>
                <a:gd name="adj3" fmla="val 10466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9" idx="2"/>
              <a:endCxn id="8" idx="0"/>
            </p:cNvCxnSpPr>
            <p:nvPr/>
          </p:nvCxnSpPr>
          <p:spPr>
            <a:xfrm>
              <a:off x="4974785" y="1457984"/>
              <a:ext cx="0" cy="3089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8" idx="2"/>
              <a:endCxn id="11" idx="0"/>
            </p:cNvCxnSpPr>
            <p:nvPr/>
          </p:nvCxnSpPr>
          <p:spPr>
            <a:xfrm>
              <a:off x="4974785" y="2065338"/>
              <a:ext cx="1" cy="222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11" idx="2"/>
              <a:endCxn id="18" idx="0"/>
            </p:cNvCxnSpPr>
            <p:nvPr/>
          </p:nvCxnSpPr>
          <p:spPr>
            <a:xfrm flipH="1">
              <a:off x="4974785" y="2659063"/>
              <a:ext cx="1" cy="223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8" idx="2"/>
              <a:endCxn id="12" idx="0"/>
            </p:cNvCxnSpPr>
            <p:nvPr/>
          </p:nvCxnSpPr>
          <p:spPr>
            <a:xfrm>
              <a:off x="4974785" y="3254376"/>
              <a:ext cx="0" cy="222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2" idx="2"/>
              <a:endCxn id="20" idx="0"/>
            </p:cNvCxnSpPr>
            <p:nvPr/>
          </p:nvCxnSpPr>
          <p:spPr>
            <a:xfrm>
              <a:off x="4974785" y="3848101"/>
              <a:ext cx="0" cy="223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20" idx="2"/>
              <a:endCxn id="21" idx="0"/>
            </p:cNvCxnSpPr>
            <p:nvPr/>
          </p:nvCxnSpPr>
          <p:spPr>
            <a:xfrm>
              <a:off x="4974785" y="4368802"/>
              <a:ext cx="0" cy="22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21" idx="2"/>
              <a:endCxn id="22" idx="0"/>
            </p:cNvCxnSpPr>
            <p:nvPr/>
          </p:nvCxnSpPr>
          <p:spPr>
            <a:xfrm>
              <a:off x="4974785" y="4889502"/>
              <a:ext cx="1" cy="2222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22" idx="2"/>
              <a:endCxn id="30" idx="0"/>
            </p:cNvCxnSpPr>
            <p:nvPr/>
          </p:nvCxnSpPr>
          <p:spPr>
            <a:xfrm flipH="1">
              <a:off x="4974785" y="5481639"/>
              <a:ext cx="1" cy="225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30" idx="2"/>
              <a:endCxn id="36" idx="0"/>
            </p:cNvCxnSpPr>
            <p:nvPr/>
          </p:nvCxnSpPr>
          <p:spPr>
            <a:xfrm>
              <a:off x="4974785" y="6076952"/>
              <a:ext cx="0" cy="2184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84"/>
            <p:cNvCxnSpPr>
              <a:stCxn id="8" idx="3"/>
              <a:endCxn id="13" idx="0"/>
            </p:cNvCxnSpPr>
            <p:nvPr/>
          </p:nvCxnSpPr>
          <p:spPr>
            <a:xfrm>
              <a:off x="6083654" y="1916113"/>
              <a:ext cx="2164556" cy="95567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/>
            <p:cNvCxnSpPr>
              <a:stCxn id="20" idx="3"/>
              <a:endCxn id="36" idx="0"/>
            </p:cNvCxnSpPr>
            <p:nvPr/>
          </p:nvCxnSpPr>
          <p:spPr>
            <a:xfrm flipH="1">
              <a:off x="4974785" y="4220371"/>
              <a:ext cx="1108869" cy="2074997"/>
            </a:xfrm>
            <a:prstGeom prst="bentConnector4">
              <a:avLst>
                <a:gd name="adj1" fmla="val -157630"/>
                <a:gd name="adj2" fmla="val 9493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肘形连接符 96"/>
            <p:cNvCxnSpPr>
              <a:stCxn id="21" idx="3"/>
              <a:endCxn id="30" idx="0"/>
            </p:cNvCxnSpPr>
            <p:nvPr/>
          </p:nvCxnSpPr>
          <p:spPr>
            <a:xfrm flipH="1">
              <a:off x="4974785" y="4741071"/>
              <a:ext cx="2438400" cy="965993"/>
            </a:xfrm>
            <a:prstGeom prst="bentConnector4">
              <a:avLst>
                <a:gd name="adj1" fmla="val -9375"/>
                <a:gd name="adj2" fmla="val 8826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30" idx="2"/>
              <a:endCxn id="20" idx="0"/>
            </p:cNvCxnSpPr>
            <p:nvPr/>
          </p:nvCxnSpPr>
          <p:spPr>
            <a:xfrm rot="5400000" flipH="1">
              <a:off x="3972278" y="5074446"/>
              <a:ext cx="2005013" cy="12700"/>
            </a:xfrm>
            <a:prstGeom prst="bentConnector5">
              <a:avLst>
                <a:gd name="adj1" fmla="val -5086"/>
                <a:gd name="adj2" fmla="val 20611252"/>
                <a:gd name="adj3" fmla="val 10649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AutoShape 46"/>
          <p:cNvSpPr>
            <a:spLocks noChangeArrowheads="1"/>
          </p:cNvSpPr>
          <p:nvPr/>
        </p:nvSpPr>
        <p:spPr bwMode="auto">
          <a:xfrm>
            <a:off x="7959579" y="5274618"/>
            <a:ext cx="3259161" cy="1397148"/>
          </a:xfrm>
          <a:prstGeom prst="wedgeRoundRectCallout">
            <a:avLst>
              <a:gd name="adj1" fmla="val -105176"/>
              <a:gd name="adj2" fmla="val -3437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en-US" altLang="zh-CN" dirty="0" err="1">
                <a:solidFill>
                  <a:schemeClr val="dk1"/>
                </a:solidFill>
                <a:latin typeface="+mj-ea"/>
                <a:ea typeface="+mj-ea"/>
              </a:rPr>
              <a:t>closedge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[j]</a:t>
            </a:r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是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V-U</a:t>
            </a:r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到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U</a:t>
            </a:r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中所有边中权值最小的边的权值，当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U</a:t>
            </a:r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中加入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k</a:t>
            </a:r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后，只须在两者之间选较小者作为</a:t>
            </a:r>
            <a:r>
              <a:rPr lang="en-US" altLang="zh-CN" dirty="0" err="1">
                <a:solidFill>
                  <a:schemeClr val="dk1"/>
                </a:solidFill>
                <a:latin typeface="+mj-ea"/>
                <a:ea typeface="+mj-ea"/>
              </a:rPr>
              <a:t>closedge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[ ]</a:t>
            </a:r>
          </a:p>
        </p:txBody>
      </p:sp>
      <p:sp>
        <p:nvSpPr>
          <p:cNvPr id="49" name="AutoShape 45"/>
          <p:cNvSpPr>
            <a:spLocks noChangeArrowheads="1"/>
          </p:cNvSpPr>
          <p:nvPr/>
        </p:nvSpPr>
        <p:spPr bwMode="auto">
          <a:xfrm>
            <a:off x="790135" y="3125788"/>
            <a:ext cx="2132013" cy="736600"/>
          </a:xfrm>
          <a:prstGeom prst="wedgeRoundRectCallout">
            <a:avLst>
              <a:gd name="adj1" fmla="val 64074"/>
              <a:gd name="adj2" fmla="val 15517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重新求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V-U</a:t>
            </a:r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中每个</a:t>
            </a:r>
          </a:p>
          <a:p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顶点的</a:t>
            </a:r>
            <a:r>
              <a:rPr lang="en-US" altLang="zh-CN" dirty="0" err="1">
                <a:solidFill>
                  <a:schemeClr val="dk1"/>
                </a:solidFill>
                <a:latin typeface="+mj-ea"/>
                <a:ea typeface="+mj-ea"/>
              </a:rPr>
              <a:t>closedge</a:t>
            </a:r>
            <a:r>
              <a:rPr lang="en-US" altLang="zh-CN" dirty="0">
                <a:solidFill>
                  <a:schemeClr val="dk1"/>
                </a:solidFill>
                <a:latin typeface="+mj-ea"/>
                <a:ea typeface="+mj-ea"/>
              </a:rPr>
              <a:t>[ ]</a:t>
            </a:r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8745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utoUpdateAnimBg="0"/>
      <p:bldP spid="50" grpId="0" animBg="1" autoUpdateAnimBg="0"/>
      <p:bldP spid="49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3856"/>
            <a:ext cx="10972800" cy="685805"/>
          </a:xfrm>
        </p:spPr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482990" y="1059661"/>
            <a:ext cx="11582400" cy="56787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void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MiniSpanTree_P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MGraph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G,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VertexType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u)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{ //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用普里姆算法从顶点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u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出发构造网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的最小生成树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T,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输出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的各条边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k =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LocateVex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( G, u );   //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找顶点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在图中的位置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k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for ( j=0; j&lt;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G.vexnum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++j )     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辅助数组初始化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if (j!=k) 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closedge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[j] = { u,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G.arcs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[k][j].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adj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}; //u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到各顶点的权值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{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adjvex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lowcost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}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u,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vj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closedge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lowcost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= 0;   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初始化，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＝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{u}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，即将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并入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U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for 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=1;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&lt;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G.vexnum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++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  //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以其边权值大小，选择其余顶点并入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{   k = minimum(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closedge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);   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求出加入生成树的下一个顶点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k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 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printf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closedge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adjvex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G.vexs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[k]); 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输出生成树上一条边，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G.vexs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是顶点向量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closedge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lowcost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= 0;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 for (j=0; j&lt;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G.vexnum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++j)   //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新顶点并入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后，（可能）需要修改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中原顶点到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V-U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中其它顶点的最小边为第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k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个顶点到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V-U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中其它顶点的最小边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	if (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G.arcs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[k][j].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adj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&lt;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closedge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[j].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lowcost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     		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closedge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[j] = {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G.vexs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[k],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G.arcs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[k][j].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adj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};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}}// 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MiniSpanTree_P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43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克鲁斯卡尔</a:t>
            </a:r>
            <a:r>
              <a:rPr lang="en-US" altLang="zh-CN" dirty="0"/>
              <a:t>(</a:t>
            </a:r>
            <a:r>
              <a:rPr lang="en-US" altLang="zh-CN" dirty="0" err="1"/>
              <a:t>Kruskal</a:t>
            </a:r>
            <a:r>
              <a:rPr lang="en-US" altLang="zh-CN" dirty="0"/>
              <a:t>)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861538" cy="4983477"/>
          </a:xfrm>
        </p:spPr>
        <p:txBody>
          <a:bodyPr>
            <a:normAutofit/>
          </a:bodyPr>
          <a:lstStyle/>
          <a:p>
            <a:r>
              <a:rPr lang="zh-CN" altLang="en-US" dirty="0"/>
              <a:t>设连通网</a:t>
            </a:r>
            <a:r>
              <a:rPr lang="en-US" altLang="zh-CN" dirty="0"/>
              <a:t>N=(V,E)</a:t>
            </a:r>
            <a:r>
              <a:rPr lang="zh-CN" altLang="en-US" dirty="0"/>
              <a:t>，算法思想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个顶点每个自成一个连通分量构成非连通图</a:t>
            </a:r>
            <a:r>
              <a:rPr lang="en-US" altLang="zh-CN" dirty="0"/>
              <a:t>T=(V,</a:t>
            </a:r>
            <a:r>
              <a:rPr lang="el-GR" altLang="zh-CN" dirty="0"/>
              <a:t>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</a:t>
            </a:r>
            <a:r>
              <a:rPr lang="zh-CN" altLang="en-US" dirty="0"/>
              <a:t>中选取代价最小的边，若该边依附的顶点落在</a:t>
            </a:r>
            <a:r>
              <a:rPr lang="en-US" altLang="zh-CN" dirty="0"/>
              <a:t>T</a:t>
            </a:r>
            <a:r>
              <a:rPr lang="zh-CN" altLang="en-US" dirty="0"/>
              <a:t>中两个不同的连通分量上，则将此边加入到</a:t>
            </a:r>
            <a:r>
              <a:rPr lang="en-US" altLang="zh-CN" dirty="0"/>
              <a:t>T</a:t>
            </a:r>
            <a:r>
              <a:rPr lang="zh-CN" altLang="en-US" dirty="0"/>
              <a:t>中；否则，舍去此边，选取下一条代价最小的边</a:t>
            </a:r>
          </a:p>
          <a:p>
            <a:pPr lvl="1"/>
            <a:r>
              <a:rPr lang="zh-CN" altLang="en-US" dirty="0"/>
              <a:t>依此类推</a:t>
            </a:r>
            <a:r>
              <a:rPr lang="en-US" altLang="zh-CN" dirty="0"/>
              <a:t>,</a:t>
            </a:r>
            <a:r>
              <a:rPr lang="zh-CN" altLang="en-US" dirty="0"/>
              <a:t>直至</a:t>
            </a:r>
            <a:r>
              <a:rPr lang="en-US" altLang="zh-CN" dirty="0"/>
              <a:t>T</a:t>
            </a:r>
            <a:r>
              <a:rPr lang="zh-CN" altLang="en-US" dirty="0"/>
              <a:t>中所有顶点都在同一连通分量上为止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277719" y="6126480"/>
            <a:ext cx="1905000" cy="457200"/>
          </a:xfrm>
        </p:spPr>
        <p:txBody>
          <a:bodyPr/>
          <a:lstStyle/>
          <a:p>
            <a:fld id="{23420585-39C0-4991-BACA-29981B61798B}" type="slidenum">
              <a:rPr lang="en-US" altLang="zh-CN"/>
              <a:pPr/>
              <a:t>58</a:t>
            </a:fld>
            <a:endParaRPr lang="en-US" altLang="zh-CN"/>
          </a:p>
        </p:txBody>
      </p: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9269657" y="3953192"/>
            <a:ext cx="2698750" cy="2536825"/>
            <a:chOff x="3183" y="473"/>
            <a:chExt cx="1700" cy="1598"/>
          </a:xfrm>
        </p:grpSpPr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3902" y="473"/>
              <a:ext cx="206" cy="20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4677" y="1865"/>
              <a:ext cx="206" cy="20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183" y="1865"/>
              <a:ext cx="206" cy="20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4677" y="950"/>
              <a:ext cx="206" cy="20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3898" y="1280"/>
              <a:ext cx="206" cy="20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183" y="950"/>
              <a:ext cx="206" cy="20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10287684" y="4297680"/>
            <a:ext cx="314325" cy="969962"/>
            <a:chOff x="3842" y="690"/>
            <a:chExt cx="198" cy="611"/>
          </a:xfrm>
        </p:grpSpPr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3842" y="84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11757709" y="5072380"/>
            <a:ext cx="314325" cy="1128712"/>
            <a:chOff x="4768" y="1178"/>
            <a:chExt cx="198" cy="711"/>
          </a:xfrm>
        </p:grpSpPr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768" y="139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9158532" y="5019992"/>
            <a:ext cx="314325" cy="1146175"/>
            <a:chOff x="3113" y="1145"/>
            <a:chExt cx="198" cy="722"/>
          </a:xfrm>
        </p:grpSpPr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3113" y="140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0" name="Group 47"/>
          <p:cNvGrpSpPr>
            <a:grpSpLocks/>
          </p:cNvGrpSpPr>
          <p:nvPr/>
        </p:nvGrpSpPr>
        <p:grpSpPr bwMode="auto">
          <a:xfrm>
            <a:off x="10655544" y="5564505"/>
            <a:ext cx="1022350" cy="723900"/>
            <a:chOff x="4056" y="1488"/>
            <a:chExt cx="644" cy="456"/>
          </a:xfrm>
        </p:grpSpPr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4265" y="1492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53" name="Group 50"/>
          <p:cNvGrpSpPr>
            <a:grpSpLocks/>
          </p:cNvGrpSpPr>
          <p:nvPr/>
        </p:nvGrpSpPr>
        <p:grpSpPr bwMode="auto">
          <a:xfrm>
            <a:off x="9580807" y="4802506"/>
            <a:ext cx="828675" cy="588963"/>
            <a:chOff x="3379" y="1008"/>
            <a:chExt cx="522" cy="371"/>
          </a:xfrm>
        </p:grpSpPr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3525" y="1008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6456788" y="4176176"/>
            <a:ext cx="1956738" cy="2049582"/>
            <a:chOff x="3183" y="473"/>
            <a:chExt cx="1794" cy="1657"/>
          </a:xfrm>
        </p:grpSpPr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3902" y="473"/>
              <a:ext cx="300" cy="26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4677" y="1865"/>
              <a:ext cx="300" cy="26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3183" y="1865"/>
              <a:ext cx="300" cy="26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auto">
            <a:xfrm>
              <a:off x="4677" y="950"/>
              <a:ext cx="300" cy="26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3898" y="1280"/>
              <a:ext cx="300" cy="26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3183" y="950"/>
              <a:ext cx="300" cy="26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976385" y="891978"/>
            <a:ext cx="2556764" cy="2479675"/>
            <a:chOff x="7976385" y="891978"/>
            <a:chExt cx="2556764" cy="247967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9063553" y="891978"/>
              <a:ext cx="327430" cy="32639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0054795" y="3045258"/>
              <a:ext cx="327430" cy="32639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8143937" y="3045258"/>
              <a:ext cx="327430" cy="32639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0054795" y="1629848"/>
              <a:ext cx="327430" cy="32639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9058437" y="2140323"/>
              <a:ext cx="327430" cy="32639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8143937" y="1629848"/>
              <a:ext cx="327430" cy="32639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8503342" y="1052855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9630160" y="961588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9183130" y="1425926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7976385" y="2296560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8617175" y="1744318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8503342" y="2440421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8988091" y="2861177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9557256" y="2407937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0192929" y="2282638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9512490" y="1744318"/>
              <a:ext cx="340220" cy="46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i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cxnSp>
          <p:nvCxnSpPr>
            <p:cNvPr id="64" name="直接连接符 63"/>
            <p:cNvCxnSpPr>
              <a:stCxn id="8" idx="3"/>
              <a:endCxn id="13" idx="7"/>
            </p:cNvCxnSpPr>
            <p:nvPr/>
          </p:nvCxnSpPr>
          <p:spPr>
            <a:xfrm flipH="1">
              <a:off x="8423416" y="1170574"/>
              <a:ext cx="688088" cy="50707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8" idx="5"/>
              <a:endCxn id="11" idx="1"/>
            </p:cNvCxnSpPr>
            <p:nvPr/>
          </p:nvCxnSpPr>
          <p:spPr>
            <a:xfrm>
              <a:off x="9343032" y="1170574"/>
              <a:ext cx="759714" cy="50707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8" idx="4"/>
              <a:endCxn id="12" idx="0"/>
            </p:cNvCxnSpPr>
            <p:nvPr/>
          </p:nvCxnSpPr>
          <p:spPr>
            <a:xfrm flipH="1">
              <a:off x="9222152" y="1218373"/>
              <a:ext cx="5116" cy="92195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13" idx="5"/>
              <a:endCxn id="12" idx="2"/>
            </p:cNvCxnSpPr>
            <p:nvPr/>
          </p:nvCxnSpPr>
          <p:spPr>
            <a:xfrm>
              <a:off x="8423416" y="1908444"/>
              <a:ext cx="635021" cy="39507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12" idx="6"/>
              <a:endCxn id="11" idx="3"/>
            </p:cNvCxnSpPr>
            <p:nvPr/>
          </p:nvCxnSpPr>
          <p:spPr>
            <a:xfrm flipV="1">
              <a:off x="9385867" y="1908444"/>
              <a:ext cx="716879" cy="39507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13" idx="4"/>
              <a:endCxn id="10" idx="0"/>
            </p:cNvCxnSpPr>
            <p:nvPr/>
          </p:nvCxnSpPr>
          <p:spPr>
            <a:xfrm>
              <a:off x="8307652" y="1956243"/>
              <a:ext cx="0" cy="108901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12" idx="3"/>
              <a:endCxn id="10" idx="7"/>
            </p:cNvCxnSpPr>
            <p:nvPr/>
          </p:nvCxnSpPr>
          <p:spPr>
            <a:xfrm flipH="1">
              <a:off x="8423416" y="2418919"/>
              <a:ext cx="682972" cy="6741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12" idx="5"/>
              <a:endCxn id="9" idx="1"/>
            </p:cNvCxnSpPr>
            <p:nvPr/>
          </p:nvCxnSpPr>
          <p:spPr>
            <a:xfrm>
              <a:off x="9337916" y="2418919"/>
              <a:ext cx="764830" cy="67413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11" idx="4"/>
              <a:endCxn id="9" idx="0"/>
            </p:cNvCxnSpPr>
            <p:nvPr/>
          </p:nvCxnSpPr>
          <p:spPr>
            <a:xfrm>
              <a:off x="10218510" y="1956243"/>
              <a:ext cx="0" cy="108901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10" idx="6"/>
              <a:endCxn id="9" idx="2"/>
            </p:cNvCxnSpPr>
            <p:nvPr/>
          </p:nvCxnSpPr>
          <p:spPr>
            <a:xfrm>
              <a:off x="8471367" y="3208456"/>
              <a:ext cx="158342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5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7521526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边归并，适于求稀疏网的最小生成树</a:t>
            </a:r>
            <a:endParaRPr lang="en-US" altLang="zh-CN" dirty="0"/>
          </a:p>
          <a:p>
            <a:pPr lvl="1"/>
            <a:r>
              <a:rPr lang="zh-CN" altLang="en-US" dirty="0"/>
              <a:t>采用邻接表作为图的存储表示</a:t>
            </a:r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pPr marL="857241" lvl="1" indent="-514350">
              <a:buFont typeface="+mj-lt"/>
              <a:buAutoNum type="arabicPeriod"/>
            </a:pPr>
            <a:r>
              <a:rPr lang="zh-CN" altLang="en-US" dirty="0"/>
              <a:t>初始化：按权值排序</a:t>
            </a:r>
            <a:r>
              <a:rPr lang="en-US" altLang="zh-CN" dirty="0"/>
              <a:t>(</a:t>
            </a:r>
            <a:r>
              <a:rPr lang="zh-CN" altLang="en-US" dirty="0"/>
              <a:t>堆排序）</a:t>
            </a:r>
            <a:endParaRPr lang="en-US" altLang="zh-CN" dirty="0"/>
          </a:p>
          <a:p>
            <a:pPr marL="857241" lvl="1" indent="-514350">
              <a:buFont typeface="+mj-lt"/>
              <a:buAutoNum type="arabicPeriod"/>
            </a:pPr>
            <a:r>
              <a:rPr lang="zh-CN" altLang="en-US" dirty="0"/>
              <a:t>取堆顶元素，加入到对应最小生成树的新邻接表中（初始为空），从堆中删除它并重新排序堆，每次耗时</a:t>
            </a:r>
            <a:r>
              <a:rPr lang="en-US" altLang="zh-CN" dirty="0"/>
              <a:t>loge</a:t>
            </a:r>
            <a:endParaRPr lang="zh-CN" altLang="en-US" dirty="0"/>
          </a:p>
          <a:p>
            <a:pPr marL="857241" lvl="1" indent="-514350">
              <a:buFont typeface="+mj-lt"/>
              <a:buAutoNum type="arabicPeriod"/>
            </a:pPr>
            <a:r>
              <a:rPr lang="zh-CN" altLang="en-US" dirty="0"/>
              <a:t>重复上一步，每次加入时要判断是否形成圈</a:t>
            </a:r>
          </a:p>
          <a:p>
            <a:pPr marL="857241" lvl="1" indent="-514350">
              <a:buFont typeface="+mj-lt"/>
              <a:buAutoNum type="arabicPeriod"/>
            </a:pPr>
            <a:r>
              <a:rPr lang="zh-CN" altLang="en-US" dirty="0"/>
              <a:t>直到堆空</a:t>
            </a:r>
            <a:endParaRPr lang="en-US" altLang="zh-CN" dirty="0"/>
          </a:p>
          <a:p>
            <a:pPr marL="557210" indent="-514350"/>
            <a:r>
              <a:rPr lang="en-US" altLang="zh-CN" dirty="0"/>
              <a:t>T(n)=O(</a:t>
            </a:r>
            <a:r>
              <a:rPr lang="en-US" altLang="zh-CN" dirty="0" err="1"/>
              <a:t>eloge</a:t>
            </a:r>
            <a:r>
              <a:rPr lang="en-US" altLang="zh-CN" dirty="0"/>
              <a:t>)</a:t>
            </a:r>
            <a:endParaRPr lang="zh-CN" altLang="en-US" dirty="0"/>
          </a:p>
          <a:p>
            <a:pPr marL="557210" indent="-514350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DE50537-203C-4986-A724-B9B662947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610434"/>
              </p:ext>
            </p:extLst>
          </p:nvPr>
        </p:nvGraphicFramePr>
        <p:xfrm>
          <a:off x="8307317" y="2139232"/>
          <a:ext cx="3366444" cy="6682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2148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  <a:gridCol w="112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48">
                  <a:extLst>
                    <a:ext uri="{9D8B030D-6E8A-4147-A177-3AD203B41FA5}">
                      <a16:colId xmlns:a16="http://schemas.microsoft.com/office/drawing/2014/main" val="4008158561"/>
                    </a:ext>
                  </a:extLst>
                </a:gridCol>
              </a:tblGrid>
              <a:tr h="668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</a:t>
                      </a:r>
                    </a:p>
                  </a:txBody>
                  <a:tcPr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j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weight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3E832E6-3CA1-4A1A-837B-C769B2FC789D}"/>
              </a:ext>
            </a:extLst>
          </p:cNvPr>
          <p:cNvSpPr/>
          <p:nvPr/>
        </p:nvSpPr>
        <p:spPr>
          <a:xfrm>
            <a:off x="6891545" y="234579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18" defTabSz="685783">
              <a:spcBef>
                <a:spcPct val="20000"/>
              </a:spcBef>
              <a:buClr>
                <a:srgbClr val="7030A0"/>
              </a:buClr>
              <a:buSzPct val="70000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边结点：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3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图的定义和术语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5042"/>
              </p:ext>
            </p:extLst>
          </p:nvPr>
        </p:nvGraphicFramePr>
        <p:xfrm>
          <a:off x="609600" y="1417639"/>
          <a:ext cx="10972800" cy="5252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</a:t>
            </a:r>
          </a:p>
        </p:txBody>
      </p:sp>
    </p:spTree>
    <p:extLst>
      <p:ext uri="{BB962C8B-B14F-4D97-AF65-F5344CB8AC3E}">
        <p14:creationId xmlns:p14="http://schemas.microsoft.com/office/powerpoint/2010/main" val="252266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F30DD3-F208-4F82-9FC8-C9F4BA1861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BF30DD3-F208-4F82-9FC8-C9F4BA1861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1A206-1AD4-42D8-A620-E2E0FCFED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971A206-1AD4-42D8-A620-E2E0FCFEDF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80F865-5601-4447-AF0D-6182EB33F0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480F865-5601-4447-AF0D-6182EB33F0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CA416E-17CB-4C2D-A25B-26DC274D08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6CA416E-17CB-4C2D-A25B-26DC274D08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C8B85D-ABD0-4541-9498-63ABCF3A9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44C8B85D-ABD0-4541-9498-63ABCF3A93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889B4C-B3C1-4B12-9BB6-92B687899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06889B4C-B3C1-4B12-9BB6-92B6878998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1B1066-83E9-49D5-A8AD-64415EDE7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81B1066-83E9-49D5-A8AD-64415EDE7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0EE033-CEFA-4920-8BE2-E9F062712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580EE033-CEFA-4920-8BE2-E9F062712F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51562E-817E-4B56-8E6B-6150E1A43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E51562E-817E-4B56-8E6B-6150E1A43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230CE1-35D8-434E-AB93-39B13839A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F4230CE1-35D8-434E-AB93-39B13839A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C1C3F7-AF0F-4EFF-B5F8-39EFDBC16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C4C1C3F7-AF0F-4EFF-B5F8-39EFDBC16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352D07-ABD7-41A5-AE22-F56D09075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E5352D07-ABD7-41A5-AE22-F56D090758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9BCC07-02EA-425E-9440-8AC817D4B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6E9BCC07-02EA-425E-9440-8AC817D4B5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C22454-0F4F-4A17-9AA9-B93CB6179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dgm id="{59C22454-0F4F-4A17-9AA9-B93CB6179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算法描述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1631852"/>
            <a:ext cx="8646942" cy="4754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CN"/>
            </a:defPPr>
            <a:lvl1pPr>
              <a:lnSpc>
                <a:spcPct val="120000"/>
              </a:lnSpc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/>
              <a:t>void </a:t>
            </a:r>
            <a:r>
              <a:rPr lang="en-US" altLang="zh-CN" sz="2400" dirty="0" err="1"/>
              <a:t>MiniSpanTree_Kruskal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ELGraph</a:t>
            </a:r>
            <a:r>
              <a:rPr lang="en-US" altLang="zh-CN" sz="2400" dirty="0"/>
              <a:t> G, 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&amp; ST)</a:t>
            </a:r>
          </a:p>
          <a:p>
            <a:r>
              <a:rPr lang="en-US" altLang="zh-CN" sz="2400" dirty="0"/>
              <a:t>{  </a:t>
            </a:r>
            <a:r>
              <a:rPr lang="zh-CN" altLang="en-US" sz="2400" dirty="0"/>
              <a:t>构造非连通图 </a:t>
            </a:r>
            <a:r>
              <a:rPr lang="en-US" altLang="zh-CN" sz="2400" dirty="0"/>
              <a:t>ST=( V,{ } );</a:t>
            </a:r>
          </a:p>
          <a:p>
            <a:r>
              <a:rPr lang="en-US" altLang="zh-CN" sz="2400" dirty="0"/>
              <a:t>     k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                   // k </a:t>
            </a:r>
            <a:r>
              <a:rPr lang="zh-CN" altLang="en-US" sz="2400" dirty="0"/>
              <a:t>计选中的边数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    while (k&lt;</a:t>
            </a:r>
            <a:r>
              <a:rPr lang="en-US" altLang="zh-CN" sz="2400" dirty="0" err="1"/>
              <a:t>G.Vexnum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    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检查边集 </a:t>
            </a:r>
            <a:r>
              <a:rPr lang="en-US" altLang="zh-CN" sz="2400" dirty="0"/>
              <a:t>E </a:t>
            </a:r>
            <a:r>
              <a:rPr lang="zh-CN" altLang="en-US" sz="2400" dirty="0"/>
              <a:t>中第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条权值最小的边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u,v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加入</a:t>
            </a:r>
            <a:r>
              <a:rPr lang="en-US" altLang="zh-CN" sz="2400" dirty="0">
                <a:solidFill>
                  <a:srgbClr val="FF0000"/>
                </a:solidFill>
              </a:rPr>
              <a:t>ST</a:t>
            </a:r>
            <a:r>
              <a:rPr lang="zh-CN" altLang="en-US" sz="2400" dirty="0">
                <a:solidFill>
                  <a:srgbClr val="FF0000"/>
                </a:solidFill>
              </a:rPr>
              <a:t>后不使</a:t>
            </a:r>
            <a:r>
              <a:rPr lang="en-US" altLang="zh-CN" sz="2400" dirty="0">
                <a:solidFill>
                  <a:srgbClr val="FF0000"/>
                </a:solidFill>
              </a:rPr>
              <a:t>ST</a:t>
            </a:r>
            <a:r>
              <a:rPr lang="zh-CN" altLang="en-US" sz="2400" dirty="0">
                <a:solidFill>
                  <a:srgbClr val="FF0000"/>
                </a:solidFill>
              </a:rPr>
              <a:t>中产生回路</a:t>
            </a:r>
            <a:r>
              <a:rPr lang="zh-CN" altLang="en-US" sz="2400" dirty="0"/>
              <a:t>，则输出边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);  </a:t>
            </a:r>
            <a:r>
              <a:rPr lang="zh-CN" altLang="en-US" sz="2400" dirty="0"/>
              <a:t>且  </a:t>
            </a:r>
            <a:r>
              <a:rPr lang="en-US" altLang="zh-CN" sz="2400" dirty="0"/>
              <a:t>k++;     </a:t>
            </a:r>
          </a:p>
          <a:p>
            <a:r>
              <a:rPr lang="en-US" altLang="zh-CN" sz="2400" dirty="0"/>
              <a:t>}//while</a:t>
            </a:r>
          </a:p>
          <a:p>
            <a:r>
              <a:rPr lang="en-US" altLang="zh-CN" sz="2400" dirty="0"/>
              <a:t>}//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285228" y="5173906"/>
            <a:ext cx="2128446" cy="748592"/>
          </a:xfrm>
          <a:prstGeom prst="wedgeRoundRectCallout">
            <a:avLst>
              <a:gd name="adj1" fmla="val -62622"/>
              <a:gd name="adj2" fmla="val -10856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000" dirty="0">
                <a:solidFill>
                  <a:schemeClr val="dk1"/>
                </a:solidFill>
                <a:latin typeface="+mj-ea"/>
                <a:ea typeface="+mj-ea"/>
              </a:rPr>
              <a:t>利用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并查集</a:t>
            </a:r>
            <a:r>
              <a:rPr lang="zh-CN" altLang="en-US" sz="2000" dirty="0">
                <a:solidFill>
                  <a:schemeClr val="dk1"/>
                </a:solidFill>
                <a:latin typeface="+mj-ea"/>
                <a:ea typeface="+mj-ea"/>
              </a:rPr>
              <a:t>判断</a:t>
            </a:r>
          </a:p>
        </p:txBody>
      </p:sp>
    </p:spTree>
    <p:extLst>
      <p:ext uri="{BB962C8B-B14F-4D97-AF65-F5344CB8AC3E}">
        <p14:creationId xmlns:p14="http://schemas.microsoft.com/office/powerpoint/2010/main" val="13102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397305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集合的树型结构表示法</a:t>
            </a:r>
            <a:endParaRPr lang="en-US" altLang="zh-CN" dirty="0"/>
          </a:p>
          <a:p>
            <a:pPr lvl="1"/>
            <a:r>
              <a:rPr lang="zh-CN" altLang="en-US" dirty="0"/>
              <a:t>树中每个结点表示子集中的一个成员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根结点的成员兼作子集的名称</a:t>
            </a:r>
            <a:endParaRPr lang="en-US" altLang="zh-CN" dirty="0"/>
          </a:p>
          <a:p>
            <a:r>
              <a:rPr lang="zh-CN" altLang="en-US" dirty="0"/>
              <a:t>集合的“并”操作</a:t>
            </a:r>
            <a:endParaRPr lang="en-US" altLang="zh-CN" dirty="0"/>
          </a:p>
          <a:p>
            <a:pPr lvl="1"/>
            <a:r>
              <a:rPr lang="zh-CN" altLang="en-US" dirty="0"/>
              <a:t>将一棵子集树的根指向另一棵子集树的根</a:t>
            </a:r>
            <a:endParaRPr lang="en-US" altLang="zh-CN" dirty="0"/>
          </a:p>
          <a:p>
            <a:r>
              <a:rPr lang="zh-CN" altLang="en-US" dirty="0"/>
              <a:t>存储结构</a:t>
            </a:r>
            <a:r>
              <a:rPr lang="en-US" altLang="zh-CN" dirty="0"/>
              <a:t>——</a:t>
            </a:r>
            <a:r>
              <a:rPr lang="zh-CN" altLang="en-US" dirty="0"/>
              <a:t>双亲表示法</a:t>
            </a:r>
            <a:endParaRPr lang="en-US" altLang="zh-CN" dirty="0"/>
          </a:p>
          <a:p>
            <a:pPr lvl="1"/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Ptree</a:t>
            </a:r>
            <a:r>
              <a:rPr lang="en-US" altLang="zh-CN" dirty="0"/>
              <a:t> </a:t>
            </a:r>
            <a:r>
              <a:rPr lang="en-US" altLang="zh-CN" dirty="0" err="1"/>
              <a:t>MFSet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260123" y="1540900"/>
            <a:ext cx="5931877" cy="4525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ADT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{</a:t>
            </a: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数据对象：若设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是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MFSet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型的集合，则它由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n&gt;0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）个子集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en-US" altLang="zh-CN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（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=1,2,…n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）构成，每个子集的成员都是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[-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maxnumber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maxnumber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内的整数；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数据关系：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en-US" altLang="zh-CN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S</a:t>
            </a:r>
            <a:r>
              <a:rPr lang="en-US" altLang="zh-CN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…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en-US" altLang="zh-CN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=S</a:t>
            </a: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基本操作：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   Initial(&amp;S,n,x</a:t>
            </a:r>
            <a:r>
              <a:rPr lang="en-US" altLang="zh-CN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1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,x</a:t>
            </a:r>
            <a:r>
              <a:rPr lang="en-US" altLang="zh-CN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2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,…,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);</a:t>
            </a: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Find(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S,x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); //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查找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中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x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所属的子集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en-US" altLang="zh-CN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Merge(&amp;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S,i,j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); //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归并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}ADT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;</a:t>
            </a: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131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281321" y="1954026"/>
            <a:ext cx="2016224" cy="2621905"/>
            <a:chOff x="1677365" y="1882018"/>
            <a:chExt cx="2016224" cy="2621905"/>
          </a:xfrm>
        </p:grpSpPr>
        <p:sp>
          <p:nvSpPr>
            <p:cNvPr id="8" name="椭圆 7"/>
            <p:cNvSpPr/>
            <p:nvPr/>
          </p:nvSpPr>
          <p:spPr bwMode="auto">
            <a:xfrm>
              <a:off x="2397445" y="188201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677365" y="317816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397445" y="317816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117525" y="317816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9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365" y="4042258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lang="en-US" altLang="zh-CN" sz="2400" i="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={1,3,6,9}</a:t>
              </a:r>
              <a:endParaRPr lang="zh-CN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9" name="直接箭头连接符 38"/>
            <p:cNvCxnSpPr>
              <a:stCxn id="9" idx="0"/>
              <a:endCxn id="8" idx="3"/>
            </p:cNvCxnSpPr>
            <p:nvPr/>
          </p:nvCxnSpPr>
          <p:spPr>
            <a:xfrm flipV="1">
              <a:off x="1893389" y="2250794"/>
              <a:ext cx="567328" cy="9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0" idx="0"/>
              <a:endCxn id="8" idx="4"/>
            </p:cNvCxnSpPr>
            <p:nvPr/>
          </p:nvCxnSpPr>
          <p:spPr>
            <a:xfrm flipV="1">
              <a:off x="2613469" y="231406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1" idx="0"/>
              <a:endCxn id="8" idx="5"/>
            </p:cNvCxnSpPr>
            <p:nvPr/>
          </p:nvCxnSpPr>
          <p:spPr>
            <a:xfrm flipH="1" flipV="1">
              <a:off x="2766221" y="2250794"/>
              <a:ext cx="567328" cy="9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4341661" y="1954026"/>
            <a:ext cx="1512168" cy="2621905"/>
            <a:chOff x="4341661" y="1954026"/>
            <a:chExt cx="1512168" cy="2621905"/>
          </a:xfrm>
        </p:grpSpPr>
        <p:sp>
          <p:nvSpPr>
            <p:cNvPr id="17" name="椭圆 16"/>
            <p:cNvSpPr/>
            <p:nvPr/>
          </p:nvSpPr>
          <p:spPr bwMode="auto">
            <a:xfrm>
              <a:off x="4845717" y="1954026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4341661" y="325017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8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349773" y="325017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10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30"/>
            <p:cNvSpPr txBox="1"/>
            <p:nvPr/>
          </p:nvSpPr>
          <p:spPr>
            <a:xfrm>
              <a:off x="4341661" y="4114266"/>
              <a:ext cx="15121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i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altLang="zh-CN" dirty="0"/>
                <a:t>S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={2,8,10}</a:t>
              </a:r>
              <a:endParaRPr lang="zh-CN" altLang="en-US" dirty="0"/>
            </a:p>
          </p:txBody>
        </p:sp>
        <p:cxnSp>
          <p:nvCxnSpPr>
            <p:cNvPr id="47" name="直接箭头连接符 46"/>
            <p:cNvCxnSpPr>
              <a:stCxn id="18" idx="0"/>
              <a:endCxn id="17" idx="3"/>
            </p:cNvCxnSpPr>
            <p:nvPr/>
          </p:nvCxnSpPr>
          <p:spPr>
            <a:xfrm flipV="1">
              <a:off x="4557685" y="2322802"/>
              <a:ext cx="351304" cy="9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9" idx="0"/>
              <a:endCxn id="17" idx="5"/>
            </p:cNvCxnSpPr>
            <p:nvPr/>
          </p:nvCxnSpPr>
          <p:spPr>
            <a:xfrm flipH="1" flipV="1">
              <a:off x="5214493" y="2322802"/>
              <a:ext cx="351304" cy="9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6789933" y="1954026"/>
            <a:ext cx="2448272" cy="3846041"/>
            <a:chOff x="6789933" y="1954026"/>
            <a:chExt cx="2448272" cy="3846041"/>
          </a:xfrm>
        </p:grpSpPr>
        <p:sp>
          <p:nvSpPr>
            <p:cNvPr id="24" name="椭圆 23"/>
            <p:cNvSpPr/>
            <p:nvPr/>
          </p:nvSpPr>
          <p:spPr bwMode="auto">
            <a:xfrm>
              <a:off x="8086077" y="1954026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8086077" y="325017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8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8734149" y="325017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10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510013" y="325017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6789933" y="454631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7510013" y="454631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8230093" y="454631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9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48"/>
            <p:cNvSpPr txBox="1"/>
            <p:nvPr/>
          </p:nvSpPr>
          <p:spPr>
            <a:xfrm>
              <a:off x="7221981" y="5338402"/>
              <a:ext cx="2016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lang="en-US" altLang="zh-CN" sz="2400" i="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= S</a:t>
              </a:r>
              <a:r>
                <a:rPr lang="en-US" altLang="zh-CN" sz="2400" i="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en-US" altLang="zh-CN" sz="2400" i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∪ S</a:t>
              </a:r>
              <a:r>
                <a:rPr lang="en-US" altLang="zh-CN" sz="2400" i="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4" name="直接箭头连接符 53"/>
            <p:cNvCxnSpPr>
              <a:stCxn id="29" idx="0"/>
              <a:endCxn id="24" idx="3"/>
            </p:cNvCxnSpPr>
            <p:nvPr/>
          </p:nvCxnSpPr>
          <p:spPr>
            <a:xfrm flipV="1">
              <a:off x="7726037" y="2322802"/>
              <a:ext cx="423312" cy="9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5" idx="0"/>
              <a:endCxn id="24" idx="4"/>
            </p:cNvCxnSpPr>
            <p:nvPr/>
          </p:nvCxnSpPr>
          <p:spPr>
            <a:xfrm flipV="1">
              <a:off x="8302101" y="2386074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6" idx="0"/>
              <a:endCxn id="24" idx="5"/>
            </p:cNvCxnSpPr>
            <p:nvPr/>
          </p:nvCxnSpPr>
          <p:spPr>
            <a:xfrm flipH="1" flipV="1">
              <a:off x="8454853" y="2322802"/>
              <a:ext cx="495320" cy="9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0" idx="0"/>
              <a:endCxn id="29" idx="3"/>
            </p:cNvCxnSpPr>
            <p:nvPr/>
          </p:nvCxnSpPr>
          <p:spPr>
            <a:xfrm flipV="1">
              <a:off x="7005957" y="3618946"/>
              <a:ext cx="567328" cy="9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31" idx="0"/>
              <a:endCxn id="29" idx="4"/>
            </p:cNvCxnSpPr>
            <p:nvPr/>
          </p:nvCxnSpPr>
          <p:spPr>
            <a:xfrm flipV="1">
              <a:off x="7726037" y="3682218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2" idx="0"/>
              <a:endCxn id="29" idx="5"/>
            </p:cNvCxnSpPr>
            <p:nvPr/>
          </p:nvCxnSpPr>
          <p:spPr>
            <a:xfrm flipH="1" flipV="1">
              <a:off x="7878789" y="3618946"/>
              <a:ext cx="567328" cy="9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20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  <a:r>
              <a:rPr lang="en-US" altLang="zh-CN" dirty="0"/>
              <a:t>——</a:t>
            </a:r>
            <a:r>
              <a:rPr lang="zh-CN" altLang="en-US" dirty="0"/>
              <a:t>查找 </a:t>
            </a:r>
            <a:r>
              <a:rPr lang="en-US" altLang="zh-CN" dirty="0"/>
              <a:t>&amp; </a:t>
            </a:r>
            <a:r>
              <a:rPr lang="zh-CN" altLang="en-US" dirty="0"/>
              <a:t>归并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6949" y="2363366"/>
            <a:ext cx="6175716" cy="3826412"/>
          </a:xfr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/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find_mfset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S,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)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{//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找集合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中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所在子集的根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   if(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&lt;1 ||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) return -1; 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//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不属于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的任一子集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for(j=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;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[j].parent&gt;0; j=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[j].parent);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   return j;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}</a:t>
            </a:r>
          </a:p>
          <a:p>
            <a:pPr marL="0" indent="0" defTabSz="914400">
              <a:lnSpc>
                <a:spcPct val="120000"/>
              </a:lnSpc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369452" y="5358781"/>
            <a:ext cx="1907516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i="0">
                <a:solidFill>
                  <a:schemeClr val="bg1"/>
                </a:solidFill>
                <a:ea typeface="+mj-ea"/>
              </a:defRPr>
            </a:lvl1pPr>
          </a:lstStyle>
          <a:p>
            <a:r>
              <a:rPr lang="en-US" altLang="zh-CN" dirty="0"/>
              <a:t>T(n)=O(d)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为树的深度</a:t>
            </a:r>
          </a:p>
        </p:txBody>
      </p:sp>
      <p:sp>
        <p:nvSpPr>
          <p:cNvPr id="8" name="矩形 7"/>
          <p:cNvSpPr/>
          <p:nvPr/>
        </p:nvSpPr>
        <p:spPr>
          <a:xfrm>
            <a:off x="196949" y="1727422"/>
            <a:ext cx="1005403" cy="635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4A66AC"/>
              </a:buClr>
              <a:buSzPct val="70000"/>
            </a:pP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ea typeface="黑体" panose="02010609060101010101" pitchFamily="49" charset="-122"/>
              </a:rPr>
              <a:t>查找</a:t>
            </a:r>
            <a:endParaRPr lang="en-US" altLang="zh-CN" sz="3200" dirty="0">
              <a:solidFill>
                <a:prstClr val="black">
                  <a:lumMod val="85000"/>
                  <a:lumOff val="1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414868" y="2363366"/>
            <a:ext cx="5761152" cy="3826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Status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merge_mfset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 &amp;S,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j)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{//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和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[j]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分别为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的互不相交的两个子集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Sj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的根结点，求其并集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if(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&lt;1 ||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|| j&lt;1 || j&gt;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) 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	return ERROR; 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].parent=j;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 return OK;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}</a:t>
            </a:r>
          </a:p>
          <a:p>
            <a:pPr marL="0" indent="0" defTabSz="914400">
              <a:lnSpc>
                <a:spcPct val="120000"/>
              </a:lnSpc>
              <a:buFont typeface="Times New Roman" panose="02020603050405020304" pitchFamily="18" charset="0"/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0699916" y="5728113"/>
            <a:ext cx="14339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chemeClr val="bg1"/>
                </a:solidFill>
                <a:ea typeface="+mj-ea"/>
              </a:rPr>
              <a:t>T(n)=O(1)</a:t>
            </a:r>
            <a:endParaRPr lang="zh-CN" altLang="en-US" sz="2400" i="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6968" y="1727423"/>
            <a:ext cx="1005403" cy="635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4A66AC"/>
              </a:buClr>
              <a:buSzPct val="70000"/>
            </a:pP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ea typeface="黑体" panose="02010609060101010101" pitchFamily="49" charset="-122"/>
              </a:rPr>
              <a:t>归并</a:t>
            </a:r>
            <a:endParaRPr lang="en-US" altLang="zh-CN" sz="3200" dirty="0">
              <a:solidFill>
                <a:prstClr val="black">
                  <a:lumMod val="85000"/>
                  <a:lumOff val="15000"/>
                </a:prst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6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  <a:r>
              <a:rPr lang="en-US" altLang="zh-CN" dirty="0"/>
              <a:t>——</a:t>
            </a:r>
            <a:r>
              <a:rPr lang="zh-CN" altLang="en-US" dirty="0"/>
              <a:t>并的极端例子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7526" y="1530346"/>
            <a:ext cx="5945945" cy="5194011"/>
          </a:xfrm>
        </p:spPr>
        <p:txBody>
          <a:bodyPr>
            <a:normAutofit/>
          </a:bodyPr>
          <a:lstStyle/>
          <a:p>
            <a:r>
              <a:rPr lang="zh-CN" altLang="en-US" dirty="0"/>
              <a:t>每次都是含成员多的根结点指向含成员少的根结点，最后得到的树深度为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改进</a:t>
            </a:r>
            <a:endParaRPr lang="en-US" altLang="zh-CN" dirty="0"/>
          </a:p>
          <a:p>
            <a:pPr lvl="1"/>
            <a:r>
              <a:rPr lang="zh-CN" altLang="en-US" dirty="0"/>
              <a:t>“并”之前先判断子集中含成员的数目</a:t>
            </a:r>
            <a:endParaRPr lang="en-US" altLang="zh-CN" dirty="0"/>
          </a:p>
          <a:p>
            <a:pPr lvl="2"/>
            <a:r>
              <a:rPr lang="zh-CN" altLang="en-US" dirty="0"/>
              <a:t>令成员少的子集树根指向含成员多的子集的根</a:t>
            </a:r>
          </a:p>
          <a:p>
            <a:pPr lvl="1"/>
            <a:r>
              <a:rPr lang="zh-CN" altLang="en-US" dirty="0"/>
              <a:t>修改结构，令根结点的</a:t>
            </a:r>
            <a:r>
              <a:rPr lang="en-US" altLang="zh-CN" dirty="0"/>
              <a:t>parent</a:t>
            </a:r>
            <a:r>
              <a:rPr lang="zh-CN" altLang="en-US" dirty="0"/>
              <a:t>域存储子集中所含成员数量的负值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894583" y="1948639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830687" y="1948639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766791" y="1948639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711007" y="1948639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n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0887" y="1732615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4583" y="1516591"/>
            <a:ext cx="389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000" i="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0687" y="1516591"/>
            <a:ext cx="389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000" i="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6791" y="1516591"/>
            <a:ext cx="389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000" i="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1007" y="1516591"/>
            <a:ext cx="393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000" i="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84433" y="5286211"/>
            <a:ext cx="432048" cy="1224136"/>
            <a:chOff x="1835696" y="4437112"/>
            <a:chExt cx="432048" cy="1224136"/>
          </a:xfrm>
        </p:grpSpPr>
        <p:sp>
          <p:nvSpPr>
            <p:cNvPr id="15" name="椭圆 14"/>
            <p:cNvSpPr/>
            <p:nvPr/>
          </p:nvSpPr>
          <p:spPr bwMode="auto">
            <a:xfrm>
              <a:off x="1835696" y="522920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835696" y="443711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5" idx="0"/>
              <a:endCxn id="16" idx="4"/>
            </p:cNvCxnSpPr>
            <p:nvPr/>
          </p:nvCxnSpPr>
          <p:spPr bwMode="auto">
            <a:xfrm flipV="1">
              <a:off x="2051720" y="4869160"/>
              <a:ext cx="0" cy="36004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598697" y="4422115"/>
            <a:ext cx="432048" cy="2088232"/>
            <a:chOff x="2915816" y="3573016"/>
            <a:chExt cx="432048" cy="2088232"/>
          </a:xfrm>
        </p:grpSpPr>
        <p:sp>
          <p:nvSpPr>
            <p:cNvPr id="19" name="椭圆 18"/>
            <p:cNvSpPr/>
            <p:nvPr/>
          </p:nvSpPr>
          <p:spPr bwMode="auto">
            <a:xfrm>
              <a:off x="2915816" y="522920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2915816" y="443711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9" idx="0"/>
              <a:endCxn id="20" idx="4"/>
            </p:cNvCxnSpPr>
            <p:nvPr/>
          </p:nvCxnSpPr>
          <p:spPr bwMode="auto">
            <a:xfrm flipV="1">
              <a:off x="3131840" y="4869160"/>
              <a:ext cx="0" cy="36004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 bwMode="auto">
            <a:xfrm>
              <a:off x="2915816" y="3573016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0" idx="0"/>
              <a:endCxn id="22" idx="4"/>
            </p:cNvCxnSpPr>
            <p:nvPr/>
          </p:nvCxnSpPr>
          <p:spPr bwMode="auto">
            <a:xfrm flipV="1">
              <a:off x="3131840" y="4005064"/>
              <a:ext cx="0" cy="43204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014946" y="2909947"/>
            <a:ext cx="738664" cy="3600400"/>
            <a:chOff x="5214281" y="2204864"/>
            <a:chExt cx="738664" cy="3600400"/>
          </a:xfrm>
        </p:grpSpPr>
        <p:sp>
          <p:nvSpPr>
            <p:cNvPr id="25" name="椭圆 24"/>
            <p:cNvSpPr/>
            <p:nvPr/>
          </p:nvSpPr>
          <p:spPr bwMode="auto">
            <a:xfrm>
              <a:off x="5364088" y="5373216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364088" y="458112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5" idx="0"/>
              <a:endCxn id="26" idx="4"/>
            </p:cNvCxnSpPr>
            <p:nvPr/>
          </p:nvCxnSpPr>
          <p:spPr bwMode="auto">
            <a:xfrm flipV="1">
              <a:off x="5580112" y="5013176"/>
              <a:ext cx="0" cy="36004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 bwMode="auto">
            <a:xfrm>
              <a:off x="5364088" y="371703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26" idx="0"/>
              <a:endCxn id="28" idx="4"/>
            </p:cNvCxnSpPr>
            <p:nvPr/>
          </p:nvCxnSpPr>
          <p:spPr bwMode="auto">
            <a:xfrm flipV="1">
              <a:off x="5580112" y="4149080"/>
              <a:ext cx="0" cy="43204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0"/>
              <a:endCxn id="31" idx="2"/>
            </p:cNvCxnSpPr>
            <p:nvPr/>
          </p:nvCxnSpPr>
          <p:spPr bwMode="auto">
            <a:xfrm flipV="1">
              <a:off x="5580112" y="3429000"/>
              <a:ext cx="3501" cy="288032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1"/>
            <p:cNvSpPr txBox="1"/>
            <p:nvPr/>
          </p:nvSpPr>
          <p:spPr>
            <a:xfrm>
              <a:off x="5214281" y="2996952"/>
              <a:ext cx="738664" cy="4320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5364088" y="220486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n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580112" y="2636912"/>
              <a:ext cx="3501" cy="36004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87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  <a:r>
              <a:rPr lang="en-US" altLang="zh-CN" dirty="0"/>
              <a:t>——</a:t>
            </a:r>
            <a:r>
              <a:rPr lang="zh-CN" altLang="en-US" dirty="0"/>
              <a:t>“并”的改进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796105" y="3129994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773693" y="3129994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979705" y="3129994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973751" y="3129994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n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9599" y="2522199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105" y="1833850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400" i="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3693" y="1833850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400" i="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79705" y="1833850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400" i="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73751" y="1833850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400" i="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96105" y="2337906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-1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5" idx="0"/>
            <a:endCxn id="14" idx="4"/>
          </p:cNvCxnSpPr>
          <p:nvPr/>
        </p:nvCxnSpPr>
        <p:spPr bwMode="auto">
          <a:xfrm flipV="1">
            <a:off x="1012129" y="2769954"/>
            <a:ext cx="0" cy="36004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1773693" y="2337906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-1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6" idx="0"/>
            <a:endCxn id="16" idx="4"/>
          </p:cNvCxnSpPr>
          <p:nvPr/>
        </p:nvCxnSpPr>
        <p:spPr bwMode="auto">
          <a:xfrm flipV="1">
            <a:off x="1989717" y="2769954"/>
            <a:ext cx="0" cy="36004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 bwMode="auto">
          <a:xfrm>
            <a:off x="2979705" y="2337906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-1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7" idx="0"/>
            <a:endCxn id="18" idx="4"/>
          </p:cNvCxnSpPr>
          <p:nvPr/>
        </p:nvCxnSpPr>
        <p:spPr bwMode="auto">
          <a:xfrm flipV="1">
            <a:off x="3195729" y="2769954"/>
            <a:ext cx="0" cy="36004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4973751" y="2337906"/>
            <a:ext cx="432048" cy="43204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-1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>
            <a:stCxn id="8" idx="0"/>
            <a:endCxn id="20" idx="4"/>
          </p:cNvCxnSpPr>
          <p:nvPr/>
        </p:nvCxnSpPr>
        <p:spPr bwMode="auto">
          <a:xfrm flipV="1">
            <a:off x="5189775" y="2769954"/>
            <a:ext cx="0" cy="360040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773693" y="4138106"/>
            <a:ext cx="432048" cy="2016224"/>
            <a:chOff x="1619672" y="3717032"/>
            <a:chExt cx="432048" cy="2016224"/>
          </a:xfrm>
        </p:grpSpPr>
        <p:sp>
          <p:nvSpPr>
            <p:cNvPr id="23" name="椭圆 22"/>
            <p:cNvSpPr/>
            <p:nvPr/>
          </p:nvSpPr>
          <p:spPr bwMode="auto">
            <a:xfrm>
              <a:off x="1619672" y="530120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1619672" y="450912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3" idx="0"/>
              <a:endCxn id="24" idx="4"/>
            </p:cNvCxnSpPr>
            <p:nvPr/>
          </p:nvCxnSpPr>
          <p:spPr bwMode="auto">
            <a:xfrm flipV="1">
              <a:off x="1835696" y="4941168"/>
              <a:ext cx="0" cy="36004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 bwMode="auto">
            <a:xfrm>
              <a:off x="1619672" y="371703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-2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4" idx="0"/>
              <a:endCxn id="26" idx="4"/>
            </p:cNvCxnSpPr>
            <p:nvPr/>
          </p:nvCxnSpPr>
          <p:spPr bwMode="auto">
            <a:xfrm flipV="1">
              <a:off x="1835696" y="4149080"/>
              <a:ext cx="0" cy="36004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691673" y="4138106"/>
            <a:ext cx="1152128" cy="2016224"/>
            <a:chOff x="2267744" y="3717032"/>
            <a:chExt cx="1152128" cy="2016224"/>
          </a:xfrm>
        </p:grpSpPr>
        <p:sp>
          <p:nvSpPr>
            <p:cNvPr id="29" name="椭圆 28"/>
            <p:cNvSpPr/>
            <p:nvPr/>
          </p:nvSpPr>
          <p:spPr bwMode="auto">
            <a:xfrm>
              <a:off x="2267744" y="530120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627784" y="450912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9" idx="0"/>
              <a:endCxn id="30" idx="3"/>
            </p:cNvCxnSpPr>
            <p:nvPr/>
          </p:nvCxnSpPr>
          <p:spPr bwMode="auto">
            <a:xfrm flipV="1">
              <a:off x="2483768" y="4877896"/>
              <a:ext cx="207288" cy="423312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 bwMode="auto">
            <a:xfrm>
              <a:off x="2627784" y="371703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-3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直接箭头连接符 32"/>
            <p:cNvCxnSpPr>
              <a:stCxn id="30" idx="0"/>
              <a:endCxn id="32" idx="4"/>
            </p:cNvCxnSpPr>
            <p:nvPr/>
          </p:nvCxnSpPr>
          <p:spPr bwMode="auto">
            <a:xfrm flipV="1">
              <a:off x="2843808" y="4149080"/>
              <a:ext cx="0" cy="36004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 bwMode="auto">
            <a:xfrm>
              <a:off x="2987824" y="530120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34" idx="0"/>
              <a:endCxn id="30" idx="5"/>
            </p:cNvCxnSpPr>
            <p:nvPr/>
          </p:nvCxnSpPr>
          <p:spPr bwMode="auto">
            <a:xfrm flipH="1" flipV="1">
              <a:off x="2996560" y="4877896"/>
              <a:ext cx="207288" cy="423312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181663" y="4138106"/>
            <a:ext cx="2016224" cy="2016224"/>
            <a:chOff x="5868144" y="3717032"/>
            <a:chExt cx="2016224" cy="2016224"/>
          </a:xfrm>
        </p:grpSpPr>
        <p:sp>
          <p:nvSpPr>
            <p:cNvPr id="37" name="TextBox 66"/>
            <p:cNvSpPr txBox="1"/>
            <p:nvPr/>
          </p:nvSpPr>
          <p:spPr>
            <a:xfrm>
              <a:off x="7020272" y="5019750"/>
              <a:ext cx="64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5868144" y="530120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6660232" y="450912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8" idx="0"/>
              <a:endCxn id="39" idx="3"/>
            </p:cNvCxnSpPr>
            <p:nvPr/>
          </p:nvCxnSpPr>
          <p:spPr bwMode="auto">
            <a:xfrm flipV="1">
              <a:off x="6084168" y="4877896"/>
              <a:ext cx="639336" cy="423312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 bwMode="auto">
            <a:xfrm>
              <a:off x="6660232" y="371703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-n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9" idx="0"/>
              <a:endCxn id="41" idx="4"/>
            </p:cNvCxnSpPr>
            <p:nvPr/>
          </p:nvCxnSpPr>
          <p:spPr bwMode="auto">
            <a:xfrm flipV="1">
              <a:off x="6876256" y="4149080"/>
              <a:ext cx="0" cy="36004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 bwMode="auto">
            <a:xfrm>
              <a:off x="6660232" y="530120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直接箭头连接符 43"/>
            <p:cNvCxnSpPr>
              <a:stCxn id="43" idx="0"/>
              <a:endCxn id="39" idx="4"/>
            </p:cNvCxnSpPr>
            <p:nvPr/>
          </p:nvCxnSpPr>
          <p:spPr bwMode="auto">
            <a:xfrm flipV="1">
              <a:off x="6876256" y="4941168"/>
              <a:ext cx="0" cy="360040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 bwMode="auto">
            <a:xfrm>
              <a:off x="7452320" y="530120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n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直接箭头连接符 45"/>
            <p:cNvCxnSpPr>
              <a:stCxn id="45" idx="0"/>
              <a:endCxn id="39" idx="5"/>
            </p:cNvCxnSpPr>
            <p:nvPr/>
          </p:nvCxnSpPr>
          <p:spPr bwMode="auto">
            <a:xfrm flipH="1" flipV="1">
              <a:off x="7029008" y="4877896"/>
              <a:ext cx="639336" cy="423312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6382998" y="1107706"/>
            <a:ext cx="5656366" cy="5573098"/>
          </a:xfr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 fontScale="92500" lnSpcReduction="20000"/>
          </a:bodyPr>
          <a:lstStyle/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void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mix_mfset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&amp; S,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j)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{//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和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[j]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分别为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的互不相交的两个子集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Sj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的根结点，求其并集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if(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&lt;1 ||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|| j&lt;1 || j&gt;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) 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return ERROR; 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if(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].parent&gt;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[j].parent){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// Si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所含成员数比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Sj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少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 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[j].parent+=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].parent;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].parent=j;}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 else{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].parent+=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[j].parent;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[j].parent=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;} }</a:t>
            </a:r>
          </a:p>
          <a:p>
            <a:pPr marL="0" indent="0" defTabSz="91440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</a:rPr>
              <a:t>	  return OK;}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  <a:p>
            <a:pPr marL="0" indent="0" defTabSz="914400"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49" name="TextBox 4"/>
          <p:cNvSpPr txBox="1"/>
          <p:nvPr/>
        </p:nvSpPr>
        <p:spPr>
          <a:xfrm>
            <a:off x="10110518" y="6219050"/>
            <a:ext cx="1875157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chemeClr val="bg1"/>
                </a:solidFill>
                <a:ea typeface="+mj-ea"/>
              </a:rPr>
              <a:t>T(n)=O(</a:t>
            </a:r>
            <a:r>
              <a:rPr lang="en-US" altLang="zh-CN" sz="2400" i="0" dirty="0" err="1">
                <a:solidFill>
                  <a:schemeClr val="bg1"/>
                </a:solidFill>
                <a:ea typeface="+mj-ea"/>
              </a:rPr>
              <a:t>nlogn</a:t>
            </a:r>
            <a:r>
              <a:rPr lang="en-US" altLang="zh-CN" sz="2400" i="0" dirty="0">
                <a:solidFill>
                  <a:schemeClr val="bg1"/>
                </a:solidFill>
                <a:ea typeface="+mj-ea"/>
              </a:rPr>
              <a:t>)</a:t>
            </a:r>
            <a:endParaRPr lang="zh-CN" altLang="en-US" sz="2400" i="0" dirty="0">
              <a:solidFill>
                <a:schemeClr val="bg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790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6" grpId="0" animBg="1"/>
      <p:bldP spid="18" grpId="0" animBg="1"/>
      <p:bldP spid="20" grpId="0" animBg="1"/>
      <p:bldP spid="48" grpId="0" animBg="1"/>
      <p:bldP spid="4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  <a:r>
              <a:rPr lang="en-US" altLang="zh-CN" dirty="0"/>
              <a:t>——</a:t>
            </a:r>
            <a:r>
              <a:rPr lang="zh-CN" altLang="en-US" dirty="0"/>
              <a:t>“查”的改进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234" y="1530346"/>
            <a:ext cx="5064369" cy="214771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Times New Roman" pitchFamily="18" charset="0"/>
              </a:rPr>
              <a:t>当元素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i</a:t>
            </a:r>
            <a:r>
              <a:rPr lang="zh-CN" altLang="en-US" dirty="0">
                <a:latin typeface="+mn-lt"/>
                <a:cs typeface="Times New Roman" pitchFamily="18" charset="0"/>
              </a:rPr>
              <a:t>不在树的第二层时，增加“压缩路径”功能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+mn-lt"/>
                <a:cs typeface="Times New Roman" pitchFamily="18" charset="0"/>
              </a:rPr>
              <a:t>将所有从根到元素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i</a:t>
            </a:r>
            <a:r>
              <a:rPr lang="zh-CN" altLang="en-US" dirty="0">
                <a:latin typeface="+mn-lt"/>
                <a:cs typeface="Times New Roman" pitchFamily="18" charset="0"/>
              </a:rPr>
              <a:t>路径上的元素都变成树根的孩子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33513" y="3790769"/>
            <a:ext cx="1464316" cy="2558820"/>
            <a:chOff x="297412" y="4222650"/>
            <a:chExt cx="1464316" cy="2558820"/>
          </a:xfrm>
        </p:grpSpPr>
        <p:sp>
          <p:nvSpPr>
            <p:cNvPr id="6" name="椭圆 5"/>
            <p:cNvSpPr/>
            <p:nvPr/>
          </p:nvSpPr>
          <p:spPr bwMode="auto">
            <a:xfrm>
              <a:off x="609600" y="568021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969640" y="497253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6" idx="0"/>
              <a:endCxn id="7" idx="3"/>
            </p:cNvCxnSpPr>
            <p:nvPr/>
          </p:nvCxnSpPr>
          <p:spPr bwMode="auto">
            <a:xfrm flipV="1">
              <a:off x="825624" y="5341310"/>
              <a:ext cx="207288" cy="338904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 bwMode="auto">
            <a:xfrm>
              <a:off x="969640" y="4222650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-5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7" idx="0"/>
              <a:endCxn id="9" idx="4"/>
            </p:cNvCxnSpPr>
            <p:nvPr/>
          </p:nvCxnSpPr>
          <p:spPr bwMode="auto">
            <a:xfrm flipV="1">
              <a:off x="1185664" y="4654698"/>
              <a:ext cx="0" cy="317836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 bwMode="auto">
            <a:xfrm>
              <a:off x="1329680" y="5680214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1" idx="0"/>
              <a:endCxn id="7" idx="5"/>
            </p:cNvCxnSpPr>
            <p:nvPr/>
          </p:nvCxnSpPr>
          <p:spPr bwMode="auto">
            <a:xfrm flipH="1" flipV="1">
              <a:off x="1338416" y="5341310"/>
              <a:ext cx="207288" cy="338904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 bwMode="auto">
            <a:xfrm>
              <a:off x="297412" y="634942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904948" y="6349422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6" idx="3"/>
            </p:cNvCxnSpPr>
            <p:nvPr/>
          </p:nvCxnSpPr>
          <p:spPr bwMode="auto">
            <a:xfrm flipV="1">
              <a:off x="513436" y="6048990"/>
              <a:ext cx="159436" cy="300432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4" idx="0"/>
              <a:endCxn id="6" idx="5"/>
            </p:cNvCxnSpPr>
            <p:nvPr/>
          </p:nvCxnSpPr>
          <p:spPr bwMode="auto">
            <a:xfrm flipH="1" flipV="1">
              <a:off x="978376" y="6048990"/>
              <a:ext cx="142596" cy="300432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810214" y="3799471"/>
            <a:ext cx="2090923" cy="1892476"/>
            <a:chOff x="2388181" y="4118811"/>
            <a:chExt cx="2090923" cy="1892476"/>
          </a:xfrm>
        </p:grpSpPr>
        <p:sp>
          <p:nvSpPr>
            <p:cNvPr id="25" name="椭圆 24"/>
            <p:cNvSpPr/>
            <p:nvPr/>
          </p:nvSpPr>
          <p:spPr bwMode="auto">
            <a:xfrm>
              <a:off x="2388181" y="556203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3202513" y="4868695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5" idx="0"/>
              <a:endCxn id="26" idx="3"/>
            </p:cNvCxnSpPr>
            <p:nvPr/>
          </p:nvCxnSpPr>
          <p:spPr bwMode="auto">
            <a:xfrm flipV="1">
              <a:off x="2604205" y="5237471"/>
              <a:ext cx="661580" cy="324567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 bwMode="auto">
            <a:xfrm>
              <a:off x="3202513" y="4118811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-5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26" idx="0"/>
              <a:endCxn id="28" idx="4"/>
            </p:cNvCxnSpPr>
            <p:nvPr/>
          </p:nvCxnSpPr>
          <p:spPr bwMode="auto">
            <a:xfrm flipV="1">
              <a:off x="3418537" y="4550859"/>
              <a:ext cx="0" cy="317836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 bwMode="auto">
            <a:xfrm>
              <a:off x="2939445" y="5562038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30" idx="0"/>
              <a:endCxn id="26" idx="4"/>
            </p:cNvCxnSpPr>
            <p:nvPr/>
          </p:nvCxnSpPr>
          <p:spPr bwMode="auto">
            <a:xfrm flipV="1">
              <a:off x="3155469" y="5300743"/>
              <a:ext cx="263068" cy="261295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 bwMode="auto">
            <a:xfrm>
              <a:off x="3523928" y="5579239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4047056" y="5579239"/>
              <a:ext cx="432048" cy="43204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32" idx="0"/>
              <a:endCxn id="26" idx="4"/>
            </p:cNvCxnSpPr>
            <p:nvPr/>
          </p:nvCxnSpPr>
          <p:spPr bwMode="auto">
            <a:xfrm flipH="1" flipV="1">
              <a:off x="3418537" y="5300743"/>
              <a:ext cx="321415" cy="278496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3" idx="0"/>
              <a:endCxn id="26" idx="5"/>
            </p:cNvCxnSpPr>
            <p:nvPr/>
          </p:nvCxnSpPr>
          <p:spPr bwMode="auto">
            <a:xfrm flipH="1" flipV="1">
              <a:off x="3571289" y="5237471"/>
              <a:ext cx="691791" cy="341768"/>
            </a:xfrm>
            <a:prstGeom prst="straightConnector1">
              <a:avLst/>
            </a:prstGeom>
            <a:ln>
              <a:headEnd type="none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右箭头 50"/>
          <p:cNvSpPr/>
          <p:nvPr/>
        </p:nvSpPr>
        <p:spPr>
          <a:xfrm>
            <a:off x="2323569" y="4680692"/>
            <a:ext cx="612385" cy="23743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anchor="ctr"/>
          <a:lstStyle/>
          <a:p>
            <a:pPr algn="ctr"/>
            <a:endParaRPr kumimoji="1" lang="zh-CN" altLang="en-US" sz="240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16635" y="1530346"/>
            <a:ext cx="6280879" cy="48192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fix_mfset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MFSet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&amp;S,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){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//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确定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所在子集，将从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至根路径上所有结点都变成根的孩子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if(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&lt;1 ||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S.n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 return -1; //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不属于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的任一子集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for(j=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[j].parent&gt;0; j=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S.nodes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[j].parent);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for(k=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k!=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j;k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=t){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	t=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S.node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[k].parent;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S.node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[k].parent=j;}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return j;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}//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fix_mfset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24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67286" y="1530347"/>
            <a:ext cx="11924714" cy="5123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numCol="2" spcCol="360000" rtlCol="0" anchor="t" anchorCtr="0">
            <a:normAutofit fontScale="92500"/>
          </a:bodyPr>
          <a:lstStyle>
            <a:lvl1pPr inden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defRPr>
            </a:lvl1pPr>
            <a:lvl2pPr marL="557199" indent="-214308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MiniSpanTree_Kruskal</a:t>
            </a:r>
            <a:r>
              <a:rPr lang="en-US" altLang="zh-CN" dirty="0"/>
              <a:t>(</a:t>
            </a:r>
            <a:r>
              <a:rPr lang="en-US" altLang="zh-CN" dirty="0" err="1"/>
              <a:t>ELGraph</a:t>
            </a:r>
            <a:r>
              <a:rPr lang="en-US" altLang="zh-CN" dirty="0"/>
              <a:t> G, </a:t>
            </a:r>
            <a:r>
              <a:rPr lang="en-US" altLang="zh-CN" dirty="0" err="1"/>
              <a:t>SqList</a:t>
            </a:r>
            <a:r>
              <a:rPr lang="en-US" altLang="zh-CN" dirty="0"/>
              <a:t>&amp; </a:t>
            </a:r>
            <a:r>
              <a:rPr lang="en-US" altLang="zh-CN" dirty="0" err="1"/>
              <a:t>MSTree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{// </a:t>
            </a:r>
            <a:r>
              <a:rPr lang="en-US" altLang="zh-CN" dirty="0" err="1"/>
              <a:t>G.edge</a:t>
            </a:r>
            <a:r>
              <a:rPr lang="en-US" altLang="zh-CN" dirty="0"/>
              <a:t> </a:t>
            </a:r>
            <a:r>
              <a:rPr lang="zh-CN" altLang="en-US" dirty="0"/>
              <a:t>中依权值从小到大存放有向网中各边，按克鲁斯卡尔算法求得生成树的边存放在顺序表 </a:t>
            </a:r>
            <a:r>
              <a:rPr lang="en-US" altLang="zh-CN" dirty="0" err="1"/>
              <a:t>MSTree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br>
              <a:rPr lang="zh-CN" altLang="en-US" dirty="0"/>
            </a:br>
            <a:r>
              <a:rPr lang="en-US" altLang="zh-CN" dirty="0" err="1"/>
              <a:t>MFSet</a:t>
            </a:r>
            <a:r>
              <a:rPr lang="en-US" altLang="zh-CN" dirty="0"/>
              <a:t> F;</a:t>
            </a:r>
            <a:br>
              <a:rPr lang="en-US" altLang="zh-CN" dirty="0"/>
            </a:br>
            <a:r>
              <a:rPr lang="en-US" altLang="zh-CN" dirty="0" err="1"/>
              <a:t>InitSet</a:t>
            </a:r>
            <a:r>
              <a:rPr lang="en-US" altLang="zh-CN" dirty="0"/>
              <a:t>(F, </a:t>
            </a:r>
            <a:r>
              <a:rPr lang="en-US" altLang="zh-CN" dirty="0" err="1"/>
              <a:t>G.vexnum</a:t>
            </a:r>
            <a:r>
              <a:rPr lang="en-US" altLang="zh-CN" dirty="0"/>
              <a:t>); // </a:t>
            </a:r>
            <a:r>
              <a:rPr lang="zh-CN" altLang="en-US" dirty="0"/>
              <a:t>初始化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棵树的集合</a:t>
            </a:r>
            <a:br>
              <a:rPr lang="zh-CN" altLang="en-US" dirty="0"/>
            </a:br>
            <a:r>
              <a:rPr lang="en-US" altLang="zh-CN" dirty="0" err="1"/>
              <a:t>InitList</a:t>
            </a:r>
            <a:r>
              <a:rPr lang="en-US" altLang="zh-CN" dirty="0"/>
              <a:t>(</a:t>
            </a:r>
            <a:r>
              <a:rPr lang="en-US" altLang="zh-CN" dirty="0" err="1"/>
              <a:t>MSTree</a:t>
            </a:r>
            <a:r>
              <a:rPr lang="en-US" altLang="zh-CN" dirty="0"/>
              <a:t>, </a:t>
            </a:r>
            <a:r>
              <a:rPr lang="en-US" altLang="zh-CN" dirty="0" err="1"/>
              <a:t>G.vexnum</a:t>
            </a:r>
            <a:r>
              <a:rPr lang="en-US" altLang="zh-CN" dirty="0"/>
              <a:t>);// </a:t>
            </a:r>
            <a:r>
              <a:rPr lang="zh-CN" altLang="en-US" dirty="0"/>
              <a:t>初始化生成树为空</a:t>
            </a:r>
            <a:br>
              <a:rPr lang="zh-CN" altLang="en-US" dirty="0"/>
            </a:br>
            <a:r>
              <a:rPr lang="en-US" altLang="zh-CN" dirty="0" err="1"/>
              <a:t>i</a:t>
            </a:r>
            <a:r>
              <a:rPr lang="en-US" altLang="zh-CN" dirty="0"/>
              <a:t>=0; k=1;</a:t>
            </a:r>
            <a:br>
              <a:rPr lang="en-US" altLang="zh-CN" dirty="0"/>
            </a:br>
            <a:r>
              <a:rPr lang="en-US" altLang="zh-CN" dirty="0"/>
              <a:t>while( k&lt;</a:t>
            </a:r>
            <a:r>
              <a:rPr lang="en-US" altLang="zh-CN" dirty="0" err="1"/>
              <a:t>G.vexnum</a:t>
            </a:r>
            <a:r>
              <a:rPr lang="en-US" altLang="zh-CN" dirty="0"/>
              <a:t> ) {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e = </a:t>
            </a:r>
            <a:r>
              <a:rPr lang="en-US" altLang="zh-CN" dirty="0" err="1"/>
              <a:t>G.edge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r>
              <a:rPr lang="zh-CN" altLang="en-US" dirty="0"/>
              <a:t>　　</a:t>
            </a:r>
            <a:r>
              <a:rPr lang="en-US" altLang="zh-CN" dirty="0"/>
              <a:t>// </a:t>
            </a:r>
            <a:r>
              <a:rPr lang="zh-CN" altLang="en-US" dirty="0"/>
              <a:t>取第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条权值最小的边 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r1 = </a:t>
            </a:r>
            <a:r>
              <a:rPr lang="en-US" altLang="zh-CN" dirty="0" err="1"/>
              <a:t>fix_mfset</a:t>
            </a:r>
            <a:r>
              <a:rPr lang="en-US" altLang="zh-CN" dirty="0"/>
              <a:t>(F, </a:t>
            </a:r>
            <a:r>
              <a:rPr lang="en-US" altLang="zh-CN" dirty="0" err="1"/>
              <a:t>LocateVex</a:t>
            </a:r>
            <a:r>
              <a:rPr lang="en-US" altLang="zh-CN" dirty="0"/>
              <a:t>(e.vex1));</a:t>
            </a:r>
            <a:br>
              <a:rPr lang="en-US" altLang="zh-CN" dirty="0"/>
            </a:br>
            <a:r>
              <a:rPr lang="zh-CN" altLang="en-US" dirty="0"/>
              <a:t>　    </a:t>
            </a:r>
            <a:r>
              <a:rPr lang="en-US" altLang="zh-CN" dirty="0"/>
              <a:t>r2 = </a:t>
            </a:r>
            <a:r>
              <a:rPr lang="en-US" altLang="zh-CN" dirty="0" err="1"/>
              <a:t>fix_mfset</a:t>
            </a:r>
            <a:r>
              <a:rPr lang="en-US" altLang="zh-CN" dirty="0"/>
              <a:t>(F, </a:t>
            </a:r>
            <a:r>
              <a:rPr lang="en-US" altLang="zh-CN" dirty="0" err="1"/>
              <a:t>LocateVex</a:t>
            </a:r>
            <a:r>
              <a:rPr lang="en-US" altLang="zh-CN" dirty="0"/>
              <a:t>(e.vex2));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返回两个顶点所在树的树根</a:t>
            </a:r>
            <a:br>
              <a:rPr lang="zh-CN" altLang="en-US" dirty="0"/>
            </a:br>
            <a:r>
              <a:rPr lang="zh-CN" altLang="en-US" dirty="0"/>
              <a:t>　    </a:t>
            </a:r>
            <a:r>
              <a:rPr lang="en-US" altLang="zh-CN" dirty="0"/>
              <a:t>if (r1 != r2) { </a:t>
            </a:r>
            <a:r>
              <a:rPr lang="zh-CN" altLang="en-US" dirty="0"/>
              <a:t>　　</a:t>
            </a:r>
            <a:r>
              <a:rPr lang="en-US" altLang="zh-CN" dirty="0"/>
              <a:t>// </a:t>
            </a:r>
            <a:r>
              <a:rPr lang="zh-CN" altLang="en-US" dirty="0"/>
              <a:t>选定生成树上第</a:t>
            </a:r>
            <a:r>
              <a:rPr lang="en-US" altLang="zh-CN" dirty="0"/>
              <a:t>k</a:t>
            </a:r>
            <a:r>
              <a:rPr lang="zh-CN" altLang="en-US" dirty="0"/>
              <a:t>条边</a:t>
            </a:r>
            <a:br>
              <a:rPr lang="zh-CN" altLang="en-US" dirty="0"/>
            </a:br>
            <a:r>
              <a:rPr lang="zh-CN" altLang="en-US" dirty="0"/>
              <a:t>　　      </a:t>
            </a:r>
            <a:r>
              <a:rPr lang="en-US" altLang="zh-CN" dirty="0"/>
              <a:t>if (</a:t>
            </a:r>
            <a:r>
              <a:rPr lang="en-US" altLang="zh-CN" dirty="0" err="1"/>
              <a:t>ListInsert</a:t>
            </a:r>
            <a:r>
              <a:rPr lang="en-US" altLang="zh-CN" dirty="0"/>
              <a:t>(</a:t>
            </a:r>
            <a:r>
              <a:rPr lang="en-US" altLang="zh-CN" dirty="0" err="1"/>
              <a:t>MSTree</a:t>
            </a:r>
            <a:r>
              <a:rPr lang="en-US" altLang="zh-CN" dirty="0"/>
              <a:t>, k, e)) </a:t>
            </a:r>
          </a:p>
          <a:p>
            <a:r>
              <a:rPr lang="en-US" altLang="zh-CN" dirty="0"/>
              <a:t>		k++;// </a:t>
            </a:r>
            <a:r>
              <a:rPr lang="zh-CN" altLang="en-US" dirty="0"/>
              <a:t>插入生成树</a:t>
            </a:r>
            <a:br>
              <a:rPr lang="zh-CN" altLang="en-US" dirty="0"/>
            </a:br>
            <a:r>
              <a:rPr lang="zh-CN" altLang="en-US" dirty="0"/>
              <a:t>　　　  </a:t>
            </a:r>
            <a:r>
              <a:rPr lang="en-US" altLang="zh-CN" dirty="0" err="1"/>
              <a:t>mix_mfset</a:t>
            </a:r>
            <a:r>
              <a:rPr lang="en-US" altLang="zh-CN" dirty="0"/>
              <a:t>(F, r1, r2);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将两棵树归并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} // if</a:t>
            </a:r>
            <a:br>
              <a:rPr lang="en-US" altLang="zh-CN" dirty="0"/>
            </a:br>
            <a:r>
              <a:rPr lang="zh-CN" altLang="en-US" dirty="0"/>
              <a:t>　　　</a:t>
            </a:r>
            <a:r>
              <a:rPr lang="en-US" altLang="zh-CN" dirty="0" err="1"/>
              <a:t>i</a:t>
            </a:r>
            <a:r>
              <a:rPr lang="en-US" altLang="zh-CN" dirty="0"/>
              <a:t>++; </a:t>
            </a:r>
            <a:r>
              <a:rPr lang="zh-CN" altLang="en-US" dirty="0"/>
              <a:t>　　</a:t>
            </a:r>
            <a:r>
              <a:rPr lang="en-US" altLang="zh-CN" dirty="0"/>
              <a:t>// </a:t>
            </a:r>
            <a:r>
              <a:rPr lang="zh-CN" altLang="en-US" dirty="0"/>
              <a:t>继续考察下一条权值最小边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} // while</a:t>
            </a:r>
            <a:br>
              <a:rPr lang="en-US" altLang="zh-CN" dirty="0"/>
            </a:br>
            <a:r>
              <a:rPr lang="en-US" altLang="zh-CN" dirty="0" err="1"/>
              <a:t>DestroySet</a:t>
            </a:r>
            <a:r>
              <a:rPr lang="en-US" altLang="zh-CN" dirty="0"/>
              <a:t>(F);</a:t>
            </a:r>
          </a:p>
          <a:p>
            <a:r>
              <a:rPr lang="en-US" altLang="zh-CN" dirty="0"/>
              <a:t>} // </a:t>
            </a:r>
            <a:r>
              <a:rPr lang="en-US" altLang="zh-CN" dirty="0" err="1"/>
              <a:t>MiniSpanTree_Kruskal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1523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两种算法比较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7.4 </a:t>
            </a:r>
            <a:r>
              <a:rPr lang="zh-CN" altLang="en-US" dirty="0"/>
              <a:t>最小生成树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27533"/>
              </p:ext>
            </p:extLst>
          </p:nvPr>
        </p:nvGraphicFramePr>
        <p:xfrm>
          <a:off x="1905391" y="2379654"/>
          <a:ext cx="8127999" cy="2572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391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算法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</a:rPr>
                        <a:t>Prim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Kruskal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391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时间复杂度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800" b="0" i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楷体_GB2312" pitchFamily="49" charset="-122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楷体_GB2312" pitchFamily="49" charset="-122"/>
                        </a:rPr>
                        <a:t>O(</a:t>
                      </a:r>
                      <a:r>
                        <a:rPr kumimoji="1" lang="en-US" altLang="zh-CN" sz="28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楷体_GB2312" pitchFamily="49" charset="-122"/>
                        </a:rPr>
                        <a:t>eloge</a:t>
                      </a:r>
                      <a:r>
                        <a:rPr kumimoji="1" lang="en-US" altLang="zh-CN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楷体_GB2312" pitchFamily="49" charset="-122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391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适应范围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</a:rPr>
                        <a:t>稠密图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</a:rPr>
                        <a:t>稀疏图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140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有向无环图及其应用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96988" y="4132765"/>
            <a:ext cx="740933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Directed acyclic graphs and their applications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95817" y="1197177"/>
            <a:ext cx="796889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FFFF"/>
                </a:solidFill>
                <a:latin typeface="Impact" panose="020B0806030902050204" pitchFamily="34" charset="0"/>
              </a:rPr>
              <a:t>7.5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7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——</a:t>
            </a:r>
            <a:r>
              <a:rPr lang="zh-CN" altLang="en-US" dirty="0"/>
              <a:t>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1035179" y="1646950"/>
            <a:ext cx="1907488" cy="2258744"/>
            <a:chOff x="1144771" y="1530346"/>
            <a:chExt cx="1907488" cy="225874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726079" y="1530346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144771" y="2747072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322184" y="2747072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cxnSp>
          <p:nvCxnSpPr>
            <p:cNvPr id="50" name="直接箭头连接符 49"/>
            <p:cNvCxnSpPr>
              <a:stCxn id="5" idx="3"/>
              <a:endCxn id="6" idx="0"/>
            </p:cNvCxnSpPr>
            <p:nvPr/>
          </p:nvCxnSpPr>
          <p:spPr>
            <a:xfrm flipH="1">
              <a:off x="1409371" y="1982046"/>
              <a:ext cx="394208" cy="7650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5" idx="5"/>
              <a:endCxn id="7" idx="0"/>
            </p:cNvCxnSpPr>
            <p:nvPr/>
          </p:nvCxnSpPr>
          <p:spPr>
            <a:xfrm>
              <a:off x="2177779" y="1982046"/>
              <a:ext cx="409005" cy="7650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6" idx="6"/>
              <a:endCxn id="7" idx="2"/>
            </p:cNvCxnSpPr>
            <p:nvPr/>
          </p:nvCxnSpPr>
          <p:spPr>
            <a:xfrm>
              <a:off x="1673971" y="3011672"/>
              <a:ext cx="6482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1271002" y="3388980"/>
              <a:ext cx="17812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有向完全图</a:t>
              </a:r>
              <a:r>
                <a:rPr kumimoji="1"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r>
                <a:rPr kumimoji="1" lang="en-US" altLang="zh-CN" sz="20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endParaRPr kumimoji="1" lang="zh-CN" altLang="en-US" sz="2000" i="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41326" y="4496068"/>
            <a:ext cx="1864207" cy="2258744"/>
            <a:chOff x="3500111" y="1530346"/>
            <a:chExt cx="1864207" cy="2258744"/>
          </a:xfrm>
        </p:grpSpPr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4081419" y="1530346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3500111" y="2747072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4677524" y="2747072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cxnSp>
          <p:nvCxnSpPr>
            <p:cNvPr id="60" name="直接箭头连接符 59"/>
            <p:cNvCxnSpPr>
              <a:stCxn id="57" idx="3"/>
              <a:endCxn id="58" idx="0"/>
            </p:cNvCxnSpPr>
            <p:nvPr/>
          </p:nvCxnSpPr>
          <p:spPr>
            <a:xfrm flipH="1">
              <a:off x="3764711" y="1982046"/>
              <a:ext cx="394208" cy="76502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7" idx="5"/>
              <a:endCxn id="59" idx="0"/>
            </p:cNvCxnSpPr>
            <p:nvPr/>
          </p:nvCxnSpPr>
          <p:spPr>
            <a:xfrm>
              <a:off x="4533119" y="1982046"/>
              <a:ext cx="409005" cy="76502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8" idx="6"/>
              <a:endCxn id="59" idx="2"/>
            </p:cNvCxnSpPr>
            <p:nvPr/>
          </p:nvCxnSpPr>
          <p:spPr>
            <a:xfrm>
              <a:off x="4029311" y="3011672"/>
              <a:ext cx="648213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21"/>
            <p:cNvSpPr txBox="1">
              <a:spLocks noChangeArrowheads="1"/>
            </p:cNvSpPr>
            <p:nvPr/>
          </p:nvSpPr>
          <p:spPr bwMode="auto">
            <a:xfrm>
              <a:off x="3626342" y="3388980"/>
              <a:ext cx="17379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无向完全图</a:t>
              </a:r>
              <a:r>
                <a:rPr kumimoji="1"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r>
                <a:rPr kumimoji="1" lang="en-US" altLang="zh-CN" sz="20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endParaRPr kumimoji="1" lang="zh-CN" altLang="en-US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163575" y="4085362"/>
            <a:ext cx="3419475" cy="2679309"/>
            <a:chOff x="7064616" y="1662896"/>
            <a:chExt cx="3419475" cy="2679309"/>
          </a:xfrm>
        </p:grpSpPr>
        <p:sp>
          <p:nvSpPr>
            <p:cNvPr id="69" name="Line 89"/>
            <p:cNvSpPr>
              <a:spLocks noChangeShapeType="1"/>
            </p:cNvSpPr>
            <p:nvPr/>
          </p:nvSpPr>
          <p:spPr bwMode="auto">
            <a:xfrm flipH="1">
              <a:off x="7287623" y="1875623"/>
              <a:ext cx="1263719" cy="638181"/>
            </a:xfrm>
            <a:prstGeom prst="line">
              <a:avLst/>
            </a:prstGeom>
            <a:ln>
              <a:headEnd type="none" w="sm" len="sm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90"/>
            <p:cNvSpPr>
              <a:spLocks noChangeShapeType="1"/>
            </p:cNvSpPr>
            <p:nvPr/>
          </p:nvSpPr>
          <p:spPr bwMode="auto">
            <a:xfrm>
              <a:off x="7436298" y="2939258"/>
              <a:ext cx="446018" cy="638181"/>
            </a:xfrm>
            <a:prstGeom prst="line">
              <a:avLst/>
            </a:prstGeom>
            <a:ln>
              <a:headEnd type="none" w="sm" len="sm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91"/>
            <p:cNvSpPr>
              <a:spLocks noChangeShapeType="1"/>
            </p:cNvSpPr>
            <p:nvPr/>
          </p:nvSpPr>
          <p:spPr bwMode="auto">
            <a:xfrm>
              <a:off x="8328335" y="3577440"/>
              <a:ext cx="892037" cy="0"/>
            </a:xfrm>
            <a:prstGeom prst="line">
              <a:avLst/>
            </a:prstGeom>
            <a:ln>
              <a:headEnd type="none" w="sm" len="sm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92"/>
            <p:cNvSpPr>
              <a:spLocks noChangeShapeType="1"/>
            </p:cNvSpPr>
            <p:nvPr/>
          </p:nvSpPr>
          <p:spPr bwMode="auto">
            <a:xfrm flipH="1" flipV="1">
              <a:off x="8923026" y="2088350"/>
              <a:ext cx="520355" cy="1276362"/>
            </a:xfrm>
            <a:prstGeom prst="line">
              <a:avLst/>
            </a:prstGeom>
            <a:ln>
              <a:headEnd type="none" w="sm" len="sm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>
              <a:off x="8997363" y="1875623"/>
              <a:ext cx="1189383" cy="638181"/>
            </a:xfrm>
            <a:prstGeom prst="line">
              <a:avLst/>
            </a:prstGeom>
            <a:ln>
              <a:headEnd type="none" w="sm" len="sm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 flipH="1" flipV="1">
              <a:off x="7510634" y="2726531"/>
              <a:ext cx="1709738" cy="709090"/>
            </a:xfrm>
            <a:prstGeom prst="line">
              <a:avLst/>
            </a:prstGeom>
            <a:ln>
              <a:headEnd type="none" w="sm" len="sm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 flipH="1">
              <a:off x="8105326" y="2726531"/>
              <a:ext cx="1932747" cy="638181"/>
            </a:xfrm>
            <a:prstGeom prst="line">
              <a:avLst/>
            </a:prstGeom>
            <a:ln>
              <a:headEnd type="none" w="sm" len="sm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96"/>
            <p:cNvSpPr>
              <a:spLocks noChangeArrowheads="1"/>
            </p:cNvSpPr>
            <p:nvPr/>
          </p:nvSpPr>
          <p:spPr bwMode="auto">
            <a:xfrm>
              <a:off x="8551344" y="1662896"/>
              <a:ext cx="446018" cy="4963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77" name="Oval 97"/>
            <p:cNvSpPr>
              <a:spLocks noChangeArrowheads="1"/>
            </p:cNvSpPr>
            <p:nvPr/>
          </p:nvSpPr>
          <p:spPr bwMode="auto">
            <a:xfrm>
              <a:off x="7064616" y="2513804"/>
              <a:ext cx="446018" cy="4963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78" name="Oval 98"/>
            <p:cNvSpPr>
              <a:spLocks noChangeArrowheads="1"/>
            </p:cNvSpPr>
            <p:nvPr/>
          </p:nvSpPr>
          <p:spPr bwMode="auto">
            <a:xfrm>
              <a:off x="10038073" y="2513804"/>
              <a:ext cx="446018" cy="4963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79" name="Oval 99"/>
            <p:cNvSpPr>
              <a:spLocks noChangeArrowheads="1"/>
            </p:cNvSpPr>
            <p:nvPr/>
          </p:nvSpPr>
          <p:spPr bwMode="auto">
            <a:xfrm>
              <a:off x="7882317" y="3364712"/>
              <a:ext cx="446018" cy="4963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80" name="Oval 100"/>
            <p:cNvSpPr>
              <a:spLocks noChangeArrowheads="1"/>
            </p:cNvSpPr>
            <p:nvPr/>
          </p:nvSpPr>
          <p:spPr bwMode="auto">
            <a:xfrm>
              <a:off x="9220372" y="3364712"/>
              <a:ext cx="446018" cy="4963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7643821" y="1828350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CC0000"/>
                  </a:solidFill>
                </a:rPr>
                <a:t>15</a:t>
              </a:r>
              <a:endParaRPr kumimoji="1" lang="en-US" altLang="zh-CN" sz="2000" i="0"/>
            </a:p>
          </p:txBody>
        </p:sp>
        <p:sp>
          <p:nvSpPr>
            <p:cNvPr id="82" name="Text Box 102"/>
            <p:cNvSpPr txBox="1">
              <a:spLocks noChangeArrowheads="1"/>
            </p:cNvSpPr>
            <p:nvPr/>
          </p:nvSpPr>
          <p:spPr bwMode="auto">
            <a:xfrm>
              <a:off x="9294708" y="1755964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CC0000"/>
                  </a:solidFill>
                </a:rPr>
                <a:t>9</a:t>
              </a:r>
              <a:endParaRPr kumimoji="1" lang="en-US" altLang="zh-CN" sz="2000" i="0"/>
            </a:p>
          </p:txBody>
        </p:sp>
        <p:sp>
          <p:nvSpPr>
            <p:cNvPr id="83" name="Text Box 103"/>
            <p:cNvSpPr txBox="1">
              <a:spLocks noChangeArrowheads="1"/>
            </p:cNvSpPr>
            <p:nvPr/>
          </p:nvSpPr>
          <p:spPr bwMode="auto">
            <a:xfrm>
              <a:off x="7956652" y="259357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rgbClr val="CC0000"/>
                  </a:solidFill>
                </a:rPr>
                <a:t>7</a:t>
              </a:r>
              <a:endParaRPr kumimoji="1" lang="en-US" altLang="zh-CN" sz="2000" i="0" dirty="0"/>
            </a:p>
          </p:txBody>
        </p:sp>
        <p:sp>
          <p:nvSpPr>
            <p:cNvPr id="84" name="Text Box 104"/>
            <p:cNvSpPr txBox="1">
              <a:spLocks noChangeArrowheads="1"/>
            </p:cNvSpPr>
            <p:nvPr/>
          </p:nvSpPr>
          <p:spPr bwMode="auto">
            <a:xfrm>
              <a:off x="8628778" y="2747213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CC0000"/>
                  </a:solidFill>
                </a:rPr>
                <a:t>21</a:t>
              </a:r>
              <a:endParaRPr kumimoji="1" lang="en-US" altLang="zh-CN" sz="2000" i="0"/>
            </a:p>
          </p:txBody>
        </p:sp>
        <p:sp>
          <p:nvSpPr>
            <p:cNvPr id="85" name="Text Box 105"/>
            <p:cNvSpPr txBox="1">
              <a:spLocks noChangeArrowheads="1"/>
            </p:cNvSpPr>
            <p:nvPr/>
          </p:nvSpPr>
          <p:spPr bwMode="auto">
            <a:xfrm>
              <a:off x="9071699" y="2324714"/>
              <a:ext cx="459957" cy="397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i="0">
                  <a:solidFill>
                    <a:srgbClr val="CC0000"/>
                  </a:solidFill>
                </a:rPr>
                <a:t>11</a:t>
              </a:r>
              <a:endParaRPr kumimoji="1" lang="en-US" altLang="zh-CN" sz="2000" i="0"/>
            </a:p>
          </p:txBody>
        </p:sp>
        <p:sp>
          <p:nvSpPr>
            <p:cNvPr id="86" name="Text Box 106"/>
            <p:cNvSpPr txBox="1">
              <a:spLocks noChangeArrowheads="1"/>
            </p:cNvSpPr>
            <p:nvPr/>
          </p:nvSpPr>
          <p:spPr bwMode="auto">
            <a:xfrm>
              <a:off x="7380546" y="3103235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CC0000"/>
                  </a:solidFill>
                </a:rPr>
                <a:t>3</a:t>
              </a:r>
              <a:endParaRPr kumimoji="1" lang="en-US" altLang="zh-CN" sz="2000" i="0"/>
            </a:p>
          </p:txBody>
        </p:sp>
        <p:sp>
          <p:nvSpPr>
            <p:cNvPr id="87" name="Text Box 107"/>
            <p:cNvSpPr txBox="1">
              <a:spLocks noChangeArrowheads="1"/>
            </p:cNvSpPr>
            <p:nvPr/>
          </p:nvSpPr>
          <p:spPr bwMode="auto">
            <a:xfrm>
              <a:off x="8569928" y="3541985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rgbClr val="CC0000"/>
                  </a:solidFill>
                </a:rPr>
                <a:t>2</a:t>
              </a:r>
              <a:endParaRPr kumimoji="1" lang="en-US" altLang="zh-CN" sz="2000" i="0"/>
            </a:p>
          </p:txBody>
        </p:sp>
        <p:sp>
          <p:nvSpPr>
            <p:cNvPr id="88" name="Text Box 108"/>
            <p:cNvSpPr txBox="1">
              <a:spLocks noChangeArrowheads="1"/>
            </p:cNvSpPr>
            <p:nvPr/>
          </p:nvSpPr>
          <p:spPr bwMode="auto">
            <a:xfrm>
              <a:off x="8131022" y="3942095"/>
              <a:ext cx="1439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有向网</a:t>
              </a:r>
              <a:r>
                <a:rPr kumimoji="1"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r>
                <a:rPr kumimoji="1" lang="en-US" altLang="zh-CN" sz="20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4</a:t>
              </a:r>
              <a:endParaRPr kumimoji="1" lang="zh-CN" altLang="en-US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90" name="Text Box 67"/>
          <p:cNvSpPr txBox="1">
            <a:spLocks noChangeArrowheads="1"/>
          </p:cNvSpPr>
          <p:nvPr/>
        </p:nvSpPr>
        <p:spPr bwMode="auto">
          <a:xfrm>
            <a:off x="8384741" y="4928295"/>
            <a:ext cx="313419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顶点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入度：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1    </a:t>
            </a: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出度：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顶点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入度：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2    </a:t>
            </a: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出度：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06" name="Text Box 67"/>
          <p:cNvSpPr txBox="1">
            <a:spLocks noChangeArrowheads="1"/>
          </p:cNvSpPr>
          <p:nvPr/>
        </p:nvSpPr>
        <p:spPr bwMode="auto">
          <a:xfrm>
            <a:off x="8273160" y="1778580"/>
            <a:ext cx="179408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顶点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1</a:t>
            </a: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的度：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顶点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2</a:t>
            </a:r>
            <a:r>
              <a:rPr kumimoji="1" lang="zh-CN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的度：</a:t>
            </a:r>
            <a:r>
              <a:rPr kumimoji="1" lang="en-US" altLang="zh-CN" sz="2000" i="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G</a:t>
            </a:r>
            <a:r>
              <a:rPr kumimoji="1"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为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G</a:t>
            </a:r>
            <a:r>
              <a:rPr kumimoji="1" lang="en-US" altLang="zh-CN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3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itchFamily="2" charset="-122"/>
              </a:rPr>
              <a:t>的子图</a:t>
            </a:r>
            <a:endParaRPr kumimoji="1" lang="en-US" altLang="zh-CN" sz="2000" i="0" dirty="0">
              <a:solidFill>
                <a:schemeClr val="tx1">
                  <a:lumMod val="75000"/>
                  <a:lumOff val="25000"/>
                </a:schemeClr>
              </a:solidFill>
              <a:ea typeface="黑体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3793122" y="1611308"/>
            <a:ext cx="3944865" cy="2148182"/>
            <a:chOff x="3793122" y="1894213"/>
            <a:chExt cx="3944865" cy="2148182"/>
          </a:xfrm>
        </p:grpSpPr>
        <p:grpSp>
          <p:nvGrpSpPr>
            <p:cNvPr id="91" name="组合 90"/>
            <p:cNvGrpSpPr/>
            <p:nvPr/>
          </p:nvGrpSpPr>
          <p:grpSpPr>
            <a:xfrm>
              <a:off x="3793122" y="1894213"/>
              <a:ext cx="3944865" cy="1644600"/>
              <a:chOff x="6862061" y="1800467"/>
              <a:chExt cx="3944865" cy="1644600"/>
            </a:xfrm>
          </p:grpSpPr>
          <p:sp>
            <p:nvSpPr>
              <p:cNvPr id="92" name="Oval 22"/>
              <p:cNvSpPr>
                <a:spLocks noChangeArrowheads="1"/>
              </p:cNvSpPr>
              <p:nvPr/>
            </p:nvSpPr>
            <p:spPr bwMode="auto">
              <a:xfrm>
                <a:off x="7417195" y="1800467"/>
                <a:ext cx="529200" cy="52920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93" name="Oval 23"/>
              <p:cNvSpPr>
                <a:spLocks noChangeArrowheads="1"/>
              </p:cNvSpPr>
              <p:nvPr/>
            </p:nvSpPr>
            <p:spPr bwMode="auto">
              <a:xfrm>
                <a:off x="8894129" y="1800467"/>
                <a:ext cx="529200" cy="52920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94" name="Oval 24"/>
              <p:cNvSpPr>
                <a:spLocks noChangeArrowheads="1"/>
              </p:cNvSpPr>
              <p:nvPr/>
            </p:nvSpPr>
            <p:spPr bwMode="auto">
              <a:xfrm>
                <a:off x="10277726" y="1800467"/>
                <a:ext cx="529200" cy="52920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95" name="Oval 25"/>
              <p:cNvSpPr>
                <a:spLocks noChangeArrowheads="1"/>
              </p:cNvSpPr>
              <p:nvPr/>
            </p:nvSpPr>
            <p:spPr bwMode="auto">
              <a:xfrm>
                <a:off x="6862061" y="2915867"/>
                <a:ext cx="529200" cy="52920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96" name="Oval 26"/>
              <p:cNvSpPr>
                <a:spLocks noChangeArrowheads="1"/>
              </p:cNvSpPr>
              <p:nvPr/>
            </p:nvSpPr>
            <p:spPr bwMode="auto">
              <a:xfrm>
                <a:off x="8174457" y="2915867"/>
                <a:ext cx="529200" cy="52920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97" name="Oval 27"/>
              <p:cNvSpPr>
                <a:spLocks noChangeArrowheads="1"/>
              </p:cNvSpPr>
              <p:nvPr/>
            </p:nvSpPr>
            <p:spPr bwMode="auto">
              <a:xfrm>
                <a:off x="9040342" y="2915867"/>
                <a:ext cx="529200" cy="52920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98" name="Oval 29"/>
              <p:cNvSpPr>
                <a:spLocks noChangeArrowheads="1"/>
              </p:cNvSpPr>
              <p:nvPr/>
            </p:nvSpPr>
            <p:spPr bwMode="auto">
              <a:xfrm>
                <a:off x="9958502" y="2915867"/>
                <a:ext cx="529200" cy="529200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cxnSp>
            <p:nvCxnSpPr>
              <p:cNvPr id="99" name="直接连接符 98"/>
              <p:cNvCxnSpPr>
                <a:stCxn id="92" idx="4"/>
                <a:endCxn id="95" idx="0"/>
              </p:cNvCxnSpPr>
              <p:nvPr/>
            </p:nvCxnSpPr>
            <p:spPr>
              <a:xfrm flipH="1">
                <a:off x="7126661" y="2329667"/>
                <a:ext cx="555134" cy="58620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92" idx="4"/>
                <a:endCxn id="96" idx="0"/>
              </p:cNvCxnSpPr>
              <p:nvPr/>
            </p:nvCxnSpPr>
            <p:spPr>
              <a:xfrm>
                <a:off x="7681795" y="2329667"/>
                <a:ext cx="757262" cy="58620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5" idx="6"/>
                <a:endCxn id="96" idx="2"/>
              </p:cNvCxnSpPr>
              <p:nvPr/>
            </p:nvCxnSpPr>
            <p:spPr>
              <a:xfrm>
                <a:off x="7391261" y="3180467"/>
                <a:ext cx="78319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>
                <a:stCxn id="96" idx="6"/>
                <a:endCxn id="97" idx="2"/>
              </p:cNvCxnSpPr>
              <p:nvPr/>
            </p:nvCxnSpPr>
            <p:spPr>
              <a:xfrm>
                <a:off x="8703657" y="3180467"/>
                <a:ext cx="336685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93" idx="4"/>
                <a:endCxn id="96" idx="0"/>
              </p:cNvCxnSpPr>
              <p:nvPr/>
            </p:nvCxnSpPr>
            <p:spPr>
              <a:xfrm flipH="1">
                <a:off x="8439057" y="2329667"/>
                <a:ext cx="719672" cy="58620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>
                <a:stCxn id="93" idx="4"/>
                <a:endCxn id="98" idx="0"/>
              </p:cNvCxnSpPr>
              <p:nvPr/>
            </p:nvCxnSpPr>
            <p:spPr>
              <a:xfrm>
                <a:off x="9158729" y="2329667"/>
                <a:ext cx="1064373" cy="58620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93" idx="6"/>
                <a:endCxn id="94" idx="2"/>
              </p:cNvCxnSpPr>
              <p:nvPr/>
            </p:nvCxnSpPr>
            <p:spPr>
              <a:xfrm>
                <a:off x="9423329" y="2065067"/>
                <a:ext cx="854397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 Box 21"/>
            <p:cNvSpPr txBox="1">
              <a:spLocks noChangeArrowheads="1"/>
            </p:cNvSpPr>
            <p:nvPr/>
          </p:nvSpPr>
          <p:spPr bwMode="auto">
            <a:xfrm>
              <a:off x="5080924" y="3642285"/>
              <a:ext cx="122501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无向图</a:t>
              </a:r>
              <a:r>
                <a:rPr kumimoji="1"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G</a:t>
              </a:r>
              <a:r>
                <a:rPr kumimoji="1" lang="en-US" altLang="zh-CN" sz="20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endParaRPr kumimoji="1" lang="zh-CN" altLang="en-US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36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106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有向无环图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3"/>
            <a:ext cx="3164715" cy="45259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/>
              <a:t>有向无环图</a:t>
            </a:r>
            <a:r>
              <a:rPr lang="en-US" altLang="zh-CN" sz="2800" dirty="0"/>
              <a:t>(Directed Acyclic Graph</a:t>
            </a:r>
            <a:r>
              <a:rPr lang="zh-CN" altLang="en-US" sz="2800" dirty="0"/>
              <a:t>，</a:t>
            </a:r>
            <a:r>
              <a:rPr lang="en-US" altLang="zh-CN" sz="2800" dirty="0"/>
              <a:t>DAG)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600" dirty="0"/>
              <a:t>与偏序关系对应</a:t>
            </a:r>
            <a:endParaRPr kumimoji="1" lang="en-US" altLang="zh-CN" sz="2600" dirty="0"/>
          </a:p>
          <a:p>
            <a:pPr marL="257168" lvl="1" indent="-257168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</a:pPr>
            <a:r>
              <a:rPr kumimoji="1" lang="zh-CN" altLang="en-US" sz="2600" dirty="0"/>
              <a:t>活动网络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600" dirty="0"/>
              <a:t>与工程实际活动相对应的</a:t>
            </a:r>
            <a:r>
              <a:rPr kumimoji="1" lang="en-US" altLang="zh-CN" sz="2600" dirty="0"/>
              <a:t>DAG</a:t>
            </a:r>
            <a:endParaRPr kumimoji="1" lang="zh-CN" altLang="en-US" sz="2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9C9F14-88E1-44D7-8FDA-7816EA231745}"/>
              </a:ext>
            </a:extLst>
          </p:cNvPr>
          <p:cNvCxnSpPr>
            <a:cxnSpLocks/>
            <a:stCxn id="9" idx="2"/>
            <a:endCxn id="15" idx="5"/>
          </p:cNvCxnSpPr>
          <p:nvPr/>
        </p:nvCxnSpPr>
        <p:spPr>
          <a:xfrm flipH="1" flipV="1">
            <a:off x="5167134" y="3753362"/>
            <a:ext cx="622704" cy="70201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5A5BF2-8419-4C17-B00A-ACDADFCF4B6F}"/>
              </a:ext>
            </a:extLst>
          </p:cNvPr>
          <p:cNvCxnSpPr>
            <a:cxnSpLocks/>
            <a:stCxn id="16" idx="7"/>
            <a:endCxn id="10" idx="2"/>
          </p:cNvCxnSpPr>
          <p:nvPr/>
        </p:nvCxnSpPr>
        <p:spPr>
          <a:xfrm flipV="1">
            <a:off x="5140724" y="1901876"/>
            <a:ext cx="649114" cy="66786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F6013F94-25CB-46AB-8637-D1B68A32BC6D}"/>
              </a:ext>
            </a:extLst>
          </p:cNvPr>
          <p:cNvSpPr/>
          <p:nvPr/>
        </p:nvSpPr>
        <p:spPr>
          <a:xfrm>
            <a:off x="5789838" y="4003967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3D1F7E1-0123-48B6-A378-B5815BBF56CB}"/>
              </a:ext>
            </a:extLst>
          </p:cNvPr>
          <p:cNvSpPr/>
          <p:nvPr/>
        </p:nvSpPr>
        <p:spPr>
          <a:xfrm>
            <a:off x="5789838" y="1450471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D031462-0C02-46C7-BF48-A6BCFA2719CB}"/>
              </a:ext>
            </a:extLst>
          </p:cNvPr>
          <p:cNvSpPr txBox="1"/>
          <p:nvPr/>
        </p:nvSpPr>
        <p:spPr>
          <a:xfrm>
            <a:off x="6746436" y="1373533"/>
            <a:ext cx="425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AOV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(Activity On Vertices)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54722-6763-477B-86DF-0AD2576B0289}"/>
              </a:ext>
            </a:extLst>
          </p:cNvPr>
          <p:cNvGrpSpPr/>
          <p:nvPr/>
        </p:nvGrpSpPr>
        <p:grpSpPr>
          <a:xfrm>
            <a:off x="3706501" y="2292729"/>
            <a:ext cx="1711238" cy="1711238"/>
            <a:chOff x="3851771" y="1163107"/>
            <a:chExt cx="1402358" cy="1402358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C479F6F-3B1F-4D58-A4FC-0241A4A26719}"/>
                </a:ext>
              </a:extLst>
            </p:cNvPr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30">
                <a:extLst>
                  <a:ext uri="{FF2B5EF4-FFF2-40B4-BE49-F238E27FC236}">
                    <a16:creationId xmlns:a16="http://schemas.microsoft.com/office/drawing/2014/main" id="{915EB3D9-2591-4436-A56D-6933B21E062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8311D4F-6250-4A08-9D2C-D5FB56A3A1F4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2E0C9427-BD48-43B3-9E45-66BED404A93D}"/>
                </a:ext>
              </a:extLst>
            </p:cNvPr>
            <p:cNvSpPr txBox="1"/>
            <p:nvPr/>
          </p:nvSpPr>
          <p:spPr>
            <a:xfrm>
              <a:off x="4195507" y="1511892"/>
              <a:ext cx="739853" cy="7818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活动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网络</a:t>
              </a:r>
            </a:p>
          </p:txBody>
        </p:sp>
      </p:grpSp>
      <p:sp>
        <p:nvSpPr>
          <p:cNvPr id="17" name="TextBox 26">
            <a:extLst>
              <a:ext uri="{FF2B5EF4-FFF2-40B4-BE49-F238E27FC236}">
                <a16:creationId xmlns:a16="http://schemas.microsoft.com/office/drawing/2014/main" id="{5FDF6119-8589-45E0-8E2D-D3D98BC532D2}"/>
              </a:ext>
            </a:extLst>
          </p:cNvPr>
          <p:cNvSpPr txBox="1"/>
          <p:nvPr/>
        </p:nvSpPr>
        <p:spPr>
          <a:xfrm>
            <a:off x="6805814" y="3942893"/>
            <a:ext cx="5191501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AOE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Activity On Edges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16F608-24D4-486D-98ED-40D5D7AB1263}"/>
              </a:ext>
            </a:extLst>
          </p:cNvPr>
          <p:cNvSpPr/>
          <p:nvPr/>
        </p:nvSpPr>
        <p:spPr>
          <a:xfrm>
            <a:off x="6919461" y="1980478"/>
            <a:ext cx="5071726" cy="154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用顶点表示活动的网络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一个工程用一个有向图表示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图中顶点表示活动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弧表示活动间的优先关系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CD3D3D-D33E-4A73-80A4-B0576F2CA1B2}"/>
              </a:ext>
            </a:extLst>
          </p:cNvPr>
          <p:cNvSpPr/>
          <p:nvPr/>
        </p:nvSpPr>
        <p:spPr>
          <a:xfrm>
            <a:off x="6161937" y="4516952"/>
            <a:ext cx="58353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用边表示活动的网络</a:t>
            </a: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ea typeface="黑体" panose="02010609060101010101" pitchFamily="49" charset="-122"/>
              </a:rPr>
              <a:t>一条有向边表示工程中的一个活动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ea typeface="黑体" panose="02010609060101010101" pitchFamily="49" charset="-122"/>
            </a:endParaRP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ea typeface="黑体" panose="02010609060101010101" pitchFamily="49" charset="-122"/>
              </a:rPr>
              <a:t>边上权值表示活动持续时间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ea typeface="黑体" panose="02010609060101010101" pitchFamily="49" charset="-122"/>
            </a:endParaRP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ea typeface="黑体" panose="02010609060101010101" pitchFamily="49" charset="-122"/>
              </a:rPr>
              <a:t>顶点表示事件</a:t>
            </a:r>
          </a:p>
        </p:txBody>
      </p:sp>
    </p:spTree>
    <p:extLst>
      <p:ext uri="{BB962C8B-B14F-4D97-AF65-F5344CB8AC3E}">
        <p14:creationId xmlns:p14="http://schemas.microsoft.com/office/powerpoint/2010/main" val="40923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7" grpId="0"/>
      <p:bldP spid="18" grpId="0" build="p"/>
      <p:bldP spid="1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活动网络</a:t>
            </a:r>
            <a:r>
              <a:rPr lang="en-US" altLang="zh-CN" dirty="0"/>
              <a:t>——AOV</a:t>
            </a:r>
            <a:r>
              <a:rPr lang="zh-CN" altLang="en-US" dirty="0"/>
              <a:t>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94362"/>
              </p:ext>
            </p:extLst>
          </p:nvPr>
        </p:nvGraphicFramePr>
        <p:xfrm>
          <a:off x="505658" y="3314472"/>
          <a:ext cx="137238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序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施工准备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工期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60D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12702"/>
              </p:ext>
            </p:extLst>
          </p:nvPr>
        </p:nvGraphicFramePr>
        <p:xfrm>
          <a:off x="2360249" y="1934176"/>
          <a:ext cx="137238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序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号桥基础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工期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150D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26697"/>
              </p:ext>
            </p:extLst>
          </p:nvPr>
        </p:nvGraphicFramePr>
        <p:xfrm>
          <a:off x="2346181" y="4656274"/>
          <a:ext cx="137238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序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号桥基础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工期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120D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76615"/>
              </p:ext>
            </p:extLst>
          </p:nvPr>
        </p:nvGraphicFramePr>
        <p:xfrm>
          <a:off x="4723619" y="1934176"/>
          <a:ext cx="137238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序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号桥墩台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工期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150D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1863"/>
              </p:ext>
            </p:extLst>
          </p:nvPr>
        </p:nvGraphicFramePr>
        <p:xfrm>
          <a:off x="4751754" y="4656274"/>
          <a:ext cx="137238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序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号桥墩台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工期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120D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92834"/>
              </p:ext>
            </p:extLst>
          </p:nvPr>
        </p:nvGraphicFramePr>
        <p:xfrm>
          <a:off x="6580554" y="3314472"/>
          <a:ext cx="137238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序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架梁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工期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30D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64114"/>
              </p:ext>
            </p:extLst>
          </p:nvPr>
        </p:nvGraphicFramePr>
        <p:xfrm>
          <a:off x="8465625" y="3312782"/>
          <a:ext cx="1372381" cy="119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序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桥面系及附属工程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工期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60D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81345"/>
              </p:ext>
            </p:extLst>
          </p:nvPr>
        </p:nvGraphicFramePr>
        <p:xfrm>
          <a:off x="10334284" y="3314472"/>
          <a:ext cx="137238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序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现场清理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工期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10D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>
            <a:stCxn id="2" idx="3"/>
            <a:endCxn id="11" idx="1"/>
          </p:cNvCxnSpPr>
          <p:nvPr/>
        </p:nvCxnSpPr>
        <p:spPr>
          <a:xfrm flipV="1">
            <a:off x="1878039" y="2528536"/>
            <a:ext cx="482210" cy="138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3"/>
            <a:endCxn id="12" idx="1"/>
          </p:cNvCxnSpPr>
          <p:nvPr/>
        </p:nvCxnSpPr>
        <p:spPr>
          <a:xfrm>
            <a:off x="1878039" y="3908832"/>
            <a:ext cx="468142" cy="1341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3" idx="1"/>
          </p:cNvCxnSpPr>
          <p:nvPr/>
        </p:nvCxnSpPr>
        <p:spPr>
          <a:xfrm>
            <a:off x="3732630" y="2528536"/>
            <a:ext cx="990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4" idx="1"/>
          </p:cNvCxnSpPr>
          <p:nvPr/>
        </p:nvCxnSpPr>
        <p:spPr>
          <a:xfrm>
            <a:off x="3718562" y="5250634"/>
            <a:ext cx="1033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3"/>
            <a:endCxn id="15" idx="1"/>
          </p:cNvCxnSpPr>
          <p:nvPr/>
        </p:nvCxnSpPr>
        <p:spPr>
          <a:xfrm>
            <a:off x="6096000" y="2528536"/>
            <a:ext cx="484554" cy="138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5" idx="1"/>
          </p:cNvCxnSpPr>
          <p:nvPr/>
        </p:nvCxnSpPr>
        <p:spPr>
          <a:xfrm flipV="1">
            <a:off x="6124135" y="3908832"/>
            <a:ext cx="456419" cy="1341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952935" y="3908832"/>
            <a:ext cx="512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3"/>
            <a:endCxn id="17" idx="1"/>
          </p:cNvCxnSpPr>
          <p:nvPr/>
        </p:nvCxnSpPr>
        <p:spPr>
          <a:xfrm>
            <a:off x="9838006" y="3908832"/>
            <a:ext cx="4962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29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0C59C-416D-4B78-A384-90C2CEAF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活动网络</a:t>
            </a:r>
            <a:r>
              <a:rPr lang="en-US" altLang="zh-CN" dirty="0"/>
              <a:t>——</a:t>
            </a:r>
            <a:r>
              <a:rPr lang="en-US" altLang="zh-CN" dirty="0">
                <a:latin typeface="+mn-lt"/>
              </a:rPr>
              <a:t>AOE</a:t>
            </a:r>
            <a:r>
              <a:rPr lang="zh-CN" altLang="en-US" dirty="0">
                <a:latin typeface="+mn-lt"/>
              </a:rPr>
              <a:t>网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F6928-D20C-4F67-A3F1-66E426526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F86D92-946D-4A7D-B285-31F3F93CD6A8}"/>
              </a:ext>
            </a:extLst>
          </p:cNvPr>
          <p:cNvGraphicFramePr>
            <a:graphicFrameLocks noGrp="1"/>
          </p:cNvGraphicFramePr>
          <p:nvPr/>
        </p:nvGraphicFramePr>
        <p:xfrm>
          <a:off x="431516" y="1839284"/>
          <a:ext cx="5024062" cy="339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2139">
                  <a:extLst>
                    <a:ext uri="{9D8B030D-6E8A-4147-A177-3AD203B41FA5}">
                      <a16:colId xmlns:a16="http://schemas.microsoft.com/office/drawing/2014/main" val="1156419152"/>
                    </a:ext>
                  </a:extLst>
                </a:gridCol>
                <a:gridCol w="2352165">
                  <a:extLst>
                    <a:ext uri="{9D8B030D-6E8A-4147-A177-3AD203B41FA5}">
                      <a16:colId xmlns:a16="http://schemas.microsoft.com/office/drawing/2014/main" val="161089310"/>
                    </a:ext>
                  </a:extLst>
                </a:gridCol>
                <a:gridCol w="1299758">
                  <a:extLst>
                    <a:ext uri="{9D8B030D-6E8A-4147-A177-3AD203B41FA5}">
                      <a16:colId xmlns:a16="http://schemas.microsoft.com/office/drawing/2014/main" val="1677194888"/>
                    </a:ext>
                  </a:extLst>
                </a:gridCol>
              </a:tblGrid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工作项代号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工作项名称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紧前工作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3624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+mn-lt"/>
                          <a:ea typeface="+mj-ea"/>
                        </a:rPr>
                        <a:t>时距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64993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+mn-lt"/>
                          <a:ea typeface="+mj-ea"/>
                        </a:rPr>
                        <a:t>准备工作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371630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准备工作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40498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准备工作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67711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准备工作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29011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准备工作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19255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土石方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9891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潞城乐里河大桥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059899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岩龙</a:t>
                      </a:r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1#</a:t>
                      </a:r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大桥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1601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平宜大桥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8409"/>
                  </a:ext>
                </a:extLst>
              </a:tr>
              <a:tr h="245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米花岭隧道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967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3E9880-0DBE-4B3B-8504-14321805C2A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870074"/>
          <a:ext cx="5750103" cy="3367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430">
                  <a:extLst>
                    <a:ext uri="{9D8B030D-6E8A-4147-A177-3AD203B41FA5}">
                      <a16:colId xmlns:a16="http://schemas.microsoft.com/office/drawing/2014/main" val="2602322095"/>
                    </a:ext>
                  </a:extLst>
                </a:gridCol>
                <a:gridCol w="2692083">
                  <a:extLst>
                    <a:ext uri="{9D8B030D-6E8A-4147-A177-3AD203B41FA5}">
                      <a16:colId xmlns:a16="http://schemas.microsoft.com/office/drawing/2014/main" val="1435035111"/>
                    </a:ext>
                  </a:extLst>
                </a:gridCol>
                <a:gridCol w="1487590">
                  <a:extLst>
                    <a:ext uri="{9D8B030D-6E8A-4147-A177-3AD203B41FA5}">
                      <a16:colId xmlns:a16="http://schemas.microsoft.com/office/drawing/2014/main" val="327421462"/>
                    </a:ext>
                  </a:extLst>
                </a:gridCol>
              </a:tblGrid>
              <a:tr h="3360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工作项代号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工作项名称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紧前工作</a:t>
                      </a:r>
                      <a:endPara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13923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+mn-lt"/>
                          <a:ea typeface="+mj-ea"/>
                        </a:rPr>
                        <a:t>土石方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7,14,16,18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74718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+mn-lt"/>
                          <a:ea typeface="+mj-ea"/>
                        </a:rPr>
                        <a:t>八维</a:t>
                      </a:r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4#</a:t>
                      </a:r>
                      <a:r>
                        <a:rPr lang="zh-CN" altLang="en-US" sz="1800" u="none" strike="noStrike" dirty="0">
                          <a:effectLst/>
                          <a:latin typeface="+mn-lt"/>
                          <a:ea typeface="+mj-ea"/>
                        </a:rPr>
                        <a:t>大桥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520969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+mn-lt"/>
                          <a:ea typeface="+mj-ea"/>
                        </a:rPr>
                        <a:t>岩龙</a:t>
                      </a:r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2#</a:t>
                      </a:r>
                      <a:r>
                        <a:rPr lang="zh-CN" altLang="en-US" sz="1800" u="none" strike="noStrike" dirty="0">
                          <a:effectLst/>
                          <a:latin typeface="+mn-lt"/>
                          <a:ea typeface="+mj-ea"/>
                        </a:rPr>
                        <a:t>三线大桥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704527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平宜</a:t>
                      </a:r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4#</a:t>
                      </a:r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大桥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11356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平林</a:t>
                      </a:r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7#</a:t>
                      </a:r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大桥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44365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弄涯</a:t>
                      </a:r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2#</a:t>
                      </a:r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大桥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21425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那社</a:t>
                      </a:r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3#</a:t>
                      </a:r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大桥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46392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时距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90247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+mn-lt"/>
                          <a:ea typeface="+mj-ea"/>
                        </a:rPr>
                        <a:t>20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+mn-lt"/>
                          <a:ea typeface="+mj-ea"/>
                        </a:rPr>
                        <a:t>时距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67775"/>
                  </a:ext>
                </a:extLst>
              </a:tr>
              <a:tr h="303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+mn-lt"/>
                          <a:ea typeface="+mj-ea"/>
                        </a:rPr>
                        <a:t>铺轨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+mn-lt"/>
                          <a:ea typeface="+mj-ea"/>
                        </a:rPr>
                        <a:t>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909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4250-2404-4379-A576-9C8A8CAE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活动网络</a:t>
            </a:r>
            <a:r>
              <a:rPr lang="en-US" altLang="zh-CN" dirty="0"/>
              <a:t>——</a:t>
            </a:r>
            <a:r>
              <a:rPr lang="en-US" altLang="zh-CN" dirty="0">
                <a:latin typeface="+mn-lt"/>
              </a:rPr>
              <a:t>AOE</a:t>
            </a:r>
            <a:r>
              <a:rPr lang="zh-CN" altLang="en-US" dirty="0">
                <a:latin typeface="+mn-lt"/>
              </a:rPr>
              <a:t>网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6CE4D-F097-40B1-A139-DE5618347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B71BB181-D934-4A31-B9A6-98B924FC1E2A}"/>
              </a:ext>
            </a:extLst>
          </p:cNvPr>
          <p:cNvGrpSpPr/>
          <p:nvPr/>
        </p:nvGrpSpPr>
        <p:grpSpPr>
          <a:xfrm>
            <a:off x="866263" y="1441660"/>
            <a:ext cx="10539001" cy="5326815"/>
            <a:chOff x="866263" y="1441660"/>
            <a:chExt cx="10539001" cy="5326815"/>
          </a:xfrm>
        </p:grpSpPr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A0888990-8E23-4366-B46D-F4D19711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263" y="2793716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Oval 22">
              <a:extLst>
                <a:ext uri="{FF2B5EF4-FFF2-40B4-BE49-F238E27FC236}">
                  <a16:creationId xmlns:a16="http://schemas.microsoft.com/office/drawing/2014/main" id="{83807E25-12CB-419A-B2F2-2CB9C689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963" y="2793716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E7B6FFC2-96A9-41CB-B36B-45777C520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962" y="5934220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22">
              <a:extLst>
                <a:ext uri="{FF2B5EF4-FFF2-40B4-BE49-F238E27FC236}">
                  <a16:creationId xmlns:a16="http://schemas.microsoft.com/office/drawing/2014/main" id="{AB545173-48E1-40E0-B5FF-BC839FC9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608" y="1672982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93204B54-4DD9-41FA-80DE-C53A63D3F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319" y="2793716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97617A82-3112-4395-A567-6553993F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318" y="3723843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4" name="Oval 22">
              <a:extLst>
                <a:ext uri="{FF2B5EF4-FFF2-40B4-BE49-F238E27FC236}">
                  <a16:creationId xmlns:a16="http://schemas.microsoft.com/office/drawing/2014/main" id="{DE35C71A-BE8E-4748-B3F9-06F7F883F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317" y="4650283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577B1D5C-4CBB-45A8-B948-F9A470B6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487" y="5934220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DFC73071-6C69-4F50-A05F-D89662AC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013" y="1672982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346AC8BA-F41E-4BCD-8631-C6F934D0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724" y="2793716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313EDC84-451A-42BF-ABDD-938D8B6FF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723" y="3723843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0D2F432A-09FF-447B-A28B-C4D23777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722" y="4650283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20" name="Oval 22">
              <a:extLst>
                <a:ext uri="{FF2B5EF4-FFF2-40B4-BE49-F238E27FC236}">
                  <a16:creationId xmlns:a16="http://schemas.microsoft.com/office/drawing/2014/main" id="{FB74A8E6-B5D7-4FCE-B372-66DD780CE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892" y="5934220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25</a:t>
              </a:r>
            </a:p>
          </p:txBody>
        </p: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32A90890-CC6E-4F50-91EF-99541374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864" y="1672982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D54DE8C1-8F7A-4E51-A3E9-A0D71137C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967" y="2793716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29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5344B8-4EB8-4C2C-88A8-AC214189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770" y="4650283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0CF79D35-80B4-44A1-9E20-C8929F5D7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967" y="4644421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9A0FB738-29F4-4697-8E08-5DEDB3A4B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269" y="4644421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35</a:t>
              </a:r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35E7E170-0EFA-4A99-B2CE-D4605D3A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9598" y="3723843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37</a:t>
              </a:r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ED801130-2EEC-4AE8-B221-DD8B7B21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025" y="3723843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39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A468768-533A-4005-A839-03884DB68A2E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2420926" y="2963109"/>
              <a:ext cx="931393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F3EF250-BBDE-4F3B-8D1A-732AD27F871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1201226" y="2963109"/>
              <a:ext cx="884737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87271E8-9FE6-4322-B83B-5F64A81F802A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>
              <a:off x="3687282" y="2963109"/>
              <a:ext cx="77644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955599F-C853-4D6C-9E57-3F03B4551EB7}"/>
                </a:ext>
              </a:extLst>
            </p:cNvPr>
            <p:cNvCxnSpPr>
              <a:stCxn id="17" idx="6"/>
              <a:endCxn id="22" idx="2"/>
            </p:cNvCxnSpPr>
            <p:nvPr/>
          </p:nvCxnSpPr>
          <p:spPr>
            <a:xfrm>
              <a:off x="4798687" y="2963109"/>
              <a:ext cx="82928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099D06C-A081-401B-94B4-3C4D101B0D5F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>
              <a:off x="3687281" y="3893236"/>
              <a:ext cx="77644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A92DD89-339C-4B9F-AA29-0C1C7B2D8EC2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7005930" y="4813814"/>
              <a:ext cx="680339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B044FCA-0DBA-40BA-AD90-431A3B5B4A2A}"/>
                </a:ext>
              </a:extLst>
            </p:cNvPr>
            <p:cNvCxnSpPr>
              <a:cxnSpLocks/>
              <a:stCxn id="18" idx="6"/>
              <a:endCxn id="28" idx="2"/>
            </p:cNvCxnSpPr>
            <p:nvPr/>
          </p:nvCxnSpPr>
          <p:spPr>
            <a:xfrm>
              <a:off x="4798686" y="3893236"/>
              <a:ext cx="4440912" cy="0"/>
            </a:xfrm>
            <a:prstGeom prst="line">
              <a:avLst/>
            </a:prstGeom>
            <a:ln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17D9C86-ED9E-4FEC-912E-091C11C9D0BA}"/>
                </a:ext>
              </a:extLst>
            </p:cNvPr>
            <p:cNvCxnSpPr>
              <a:stCxn id="28" idx="6"/>
              <a:endCxn id="29" idx="2"/>
            </p:cNvCxnSpPr>
            <p:nvPr/>
          </p:nvCxnSpPr>
          <p:spPr>
            <a:xfrm>
              <a:off x="9574561" y="3893236"/>
              <a:ext cx="575464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CF37880-9031-4F98-ABFC-901DD36B0341}"/>
                </a:ext>
              </a:extLst>
            </p:cNvPr>
            <p:cNvCxnSpPr>
              <a:stCxn id="14" idx="6"/>
              <a:endCxn id="19" idx="2"/>
            </p:cNvCxnSpPr>
            <p:nvPr/>
          </p:nvCxnSpPr>
          <p:spPr>
            <a:xfrm>
              <a:off x="3687280" y="4819676"/>
              <a:ext cx="77644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7635BD5-F161-4FDB-AEE4-7171A3BFFA86}"/>
                </a:ext>
              </a:extLst>
            </p:cNvPr>
            <p:cNvCxnSpPr>
              <a:stCxn id="19" idx="6"/>
              <a:endCxn id="23" idx="2"/>
            </p:cNvCxnSpPr>
            <p:nvPr/>
          </p:nvCxnSpPr>
          <p:spPr>
            <a:xfrm>
              <a:off x="4798685" y="4819676"/>
              <a:ext cx="838085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FB4B53B-ACBA-4ECB-AF05-9DD4E724D55C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 flipV="1">
              <a:off x="5971733" y="4813814"/>
              <a:ext cx="699234" cy="586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406B326-FB63-4D25-895C-6896A4F6B39E}"/>
                </a:ext>
              </a:extLst>
            </p:cNvPr>
            <p:cNvCxnSpPr>
              <a:stCxn id="10" idx="6"/>
              <a:endCxn id="15" idx="2"/>
            </p:cNvCxnSpPr>
            <p:nvPr/>
          </p:nvCxnSpPr>
          <p:spPr>
            <a:xfrm>
              <a:off x="2420925" y="6103613"/>
              <a:ext cx="915562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4A9EB44-750A-4CCA-99D4-66C006B12DC5}"/>
                </a:ext>
              </a:extLst>
            </p:cNvPr>
            <p:cNvCxnSpPr>
              <a:stCxn id="15" idx="6"/>
              <a:endCxn id="20" idx="2"/>
            </p:cNvCxnSpPr>
            <p:nvPr/>
          </p:nvCxnSpPr>
          <p:spPr>
            <a:xfrm>
              <a:off x="3671450" y="6103613"/>
              <a:ext cx="776442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0AF1AEE-8847-4AE7-A624-D4876A36D993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>
              <a:off x="3675571" y="1842375"/>
              <a:ext cx="77644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CE36BC1-E257-4FEB-A652-F24D66A60B5F}"/>
                </a:ext>
              </a:extLst>
            </p:cNvPr>
            <p:cNvCxnSpPr>
              <a:stCxn id="16" idx="6"/>
              <a:endCxn id="21" idx="2"/>
            </p:cNvCxnSpPr>
            <p:nvPr/>
          </p:nvCxnSpPr>
          <p:spPr>
            <a:xfrm>
              <a:off x="4786976" y="1842375"/>
              <a:ext cx="82988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22">
              <a:extLst>
                <a:ext uri="{FF2B5EF4-FFF2-40B4-BE49-F238E27FC236}">
                  <a16:creationId xmlns:a16="http://schemas.microsoft.com/office/drawing/2014/main" id="{2FADF52A-9956-4E05-9E68-6573A6A9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966" y="1672982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32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515CB14-947C-4725-9F52-528852CB858B}"/>
                </a:ext>
              </a:extLst>
            </p:cNvPr>
            <p:cNvCxnSpPr>
              <a:cxnSpLocks/>
              <a:stCxn id="21" idx="6"/>
              <a:endCxn id="81" idx="2"/>
            </p:cNvCxnSpPr>
            <p:nvPr/>
          </p:nvCxnSpPr>
          <p:spPr>
            <a:xfrm>
              <a:off x="5951827" y="1842375"/>
              <a:ext cx="719139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22">
              <a:extLst>
                <a:ext uri="{FF2B5EF4-FFF2-40B4-BE49-F238E27FC236}">
                  <a16:creationId xmlns:a16="http://schemas.microsoft.com/office/drawing/2014/main" id="{F01247DD-2B66-4AE4-ADF1-D395DB2F1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301" y="3723174"/>
              <a:ext cx="334963" cy="33878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41</a:t>
              </a: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3DE2FEE-92B5-4268-93FB-40EBEA79A44D}"/>
                </a:ext>
              </a:extLst>
            </p:cNvPr>
            <p:cNvCxnSpPr>
              <a:stCxn id="29" idx="6"/>
              <a:endCxn id="87" idx="2"/>
            </p:cNvCxnSpPr>
            <p:nvPr/>
          </p:nvCxnSpPr>
          <p:spPr>
            <a:xfrm flipV="1">
              <a:off x="10484988" y="3892567"/>
              <a:ext cx="585313" cy="66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02CE43D3-8DDE-47B9-8B56-F0593652A23A}"/>
                </a:ext>
              </a:extLst>
            </p:cNvPr>
            <p:cNvSpPr/>
            <p:nvPr/>
          </p:nvSpPr>
          <p:spPr>
            <a:xfrm>
              <a:off x="2424075" y="1797977"/>
              <a:ext cx="935369" cy="1168812"/>
            </a:xfrm>
            <a:custGeom>
              <a:avLst/>
              <a:gdLst>
                <a:gd name="connsiteX0" fmla="*/ 0 w 616449"/>
                <a:gd name="connsiteY0" fmla="*/ 1140431 h 1140431"/>
                <a:gd name="connsiteX1" fmla="*/ 287676 w 616449"/>
                <a:gd name="connsiteY1" fmla="*/ 0 h 1140431"/>
                <a:gd name="connsiteX2" fmla="*/ 616449 w 616449"/>
                <a:gd name="connsiteY2" fmla="*/ 0 h 1140431"/>
                <a:gd name="connsiteX3" fmla="*/ 616449 w 616449"/>
                <a:gd name="connsiteY3" fmla="*/ 0 h 114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449" h="1140431">
                  <a:moveTo>
                    <a:pt x="0" y="1140431"/>
                  </a:moveTo>
                  <a:lnTo>
                    <a:pt x="287676" y="0"/>
                  </a:lnTo>
                  <a:lnTo>
                    <a:pt x="616449" y="0"/>
                  </a:lnTo>
                  <a:lnTo>
                    <a:pt x="616449" y="0"/>
                  </a:lnTo>
                </a:path>
              </a:pathLst>
            </a:custGeom>
            <a:noFill/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4A48958-BD9E-493B-9877-4E1F72B01EA8}"/>
                </a:ext>
              </a:extLst>
            </p:cNvPr>
            <p:cNvSpPr/>
            <p:nvPr/>
          </p:nvSpPr>
          <p:spPr>
            <a:xfrm>
              <a:off x="2462593" y="2969231"/>
              <a:ext cx="886577" cy="934948"/>
            </a:xfrm>
            <a:custGeom>
              <a:avLst/>
              <a:gdLst>
                <a:gd name="connsiteX0" fmla="*/ 0 w 606175"/>
                <a:gd name="connsiteY0" fmla="*/ 0 h 934948"/>
                <a:gd name="connsiteX1" fmla="*/ 205483 w 606175"/>
                <a:gd name="connsiteY1" fmla="*/ 934948 h 934948"/>
                <a:gd name="connsiteX2" fmla="*/ 606175 w 606175"/>
                <a:gd name="connsiteY2" fmla="*/ 934948 h 93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6175" h="934948">
                  <a:moveTo>
                    <a:pt x="0" y="0"/>
                  </a:moveTo>
                  <a:lnTo>
                    <a:pt x="205483" y="934948"/>
                  </a:lnTo>
                  <a:lnTo>
                    <a:pt x="606175" y="934948"/>
                  </a:lnTo>
                </a:path>
              </a:pathLst>
            </a:custGeom>
            <a:noFill/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54C85F05-F2E4-48B3-B7D8-99D07842EBB0}"/>
                </a:ext>
              </a:extLst>
            </p:cNvPr>
            <p:cNvSpPr/>
            <p:nvPr/>
          </p:nvSpPr>
          <p:spPr>
            <a:xfrm>
              <a:off x="2425131" y="2935420"/>
              <a:ext cx="934313" cy="1862612"/>
            </a:xfrm>
            <a:custGeom>
              <a:avLst/>
              <a:gdLst>
                <a:gd name="connsiteX0" fmla="*/ 0 w 657546"/>
                <a:gd name="connsiteY0" fmla="*/ 0 h 1736333"/>
                <a:gd name="connsiteX1" fmla="*/ 195209 w 657546"/>
                <a:gd name="connsiteY1" fmla="*/ 1736333 h 1736333"/>
                <a:gd name="connsiteX2" fmla="*/ 657546 w 657546"/>
                <a:gd name="connsiteY2" fmla="*/ 1726059 h 173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546" h="1736333">
                  <a:moveTo>
                    <a:pt x="0" y="0"/>
                  </a:moveTo>
                  <a:lnTo>
                    <a:pt x="195209" y="1736333"/>
                  </a:lnTo>
                  <a:lnTo>
                    <a:pt x="657546" y="1726059"/>
                  </a:lnTo>
                </a:path>
              </a:pathLst>
            </a:custGeom>
            <a:noFill/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F3489D74-DB70-4272-8E46-EC18089B987A}"/>
                </a:ext>
              </a:extLst>
            </p:cNvPr>
            <p:cNvSpPr/>
            <p:nvPr/>
          </p:nvSpPr>
          <p:spPr>
            <a:xfrm>
              <a:off x="1225109" y="2963109"/>
              <a:ext cx="880890" cy="3140503"/>
            </a:xfrm>
            <a:custGeom>
              <a:avLst/>
              <a:gdLst>
                <a:gd name="connsiteX0" fmla="*/ 0 w 472612"/>
                <a:gd name="connsiteY0" fmla="*/ 0 h 3082247"/>
                <a:gd name="connsiteX1" fmla="*/ 226032 w 472612"/>
                <a:gd name="connsiteY1" fmla="*/ 3082247 h 3082247"/>
                <a:gd name="connsiteX2" fmla="*/ 472612 w 472612"/>
                <a:gd name="connsiteY2" fmla="*/ 3071973 h 3082247"/>
                <a:gd name="connsiteX3" fmla="*/ 472612 w 472612"/>
                <a:gd name="connsiteY3" fmla="*/ 3071973 h 308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612" h="3082247">
                  <a:moveTo>
                    <a:pt x="0" y="0"/>
                  </a:moveTo>
                  <a:lnTo>
                    <a:pt x="226032" y="3082247"/>
                  </a:lnTo>
                  <a:lnTo>
                    <a:pt x="472612" y="3071973"/>
                  </a:lnTo>
                  <a:lnTo>
                    <a:pt x="472612" y="3071973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5AA2D2AF-FB16-41BF-B29A-5F6917D3329E}"/>
                </a:ext>
              </a:extLst>
            </p:cNvPr>
            <p:cNvSpPr/>
            <p:nvPr/>
          </p:nvSpPr>
          <p:spPr>
            <a:xfrm>
              <a:off x="7998700" y="3924727"/>
              <a:ext cx="1240898" cy="893852"/>
            </a:xfrm>
            <a:custGeom>
              <a:avLst/>
              <a:gdLst>
                <a:gd name="connsiteX0" fmla="*/ 0 w 1828800"/>
                <a:gd name="connsiteY0" fmla="*/ 893852 h 893852"/>
                <a:gd name="connsiteX1" fmla="*/ 657547 w 1828800"/>
                <a:gd name="connsiteY1" fmla="*/ 893852 h 893852"/>
                <a:gd name="connsiteX2" fmla="*/ 1828800 w 1828800"/>
                <a:gd name="connsiteY2" fmla="*/ 0 h 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893852">
                  <a:moveTo>
                    <a:pt x="0" y="893852"/>
                  </a:moveTo>
                  <a:lnTo>
                    <a:pt x="657547" y="893852"/>
                  </a:lnTo>
                  <a:lnTo>
                    <a:pt x="1828800" y="0"/>
                  </a:lnTo>
                </a:path>
              </a:pathLst>
            </a:custGeom>
            <a:noFill/>
            <a:ln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98D132C5-F5F4-4D33-90BB-BB7B9DAE27AE}"/>
                </a:ext>
              </a:extLst>
            </p:cNvPr>
            <p:cNvSpPr/>
            <p:nvPr/>
          </p:nvSpPr>
          <p:spPr>
            <a:xfrm>
              <a:off x="5969078" y="2969231"/>
              <a:ext cx="3246638" cy="904126"/>
            </a:xfrm>
            <a:custGeom>
              <a:avLst/>
              <a:gdLst>
                <a:gd name="connsiteX0" fmla="*/ 0 w 3452117"/>
                <a:gd name="connsiteY0" fmla="*/ 0 h 904126"/>
                <a:gd name="connsiteX1" fmla="*/ 2517169 w 3452117"/>
                <a:gd name="connsiteY1" fmla="*/ 10274 h 904126"/>
                <a:gd name="connsiteX2" fmla="*/ 3452117 w 3452117"/>
                <a:gd name="connsiteY2" fmla="*/ 904126 h 90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2117" h="904126">
                  <a:moveTo>
                    <a:pt x="0" y="0"/>
                  </a:moveTo>
                  <a:lnTo>
                    <a:pt x="2517169" y="10274"/>
                  </a:lnTo>
                  <a:lnTo>
                    <a:pt x="3452117" y="904126"/>
                  </a:lnTo>
                </a:path>
              </a:pathLst>
            </a:custGeom>
            <a:noFill/>
            <a:ln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EF86A46D-C35C-4BE6-B223-E1EF52510BC2}"/>
                </a:ext>
              </a:extLst>
            </p:cNvPr>
            <p:cNvSpPr/>
            <p:nvPr/>
          </p:nvSpPr>
          <p:spPr>
            <a:xfrm>
              <a:off x="7005929" y="1839073"/>
              <a:ext cx="2209786" cy="2003461"/>
            </a:xfrm>
            <a:custGeom>
              <a:avLst/>
              <a:gdLst>
                <a:gd name="connsiteX0" fmla="*/ 0 w 2589088"/>
                <a:gd name="connsiteY0" fmla="*/ 0 h 2003461"/>
                <a:gd name="connsiteX1" fmla="*/ 1828800 w 2589088"/>
                <a:gd name="connsiteY1" fmla="*/ 0 h 2003461"/>
                <a:gd name="connsiteX2" fmla="*/ 2589088 w 2589088"/>
                <a:gd name="connsiteY2" fmla="*/ 2003461 h 200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9088" h="2003461">
                  <a:moveTo>
                    <a:pt x="0" y="0"/>
                  </a:moveTo>
                  <a:lnTo>
                    <a:pt x="1828800" y="0"/>
                  </a:lnTo>
                  <a:lnTo>
                    <a:pt x="2589088" y="2003461"/>
                  </a:lnTo>
                </a:path>
              </a:pathLst>
            </a:custGeom>
            <a:noFill/>
            <a:ln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74B95B6A-6F99-4024-ADDD-0BAFD99BA502}"/>
                </a:ext>
              </a:extLst>
            </p:cNvPr>
            <p:cNvGrpSpPr/>
            <p:nvPr/>
          </p:nvGrpSpPr>
          <p:grpSpPr>
            <a:xfrm>
              <a:off x="1250992" y="2571041"/>
              <a:ext cx="963240" cy="1005882"/>
              <a:chOff x="1250992" y="2571041"/>
              <a:chExt cx="963240" cy="1005882"/>
            </a:xfrm>
          </p:grpSpPr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3D4C541-29F7-44EC-8D09-0DAF6AA5AC33}"/>
                  </a:ext>
                </a:extLst>
              </p:cNvPr>
              <p:cNvSpPr txBox="1"/>
              <p:nvPr/>
            </p:nvSpPr>
            <p:spPr>
              <a:xfrm>
                <a:off x="1283295" y="2571041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9208097-F0E6-45DE-A171-46A16AF9FDD2}"/>
                  </a:ext>
                </a:extLst>
              </p:cNvPr>
              <p:cNvSpPr txBox="1"/>
              <p:nvPr/>
            </p:nvSpPr>
            <p:spPr>
              <a:xfrm>
                <a:off x="1250992" y="2930592"/>
                <a:ext cx="963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0   8    9</a:t>
                </a:r>
              </a:p>
              <a:p>
                <a:r>
                  <a:rPr lang="en-US" altLang="zh-CN" dirty="0">
                    <a:ea typeface="+mj-ea"/>
                  </a:rPr>
                  <a:t>8        17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43BDC495-7670-4819-A235-F06B9299AC6C}"/>
                </a:ext>
              </a:extLst>
            </p:cNvPr>
            <p:cNvGrpSpPr/>
            <p:nvPr/>
          </p:nvGrpSpPr>
          <p:grpSpPr>
            <a:xfrm>
              <a:off x="2525977" y="3600883"/>
              <a:ext cx="963240" cy="992168"/>
              <a:chOff x="2585983" y="1572909"/>
              <a:chExt cx="963240" cy="874736"/>
            </a:xfrm>
          </p:grpSpPr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9E982AE-E701-4084-90FB-D8EF79C947F6}"/>
                  </a:ext>
                </a:extLst>
              </p:cNvPr>
              <p:cNvSpPr txBox="1"/>
              <p:nvPr/>
            </p:nvSpPr>
            <p:spPr>
              <a:xfrm>
                <a:off x="2748745" y="157290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5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A5253F2-39C1-4C1E-84A7-8B9894D06B79}"/>
                  </a:ext>
                </a:extLst>
              </p:cNvPr>
              <p:cNvSpPr txBox="1"/>
              <p:nvPr/>
            </p:nvSpPr>
            <p:spPr>
              <a:xfrm>
                <a:off x="2585983" y="1801314"/>
                <a:ext cx="963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8   4   17</a:t>
                </a:r>
              </a:p>
              <a:p>
                <a:r>
                  <a:rPr lang="en-US" altLang="zh-CN" dirty="0">
                    <a:ea typeface="+mj-ea"/>
                  </a:rPr>
                  <a:t>12      21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33E5CECF-4B82-43C5-9F9D-F3739780B922}"/>
                </a:ext>
              </a:extLst>
            </p:cNvPr>
            <p:cNvGrpSpPr/>
            <p:nvPr/>
          </p:nvGrpSpPr>
          <p:grpSpPr>
            <a:xfrm>
              <a:off x="2534575" y="2632674"/>
              <a:ext cx="963240" cy="926652"/>
              <a:chOff x="2575709" y="1535461"/>
              <a:chExt cx="963240" cy="926652"/>
            </a:xfrm>
          </p:grpSpPr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FB899BE-1807-41E8-A95A-46C53117E60A}"/>
                  </a:ext>
                </a:extLst>
              </p:cNvPr>
              <p:cNvSpPr txBox="1"/>
              <p:nvPr/>
            </p:nvSpPr>
            <p:spPr>
              <a:xfrm>
                <a:off x="2748745" y="1535461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4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06A5DFB-146B-4ED7-93E5-A20D7E965F5D}"/>
                  </a:ext>
                </a:extLst>
              </p:cNvPr>
              <p:cNvSpPr txBox="1"/>
              <p:nvPr/>
            </p:nvSpPr>
            <p:spPr>
              <a:xfrm>
                <a:off x="2575709" y="1815782"/>
                <a:ext cx="963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8   4   18</a:t>
                </a:r>
              </a:p>
              <a:p>
                <a:r>
                  <a:rPr lang="en-US" altLang="zh-CN" dirty="0">
                    <a:ea typeface="+mj-ea"/>
                  </a:rPr>
                  <a:t>12      22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FC9AB67E-0929-4530-8B61-3DD4666196A0}"/>
                </a:ext>
              </a:extLst>
            </p:cNvPr>
            <p:cNvGrpSpPr/>
            <p:nvPr/>
          </p:nvGrpSpPr>
          <p:grpSpPr>
            <a:xfrm>
              <a:off x="2534159" y="1441660"/>
              <a:ext cx="963240" cy="947200"/>
              <a:chOff x="2585983" y="1504639"/>
              <a:chExt cx="963240" cy="947200"/>
            </a:xfrm>
          </p:grpSpPr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F7BA653-4BC2-4ABB-80B9-74E4ABCAFF32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3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B2327F0-262D-430E-9F3E-6D2BA66FFEFE}"/>
                  </a:ext>
                </a:extLst>
              </p:cNvPr>
              <p:cNvSpPr txBox="1"/>
              <p:nvPr/>
            </p:nvSpPr>
            <p:spPr>
              <a:xfrm>
                <a:off x="2585983" y="1805508"/>
                <a:ext cx="963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8   4   18</a:t>
                </a:r>
              </a:p>
              <a:p>
                <a:r>
                  <a:rPr lang="en-US" altLang="zh-CN" dirty="0">
                    <a:ea typeface="+mj-ea"/>
                  </a:rPr>
                  <a:t>12      22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40842D7-1390-4C04-A6E6-2FBEB78D53BB}"/>
                </a:ext>
              </a:extLst>
            </p:cNvPr>
            <p:cNvGrpSpPr/>
            <p:nvPr/>
          </p:nvGrpSpPr>
          <p:grpSpPr>
            <a:xfrm>
              <a:off x="2442292" y="4494086"/>
              <a:ext cx="963240" cy="906104"/>
              <a:chOff x="2585983" y="1514913"/>
              <a:chExt cx="963240" cy="906104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7ED41EA5-F843-4166-B1D0-D927C6604528}"/>
                  </a:ext>
                </a:extLst>
              </p:cNvPr>
              <p:cNvSpPr txBox="1"/>
              <p:nvPr/>
            </p:nvSpPr>
            <p:spPr>
              <a:xfrm>
                <a:off x="2748745" y="1514913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6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479C606-AE06-451C-8B93-CC7B5942C146}"/>
                  </a:ext>
                </a:extLst>
              </p:cNvPr>
              <p:cNvSpPr txBox="1"/>
              <p:nvPr/>
            </p:nvSpPr>
            <p:spPr>
              <a:xfrm>
                <a:off x="2585983" y="1774686"/>
                <a:ext cx="963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8   4   18</a:t>
                </a:r>
              </a:p>
              <a:p>
                <a:r>
                  <a:rPr lang="en-US" altLang="zh-CN" dirty="0">
                    <a:ea typeface="+mj-ea"/>
                  </a:rPr>
                  <a:t>12      22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1751CA9-C8E3-4A6A-A2BD-492A2D09DE5C}"/>
                </a:ext>
              </a:extLst>
            </p:cNvPr>
            <p:cNvGrpSpPr/>
            <p:nvPr/>
          </p:nvGrpSpPr>
          <p:grpSpPr>
            <a:xfrm>
              <a:off x="1250644" y="5752731"/>
              <a:ext cx="963240" cy="926510"/>
              <a:chOff x="2585983" y="1504781"/>
              <a:chExt cx="963240" cy="926510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FFED5E04-7331-4141-97E3-4B16941EA97D}"/>
                  </a:ext>
                </a:extLst>
              </p:cNvPr>
              <p:cNvSpPr txBox="1"/>
              <p:nvPr/>
            </p:nvSpPr>
            <p:spPr>
              <a:xfrm>
                <a:off x="2748103" y="1504781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2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7EF1AAFC-1C86-4A97-ACE0-903BC0FEEA51}"/>
                  </a:ext>
                </a:extLst>
              </p:cNvPr>
              <p:cNvSpPr txBox="1"/>
              <p:nvPr/>
            </p:nvSpPr>
            <p:spPr>
              <a:xfrm>
                <a:off x="2585983" y="1784960"/>
                <a:ext cx="963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0   5   23</a:t>
                </a:r>
              </a:p>
              <a:p>
                <a:r>
                  <a:rPr lang="en-US" altLang="zh-CN" dirty="0">
                    <a:ea typeface="+mj-ea"/>
                  </a:rPr>
                  <a:t>5        28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A8836ADA-39D6-45AF-BDC5-502A20AB8368}"/>
                </a:ext>
              </a:extLst>
            </p:cNvPr>
            <p:cNvGrpSpPr/>
            <p:nvPr/>
          </p:nvGrpSpPr>
          <p:grpSpPr>
            <a:xfrm>
              <a:off x="3569931" y="1478068"/>
              <a:ext cx="1063713" cy="947200"/>
              <a:chOff x="2585982" y="1504639"/>
              <a:chExt cx="1063713" cy="947200"/>
            </a:xfrm>
          </p:grpSpPr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08FD782-D9D3-41FF-A09F-8E5C870CEE0B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8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ED906B6-5E42-48FB-85EE-0FE2FDDBDC66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12  20 18</a:t>
                </a:r>
              </a:p>
              <a:p>
                <a:r>
                  <a:rPr lang="en-US" altLang="zh-CN" dirty="0">
                    <a:ea typeface="+mj-ea"/>
                  </a:rPr>
                  <a:t>32       38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AC314875-B2EA-4FE5-8099-79AFBD392FB1}"/>
                </a:ext>
              </a:extLst>
            </p:cNvPr>
            <p:cNvGrpSpPr/>
            <p:nvPr/>
          </p:nvGrpSpPr>
          <p:grpSpPr>
            <a:xfrm>
              <a:off x="3550030" y="2632674"/>
              <a:ext cx="1063713" cy="947200"/>
              <a:chOff x="2585982" y="1504639"/>
              <a:chExt cx="1063713" cy="947200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8F537C0-1E93-437D-87CF-E3359801EBE1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9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4CE05B1-565A-44FB-91AF-0D6345618DA8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12  6  22</a:t>
                </a:r>
              </a:p>
              <a:p>
                <a:r>
                  <a:rPr lang="en-US" altLang="zh-CN" dirty="0">
                    <a:ea typeface="+mj-ea"/>
                  </a:rPr>
                  <a:t>18      28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B9BA060E-77B0-48B0-8A80-5680AFA33A51}"/>
                </a:ext>
              </a:extLst>
            </p:cNvPr>
            <p:cNvGrpSpPr/>
            <p:nvPr/>
          </p:nvGrpSpPr>
          <p:grpSpPr>
            <a:xfrm>
              <a:off x="3550464" y="3576394"/>
              <a:ext cx="1088490" cy="947200"/>
              <a:chOff x="2585982" y="1504639"/>
              <a:chExt cx="1088490" cy="947200"/>
            </a:xfrm>
          </p:grpSpPr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68FF287-6769-4BF0-8385-37FBED2F956E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7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42C06DA-DAAF-4E9F-9A1A-163DA70BB9C3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88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12  33  21</a:t>
                </a:r>
              </a:p>
              <a:p>
                <a:r>
                  <a:rPr lang="en-US" altLang="zh-CN" dirty="0">
                    <a:ea typeface="+mj-ea"/>
                  </a:rPr>
                  <a:t>45        54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ECD7EFB7-5DCE-4606-B50C-0404C342B4C1}"/>
                </a:ext>
              </a:extLst>
            </p:cNvPr>
            <p:cNvGrpSpPr/>
            <p:nvPr/>
          </p:nvGrpSpPr>
          <p:grpSpPr>
            <a:xfrm>
              <a:off x="3578793" y="4495196"/>
              <a:ext cx="1063713" cy="947200"/>
              <a:chOff x="2585982" y="1504639"/>
              <a:chExt cx="1063713" cy="947200"/>
            </a:xfrm>
          </p:grpSpPr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7E9A4EF-6FD1-4A38-B188-FF41D70A062A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10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F889FBB-9880-4705-92F2-EC87C9095FF9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12  6  22</a:t>
                </a:r>
              </a:p>
              <a:p>
                <a:r>
                  <a:rPr lang="en-US" altLang="zh-CN" dirty="0">
                    <a:ea typeface="+mj-ea"/>
                  </a:rPr>
                  <a:t>18      28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F3181A1-A373-4019-805E-12697499F795}"/>
                </a:ext>
              </a:extLst>
            </p:cNvPr>
            <p:cNvGrpSpPr/>
            <p:nvPr/>
          </p:nvGrpSpPr>
          <p:grpSpPr>
            <a:xfrm>
              <a:off x="2409460" y="5776270"/>
              <a:ext cx="1063713" cy="947200"/>
              <a:chOff x="2585982" y="1504639"/>
              <a:chExt cx="1063713" cy="947200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DBF0530-66F5-4DDA-909F-D838147DD4B8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11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236569E6-C5B9-4FA5-AF32-C3D24E2B9C1A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5  46  23</a:t>
                </a:r>
              </a:p>
              <a:p>
                <a:r>
                  <a:rPr lang="en-US" altLang="zh-CN" dirty="0">
                    <a:ea typeface="+mj-ea"/>
                  </a:rPr>
                  <a:t>51      69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18D34183-B30D-42A6-9691-C2E9C73C699E}"/>
                </a:ext>
              </a:extLst>
            </p:cNvPr>
            <p:cNvGrpSpPr/>
            <p:nvPr/>
          </p:nvGrpSpPr>
          <p:grpSpPr>
            <a:xfrm>
              <a:off x="3549926" y="5776270"/>
              <a:ext cx="1063713" cy="947200"/>
              <a:chOff x="2585982" y="1504639"/>
              <a:chExt cx="1063713" cy="947200"/>
            </a:xfrm>
          </p:grpSpPr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C17DEDF1-CD97-4D35-8974-32CCD2DA3A14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20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C9431E2-2F2F-4FFD-8FBE-F528D4F53471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51  2  69</a:t>
                </a:r>
              </a:p>
              <a:p>
                <a:r>
                  <a:rPr lang="en-US" altLang="zh-CN" dirty="0">
                    <a:ea typeface="+mj-ea"/>
                  </a:rPr>
                  <a:t>53      71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5D755B5-F433-44EF-8166-C3193A9177E5}"/>
                </a:ext>
              </a:extLst>
            </p:cNvPr>
            <p:cNvGrpSpPr/>
            <p:nvPr/>
          </p:nvGrpSpPr>
          <p:grpSpPr>
            <a:xfrm>
              <a:off x="4657207" y="1476392"/>
              <a:ext cx="1063713" cy="947200"/>
              <a:chOff x="2585982" y="1504639"/>
              <a:chExt cx="1063713" cy="947200"/>
            </a:xfrm>
          </p:grpSpPr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C116475-1E40-45AD-A358-E473E7D0B647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13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9E7F149-5BF7-4A2F-BD45-07A3ED736FA1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22  6   42</a:t>
                </a:r>
              </a:p>
              <a:p>
                <a:r>
                  <a:rPr lang="en-US" altLang="zh-CN" dirty="0">
                    <a:ea typeface="+mj-ea"/>
                  </a:rPr>
                  <a:t>28       48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5636670F-6846-46DF-B84E-FAD7471F5C7B}"/>
                </a:ext>
              </a:extLst>
            </p:cNvPr>
            <p:cNvGrpSpPr/>
            <p:nvPr/>
          </p:nvGrpSpPr>
          <p:grpSpPr>
            <a:xfrm>
              <a:off x="4696278" y="2629194"/>
              <a:ext cx="1063713" cy="947200"/>
              <a:chOff x="2585982" y="1504639"/>
              <a:chExt cx="1063713" cy="947200"/>
            </a:xfrm>
          </p:grpSpPr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B88CFDEC-852A-4508-8D14-3686424EA4EF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14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8330427-CFD4-4CFC-91BF-6CBA53F9700E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18  26 28</a:t>
                </a:r>
              </a:p>
              <a:p>
                <a:r>
                  <a:rPr lang="en-US" altLang="zh-CN" dirty="0">
                    <a:ea typeface="+mj-ea"/>
                  </a:rPr>
                  <a:t>44       54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0D6C573E-B6A7-4F20-80F7-40F4439704BD}"/>
                </a:ext>
              </a:extLst>
            </p:cNvPr>
            <p:cNvGrpSpPr/>
            <p:nvPr/>
          </p:nvGrpSpPr>
          <p:grpSpPr>
            <a:xfrm>
              <a:off x="5767069" y="1509392"/>
              <a:ext cx="1063713" cy="947200"/>
              <a:chOff x="2585982" y="1504639"/>
              <a:chExt cx="1063713" cy="947200"/>
            </a:xfrm>
          </p:grpSpPr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5767159F-E8E6-42B3-A209-CD2BCAC2310F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16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6FD4B7C1-2554-4CE0-A9A7-283F78A2686A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38  6   48</a:t>
                </a:r>
              </a:p>
              <a:p>
                <a:r>
                  <a:rPr lang="en-US" altLang="zh-CN" dirty="0">
                    <a:ea typeface="+mj-ea"/>
                  </a:rPr>
                  <a:t>44       54</a:t>
                </a:r>
                <a:endParaRPr lang="zh-CN" altLang="en-US" dirty="0">
                  <a:ea typeface="+mj-ea"/>
                </a:endParaRPr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DDF10AAC-92FE-4177-867B-AB5F22955EBC}"/>
                </a:ext>
              </a:extLst>
            </p:cNvPr>
            <p:cNvSpPr txBox="1"/>
            <p:nvPr/>
          </p:nvSpPr>
          <p:spPr>
            <a:xfrm>
              <a:off x="7216416" y="1809874"/>
              <a:ext cx="10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+mj-ea"/>
                </a:rPr>
                <a:t>44   0  54</a:t>
              </a:r>
            </a:p>
            <a:p>
              <a:r>
                <a:rPr lang="en-US" altLang="zh-CN" dirty="0">
                  <a:ea typeface="+mj-ea"/>
                </a:rPr>
                <a:t>44       54</a:t>
              </a:r>
              <a:endParaRPr lang="zh-CN" altLang="en-US" dirty="0">
                <a:ea typeface="+mj-ea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EBAB27A-174B-4F2D-BC13-B5D05E1E1D0C}"/>
                </a:ext>
              </a:extLst>
            </p:cNvPr>
            <p:cNvSpPr txBox="1"/>
            <p:nvPr/>
          </p:nvSpPr>
          <p:spPr>
            <a:xfrm>
              <a:off x="6588744" y="2929637"/>
              <a:ext cx="10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+mj-ea"/>
                </a:rPr>
                <a:t>44   0  54</a:t>
              </a:r>
            </a:p>
            <a:p>
              <a:r>
                <a:rPr lang="en-US" altLang="zh-CN" dirty="0">
                  <a:ea typeface="+mj-ea"/>
                </a:rPr>
                <a:t>44       54</a:t>
              </a:r>
              <a:endParaRPr lang="zh-CN" altLang="en-US" dirty="0">
                <a:ea typeface="+mj-ea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8848A3C-7607-4941-8137-5ADD3D02B5F6}"/>
                </a:ext>
              </a:extLst>
            </p:cNvPr>
            <p:cNvSpPr txBox="1"/>
            <p:nvPr/>
          </p:nvSpPr>
          <p:spPr>
            <a:xfrm>
              <a:off x="6546911" y="3853720"/>
              <a:ext cx="10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+mj-ea"/>
                </a:rPr>
                <a:t>44   0  54</a:t>
              </a:r>
            </a:p>
            <a:p>
              <a:r>
                <a:rPr lang="en-US" altLang="zh-CN" dirty="0">
                  <a:ea typeface="+mj-ea"/>
                </a:rPr>
                <a:t>44       54</a:t>
              </a:r>
              <a:endParaRPr lang="zh-CN" altLang="en-US" dirty="0">
                <a:ea typeface="+mj-ea"/>
              </a:endParaRPr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2471F14F-EED0-4E3D-9D5C-B0608EF86F8C}"/>
                </a:ext>
              </a:extLst>
            </p:cNvPr>
            <p:cNvGrpSpPr/>
            <p:nvPr/>
          </p:nvGrpSpPr>
          <p:grpSpPr>
            <a:xfrm>
              <a:off x="4685207" y="4473894"/>
              <a:ext cx="1063713" cy="947200"/>
              <a:chOff x="2585982" y="1504639"/>
              <a:chExt cx="1063713" cy="947200"/>
            </a:xfrm>
          </p:grpSpPr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E9F50A4-03BE-4BF2-A3AF-4246F78AF6DB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15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1F5984B-96E2-41BB-A3D2-020E9B0DEFC1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18  13 28</a:t>
                </a:r>
              </a:p>
              <a:p>
                <a:r>
                  <a:rPr lang="en-US" altLang="zh-CN" dirty="0">
                    <a:ea typeface="+mj-ea"/>
                  </a:rPr>
                  <a:t>31       41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ABBBE7D1-A057-48E7-89EB-42E7AB2684F4}"/>
                </a:ext>
              </a:extLst>
            </p:cNvPr>
            <p:cNvGrpSpPr/>
            <p:nvPr/>
          </p:nvGrpSpPr>
          <p:grpSpPr>
            <a:xfrm>
              <a:off x="5856251" y="4486740"/>
              <a:ext cx="1063713" cy="947200"/>
              <a:chOff x="2585982" y="1504639"/>
              <a:chExt cx="1063713" cy="947200"/>
            </a:xfrm>
          </p:grpSpPr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9135BF93-0DFF-438B-A5F0-224A96A69D3C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17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DD53EF-62EE-4A45-B756-8DE47CFFE21F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31  7  41</a:t>
                </a:r>
              </a:p>
              <a:p>
                <a:r>
                  <a:rPr lang="en-US" altLang="zh-CN" dirty="0">
                    <a:ea typeface="+mj-ea"/>
                  </a:rPr>
                  <a:t>38      48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20C14937-1CBA-4E94-ADE4-099DBEA4923C}"/>
                </a:ext>
              </a:extLst>
            </p:cNvPr>
            <p:cNvGrpSpPr/>
            <p:nvPr/>
          </p:nvGrpSpPr>
          <p:grpSpPr>
            <a:xfrm>
              <a:off x="6862149" y="4509607"/>
              <a:ext cx="1063713" cy="947200"/>
              <a:chOff x="2585982" y="1504639"/>
              <a:chExt cx="1063713" cy="947200"/>
            </a:xfrm>
          </p:grpSpPr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D96D8527-B9B2-4893-ABF5-E3A5021EB8F9}"/>
                  </a:ext>
                </a:extLst>
              </p:cNvPr>
              <p:cNvSpPr txBox="1"/>
              <p:nvPr/>
            </p:nvSpPr>
            <p:spPr>
              <a:xfrm>
                <a:off x="2748745" y="1504639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18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CD3EC499-FB73-408D-92F7-2C27AE11F37B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38  6  48</a:t>
                </a:r>
              </a:p>
              <a:p>
                <a:r>
                  <a:rPr lang="en-US" altLang="zh-CN" dirty="0">
                    <a:ea typeface="+mj-ea"/>
                  </a:rPr>
                  <a:t>44      54</a:t>
                </a:r>
                <a:endParaRPr lang="zh-CN" altLang="en-US" dirty="0">
                  <a:ea typeface="+mj-ea"/>
                </a:endParaRPr>
              </a:p>
            </p:txBody>
          </p:sp>
        </p:grp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297CB985-5F38-4945-A602-466569AB08FD}"/>
                </a:ext>
              </a:extLst>
            </p:cNvPr>
            <p:cNvSpPr txBox="1"/>
            <p:nvPr/>
          </p:nvSpPr>
          <p:spPr>
            <a:xfrm>
              <a:off x="7960327" y="4774763"/>
              <a:ext cx="1063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+mj-ea"/>
                </a:rPr>
                <a:t>44   0  54</a:t>
              </a:r>
            </a:p>
            <a:p>
              <a:r>
                <a:rPr lang="en-US" altLang="zh-CN" dirty="0">
                  <a:ea typeface="+mj-ea"/>
                </a:rPr>
                <a:t>44       54</a:t>
              </a:r>
              <a:endParaRPr lang="zh-CN" altLang="en-US" dirty="0">
                <a:ea typeface="+mj-ea"/>
              </a:endParaRPr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244459BA-5431-465F-AE80-EE2A204EA812}"/>
                </a:ext>
              </a:extLst>
            </p:cNvPr>
            <p:cNvSpPr/>
            <p:nvPr/>
          </p:nvSpPr>
          <p:spPr>
            <a:xfrm>
              <a:off x="4767209" y="3839477"/>
              <a:ext cx="6303092" cy="2273648"/>
            </a:xfrm>
            <a:custGeom>
              <a:avLst/>
              <a:gdLst>
                <a:gd name="connsiteX0" fmla="*/ 0 w 4520629"/>
                <a:gd name="connsiteY0" fmla="*/ 2034284 h 2034284"/>
                <a:gd name="connsiteX1" fmla="*/ 3760342 w 4520629"/>
                <a:gd name="connsiteY1" fmla="*/ 2024009 h 2034284"/>
                <a:gd name="connsiteX2" fmla="*/ 4520629 w 4520629"/>
                <a:gd name="connsiteY2" fmla="*/ 0 h 203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0629" h="2034284">
                  <a:moveTo>
                    <a:pt x="0" y="2034284"/>
                  </a:moveTo>
                  <a:lnTo>
                    <a:pt x="3760342" y="2024009"/>
                  </a:lnTo>
                  <a:lnTo>
                    <a:pt x="4520629" y="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C3B175EB-CCD8-40A5-8634-909A8EF4A002}"/>
                </a:ext>
              </a:extLst>
            </p:cNvPr>
            <p:cNvGrpSpPr/>
            <p:nvPr/>
          </p:nvGrpSpPr>
          <p:grpSpPr>
            <a:xfrm>
              <a:off x="9385301" y="3545682"/>
              <a:ext cx="1063713" cy="969518"/>
              <a:chOff x="2585982" y="1482321"/>
              <a:chExt cx="1063713" cy="969518"/>
            </a:xfrm>
          </p:grpSpPr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66B6D3B2-772C-403C-95E8-301EFE2554C7}"/>
                  </a:ext>
                </a:extLst>
              </p:cNvPr>
              <p:cNvSpPr txBox="1"/>
              <p:nvPr/>
            </p:nvSpPr>
            <p:spPr>
              <a:xfrm>
                <a:off x="2675474" y="1482321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12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67FFC605-05FA-464E-9C37-6C67559A78E2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45 1 54</a:t>
                </a:r>
              </a:p>
              <a:p>
                <a:r>
                  <a:rPr lang="en-US" altLang="zh-CN" dirty="0">
                    <a:ea typeface="+mj-ea"/>
                  </a:rPr>
                  <a:t>46    55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AFEAF42C-6381-484A-AE65-78D7E37739B8}"/>
                </a:ext>
              </a:extLst>
            </p:cNvPr>
            <p:cNvGrpSpPr/>
            <p:nvPr/>
          </p:nvGrpSpPr>
          <p:grpSpPr>
            <a:xfrm>
              <a:off x="10308011" y="3577201"/>
              <a:ext cx="1063713" cy="969518"/>
              <a:chOff x="2585982" y="1482321"/>
              <a:chExt cx="1063713" cy="969518"/>
            </a:xfrm>
          </p:grpSpPr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FD38CC84-AE8D-4ADC-9D23-A74AA826382F}"/>
                  </a:ext>
                </a:extLst>
              </p:cNvPr>
              <p:cNvSpPr txBox="1"/>
              <p:nvPr/>
            </p:nvSpPr>
            <p:spPr>
              <a:xfrm>
                <a:off x="2675474" y="1482321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19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67E91540-B46B-48F5-9C66-640008B6FA7E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46 1 55</a:t>
                </a:r>
              </a:p>
              <a:p>
                <a:r>
                  <a:rPr lang="en-US" altLang="zh-CN" dirty="0">
                    <a:ea typeface="+mj-ea"/>
                  </a:rPr>
                  <a:t>47    56</a:t>
                </a:r>
                <a:endParaRPr lang="zh-CN" altLang="en-US" dirty="0">
                  <a:ea typeface="+mj-ea"/>
                </a:endParaRPr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D0F426AE-C3D3-4B95-B78D-792ABC378189}"/>
                </a:ext>
              </a:extLst>
            </p:cNvPr>
            <p:cNvGrpSpPr/>
            <p:nvPr/>
          </p:nvGrpSpPr>
          <p:grpSpPr>
            <a:xfrm>
              <a:off x="6745086" y="5798957"/>
              <a:ext cx="1063713" cy="969518"/>
              <a:chOff x="2585982" y="1482321"/>
              <a:chExt cx="1063713" cy="969518"/>
            </a:xfrm>
          </p:grpSpPr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C16BAD70-A5CE-47B8-BF96-91B7A1A7000F}"/>
                  </a:ext>
                </a:extLst>
              </p:cNvPr>
              <p:cNvSpPr txBox="1"/>
              <p:nvPr/>
            </p:nvSpPr>
            <p:spPr>
              <a:xfrm>
                <a:off x="2675474" y="1482321"/>
                <a:ext cx="752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ea typeface="+mj-ea"/>
                  </a:rPr>
                  <a:t>21</a:t>
                </a:r>
                <a:endParaRPr lang="zh-CN" altLang="en-US" dirty="0">
                  <a:ea typeface="+mj-ea"/>
                </a:endParaRP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02B6CDFB-A126-4195-8351-72BCE1DDC726}"/>
                  </a:ext>
                </a:extLst>
              </p:cNvPr>
              <p:cNvSpPr txBox="1"/>
              <p:nvPr/>
            </p:nvSpPr>
            <p:spPr>
              <a:xfrm>
                <a:off x="2585982" y="1805508"/>
                <a:ext cx="1063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ea typeface="+mj-ea"/>
                  </a:rPr>
                  <a:t>53 6 71</a:t>
                </a:r>
              </a:p>
              <a:p>
                <a:r>
                  <a:rPr lang="en-US" altLang="zh-CN" dirty="0">
                    <a:ea typeface="+mj-ea"/>
                  </a:rPr>
                  <a:t>59    77</a:t>
                </a:r>
                <a:endParaRPr lang="zh-CN" altLang="en-US" dirty="0"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8064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拓扑排序</a:t>
            </a:r>
            <a:r>
              <a:rPr lang="en-US" altLang="zh-CN" dirty="0">
                <a:latin typeface="+mn-lt"/>
              </a:rPr>
              <a:t>——AOV</a:t>
            </a:r>
            <a:r>
              <a:rPr lang="zh-CN" altLang="en-US" dirty="0">
                <a:latin typeface="+mn-lt"/>
              </a:rPr>
              <a:t>网应用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530346"/>
            <a:ext cx="10972800" cy="51799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拓扑排序</a:t>
            </a:r>
            <a:r>
              <a:rPr kumimoji="1" lang="en-US" altLang="zh-CN" dirty="0"/>
              <a:t>(Topological sorting)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把</a:t>
            </a:r>
            <a:r>
              <a:rPr kumimoji="1" lang="en-US" altLang="zh-CN" dirty="0"/>
              <a:t>AOV</a:t>
            </a:r>
            <a:r>
              <a:rPr kumimoji="1" lang="zh-CN" altLang="en-US" dirty="0"/>
              <a:t>网中各顶点排列成线性序列的过程</a:t>
            </a:r>
            <a:endParaRPr kumimoji="1"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每个顶点出现且只出现一次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若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在序列中排在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的前面，则在图中不存在从</a:t>
            </a:r>
            <a:r>
              <a:rPr kumimoji="1" lang="en-US" altLang="zh-CN" dirty="0"/>
              <a:t>B</a:t>
            </a:r>
            <a:r>
              <a:rPr kumimoji="1" lang="zh-CN" altLang="en-US" dirty="0"/>
              <a:t>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的路径</a:t>
            </a:r>
            <a:endParaRPr kumimoji="1"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拓扑排序算法</a:t>
            </a:r>
            <a:endParaRPr kumimoji="1"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重复选择没有直接前驱（入度为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）的顶点并输出</a:t>
            </a:r>
            <a:endParaRPr kumimoji="1"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排序步骤</a:t>
            </a:r>
            <a:endParaRPr kumimoji="1" lang="en-US" altLang="zh-CN" dirty="0"/>
          </a:p>
          <a:p>
            <a:pPr marL="857241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AOV</a:t>
            </a:r>
            <a:r>
              <a:rPr kumimoji="1" lang="zh-CN" altLang="en-US" dirty="0"/>
              <a:t>网中选一个没有直接前驱的顶点</a:t>
            </a:r>
            <a:r>
              <a:rPr kumimoji="1" lang="en-US" altLang="zh-CN" dirty="0"/>
              <a:t>, </a:t>
            </a:r>
            <a:r>
              <a:rPr kumimoji="1" lang="zh-CN" altLang="en-US" dirty="0"/>
              <a:t>并输出</a:t>
            </a:r>
            <a:r>
              <a:rPr kumimoji="1" lang="en-US" altLang="zh-CN" dirty="0"/>
              <a:t> </a:t>
            </a:r>
          </a:p>
          <a:p>
            <a:pPr marL="857241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/>
              <a:t>从图中删除该顶点和所有以它为尾的弧</a:t>
            </a:r>
          </a:p>
          <a:p>
            <a:pPr marL="857241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/>
              <a:t>重复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/>
              <a:t>2 </a:t>
            </a:r>
            <a:r>
              <a:rPr kumimoji="1" lang="zh-CN" altLang="en-US" dirty="0"/>
              <a:t>步</a:t>
            </a:r>
            <a:r>
              <a:rPr kumimoji="1" lang="en-US" altLang="zh-CN" dirty="0"/>
              <a:t>, </a:t>
            </a:r>
            <a:r>
              <a:rPr kumimoji="1" lang="zh-CN" altLang="en-US" dirty="0"/>
              <a:t>直到：</a:t>
            </a:r>
          </a:p>
          <a:p>
            <a:pPr marL="1157270" lvl="2" indent="-514350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图中全部顶点均已输出，拓扑有序序列形成，则拓扑排序完成</a:t>
            </a:r>
            <a:endParaRPr kumimoji="1" lang="en-US" altLang="zh-CN" dirty="0"/>
          </a:p>
          <a:p>
            <a:pPr marL="1157270" lvl="2" indent="-514350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或：图中还有未输出的顶点，但已跳出处理循环，则</a:t>
            </a:r>
            <a:r>
              <a:rPr kumimoji="1" lang="en-US" altLang="zh-CN" dirty="0"/>
              <a:t>AOV</a:t>
            </a:r>
            <a:r>
              <a:rPr kumimoji="1" lang="zh-CN" altLang="en-US" dirty="0"/>
              <a:t>网络中有环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kumimoji="1" lang="zh-CN" alt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19802027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  <a:r>
              <a:rPr lang="en-US" altLang="zh-CN" dirty="0"/>
              <a:t>——</a:t>
            </a:r>
            <a:r>
              <a:rPr lang="zh-CN" altLang="en-US" dirty="0"/>
              <a:t>例课程安排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66270"/>
              </p:ext>
            </p:extLst>
          </p:nvPr>
        </p:nvGraphicFramePr>
        <p:xfrm>
          <a:off x="343878" y="1591863"/>
          <a:ext cx="5437944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课程代号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课程名称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先修课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C1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程序设计基础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无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C2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离散数学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C3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数据结构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C1,C2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C4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汇编语言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C5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语言的设计和分析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C3,C4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C6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计算机原理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C11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C7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编译原理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C3,C5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C8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操作系统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C3,C6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C9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高等数学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zh-CN" sz="2000" i="0" dirty="0">
                          <a:latin typeface="+mn-lt"/>
                          <a:ea typeface="+mj-ea"/>
                        </a:rPr>
                        <a:t>无</a:t>
                      </a:r>
                      <a:endParaRPr kumimoji="1" lang="zh-CN" altLang="en-US" sz="2000" i="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C10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线性代数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C11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普通物理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j-ea"/>
                        </a:rPr>
                        <a:t>C12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i="0" dirty="0">
                          <a:latin typeface="+mn-lt"/>
                          <a:ea typeface="+mj-ea"/>
                        </a:rPr>
                        <a:t>数值分析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i="0" dirty="0">
                          <a:latin typeface="+mn-lt"/>
                          <a:ea typeface="+mj-ea"/>
                        </a:rPr>
                        <a:t>C1,C9,C10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98" name="组合 97"/>
          <p:cNvGrpSpPr/>
          <p:nvPr/>
        </p:nvGrpSpPr>
        <p:grpSpPr>
          <a:xfrm>
            <a:off x="6565919" y="1315417"/>
            <a:ext cx="4230622" cy="3562205"/>
            <a:chOff x="6822938" y="1995747"/>
            <a:chExt cx="4230622" cy="3562205"/>
          </a:xfrm>
        </p:grpSpPr>
        <p:sp>
          <p:nvSpPr>
            <p:cNvPr id="8" name="Oval 24"/>
            <p:cNvSpPr>
              <a:spLocks noChangeArrowheads="1"/>
            </p:cNvSpPr>
            <p:nvPr/>
          </p:nvSpPr>
          <p:spPr bwMode="auto">
            <a:xfrm>
              <a:off x="6822938" y="3098278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C1</a:t>
              </a:r>
            </a:p>
          </p:txBody>
        </p:sp>
        <p:sp>
          <p:nvSpPr>
            <p:cNvPr id="9" name="Oval 25"/>
            <p:cNvSpPr>
              <a:spLocks noChangeArrowheads="1"/>
            </p:cNvSpPr>
            <p:nvPr/>
          </p:nvSpPr>
          <p:spPr bwMode="auto">
            <a:xfrm>
              <a:off x="7869887" y="2686281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C2</a:t>
              </a:r>
            </a:p>
          </p:txBody>
        </p: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8852213" y="3053935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C3</a:t>
              </a:r>
            </a:p>
          </p:txBody>
        </p:sp>
        <p:sp>
          <p:nvSpPr>
            <p:cNvPr id="11" name="Oval 27"/>
            <p:cNvSpPr>
              <a:spLocks noChangeArrowheads="1"/>
            </p:cNvSpPr>
            <p:nvPr/>
          </p:nvSpPr>
          <p:spPr bwMode="auto">
            <a:xfrm>
              <a:off x="7869887" y="2029122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C4</a:t>
              </a:r>
            </a:p>
          </p:txBody>
        </p:sp>
        <p:sp>
          <p:nvSpPr>
            <p:cNvPr id="12" name="Oval 28"/>
            <p:cNvSpPr>
              <a:spLocks noChangeArrowheads="1"/>
            </p:cNvSpPr>
            <p:nvPr/>
          </p:nvSpPr>
          <p:spPr bwMode="auto">
            <a:xfrm>
              <a:off x="9923672" y="1995747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C5</a:t>
              </a:r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8896779" y="4761532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C6</a:t>
              </a:r>
            </a:p>
          </p:txBody>
        </p:sp>
        <p:sp>
          <p:nvSpPr>
            <p:cNvPr id="14" name="Oval 30"/>
            <p:cNvSpPr>
              <a:spLocks noChangeArrowheads="1"/>
            </p:cNvSpPr>
            <p:nvPr/>
          </p:nvSpPr>
          <p:spPr bwMode="auto">
            <a:xfrm>
              <a:off x="10573571" y="3069433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C7</a:t>
              </a:r>
            </a:p>
          </p:txBody>
        </p:sp>
        <p:sp>
          <p:nvSpPr>
            <p:cNvPr id="15" name="Oval 31"/>
            <p:cNvSpPr>
              <a:spLocks noChangeArrowheads="1"/>
            </p:cNvSpPr>
            <p:nvPr/>
          </p:nvSpPr>
          <p:spPr bwMode="auto">
            <a:xfrm>
              <a:off x="10573571" y="4183660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C8</a:t>
              </a:r>
            </a:p>
          </p:txBody>
        </p:sp>
        <p:sp>
          <p:nvSpPr>
            <p:cNvPr id="16" name="Oval 32"/>
            <p:cNvSpPr>
              <a:spLocks noChangeArrowheads="1"/>
            </p:cNvSpPr>
            <p:nvPr/>
          </p:nvSpPr>
          <p:spPr bwMode="auto">
            <a:xfrm>
              <a:off x="6860041" y="4442349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C9</a:t>
              </a:r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7869887" y="4436798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C10</a:t>
              </a: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7869887" y="5079227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C11</a:t>
              </a: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7869887" y="3605918"/>
              <a:ext cx="479989" cy="4787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C12</a:t>
              </a:r>
            </a:p>
          </p:txBody>
        </p:sp>
        <p:cxnSp>
          <p:nvCxnSpPr>
            <p:cNvPr id="36" name="直接箭头连接符 35"/>
            <p:cNvCxnSpPr>
              <a:stCxn id="8" idx="6"/>
              <a:endCxn id="11" idx="2"/>
            </p:cNvCxnSpPr>
            <p:nvPr/>
          </p:nvCxnSpPr>
          <p:spPr>
            <a:xfrm flipV="1">
              <a:off x="7302927" y="2268485"/>
              <a:ext cx="566960" cy="10691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8" idx="6"/>
              <a:endCxn id="9" idx="2"/>
            </p:cNvCxnSpPr>
            <p:nvPr/>
          </p:nvCxnSpPr>
          <p:spPr>
            <a:xfrm flipV="1">
              <a:off x="7302927" y="2925644"/>
              <a:ext cx="566960" cy="411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8" idx="6"/>
              <a:endCxn id="19" idx="2"/>
            </p:cNvCxnSpPr>
            <p:nvPr/>
          </p:nvCxnSpPr>
          <p:spPr>
            <a:xfrm>
              <a:off x="7302927" y="3337641"/>
              <a:ext cx="566960" cy="507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8" idx="6"/>
              <a:endCxn id="10" idx="2"/>
            </p:cNvCxnSpPr>
            <p:nvPr/>
          </p:nvCxnSpPr>
          <p:spPr>
            <a:xfrm flipV="1">
              <a:off x="7302927" y="3293298"/>
              <a:ext cx="1549286" cy="4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1" idx="6"/>
              <a:endCxn id="12" idx="2"/>
            </p:cNvCxnSpPr>
            <p:nvPr/>
          </p:nvCxnSpPr>
          <p:spPr>
            <a:xfrm flipV="1">
              <a:off x="8349876" y="2235110"/>
              <a:ext cx="1573796" cy="3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9" idx="6"/>
              <a:endCxn id="10" idx="2"/>
            </p:cNvCxnSpPr>
            <p:nvPr/>
          </p:nvCxnSpPr>
          <p:spPr>
            <a:xfrm>
              <a:off x="8349876" y="2925644"/>
              <a:ext cx="502337" cy="367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10" idx="7"/>
              <a:endCxn id="12" idx="2"/>
            </p:cNvCxnSpPr>
            <p:nvPr/>
          </p:nvCxnSpPr>
          <p:spPr>
            <a:xfrm flipV="1">
              <a:off x="9261909" y="2235110"/>
              <a:ext cx="661763" cy="888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2" idx="5"/>
              <a:endCxn id="14" idx="0"/>
            </p:cNvCxnSpPr>
            <p:nvPr/>
          </p:nvCxnSpPr>
          <p:spPr>
            <a:xfrm>
              <a:off x="10333368" y="2404364"/>
              <a:ext cx="480198" cy="66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0" idx="6"/>
              <a:endCxn id="14" idx="2"/>
            </p:cNvCxnSpPr>
            <p:nvPr/>
          </p:nvCxnSpPr>
          <p:spPr>
            <a:xfrm>
              <a:off x="9332202" y="3293298"/>
              <a:ext cx="1241369" cy="15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0" idx="5"/>
              <a:endCxn id="15" idx="2"/>
            </p:cNvCxnSpPr>
            <p:nvPr/>
          </p:nvCxnSpPr>
          <p:spPr>
            <a:xfrm>
              <a:off x="9261909" y="3462552"/>
              <a:ext cx="1311662" cy="96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13" idx="6"/>
              <a:endCxn id="15" idx="2"/>
            </p:cNvCxnSpPr>
            <p:nvPr/>
          </p:nvCxnSpPr>
          <p:spPr>
            <a:xfrm flipV="1">
              <a:off x="9376768" y="4423023"/>
              <a:ext cx="1196803" cy="57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18" idx="6"/>
              <a:endCxn id="13" idx="2"/>
            </p:cNvCxnSpPr>
            <p:nvPr/>
          </p:nvCxnSpPr>
          <p:spPr>
            <a:xfrm flipV="1">
              <a:off x="8349876" y="5000895"/>
              <a:ext cx="546903" cy="31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7" idx="0"/>
              <a:endCxn id="19" idx="4"/>
            </p:cNvCxnSpPr>
            <p:nvPr/>
          </p:nvCxnSpPr>
          <p:spPr>
            <a:xfrm flipV="1">
              <a:off x="8109882" y="4084643"/>
              <a:ext cx="0" cy="3521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6" idx="7"/>
              <a:endCxn id="19" idx="2"/>
            </p:cNvCxnSpPr>
            <p:nvPr/>
          </p:nvCxnSpPr>
          <p:spPr>
            <a:xfrm flipV="1">
              <a:off x="7269737" y="3845281"/>
              <a:ext cx="600150" cy="66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16" idx="6"/>
              <a:endCxn id="17" idx="2"/>
            </p:cNvCxnSpPr>
            <p:nvPr/>
          </p:nvCxnSpPr>
          <p:spPr>
            <a:xfrm flipV="1">
              <a:off x="7340030" y="4676161"/>
              <a:ext cx="529857" cy="55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16" idx="5"/>
              <a:endCxn id="18" idx="2"/>
            </p:cNvCxnSpPr>
            <p:nvPr/>
          </p:nvCxnSpPr>
          <p:spPr>
            <a:xfrm>
              <a:off x="7269737" y="4850966"/>
              <a:ext cx="600150" cy="467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6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  <a:r>
              <a:rPr lang="en-US" altLang="zh-CN" dirty="0"/>
              <a:t>——</a:t>
            </a:r>
            <a:r>
              <a:rPr lang="zh-CN" altLang="en-US" dirty="0"/>
              <a:t>例课程安排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854432" y="3219806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9" name="Oval 25"/>
          <p:cNvSpPr>
            <a:spLocks noChangeArrowheads="1"/>
          </p:cNvSpPr>
          <p:nvPr/>
        </p:nvSpPr>
        <p:spPr bwMode="auto">
          <a:xfrm>
            <a:off x="1901381" y="2807809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2883707" y="3175463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1901381" y="2150650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3955166" y="2117275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2928273" y="4883060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4605065" y="3190961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4605065" y="4305188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16" name="Oval 32"/>
          <p:cNvSpPr>
            <a:spLocks noChangeArrowheads="1"/>
          </p:cNvSpPr>
          <p:nvPr/>
        </p:nvSpPr>
        <p:spPr bwMode="auto">
          <a:xfrm>
            <a:off x="891535" y="4563877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C9</a:t>
            </a: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1901381" y="4558326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C10</a:t>
            </a:r>
          </a:p>
        </p:txBody>
      </p:sp>
      <p:sp>
        <p:nvSpPr>
          <p:cNvPr id="18" name="Oval 34"/>
          <p:cNvSpPr>
            <a:spLocks noChangeArrowheads="1"/>
          </p:cNvSpPr>
          <p:nvPr/>
        </p:nvSpPr>
        <p:spPr bwMode="auto">
          <a:xfrm>
            <a:off x="1901381" y="5200755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C11</a:t>
            </a:r>
          </a:p>
        </p:txBody>
      </p:sp>
      <p:sp>
        <p:nvSpPr>
          <p:cNvPr id="19" name="Oval 35"/>
          <p:cNvSpPr>
            <a:spLocks noChangeArrowheads="1"/>
          </p:cNvSpPr>
          <p:nvPr/>
        </p:nvSpPr>
        <p:spPr bwMode="auto">
          <a:xfrm>
            <a:off x="1901381" y="3727446"/>
            <a:ext cx="479989" cy="4787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C12</a:t>
            </a:r>
          </a:p>
        </p:txBody>
      </p:sp>
      <p:cxnSp>
        <p:nvCxnSpPr>
          <p:cNvPr id="20" name="直接箭头连接符 19"/>
          <p:cNvCxnSpPr>
            <a:stCxn id="8" idx="6"/>
            <a:endCxn id="11" idx="2"/>
          </p:cNvCxnSpPr>
          <p:nvPr/>
        </p:nvCxnSpPr>
        <p:spPr>
          <a:xfrm flipV="1">
            <a:off x="1334421" y="2390013"/>
            <a:ext cx="566960" cy="1069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6"/>
            <a:endCxn id="9" idx="2"/>
          </p:cNvCxnSpPr>
          <p:nvPr/>
        </p:nvCxnSpPr>
        <p:spPr>
          <a:xfrm flipV="1">
            <a:off x="1334421" y="3047172"/>
            <a:ext cx="566960" cy="411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6"/>
            <a:endCxn id="19" idx="2"/>
          </p:cNvCxnSpPr>
          <p:nvPr/>
        </p:nvCxnSpPr>
        <p:spPr>
          <a:xfrm>
            <a:off x="1334421" y="3459169"/>
            <a:ext cx="566960" cy="507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0" idx="2"/>
          </p:cNvCxnSpPr>
          <p:nvPr/>
        </p:nvCxnSpPr>
        <p:spPr>
          <a:xfrm flipV="1">
            <a:off x="1334421" y="3414826"/>
            <a:ext cx="1549286" cy="44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6"/>
            <a:endCxn id="12" idx="2"/>
          </p:cNvCxnSpPr>
          <p:nvPr/>
        </p:nvCxnSpPr>
        <p:spPr>
          <a:xfrm flipV="1">
            <a:off x="2381370" y="2356638"/>
            <a:ext cx="1573796" cy="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6"/>
            <a:endCxn id="10" idx="2"/>
          </p:cNvCxnSpPr>
          <p:nvPr/>
        </p:nvCxnSpPr>
        <p:spPr>
          <a:xfrm>
            <a:off x="2381370" y="3047172"/>
            <a:ext cx="502337" cy="36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7"/>
            <a:endCxn id="12" idx="2"/>
          </p:cNvCxnSpPr>
          <p:nvPr/>
        </p:nvCxnSpPr>
        <p:spPr>
          <a:xfrm flipV="1">
            <a:off x="3293403" y="2356638"/>
            <a:ext cx="661763" cy="88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5"/>
            <a:endCxn id="14" idx="0"/>
          </p:cNvCxnSpPr>
          <p:nvPr/>
        </p:nvCxnSpPr>
        <p:spPr>
          <a:xfrm>
            <a:off x="4364862" y="2525892"/>
            <a:ext cx="480198" cy="665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6"/>
            <a:endCxn id="14" idx="2"/>
          </p:cNvCxnSpPr>
          <p:nvPr/>
        </p:nvCxnSpPr>
        <p:spPr>
          <a:xfrm>
            <a:off x="3363696" y="3414826"/>
            <a:ext cx="1241369" cy="1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5"/>
            <a:endCxn id="15" idx="2"/>
          </p:cNvCxnSpPr>
          <p:nvPr/>
        </p:nvCxnSpPr>
        <p:spPr>
          <a:xfrm>
            <a:off x="3293403" y="3584080"/>
            <a:ext cx="1311662" cy="960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6"/>
            <a:endCxn id="15" idx="2"/>
          </p:cNvCxnSpPr>
          <p:nvPr/>
        </p:nvCxnSpPr>
        <p:spPr>
          <a:xfrm flipV="1">
            <a:off x="3408262" y="4544551"/>
            <a:ext cx="1196803" cy="577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6"/>
            <a:endCxn id="13" idx="2"/>
          </p:cNvCxnSpPr>
          <p:nvPr/>
        </p:nvCxnSpPr>
        <p:spPr>
          <a:xfrm flipV="1">
            <a:off x="2381370" y="5122423"/>
            <a:ext cx="546903" cy="317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0"/>
            <a:endCxn id="19" idx="4"/>
          </p:cNvCxnSpPr>
          <p:nvPr/>
        </p:nvCxnSpPr>
        <p:spPr>
          <a:xfrm flipV="1">
            <a:off x="2141376" y="4206171"/>
            <a:ext cx="0" cy="352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6" idx="7"/>
            <a:endCxn id="19" idx="2"/>
          </p:cNvCxnSpPr>
          <p:nvPr/>
        </p:nvCxnSpPr>
        <p:spPr>
          <a:xfrm flipV="1">
            <a:off x="1301231" y="3966809"/>
            <a:ext cx="600150" cy="66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6"/>
            <a:endCxn id="17" idx="2"/>
          </p:cNvCxnSpPr>
          <p:nvPr/>
        </p:nvCxnSpPr>
        <p:spPr>
          <a:xfrm flipV="1">
            <a:off x="1371524" y="4797689"/>
            <a:ext cx="529857" cy="5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5"/>
            <a:endCxn id="18" idx="2"/>
          </p:cNvCxnSpPr>
          <p:nvPr/>
        </p:nvCxnSpPr>
        <p:spPr>
          <a:xfrm>
            <a:off x="1301231" y="4972494"/>
            <a:ext cx="600150" cy="467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365351" y="234024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+mj-ea"/>
              </a:rPr>
              <a:t>拓扑序列</a:t>
            </a:r>
            <a:endParaRPr lang="en-US" altLang="zh-CN" sz="2400" dirty="0"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970607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C2</a:t>
            </a:r>
          </a:p>
        </p:txBody>
      </p:sp>
      <p:sp>
        <p:nvSpPr>
          <p:cNvPr id="38" name="矩形 37"/>
          <p:cNvSpPr/>
          <p:nvPr/>
        </p:nvSpPr>
        <p:spPr>
          <a:xfrm>
            <a:off x="6483484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C3</a:t>
            </a:r>
          </a:p>
        </p:txBody>
      </p:sp>
      <p:sp>
        <p:nvSpPr>
          <p:cNvPr id="39" name="矩形 38"/>
          <p:cNvSpPr/>
          <p:nvPr/>
        </p:nvSpPr>
        <p:spPr>
          <a:xfrm>
            <a:off x="6996361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C4</a:t>
            </a:r>
          </a:p>
        </p:txBody>
      </p:sp>
      <p:sp>
        <p:nvSpPr>
          <p:cNvPr id="40" name="矩形 39"/>
          <p:cNvSpPr/>
          <p:nvPr/>
        </p:nvSpPr>
        <p:spPr>
          <a:xfrm>
            <a:off x="7509238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C5</a:t>
            </a:r>
          </a:p>
        </p:txBody>
      </p:sp>
      <p:sp>
        <p:nvSpPr>
          <p:cNvPr id="41" name="矩形 40"/>
          <p:cNvSpPr/>
          <p:nvPr/>
        </p:nvSpPr>
        <p:spPr>
          <a:xfrm>
            <a:off x="8022115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C7</a:t>
            </a:r>
          </a:p>
        </p:txBody>
      </p:sp>
      <p:sp>
        <p:nvSpPr>
          <p:cNvPr id="42" name="矩形 41"/>
          <p:cNvSpPr/>
          <p:nvPr/>
        </p:nvSpPr>
        <p:spPr>
          <a:xfrm>
            <a:off x="8534992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C9</a:t>
            </a:r>
          </a:p>
        </p:txBody>
      </p:sp>
      <p:sp>
        <p:nvSpPr>
          <p:cNvPr id="43" name="矩形 42"/>
          <p:cNvSpPr/>
          <p:nvPr/>
        </p:nvSpPr>
        <p:spPr>
          <a:xfrm>
            <a:off x="9047869" y="2829736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C10</a:t>
            </a:r>
          </a:p>
        </p:txBody>
      </p:sp>
      <p:sp>
        <p:nvSpPr>
          <p:cNvPr id="44" name="矩形 43"/>
          <p:cNvSpPr/>
          <p:nvPr/>
        </p:nvSpPr>
        <p:spPr>
          <a:xfrm>
            <a:off x="9716237" y="2829736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C11</a:t>
            </a:r>
          </a:p>
        </p:txBody>
      </p:sp>
      <p:sp>
        <p:nvSpPr>
          <p:cNvPr id="45" name="矩形 44"/>
          <p:cNvSpPr/>
          <p:nvPr/>
        </p:nvSpPr>
        <p:spPr>
          <a:xfrm>
            <a:off x="10384605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C6</a:t>
            </a:r>
          </a:p>
        </p:txBody>
      </p:sp>
      <p:sp>
        <p:nvSpPr>
          <p:cNvPr id="46" name="矩形 45"/>
          <p:cNvSpPr/>
          <p:nvPr/>
        </p:nvSpPr>
        <p:spPr>
          <a:xfrm>
            <a:off x="10897482" y="2829736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C12</a:t>
            </a:r>
          </a:p>
        </p:txBody>
      </p:sp>
      <p:sp>
        <p:nvSpPr>
          <p:cNvPr id="47" name="矩形 46"/>
          <p:cNvSpPr/>
          <p:nvPr/>
        </p:nvSpPr>
        <p:spPr>
          <a:xfrm>
            <a:off x="11565851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C8</a:t>
            </a:r>
          </a:p>
        </p:txBody>
      </p:sp>
      <p:sp>
        <p:nvSpPr>
          <p:cNvPr id="49" name="矩形 48"/>
          <p:cNvSpPr/>
          <p:nvPr/>
        </p:nvSpPr>
        <p:spPr>
          <a:xfrm>
            <a:off x="5457730" y="2829736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C1</a:t>
            </a:r>
          </a:p>
        </p:txBody>
      </p:sp>
      <p:sp>
        <p:nvSpPr>
          <p:cNvPr id="50" name="云形 49"/>
          <p:cNvSpPr/>
          <p:nvPr/>
        </p:nvSpPr>
        <p:spPr>
          <a:xfrm>
            <a:off x="7248193" y="4019573"/>
            <a:ext cx="2993087" cy="1367851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zh-CN" sz="2400" dirty="0">
                <a:solidFill>
                  <a:schemeClr val="dk1"/>
                </a:solidFill>
                <a:latin typeface="+mj-ea"/>
                <a:ea typeface="+mj-ea"/>
              </a:rPr>
              <a:t>拓扑序列不是唯一</a:t>
            </a:r>
            <a:r>
              <a:rPr lang="zh-CN" altLang="en-US" sz="2400" dirty="0">
                <a:solidFill>
                  <a:schemeClr val="dk1"/>
                </a:solidFill>
                <a:latin typeface="+mj-ea"/>
                <a:ea typeface="+mj-ea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222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9" grpId="0"/>
      <p:bldP spid="5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548933"/>
            <a:ext cx="10972800" cy="685805"/>
          </a:xfrm>
        </p:spPr>
        <p:txBody>
          <a:bodyPr/>
          <a:lstStyle/>
          <a:p>
            <a:r>
              <a:rPr lang="zh-CN" altLang="en-US" dirty="0"/>
              <a:t>拓扑排序算法实现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17638"/>
            <a:ext cx="10841502" cy="52645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以邻接表作存储结构</a:t>
            </a:r>
            <a:endParaRPr kumimoji="1"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增加存放顶点入度的数组</a:t>
            </a:r>
            <a:r>
              <a:rPr kumimoji="1" lang="en-US" altLang="zh-CN" dirty="0" err="1"/>
              <a:t>indegree</a:t>
            </a:r>
            <a:r>
              <a:rPr kumimoji="1" lang="en-US" altLang="zh-CN" dirty="0"/>
              <a:t>[n]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设置一个“栈”，以保存“入度为零”的顶点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避免每次搜索入度为零的顶点</a:t>
            </a:r>
            <a:endParaRPr kumimoji="1"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/>
              <a:t>算法实现</a:t>
            </a:r>
          </a:p>
          <a:p>
            <a:pPr marL="857241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/>
              <a:t>求各顶点的入度</a:t>
            </a:r>
            <a:r>
              <a:rPr kumimoji="1" lang="en-US" altLang="zh-CN" dirty="0" err="1"/>
              <a:t>indegree</a:t>
            </a:r>
            <a:r>
              <a:rPr kumimoji="1" lang="en-US" altLang="zh-CN" dirty="0"/>
              <a:t>[0… vexnum-1]</a:t>
            </a:r>
          </a:p>
          <a:p>
            <a:pPr marL="857241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/>
              <a:t>初始化栈</a:t>
            </a:r>
          </a:p>
          <a:p>
            <a:pPr marL="857241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/>
              <a:t>把邻接表中所有入度为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的顶点入栈</a:t>
            </a:r>
          </a:p>
          <a:p>
            <a:pPr marL="857241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/>
              <a:t>栈非空时，栈顶元素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zh-CN" altLang="en-US" dirty="0"/>
              <a:t>出栈；在邻接表中查找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j</a:t>
            </a:r>
            <a:r>
              <a:rPr kumimoji="1" lang="zh-CN" altLang="en-US" dirty="0"/>
              <a:t>的直接后继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k</a:t>
            </a:r>
            <a:r>
              <a:rPr kumimoji="1" lang="zh-CN" altLang="en-US" dirty="0"/>
              <a:t>，把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k</a:t>
            </a:r>
            <a:r>
              <a:rPr kumimoji="1" lang="zh-CN" altLang="en-US" dirty="0"/>
              <a:t>的入度减</a:t>
            </a:r>
            <a:r>
              <a:rPr kumimoji="1" lang="en-US" altLang="zh-CN" dirty="0"/>
              <a:t>1</a:t>
            </a:r>
            <a:r>
              <a:rPr kumimoji="1" lang="zh-CN" altLang="en-US" dirty="0"/>
              <a:t>；若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k</a:t>
            </a:r>
            <a:r>
              <a:rPr kumimoji="1" lang="zh-CN" altLang="en-US" dirty="0"/>
              <a:t>的入度为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则入栈</a:t>
            </a:r>
          </a:p>
          <a:p>
            <a:pPr marL="857241" lvl="1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zh-CN" altLang="en-US" dirty="0"/>
              <a:t>重复上述操作直至栈空为止。若栈空时输出的顶点个数不是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，则有向图有环；否则，拓扑排序完毕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2632363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604852"/>
            <a:ext cx="10972800" cy="685805"/>
          </a:xfrm>
        </p:spPr>
        <p:txBody>
          <a:bodyPr/>
          <a:lstStyle/>
          <a:p>
            <a:r>
              <a:rPr lang="zh-CN" altLang="en-US" dirty="0"/>
              <a:t>拓扑排序算法例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625B1A0F-1020-4A69-88A2-E228C1F1D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77468"/>
              </p:ext>
            </p:extLst>
          </p:nvPr>
        </p:nvGraphicFramePr>
        <p:xfrm>
          <a:off x="703110" y="3133721"/>
          <a:ext cx="1823661" cy="3669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node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in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0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^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20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78591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6F574E4-675E-488A-893A-7644559D3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59178"/>
              </p:ext>
            </p:extLst>
          </p:nvPr>
        </p:nvGraphicFramePr>
        <p:xfrm>
          <a:off x="2785562" y="365444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E4FAD463-B9F3-4427-B8BD-9865F4D47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97690"/>
              </p:ext>
            </p:extLst>
          </p:nvPr>
        </p:nvGraphicFramePr>
        <p:xfrm>
          <a:off x="4240357" y="365444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A8D8715-4412-4325-8EAD-A39F3E766326}"/>
              </a:ext>
            </a:extLst>
          </p:cNvPr>
          <p:cNvCxnSpPr>
            <a:endCxn id="44" idx="1"/>
          </p:cNvCxnSpPr>
          <p:nvPr/>
        </p:nvCxnSpPr>
        <p:spPr>
          <a:xfrm>
            <a:off x="2302571" y="3883041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B02D8FF-06C0-42D1-A487-3273A9FF5466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864086" y="3883041"/>
            <a:ext cx="376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2C3D0EAC-B8E4-4D99-86EB-B9FBECDA9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29557"/>
              </p:ext>
            </p:extLst>
          </p:nvPr>
        </p:nvGraphicFramePr>
        <p:xfrm>
          <a:off x="2785357" y="473253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39AA899-9012-448C-8E97-77EEC3B6ED4E}"/>
              </a:ext>
            </a:extLst>
          </p:cNvPr>
          <p:cNvCxnSpPr>
            <a:endCxn id="49" idx="1"/>
          </p:cNvCxnSpPr>
          <p:nvPr/>
        </p:nvCxnSpPr>
        <p:spPr>
          <a:xfrm flipV="1">
            <a:off x="2325556" y="4961131"/>
            <a:ext cx="459801" cy="5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CDCAC5E8-7B0A-473C-B2CF-C5E58CFA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23301"/>
              </p:ext>
            </p:extLst>
          </p:nvPr>
        </p:nvGraphicFramePr>
        <p:xfrm>
          <a:off x="2785562" y="5245107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8C894ED-02FE-4FF9-AB15-31EC555182DA}"/>
              </a:ext>
            </a:extLst>
          </p:cNvPr>
          <p:cNvCxnSpPr>
            <a:endCxn id="52" idx="1"/>
          </p:cNvCxnSpPr>
          <p:nvPr/>
        </p:nvCxnSpPr>
        <p:spPr>
          <a:xfrm>
            <a:off x="2302571" y="5473707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F4CEDF68-24A0-4A64-A94F-CD04DC44B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48675"/>
              </p:ext>
            </p:extLst>
          </p:nvPr>
        </p:nvGraphicFramePr>
        <p:xfrm>
          <a:off x="4240357" y="473253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20CCE19-908C-4B48-826B-52FFACACC3F2}"/>
              </a:ext>
            </a:extLst>
          </p:cNvPr>
          <p:cNvCxnSpPr>
            <a:stCxn id="49" idx="3"/>
            <a:endCxn id="56" idx="1"/>
          </p:cNvCxnSpPr>
          <p:nvPr/>
        </p:nvCxnSpPr>
        <p:spPr>
          <a:xfrm>
            <a:off x="3863881" y="4961131"/>
            <a:ext cx="376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3116E15-DE79-4A76-85C0-8E03CE2C1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1633"/>
              </p:ext>
            </p:extLst>
          </p:nvPr>
        </p:nvGraphicFramePr>
        <p:xfrm>
          <a:off x="2785562" y="6313569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30CCEBE-5959-4ABC-8869-48E911E73676}"/>
              </a:ext>
            </a:extLst>
          </p:cNvPr>
          <p:cNvCxnSpPr>
            <a:endCxn id="60" idx="1"/>
          </p:cNvCxnSpPr>
          <p:nvPr/>
        </p:nvCxnSpPr>
        <p:spPr>
          <a:xfrm>
            <a:off x="2302571" y="6542169"/>
            <a:ext cx="482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947B644-F91D-47FD-8EE8-CF12E8375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17879"/>
              </p:ext>
            </p:extLst>
          </p:nvPr>
        </p:nvGraphicFramePr>
        <p:xfrm>
          <a:off x="5661979" y="365444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7ED7C9B-4F8F-48EA-B637-0D4E98FBC6DF}"/>
              </a:ext>
            </a:extLst>
          </p:cNvPr>
          <p:cNvCxnSpPr>
            <a:cxnSpLocks/>
            <a:stCxn id="45" idx="3"/>
            <a:endCxn id="63" idx="1"/>
          </p:cNvCxnSpPr>
          <p:nvPr/>
        </p:nvCxnSpPr>
        <p:spPr>
          <a:xfrm>
            <a:off x="5318881" y="3883041"/>
            <a:ext cx="343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98EA6A90-311C-4795-B2D9-0926C6DBF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67678"/>
              </p:ext>
            </p:extLst>
          </p:nvPr>
        </p:nvGraphicFramePr>
        <p:xfrm>
          <a:off x="4240357" y="6309601"/>
          <a:ext cx="107852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^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050846-6DDD-4C84-8A66-F7EA5005C59B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3864086" y="6538201"/>
            <a:ext cx="376271" cy="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0DE4176B-35A7-438E-BB15-0A165FCD0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67235"/>
              </p:ext>
            </p:extLst>
          </p:nvPr>
        </p:nvGraphicFramePr>
        <p:xfrm>
          <a:off x="8725477" y="1597041"/>
          <a:ext cx="1361921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921">
                  <a:extLst>
                    <a:ext uri="{9D8B030D-6E8A-4147-A177-3AD203B41FA5}">
                      <a16:colId xmlns:a16="http://schemas.microsoft.com/office/drawing/2014/main" val="607253439"/>
                    </a:ext>
                  </a:extLst>
                </a:gridCol>
              </a:tblGrid>
              <a:tr h="372951">
                <a:tc>
                  <a:txBody>
                    <a:bodyPr/>
                    <a:lstStyle/>
                    <a:p>
                      <a:pPr algn="r"/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9116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algn="r"/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99925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algn="r"/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06946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algn="r"/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62745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algn="r"/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594890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523E0895-8F26-4DE4-9541-D1C5B0AE3257}"/>
              </a:ext>
            </a:extLst>
          </p:cNvPr>
          <p:cNvGrpSpPr/>
          <p:nvPr/>
        </p:nvGrpSpPr>
        <p:grpSpPr>
          <a:xfrm>
            <a:off x="2325556" y="1462753"/>
            <a:ext cx="1300163" cy="1938338"/>
            <a:chOff x="1379008" y="2224617"/>
            <a:chExt cx="1300163" cy="1938338"/>
          </a:xfrm>
        </p:grpSpPr>
        <p:sp>
          <p:nvSpPr>
            <p:cNvPr id="9" name="Oval 22">
              <a:extLst>
                <a:ext uri="{FF2B5EF4-FFF2-40B4-BE49-F238E27FC236}">
                  <a16:creationId xmlns:a16="http://schemas.microsoft.com/office/drawing/2014/main" id="{87D96D6F-8F44-437D-9818-068F5CC6F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008" y="2224617"/>
              <a:ext cx="334963" cy="3349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23">
              <a:extLst>
                <a:ext uri="{FF2B5EF4-FFF2-40B4-BE49-F238E27FC236}">
                  <a16:creationId xmlns:a16="http://schemas.microsoft.com/office/drawing/2014/main" id="{925CF85F-6179-4931-ABBC-8BE28526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208" y="2224617"/>
              <a:ext cx="334963" cy="3349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24">
              <a:extLst>
                <a:ext uri="{FF2B5EF4-FFF2-40B4-BE49-F238E27FC236}">
                  <a16:creationId xmlns:a16="http://schemas.microsoft.com/office/drawing/2014/main" id="{8CCFF6C8-6117-4F50-B273-AADBCABA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208" y="2977092"/>
              <a:ext cx="334963" cy="3349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" name="Oval 25">
              <a:extLst>
                <a:ext uri="{FF2B5EF4-FFF2-40B4-BE49-F238E27FC236}">
                  <a16:creationId xmlns:a16="http://schemas.microsoft.com/office/drawing/2014/main" id="{CDD00C26-FF38-4431-990A-354FF23F8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008" y="2977092"/>
              <a:ext cx="334963" cy="3349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" name="Oval 26">
              <a:extLst>
                <a:ext uri="{FF2B5EF4-FFF2-40B4-BE49-F238E27FC236}">
                  <a16:creationId xmlns:a16="http://schemas.microsoft.com/office/drawing/2014/main" id="{CF791802-8916-4A20-843F-17940336D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208" y="3827992"/>
              <a:ext cx="334963" cy="3349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" name="Oval 27">
              <a:extLst>
                <a:ext uri="{FF2B5EF4-FFF2-40B4-BE49-F238E27FC236}">
                  <a16:creationId xmlns:a16="http://schemas.microsoft.com/office/drawing/2014/main" id="{9B66970D-5F2E-44CE-809E-43F1A9241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008" y="3827992"/>
              <a:ext cx="334963" cy="33496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7DEC0A7-3033-4F9F-8466-2E8C27C220A3}"/>
                </a:ext>
              </a:extLst>
            </p:cNvPr>
            <p:cNvCxnSpPr>
              <a:stCxn id="9" idx="6"/>
              <a:endCxn id="10" idx="1"/>
            </p:cNvCxnSpPr>
            <p:nvPr/>
          </p:nvCxnSpPr>
          <p:spPr>
            <a:xfrm>
              <a:off x="1713971" y="2392099"/>
              <a:ext cx="630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CFBA385-A818-413E-B4EC-CB08B6DA17A0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1664917" y="2510526"/>
              <a:ext cx="728345" cy="5156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E6FB6DD-BFEA-45A7-8475-82B848D6013F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1546490" y="2559580"/>
              <a:ext cx="0" cy="417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5E451D4-2036-4942-9511-4663E20223B4}"/>
                </a:ext>
              </a:extLst>
            </p:cNvPr>
            <p:cNvCxnSpPr>
              <a:stCxn id="14" idx="0"/>
              <a:endCxn id="12" idx="4"/>
            </p:cNvCxnSpPr>
            <p:nvPr/>
          </p:nvCxnSpPr>
          <p:spPr>
            <a:xfrm flipV="1">
              <a:off x="1546490" y="3312055"/>
              <a:ext cx="0" cy="515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E01AD2E-C10F-42F6-A5C8-492476AF8DA5}"/>
                </a:ext>
              </a:extLst>
            </p:cNvPr>
            <p:cNvCxnSpPr>
              <a:stCxn id="12" idx="5"/>
              <a:endCxn id="13" idx="1"/>
            </p:cNvCxnSpPr>
            <p:nvPr/>
          </p:nvCxnSpPr>
          <p:spPr>
            <a:xfrm>
              <a:off x="1664917" y="3263001"/>
              <a:ext cx="728345" cy="6140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175A4F-BF20-4B03-9AE3-4196FE378CCD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1713971" y="3995474"/>
              <a:ext cx="6302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5C39E88-D3D4-4E1B-8448-C7418D7E4AF0}"/>
                </a:ext>
              </a:extLst>
            </p:cNvPr>
            <p:cNvCxnSpPr>
              <a:stCxn id="11" idx="0"/>
              <a:endCxn id="10" idx="4"/>
            </p:cNvCxnSpPr>
            <p:nvPr/>
          </p:nvCxnSpPr>
          <p:spPr>
            <a:xfrm flipV="1">
              <a:off x="2511690" y="2559580"/>
              <a:ext cx="0" cy="417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CFF7972-4DDF-471A-BDBC-E0127550E789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2511690" y="3312055"/>
              <a:ext cx="0" cy="515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8EFB0BA-B68B-4AF3-9836-8A828C3E404D}"/>
              </a:ext>
            </a:extLst>
          </p:cNvPr>
          <p:cNvGrpSpPr/>
          <p:nvPr/>
        </p:nvGrpSpPr>
        <p:grpSpPr>
          <a:xfrm>
            <a:off x="7646953" y="3429000"/>
            <a:ext cx="1078524" cy="461665"/>
            <a:chOff x="7646953" y="3429000"/>
            <a:chExt cx="1078524" cy="461665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9071B03-E463-4F46-B27F-E8E788B3A604}"/>
                </a:ext>
              </a:extLst>
            </p:cNvPr>
            <p:cNvSpPr txBox="1"/>
            <p:nvPr/>
          </p:nvSpPr>
          <p:spPr>
            <a:xfrm>
              <a:off x="7646953" y="3429000"/>
              <a:ext cx="69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aseline="0" dirty="0">
                  <a:solidFill>
                    <a:schemeClr val="tx1"/>
                  </a:solidFill>
                  <a:latin typeface="+mn-lt"/>
                  <a:ea typeface="+mj-ea"/>
                </a:rPr>
                <a:t>top</a:t>
              </a:r>
              <a:endParaRPr lang="zh-CN" altLang="en-US" sz="2400" baseline="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FC0CD67-4E06-4462-B072-834906DD60FF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8339236" y="3654441"/>
              <a:ext cx="386241" cy="5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CAAA788E-4E5D-46AF-A11E-109E84C1DFC5}"/>
              </a:ext>
            </a:extLst>
          </p:cNvPr>
          <p:cNvSpPr txBox="1"/>
          <p:nvPr/>
        </p:nvSpPr>
        <p:spPr>
          <a:xfrm>
            <a:off x="9167928" y="3427210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1</a:t>
            </a:r>
            <a:endParaRPr lang="zh-CN" altLang="en-US" sz="2400" dirty="0">
              <a:latin typeface="+mn-lt"/>
              <a:ea typeface="+mj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9B31184-CA3D-4012-A8E8-AE4E49366B7F}"/>
              </a:ext>
            </a:extLst>
          </p:cNvPr>
          <p:cNvSpPr txBox="1"/>
          <p:nvPr/>
        </p:nvSpPr>
        <p:spPr>
          <a:xfrm>
            <a:off x="9167928" y="3002776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6</a:t>
            </a:r>
            <a:endParaRPr lang="zh-CN" altLang="en-US" sz="2400" dirty="0">
              <a:latin typeface="+mn-lt"/>
              <a:ea typeface="+mj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5227E04-EE10-40C6-81FD-1F24C2B16AD1}"/>
              </a:ext>
            </a:extLst>
          </p:cNvPr>
          <p:cNvSpPr/>
          <p:nvPr/>
        </p:nvSpPr>
        <p:spPr>
          <a:xfrm>
            <a:off x="6389948" y="47280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+mj-ea"/>
              </a:rPr>
              <a:t>拓扑序列</a:t>
            </a:r>
            <a:endParaRPr lang="en-US" altLang="zh-CN" sz="2400" dirty="0">
              <a:ea typeface="+mj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2EF5029-25B4-4173-B930-E9B1BB999D2B}"/>
              </a:ext>
            </a:extLst>
          </p:cNvPr>
          <p:cNvSpPr txBox="1"/>
          <p:nvPr/>
        </p:nvSpPr>
        <p:spPr>
          <a:xfrm>
            <a:off x="6389948" y="5255959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6</a:t>
            </a:r>
            <a:endParaRPr lang="zh-CN" altLang="en-US" sz="2400" dirty="0">
              <a:latin typeface="+mn-lt"/>
              <a:ea typeface="+mj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D8FFE97C-C37C-4061-8817-39AC3501F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5661"/>
              </p:ext>
            </p:extLst>
          </p:nvPr>
        </p:nvGraphicFramePr>
        <p:xfrm>
          <a:off x="1310608" y="5748844"/>
          <a:ext cx="607887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1645193783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596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D5E0F8B9-287C-4C95-A8DE-EAE7F367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50669"/>
              </p:ext>
            </p:extLst>
          </p:nvPr>
        </p:nvGraphicFramePr>
        <p:xfrm>
          <a:off x="1312117" y="5245107"/>
          <a:ext cx="607887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1645193783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596"/>
                  </a:ext>
                </a:extLst>
              </a:tr>
            </a:tbl>
          </a:graphicData>
        </a:graphic>
      </p:graphicFrame>
      <p:sp>
        <p:nvSpPr>
          <p:cNvPr id="83" name="文本框 82">
            <a:extLst>
              <a:ext uri="{FF2B5EF4-FFF2-40B4-BE49-F238E27FC236}">
                <a16:creationId xmlns:a16="http://schemas.microsoft.com/office/drawing/2014/main" id="{E6C5BA83-0ACB-4E13-9B4A-DADF4BE8B822}"/>
              </a:ext>
            </a:extLst>
          </p:cNvPr>
          <p:cNvSpPr txBox="1"/>
          <p:nvPr/>
        </p:nvSpPr>
        <p:spPr>
          <a:xfrm>
            <a:off x="6775169" y="5255959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1</a:t>
            </a:r>
            <a:endParaRPr lang="zh-CN" altLang="en-US" sz="2400" dirty="0">
              <a:latin typeface="+mn-lt"/>
              <a:ea typeface="+mj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F34178F-929F-4928-A53A-E1AC6BD49355}"/>
              </a:ext>
            </a:extLst>
          </p:cNvPr>
          <p:cNvGrpSpPr/>
          <p:nvPr/>
        </p:nvGrpSpPr>
        <p:grpSpPr>
          <a:xfrm>
            <a:off x="7651966" y="3429000"/>
            <a:ext cx="1078524" cy="461665"/>
            <a:chOff x="7646953" y="3429000"/>
            <a:chExt cx="1078524" cy="461665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186CB5B-0C65-47AE-9A05-068152A5DEE0}"/>
                </a:ext>
              </a:extLst>
            </p:cNvPr>
            <p:cNvSpPr txBox="1"/>
            <p:nvPr/>
          </p:nvSpPr>
          <p:spPr>
            <a:xfrm>
              <a:off x="7646953" y="3429000"/>
              <a:ext cx="69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aseline="0" dirty="0">
                  <a:solidFill>
                    <a:schemeClr val="tx1"/>
                  </a:solidFill>
                  <a:latin typeface="+mn-lt"/>
                  <a:ea typeface="+mj-ea"/>
                </a:rPr>
                <a:t>top</a:t>
              </a:r>
              <a:endParaRPr lang="zh-CN" altLang="en-US" sz="2400" baseline="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3E0839C-F277-4323-BF93-E35155358566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 flipV="1">
              <a:off x="8339236" y="3654441"/>
              <a:ext cx="386241" cy="5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2CBFB201-9367-4D35-841A-A983165F6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28452"/>
              </p:ext>
            </p:extLst>
          </p:nvPr>
        </p:nvGraphicFramePr>
        <p:xfrm>
          <a:off x="1310607" y="5224636"/>
          <a:ext cx="607887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1645193783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596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6A52C9A8-4B81-43AF-8703-C30403D6F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80183"/>
              </p:ext>
            </p:extLst>
          </p:nvPr>
        </p:nvGraphicFramePr>
        <p:xfrm>
          <a:off x="1306489" y="4687103"/>
          <a:ext cx="607887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1645193783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596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A6D6E345-D06A-4461-987E-A76F3DBA9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70089"/>
              </p:ext>
            </p:extLst>
          </p:nvPr>
        </p:nvGraphicFramePr>
        <p:xfrm>
          <a:off x="1306488" y="4176182"/>
          <a:ext cx="607887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1645193783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596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85C2F0CD-D548-4756-B9E3-E3A746B4391C}"/>
              </a:ext>
            </a:extLst>
          </p:cNvPr>
          <p:cNvSpPr txBox="1"/>
          <p:nvPr/>
        </p:nvSpPr>
        <p:spPr>
          <a:xfrm>
            <a:off x="9162915" y="3427210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4</a:t>
            </a:r>
            <a:endParaRPr lang="zh-CN" altLang="en-US" sz="2400" dirty="0">
              <a:latin typeface="+mn-lt"/>
              <a:ea typeface="+mj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8ECE69E-DDC9-400E-B32C-31105D750CA1}"/>
              </a:ext>
            </a:extLst>
          </p:cNvPr>
          <p:cNvSpPr txBox="1"/>
          <p:nvPr/>
        </p:nvSpPr>
        <p:spPr>
          <a:xfrm>
            <a:off x="9166111" y="2981244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3</a:t>
            </a:r>
            <a:endParaRPr lang="zh-CN" altLang="en-US" sz="2400" dirty="0">
              <a:latin typeface="+mn-lt"/>
              <a:ea typeface="+mj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82E5FC9-DEBB-48B3-97C7-3238B19DEF30}"/>
              </a:ext>
            </a:extLst>
          </p:cNvPr>
          <p:cNvSpPr txBox="1"/>
          <p:nvPr/>
        </p:nvSpPr>
        <p:spPr>
          <a:xfrm>
            <a:off x="7160390" y="5255959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3</a:t>
            </a:r>
            <a:endParaRPr lang="zh-CN" altLang="en-US" sz="2400" dirty="0">
              <a:latin typeface="+mn-lt"/>
              <a:ea typeface="+mj-ea"/>
            </a:endParaRPr>
          </a:p>
        </p:txBody>
      </p:sp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9FD1029C-119E-438D-9221-3D26F1D6E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86542"/>
              </p:ext>
            </p:extLst>
          </p:nvPr>
        </p:nvGraphicFramePr>
        <p:xfrm>
          <a:off x="1313626" y="5769093"/>
          <a:ext cx="607887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1645193783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596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82370B9E-6F9F-4E85-85B6-C4C7FD06D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49975"/>
              </p:ext>
            </p:extLst>
          </p:nvPr>
        </p:nvGraphicFramePr>
        <p:xfrm>
          <a:off x="1311014" y="4183366"/>
          <a:ext cx="607887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1645193783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596"/>
                  </a:ext>
                </a:extLst>
              </a:tr>
            </a:tbl>
          </a:graphicData>
        </a:graphic>
      </p:graphicFrame>
      <p:sp>
        <p:nvSpPr>
          <p:cNvPr id="95" name="文本框 94">
            <a:extLst>
              <a:ext uri="{FF2B5EF4-FFF2-40B4-BE49-F238E27FC236}">
                <a16:creationId xmlns:a16="http://schemas.microsoft.com/office/drawing/2014/main" id="{E6688407-946F-4C0A-A56E-631788D96720}"/>
              </a:ext>
            </a:extLst>
          </p:cNvPr>
          <p:cNvSpPr txBox="1"/>
          <p:nvPr/>
        </p:nvSpPr>
        <p:spPr>
          <a:xfrm>
            <a:off x="9153295" y="2999054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2</a:t>
            </a:r>
            <a:endParaRPr lang="zh-CN" altLang="en-US" sz="2400" dirty="0">
              <a:latin typeface="+mn-lt"/>
              <a:ea typeface="+mj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2A0A41C-3B83-4F95-916B-50C8E2DCEA35}"/>
              </a:ext>
            </a:extLst>
          </p:cNvPr>
          <p:cNvSpPr txBox="1"/>
          <p:nvPr/>
        </p:nvSpPr>
        <p:spPr>
          <a:xfrm>
            <a:off x="7652132" y="5255959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2</a:t>
            </a:r>
            <a:endParaRPr lang="zh-CN" altLang="en-US" sz="2400" dirty="0">
              <a:latin typeface="+mn-lt"/>
              <a:ea typeface="+mj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71DFB3C-6FFD-4514-B8F5-B46813ADFE17}"/>
              </a:ext>
            </a:extLst>
          </p:cNvPr>
          <p:cNvSpPr txBox="1"/>
          <p:nvPr/>
        </p:nvSpPr>
        <p:spPr>
          <a:xfrm>
            <a:off x="8135305" y="5255959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4</a:t>
            </a:r>
            <a:endParaRPr lang="zh-CN" altLang="en-US" sz="2400" dirty="0">
              <a:latin typeface="+mn-lt"/>
              <a:ea typeface="+mj-ea"/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A68C9342-6DFE-4CEB-AA71-BD42DF186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27003"/>
              </p:ext>
            </p:extLst>
          </p:nvPr>
        </p:nvGraphicFramePr>
        <p:xfrm>
          <a:off x="1311232" y="5755729"/>
          <a:ext cx="607887" cy="524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887">
                  <a:extLst>
                    <a:ext uri="{9D8B030D-6E8A-4147-A177-3AD203B41FA5}">
                      <a16:colId xmlns:a16="http://schemas.microsoft.com/office/drawing/2014/main" val="1645193783"/>
                    </a:ext>
                  </a:extLst>
                </a:gridCol>
              </a:tblGrid>
              <a:tr h="524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24596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8BA47876-CD4C-45C1-9B69-B53DCD527393}"/>
              </a:ext>
            </a:extLst>
          </p:cNvPr>
          <p:cNvSpPr txBox="1"/>
          <p:nvPr/>
        </p:nvSpPr>
        <p:spPr>
          <a:xfrm>
            <a:off x="9151627" y="3446631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5</a:t>
            </a:r>
            <a:endParaRPr lang="zh-CN" altLang="en-US" sz="2400" dirty="0">
              <a:latin typeface="+mn-lt"/>
              <a:ea typeface="+mj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4CA0592-D61A-4A00-AA23-A074D834AC94}"/>
              </a:ext>
            </a:extLst>
          </p:cNvPr>
          <p:cNvSpPr txBox="1"/>
          <p:nvPr/>
        </p:nvSpPr>
        <p:spPr>
          <a:xfrm>
            <a:off x="8618478" y="5255959"/>
            <a:ext cx="38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+mn-lt"/>
                <a:ea typeface="+mj-ea"/>
              </a:rPr>
              <a:t>5</a:t>
            </a:r>
            <a:endParaRPr lang="zh-CN" altLang="en-US" sz="240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05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00053 -0.0766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7662 L 0.00053 -0.1314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13148 L 0.00053 -0.0766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7662 L 5E-6 -3.7037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0.00053 -0.07662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7662 L 0.00053 -0.1314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13148 L 0.00053 -0.0766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662 L -4.79167E-6 -0.13149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3148 L -4.79167E-6 -0.07662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662 L -4.79167E-6 -3.7037E-7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2.91667E-6 -0.07662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662 L -4.79167E-6 -3.7037E-7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  <p:bldP spid="78" grpId="0"/>
      <p:bldP spid="78" grpId="1"/>
      <p:bldP spid="79" grpId="0"/>
      <p:bldP spid="80" grpId="0"/>
      <p:bldP spid="83" grpId="0"/>
      <p:bldP spid="90" grpId="0"/>
      <p:bldP spid="90" grpId="1"/>
      <p:bldP spid="91" grpId="0"/>
      <p:bldP spid="91" grpId="1"/>
      <p:bldP spid="92" grpId="0"/>
      <p:bldP spid="95" grpId="0"/>
      <p:bldP spid="95" grpId="1"/>
      <p:bldP spid="96" grpId="0"/>
      <p:bldP spid="97" grpId="0"/>
      <p:bldP spid="99" grpId="0"/>
      <p:bldP spid="99" grpId="1"/>
      <p:bldP spid="10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619125"/>
            <a:ext cx="10972800" cy="685805"/>
          </a:xfrm>
        </p:spPr>
        <p:txBody>
          <a:bodyPr/>
          <a:lstStyle/>
          <a:p>
            <a:r>
              <a:rPr lang="zh-CN" altLang="en-US" dirty="0"/>
              <a:t>拓扑排序算法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8581" y="1463041"/>
            <a:ext cx="11681926" cy="52472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numCol="2" spcCol="216000" rtlCol="0" anchor="t" anchorCtr="0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TopLogical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Sort(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Algraph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G)  {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CountInDegree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G,indegree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);  //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求入度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InitStack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(S);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for (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=0;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&lt;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G.vexnum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++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if (!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indegree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])  Push(S,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); 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//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入度为零的顶点入栈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count=0;           //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对输出顶点计数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while (!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EmptyStack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(S)) {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Pop(S,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); 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printf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i,G.vertices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].data); ++count; //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输出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号顶点并计数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for (p=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G.vertices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].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firstarc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;   p;    p=p-&gt;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nextarc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{  k=p-&gt;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adjvex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;   //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求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顶点的邻接点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    --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indegree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[k]; 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    if (!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indegree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[k])  Push(S, k);  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 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}//for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}//while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   if (count&lt;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G.vexnum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printf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(“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图中有回路”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)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} //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TopLogicalSort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64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图的定义和术语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051559"/>
              </p:ext>
            </p:extLst>
          </p:nvPr>
        </p:nvGraphicFramePr>
        <p:xfrm>
          <a:off x="609600" y="160020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</a:t>
            </a:r>
          </a:p>
        </p:txBody>
      </p:sp>
    </p:spTree>
    <p:extLst>
      <p:ext uri="{BB962C8B-B14F-4D97-AF65-F5344CB8AC3E}">
        <p14:creationId xmlns:p14="http://schemas.microsoft.com/office/powerpoint/2010/main" val="24981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D6E24B-01F0-47DB-939A-652770F101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2D6E24B-01F0-47DB-939A-652770F101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72F785-1E7E-4F84-995E-4611065A4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072F785-1E7E-4F84-995E-4611065A4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D7EB77-DE96-40BF-9BF2-84939101B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ED7EB77-DE96-40BF-9BF2-84939101BB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D9C4B6-157E-4ED3-A1E1-692DD1719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2D9C4B6-157E-4ED3-A1E1-692DD17193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76BA80-05B6-4B28-8FF8-1CD6F7725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476BA80-05B6-4B28-8FF8-1CD6F77250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A3D7A6-7C60-4C82-98E3-687016743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23A3D7A6-7C60-4C82-98E3-687016743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A5DEF4-AE0B-4E13-AD1C-8ADCFB6CE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35A5DEF4-AE0B-4E13-AD1C-8ADCFB6CEF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7EC5E7-6488-48F6-9782-E3EF9CE81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E57EC5E7-6488-48F6-9782-E3EF9CE81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8C8D28-C345-4524-8F8A-A28B2CEE6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F38C8D28-C345-4524-8F8A-A28B2CEE6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E6957A-9CCD-4B0C-8A7B-2EE83B609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EFE6957A-9CCD-4B0C-8A7B-2EE83B6099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拓扑排序算法分析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D63D6C8E-30F4-467A-946B-F4555B50A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151688"/>
              </p:ext>
            </p:extLst>
          </p:nvPr>
        </p:nvGraphicFramePr>
        <p:xfrm>
          <a:off x="609600" y="160020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</p:spTree>
    <p:extLst>
      <p:ext uri="{BB962C8B-B14F-4D97-AF65-F5344CB8AC3E}">
        <p14:creationId xmlns:p14="http://schemas.microsoft.com/office/powerpoint/2010/main" val="14726133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4250-2404-4379-A576-9C8A8CAE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关键路径</a:t>
            </a:r>
            <a:r>
              <a:rPr lang="en-US" altLang="zh-CN" dirty="0">
                <a:latin typeface="+mn-lt"/>
              </a:rPr>
              <a:t>——AOE</a:t>
            </a:r>
            <a:r>
              <a:rPr lang="zh-CN" altLang="en-US" dirty="0">
                <a:latin typeface="+mn-lt"/>
              </a:rPr>
              <a:t>网应用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DA44E-8EA8-4E0C-964C-4EA81B5E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3"/>
            <a:ext cx="511162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AOE</a:t>
            </a:r>
            <a:r>
              <a:rPr lang="zh-CN" altLang="en-US" dirty="0"/>
              <a:t>网</a:t>
            </a:r>
            <a:endParaRPr lang="en-US" altLang="zh-CN" dirty="0"/>
          </a:p>
          <a:p>
            <a:pPr lvl="1"/>
            <a:r>
              <a:rPr lang="zh-CN" altLang="en-US" dirty="0"/>
              <a:t>有向边表示一个工程中的活动 </a:t>
            </a:r>
            <a:r>
              <a:rPr lang="en-US" altLang="zh-CN" dirty="0"/>
              <a:t>(Activity)</a:t>
            </a:r>
          </a:p>
          <a:p>
            <a:pPr lvl="1"/>
            <a:r>
              <a:rPr lang="zh-CN" altLang="en-US" dirty="0"/>
              <a:t>边上权值表示活动持续时间 </a:t>
            </a:r>
            <a:r>
              <a:rPr lang="en-US" altLang="zh-CN" dirty="0"/>
              <a:t>(Duration)</a:t>
            </a:r>
          </a:p>
          <a:p>
            <a:pPr lvl="1"/>
            <a:r>
              <a:rPr lang="zh-CN" altLang="en-US" dirty="0"/>
              <a:t>顶点表示事件 </a:t>
            </a:r>
            <a:r>
              <a:rPr lang="en-US" altLang="zh-CN" dirty="0"/>
              <a:t>(Event)</a:t>
            </a:r>
          </a:p>
          <a:p>
            <a:r>
              <a:rPr lang="en-US" altLang="zh-CN" dirty="0"/>
              <a:t>AOE</a:t>
            </a:r>
            <a:r>
              <a:rPr lang="zh-CN" altLang="en-US" dirty="0"/>
              <a:t>网常用在工程进度估算方面</a:t>
            </a:r>
            <a:endParaRPr lang="en-US" altLang="zh-CN" dirty="0"/>
          </a:p>
          <a:p>
            <a:pPr lvl="1"/>
            <a:r>
              <a:rPr lang="zh-CN" altLang="en-US" dirty="0"/>
              <a:t>估算完成整个工程至少需要多少时间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找到为缩短工期应当加快哪些活动</a:t>
            </a:r>
            <a:r>
              <a:rPr lang="en-US" altLang="zh-CN" dirty="0"/>
              <a:t>——</a:t>
            </a:r>
            <a:r>
              <a:rPr lang="zh-CN" altLang="en-US" dirty="0"/>
              <a:t>关键活动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6CE4D-F097-40B1-A139-DE5618347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6845916" y="1300983"/>
            <a:ext cx="4603749" cy="2424112"/>
            <a:chOff x="6827941" y="1831925"/>
            <a:chExt cx="4603749" cy="2424112"/>
          </a:xfrm>
        </p:grpSpPr>
        <p:sp>
          <p:nvSpPr>
            <p:cNvPr id="133" name="Oval 7"/>
            <p:cNvSpPr>
              <a:spLocks noChangeArrowheads="1"/>
            </p:cNvSpPr>
            <p:nvPr/>
          </p:nvSpPr>
          <p:spPr bwMode="auto">
            <a:xfrm>
              <a:off x="11079265" y="2408187"/>
              <a:ext cx="352425" cy="352425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34" name="Oval 8"/>
            <p:cNvSpPr>
              <a:spLocks noChangeArrowheads="1"/>
            </p:cNvSpPr>
            <p:nvPr/>
          </p:nvSpPr>
          <p:spPr bwMode="auto">
            <a:xfrm>
              <a:off x="9925153" y="2982862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5" name="Oval 9"/>
            <p:cNvSpPr>
              <a:spLocks noChangeArrowheads="1"/>
            </p:cNvSpPr>
            <p:nvPr/>
          </p:nvSpPr>
          <p:spPr bwMode="auto">
            <a:xfrm>
              <a:off x="9901340" y="1831925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6" name="Oval 10"/>
            <p:cNvSpPr>
              <a:spLocks noChangeArrowheads="1"/>
            </p:cNvSpPr>
            <p:nvPr/>
          </p:nvSpPr>
          <p:spPr bwMode="auto">
            <a:xfrm>
              <a:off x="8959953" y="3903612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7" name="Oval 11"/>
            <p:cNvSpPr>
              <a:spLocks noChangeArrowheads="1"/>
            </p:cNvSpPr>
            <p:nvPr/>
          </p:nvSpPr>
          <p:spPr bwMode="auto">
            <a:xfrm>
              <a:off x="7824891" y="3903612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8" name="Oval 12"/>
            <p:cNvSpPr>
              <a:spLocks noChangeArrowheads="1"/>
            </p:cNvSpPr>
            <p:nvPr/>
          </p:nvSpPr>
          <p:spPr bwMode="auto">
            <a:xfrm>
              <a:off x="8966303" y="2552650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9" name="Oval 13"/>
            <p:cNvSpPr>
              <a:spLocks noChangeArrowheads="1"/>
            </p:cNvSpPr>
            <p:nvPr/>
          </p:nvSpPr>
          <p:spPr bwMode="auto">
            <a:xfrm>
              <a:off x="7847116" y="3057475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0" name="Oval 14"/>
            <p:cNvSpPr>
              <a:spLocks noChangeArrowheads="1"/>
            </p:cNvSpPr>
            <p:nvPr/>
          </p:nvSpPr>
          <p:spPr bwMode="auto">
            <a:xfrm>
              <a:off x="7823303" y="1868437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1" name="Oval 15"/>
            <p:cNvSpPr>
              <a:spLocks noChangeArrowheads="1"/>
            </p:cNvSpPr>
            <p:nvPr/>
          </p:nvSpPr>
          <p:spPr bwMode="auto">
            <a:xfrm>
              <a:off x="6827941" y="2533600"/>
              <a:ext cx="352425" cy="352425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2" name="Text Box 27"/>
            <p:cNvSpPr txBox="1">
              <a:spLocks noChangeArrowheads="1"/>
            </p:cNvSpPr>
            <p:nvPr/>
          </p:nvSpPr>
          <p:spPr bwMode="auto">
            <a:xfrm rot="19308669">
              <a:off x="7059095" y="2004123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a1=6</a:t>
              </a:r>
            </a:p>
          </p:txBody>
        </p:sp>
        <p:sp>
          <p:nvSpPr>
            <p:cNvPr id="123" name="Text Box 28"/>
            <p:cNvSpPr txBox="1">
              <a:spLocks noChangeArrowheads="1"/>
            </p:cNvSpPr>
            <p:nvPr/>
          </p:nvSpPr>
          <p:spPr bwMode="auto">
            <a:xfrm rot="2296892">
              <a:off x="7174016" y="2627262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a2=4</a:t>
              </a:r>
            </a:p>
          </p:txBody>
        </p:sp>
        <p:sp>
          <p:nvSpPr>
            <p:cNvPr id="124" name="Text Box 29"/>
            <p:cNvSpPr txBox="1">
              <a:spLocks noChangeArrowheads="1"/>
            </p:cNvSpPr>
            <p:nvPr/>
          </p:nvSpPr>
          <p:spPr bwMode="auto">
            <a:xfrm rot="3600010">
              <a:off x="6962878" y="3244800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a3=5</a:t>
              </a:r>
            </a:p>
          </p:txBody>
        </p:sp>
        <p:sp>
          <p:nvSpPr>
            <p:cNvPr id="125" name="Text Box 30"/>
            <p:cNvSpPr txBox="1">
              <a:spLocks noChangeArrowheads="1"/>
            </p:cNvSpPr>
            <p:nvPr/>
          </p:nvSpPr>
          <p:spPr bwMode="auto">
            <a:xfrm rot="2434017">
              <a:off x="8267803" y="2044650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a4=1</a:t>
              </a:r>
            </a:p>
          </p:txBody>
        </p:sp>
        <p:sp>
          <p:nvSpPr>
            <p:cNvPr id="126" name="Text Box 31"/>
            <p:cNvSpPr txBox="1">
              <a:spLocks noChangeArrowheads="1"/>
            </p:cNvSpPr>
            <p:nvPr/>
          </p:nvSpPr>
          <p:spPr bwMode="auto">
            <a:xfrm rot="19662525">
              <a:off x="8058253" y="2698700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a5=1</a:t>
              </a:r>
            </a:p>
          </p:txBody>
        </p:sp>
        <p:sp>
          <p:nvSpPr>
            <p:cNvPr id="127" name="Text Box 32"/>
            <p:cNvSpPr txBox="1">
              <a:spLocks noChangeArrowheads="1"/>
            </p:cNvSpPr>
            <p:nvPr/>
          </p:nvSpPr>
          <p:spPr bwMode="auto">
            <a:xfrm>
              <a:off x="8180491" y="3703587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a6=2</a:t>
              </a:r>
            </a:p>
          </p:txBody>
        </p:sp>
        <p:sp>
          <p:nvSpPr>
            <p:cNvPr id="128" name="Text Box 33"/>
            <p:cNvSpPr txBox="1">
              <a:spLocks noChangeArrowheads="1"/>
            </p:cNvSpPr>
            <p:nvPr/>
          </p:nvSpPr>
          <p:spPr bwMode="auto">
            <a:xfrm rot="19131167">
              <a:off x="9099193" y="2036918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a7=9</a:t>
              </a:r>
            </a:p>
          </p:txBody>
        </p:sp>
        <p:sp>
          <p:nvSpPr>
            <p:cNvPr id="129" name="Text Box 34"/>
            <p:cNvSpPr txBox="1">
              <a:spLocks noChangeArrowheads="1"/>
            </p:cNvSpPr>
            <p:nvPr/>
          </p:nvSpPr>
          <p:spPr bwMode="auto">
            <a:xfrm rot="1348562">
              <a:off x="9310790" y="2627262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a8=7</a:t>
              </a:r>
            </a:p>
          </p:txBody>
        </p:sp>
        <p:sp>
          <p:nvSpPr>
            <p:cNvPr id="130" name="Text Box 35"/>
            <p:cNvSpPr txBox="1">
              <a:spLocks noChangeArrowheads="1"/>
            </p:cNvSpPr>
            <p:nvPr/>
          </p:nvSpPr>
          <p:spPr bwMode="auto">
            <a:xfrm rot="18121560">
              <a:off x="9106209" y="3365910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a9=4</a:t>
              </a:r>
            </a:p>
          </p:txBody>
        </p:sp>
        <p:sp>
          <p:nvSpPr>
            <p:cNvPr id="131" name="Text Box 36"/>
            <p:cNvSpPr txBox="1">
              <a:spLocks noChangeArrowheads="1"/>
            </p:cNvSpPr>
            <p:nvPr/>
          </p:nvSpPr>
          <p:spPr bwMode="auto">
            <a:xfrm rot="2052834">
              <a:off x="10280753" y="1885900"/>
              <a:ext cx="820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a10=2</a:t>
              </a:r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 rot="19482863">
              <a:off x="10333140" y="2822525"/>
              <a:ext cx="820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a11=4</a:t>
              </a:r>
            </a:p>
          </p:txBody>
        </p:sp>
        <p:cxnSp>
          <p:nvCxnSpPr>
            <p:cNvPr id="154" name="直接箭头连接符 153"/>
            <p:cNvCxnSpPr>
              <a:stCxn id="141" idx="7"/>
              <a:endCxn id="140" idx="2"/>
            </p:cNvCxnSpPr>
            <p:nvPr/>
          </p:nvCxnSpPr>
          <p:spPr>
            <a:xfrm flipV="1">
              <a:off x="7128755" y="2044650"/>
              <a:ext cx="694548" cy="540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41" idx="6"/>
              <a:endCxn id="139" idx="2"/>
            </p:cNvCxnSpPr>
            <p:nvPr/>
          </p:nvCxnSpPr>
          <p:spPr>
            <a:xfrm>
              <a:off x="7180366" y="2709813"/>
              <a:ext cx="666750" cy="5238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endCxn id="137" idx="2"/>
            </p:cNvCxnSpPr>
            <p:nvPr/>
          </p:nvCxnSpPr>
          <p:spPr>
            <a:xfrm>
              <a:off x="7128755" y="2795537"/>
              <a:ext cx="696136" cy="128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40" idx="6"/>
              <a:endCxn id="138" idx="2"/>
            </p:cNvCxnSpPr>
            <p:nvPr/>
          </p:nvCxnSpPr>
          <p:spPr>
            <a:xfrm>
              <a:off x="8175728" y="2044650"/>
              <a:ext cx="790575" cy="6842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39" idx="6"/>
              <a:endCxn id="138" idx="2"/>
            </p:cNvCxnSpPr>
            <p:nvPr/>
          </p:nvCxnSpPr>
          <p:spPr>
            <a:xfrm flipV="1">
              <a:off x="8199541" y="2728863"/>
              <a:ext cx="766762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>
              <a:stCxn id="137" idx="6"/>
              <a:endCxn id="136" idx="2"/>
            </p:cNvCxnSpPr>
            <p:nvPr/>
          </p:nvCxnSpPr>
          <p:spPr>
            <a:xfrm>
              <a:off x="8177316" y="4079825"/>
              <a:ext cx="782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>
              <a:stCxn id="138" idx="7"/>
              <a:endCxn id="135" idx="2"/>
            </p:cNvCxnSpPr>
            <p:nvPr/>
          </p:nvCxnSpPr>
          <p:spPr>
            <a:xfrm flipV="1">
              <a:off x="9267117" y="2008138"/>
              <a:ext cx="634223" cy="5961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>
              <a:stCxn id="138" idx="5"/>
              <a:endCxn id="134" idx="2"/>
            </p:cNvCxnSpPr>
            <p:nvPr/>
          </p:nvCxnSpPr>
          <p:spPr>
            <a:xfrm>
              <a:off x="9267117" y="2853464"/>
              <a:ext cx="658036" cy="30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>
              <a:stCxn id="136" idx="6"/>
              <a:endCxn id="134" idx="2"/>
            </p:cNvCxnSpPr>
            <p:nvPr/>
          </p:nvCxnSpPr>
          <p:spPr>
            <a:xfrm flipV="1">
              <a:off x="9312378" y="3159075"/>
              <a:ext cx="612775" cy="92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35" idx="6"/>
              <a:endCxn id="133" idx="2"/>
            </p:cNvCxnSpPr>
            <p:nvPr/>
          </p:nvCxnSpPr>
          <p:spPr>
            <a:xfrm>
              <a:off x="10253765" y="2008138"/>
              <a:ext cx="825500" cy="576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stCxn id="134" idx="6"/>
              <a:endCxn id="133" idx="2"/>
            </p:cNvCxnSpPr>
            <p:nvPr/>
          </p:nvCxnSpPr>
          <p:spPr>
            <a:xfrm flipV="1">
              <a:off x="10277578" y="2584400"/>
              <a:ext cx="801687" cy="574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圆角矩形标注 180"/>
          <p:cNvSpPr/>
          <p:nvPr/>
        </p:nvSpPr>
        <p:spPr>
          <a:xfrm>
            <a:off x="6126005" y="1560973"/>
            <a:ext cx="749916" cy="356910"/>
          </a:xfrm>
          <a:prstGeom prst="wedgeRoundRectCallout">
            <a:avLst>
              <a:gd name="adj1" fmla="val 49967"/>
              <a:gd name="adj2" fmla="val 87294"/>
              <a:gd name="adj3" fmla="val 16667"/>
            </a:avLst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kumimoji="1"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源点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" name="圆角矩形标注 181"/>
          <p:cNvSpPr/>
          <p:nvPr/>
        </p:nvSpPr>
        <p:spPr>
          <a:xfrm>
            <a:off x="11251105" y="1407535"/>
            <a:ext cx="749916" cy="356910"/>
          </a:xfrm>
          <a:prstGeom prst="wedgeRoundRectCallout">
            <a:avLst>
              <a:gd name="adj1" fmla="val -30666"/>
              <a:gd name="adj2" fmla="val 99691"/>
              <a:gd name="adj3" fmla="val 16667"/>
            </a:avLst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kumimoji="1"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汇点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圆角矩形标注 183"/>
          <p:cNvSpPr/>
          <p:nvPr/>
        </p:nvSpPr>
        <p:spPr>
          <a:xfrm>
            <a:off x="8515679" y="873014"/>
            <a:ext cx="1614570" cy="366736"/>
          </a:xfrm>
          <a:prstGeom prst="wedgeRoundRectCallout">
            <a:avLst>
              <a:gd name="adj1" fmla="val -47108"/>
              <a:gd name="adj2" fmla="val 126035"/>
              <a:gd name="adj3" fmla="val 16667"/>
            </a:avLst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kumimoji="1"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活动持续时间 </a:t>
            </a:r>
          </a:p>
        </p:txBody>
      </p:sp>
      <p:sp>
        <p:nvSpPr>
          <p:cNvPr id="186" name="圆角矩形标注 185"/>
          <p:cNvSpPr/>
          <p:nvPr/>
        </p:nvSpPr>
        <p:spPr>
          <a:xfrm>
            <a:off x="6653664" y="3468233"/>
            <a:ext cx="749916" cy="356910"/>
          </a:xfrm>
          <a:prstGeom prst="wedgeRoundRectCallout">
            <a:avLst>
              <a:gd name="adj1" fmla="val 108968"/>
              <a:gd name="adj2" fmla="val -32541"/>
              <a:gd name="adj3" fmla="val 16667"/>
            </a:avLst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</a:p>
        </p:txBody>
      </p:sp>
      <p:sp>
        <p:nvSpPr>
          <p:cNvPr id="187" name="圆角矩形标注 186"/>
          <p:cNvSpPr/>
          <p:nvPr/>
        </p:nvSpPr>
        <p:spPr>
          <a:xfrm>
            <a:off x="9589551" y="3468580"/>
            <a:ext cx="749916" cy="356910"/>
          </a:xfrm>
          <a:prstGeom prst="wedgeRoundRectCallout">
            <a:avLst>
              <a:gd name="adj1" fmla="val -72238"/>
              <a:gd name="adj2" fmla="val -47480"/>
              <a:gd name="adj3" fmla="val 16667"/>
            </a:avLst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</a:p>
        </p:txBody>
      </p:sp>
      <p:sp>
        <p:nvSpPr>
          <p:cNvPr id="188" name="矩形 187"/>
          <p:cNvSpPr/>
          <p:nvPr/>
        </p:nvSpPr>
        <p:spPr>
          <a:xfrm>
            <a:off x="6126005" y="4067807"/>
            <a:ext cx="5875015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j-ea"/>
                <a:ea typeface="+mj-ea"/>
              </a:rPr>
              <a:t>有些活动顺序进行，有些活动并行进行</a:t>
            </a:r>
            <a:endParaRPr kumimoji="1"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zh-CN" sz="2400" dirty="0">
                <a:latin typeface="+mj-ea"/>
                <a:ea typeface="+mj-ea"/>
              </a:rPr>
              <a:t>完成整项工程至少需要多少时间？</a:t>
            </a:r>
            <a:endParaRPr kumimoji="1"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+mj-ea"/>
                <a:ea typeface="+mj-ea"/>
              </a:rPr>
              <a:t>从源点到汇点的最长路径长度</a:t>
            </a:r>
            <a:endParaRPr kumimoji="1"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+mj-ea"/>
                <a:ea typeface="+mj-ea"/>
              </a:rPr>
              <a:t>最长路径</a:t>
            </a:r>
            <a:r>
              <a:rPr kumimoji="1" lang="en-US" altLang="zh-CN" sz="2000" dirty="0">
                <a:latin typeface="+mj-ea"/>
                <a:ea typeface="+mj-ea"/>
              </a:rPr>
              <a:t>——</a:t>
            </a:r>
            <a:r>
              <a:rPr kumimoji="1" lang="zh-CN" altLang="en-US" sz="2000" dirty="0">
                <a:latin typeface="+mj-ea"/>
                <a:ea typeface="+mj-ea"/>
              </a:rPr>
              <a:t>关键路径</a:t>
            </a:r>
            <a:endParaRPr kumimoji="1" lang="zh-CN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zh-CN" sz="2400" dirty="0">
                <a:latin typeface="+mj-ea"/>
                <a:ea typeface="+mj-ea"/>
              </a:rPr>
              <a:t>哪些活动是影响工程进度的关键？</a:t>
            </a:r>
            <a:endParaRPr kumimoji="1"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+mj-ea"/>
                <a:ea typeface="+mj-ea"/>
              </a:rPr>
              <a:t>关键路径上的活动</a:t>
            </a:r>
          </a:p>
        </p:txBody>
      </p:sp>
    </p:spTree>
    <p:extLst>
      <p:ext uri="{BB962C8B-B14F-4D97-AF65-F5344CB8AC3E}">
        <p14:creationId xmlns:p14="http://schemas.microsoft.com/office/powerpoint/2010/main" val="35175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 animBg="1"/>
      <p:bldP spid="184" grpId="0" animBg="1"/>
      <p:bldP spid="186" grpId="0" animBg="1"/>
      <p:bldP spid="187" grpId="0" animBg="1"/>
      <p:bldP spid="188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5555"/>
              </p:ext>
            </p:extLst>
          </p:nvPr>
        </p:nvGraphicFramePr>
        <p:xfrm>
          <a:off x="10086328" y="3225415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30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30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79987"/>
              </p:ext>
            </p:extLst>
          </p:nvPr>
        </p:nvGraphicFramePr>
        <p:xfrm>
          <a:off x="9130009" y="4578607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23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23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43107"/>
              </p:ext>
            </p:extLst>
          </p:nvPr>
        </p:nvGraphicFramePr>
        <p:xfrm>
          <a:off x="9520595" y="2836278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23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23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22158"/>
              </p:ext>
            </p:extLst>
          </p:nvPr>
        </p:nvGraphicFramePr>
        <p:xfrm>
          <a:off x="9131873" y="1699650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23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25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09497"/>
              </p:ext>
            </p:extLst>
          </p:nvPr>
        </p:nvGraphicFramePr>
        <p:xfrm>
          <a:off x="7642362" y="1712330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13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13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29371"/>
              </p:ext>
            </p:extLst>
          </p:nvPr>
        </p:nvGraphicFramePr>
        <p:xfrm>
          <a:off x="7203762" y="3171141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13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13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FCC24250-2404-4379-A576-9C8A8CAE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97" y="323411"/>
            <a:ext cx="10972800" cy="685805"/>
          </a:xfrm>
        </p:spPr>
        <p:txBody>
          <a:bodyPr/>
          <a:lstStyle/>
          <a:p>
            <a:r>
              <a:rPr lang="en-US" altLang="zh-CN" dirty="0"/>
              <a:t>AOE</a:t>
            </a:r>
            <a:r>
              <a:rPr lang="zh-CN" altLang="en-US" dirty="0"/>
              <a:t>网中的时间参数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6CE4D-F097-40B1-A139-DE5618347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636351" y="3107085"/>
            <a:ext cx="352425" cy="352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9279763" y="4284700"/>
            <a:ext cx="352425" cy="352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79763" y="3107086"/>
            <a:ext cx="352425" cy="352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279763" y="1974477"/>
            <a:ext cx="352425" cy="352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7803241" y="3107086"/>
            <a:ext cx="352425" cy="352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7803239" y="4284700"/>
            <a:ext cx="352425" cy="352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7803240" y="1974477"/>
            <a:ext cx="352425" cy="352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6487715" y="3107086"/>
            <a:ext cx="352425" cy="3524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5096427" y="3107086"/>
            <a:ext cx="352425" cy="352425"/>
          </a:xfrm>
          <a:prstGeom prst="ellipse">
            <a:avLst/>
          </a:prstGeom>
          <a:solidFill>
            <a:srgbClr val="7030A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6" name="直接箭头连接符 25"/>
          <p:cNvCxnSpPr>
            <a:stCxn id="14" idx="6"/>
            <a:endCxn id="13" idx="2"/>
          </p:cNvCxnSpPr>
          <p:nvPr/>
        </p:nvCxnSpPr>
        <p:spPr>
          <a:xfrm>
            <a:off x="5448852" y="3283299"/>
            <a:ext cx="1038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11653019" y="3107085"/>
            <a:ext cx="352425" cy="352425"/>
          </a:xfrm>
          <a:prstGeom prst="ellipse">
            <a:avLst/>
          </a:prstGeom>
          <a:solidFill>
            <a:srgbClr val="7030A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53" name="直接箭头连接符 52"/>
          <p:cNvCxnSpPr>
            <a:stCxn id="12" idx="6"/>
            <a:endCxn id="9" idx="2"/>
          </p:cNvCxnSpPr>
          <p:nvPr/>
        </p:nvCxnSpPr>
        <p:spPr>
          <a:xfrm>
            <a:off x="8155665" y="2150690"/>
            <a:ext cx="1124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0" idx="6"/>
            <a:endCxn id="8" idx="2"/>
          </p:cNvCxnSpPr>
          <p:nvPr/>
        </p:nvCxnSpPr>
        <p:spPr>
          <a:xfrm>
            <a:off x="8155666" y="3283299"/>
            <a:ext cx="11240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6"/>
            <a:endCxn id="7" idx="2"/>
          </p:cNvCxnSpPr>
          <p:nvPr/>
        </p:nvCxnSpPr>
        <p:spPr>
          <a:xfrm>
            <a:off x="8155664" y="4460913"/>
            <a:ext cx="1124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4"/>
            <a:endCxn id="7" idx="0"/>
          </p:cNvCxnSpPr>
          <p:nvPr/>
        </p:nvCxnSpPr>
        <p:spPr>
          <a:xfrm>
            <a:off x="9455976" y="3459511"/>
            <a:ext cx="0" cy="8251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0"/>
            <a:endCxn id="9" idx="4"/>
          </p:cNvCxnSpPr>
          <p:nvPr/>
        </p:nvCxnSpPr>
        <p:spPr>
          <a:xfrm flipV="1">
            <a:off x="9455976" y="2326902"/>
            <a:ext cx="0" cy="78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" idx="6"/>
            <a:endCxn id="51" idx="2"/>
          </p:cNvCxnSpPr>
          <p:nvPr/>
        </p:nvCxnSpPr>
        <p:spPr>
          <a:xfrm>
            <a:off x="10988776" y="3283298"/>
            <a:ext cx="664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3" idx="0"/>
            <a:endCxn id="12" idx="2"/>
          </p:cNvCxnSpPr>
          <p:nvPr/>
        </p:nvCxnSpPr>
        <p:spPr>
          <a:xfrm rot="5400000" flipH="1" flipV="1">
            <a:off x="6755386" y="2059232"/>
            <a:ext cx="956396" cy="11393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3" idx="4"/>
            <a:endCxn id="11" idx="2"/>
          </p:cNvCxnSpPr>
          <p:nvPr/>
        </p:nvCxnSpPr>
        <p:spPr>
          <a:xfrm rot="16200000" flipH="1">
            <a:off x="6732882" y="3390556"/>
            <a:ext cx="1001402" cy="11393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7979452" y="3459511"/>
            <a:ext cx="2" cy="825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9" idx="6"/>
            <a:endCxn id="6" idx="0"/>
          </p:cNvCxnSpPr>
          <p:nvPr/>
        </p:nvCxnSpPr>
        <p:spPr>
          <a:xfrm>
            <a:off x="9632188" y="2150690"/>
            <a:ext cx="1180376" cy="9563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7" idx="6"/>
            <a:endCxn id="6" idx="4"/>
          </p:cNvCxnSpPr>
          <p:nvPr/>
        </p:nvCxnSpPr>
        <p:spPr>
          <a:xfrm flipV="1">
            <a:off x="9632188" y="3459510"/>
            <a:ext cx="1180376" cy="10014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5771015" y="2960131"/>
            <a:ext cx="2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A</a:t>
            </a:r>
          </a:p>
          <a:p>
            <a:r>
              <a:rPr lang="en-US" altLang="zh-CN" dirty="0">
                <a:ea typeface="+mj-ea"/>
              </a:rPr>
              <a:t>5</a:t>
            </a:r>
            <a:endParaRPr lang="zh-CN" altLang="en-US" dirty="0">
              <a:ea typeface="+mj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7063120" y="1845556"/>
            <a:ext cx="2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B</a:t>
            </a:r>
          </a:p>
          <a:p>
            <a:r>
              <a:rPr lang="en-US" altLang="zh-CN" dirty="0">
                <a:ea typeface="+mj-ea"/>
              </a:rPr>
              <a:t>8</a:t>
            </a:r>
            <a:endParaRPr lang="zh-CN" altLang="en-US" dirty="0"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8585844" y="1833432"/>
            <a:ext cx="2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E</a:t>
            </a:r>
          </a:p>
          <a:p>
            <a:r>
              <a:rPr lang="en-US" altLang="zh-CN" dirty="0">
                <a:ea typeface="+mj-ea"/>
              </a:rPr>
              <a:t>6</a:t>
            </a:r>
            <a:endParaRPr lang="zh-CN" altLang="en-US" dirty="0">
              <a:ea typeface="+mj-ea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10009577" y="1845556"/>
            <a:ext cx="2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G</a:t>
            </a:r>
          </a:p>
          <a:p>
            <a:r>
              <a:rPr lang="en-US" altLang="zh-CN" dirty="0">
                <a:ea typeface="+mj-ea"/>
              </a:rPr>
              <a:t>5</a:t>
            </a:r>
            <a:endParaRPr lang="zh-CN" altLang="en-US" dirty="0">
              <a:ea typeface="+mj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11140458" y="2982204"/>
            <a:ext cx="2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L</a:t>
            </a:r>
          </a:p>
          <a:p>
            <a:r>
              <a:rPr lang="en-US" altLang="zh-CN" dirty="0">
                <a:ea typeface="+mj-ea"/>
              </a:rPr>
              <a:t>4</a:t>
            </a:r>
            <a:endParaRPr lang="zh-CN" altLang="en-US" dirty="0">
              <a:ea typeface="+mj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7091252" y="4167006"/>
            <a:ext cx="2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C</a:t>
            </a:r>
          </a:p>
          <a:p>
            <a:r>
              <a:rPr lang="en-US" altLang="zh-CN" dirty="0">
                <a:ea typeface="+mj-ea"/>
              </a:rPr>
              <a:t>6</a:t>
            </a:r>
            <a:endParaRPr lang="zh-CN" altLang="en-US" dirty="0">
              <a:ea typeface="+mj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8529343" y="4167006"/>
            <a:ext cx="2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F</a:t>
            </a:r>
          </a:p>
          <a:p>
            <a:r>
              <a:rPr lang="en-US" altLang="zh-CN" dirty="0">
                <a:ea typeface="+mj-ea"/>
              </a:rPr>
              <a:t>4</a:t>
            </a:r>
            <a:endParaRPr lang="zh-CN" altLang="en-US" dirty="0"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9951887" y="4167006"/>
            <a:ext cx="29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H</a:t>
            </a:r>
          </a:p>
          <a:p>
            <a:r>
              <a:rPr lang="en-US" altLang="zh-CN" dirty="0">
                <a:ea typeface="+mj-ea"/>
              </a:rPr>
              <a:t>7</a:t>
            </a:r>
            <a:endParaRPr lang="zh-CN" altLang="en-US" dirty="0">
              <a:ea typeface="+mj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B2327F0-262D-430E-9F3E-6D2BA66FFEFE}"/>
              </a:ext>
            </a:extLst>
          </p:cNvPr>
          <p:cNvSpPr txBox="1"/>
          <p:nvPr/>
        </p:nvSpPr>
        <p:spPr>
          <a:xfrm>
            <a:off x="8553375" y="2976142"/>
            <a:ext cx="43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+mj-ea"/>
              </a:rPr>
              <a:t>D</a:t>
            </a:r>
          </a:p>
          <a:p>
            <a:r>
              <a:rPr lang="en-US" altLang="zh-CN" dirty="0">
                <a:ea typeface="+mj-ea"/>
              </a:rPr>
              <a:t>10</a:t>
            </a:r>
            <a:endParaRPr lang="zh-CN" altLang="en-US" dirty="0">
              <a:ea typeface="+mj-ea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7979453" y="2326902"/>
            <a:ext cx="1" cy="7801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121271"/>
              </p:ext>
            </p:extLst>
          </p:nvPr>
        </p:nvGraphicFramePr>
        <p:xfrm>
          <a:off x="5467548" y="2272693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499595"/>
              </p:ext>
            </p:extLst>
          </p:nvPr>
        </p:nvGraphicFramePr>
        <p:xfrm>
          <a:off x="6801938" y="3566515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11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813113"/>
              </p:ext>
            </p:extLst>
          </p:nvPr>
        </p:nvGraphicFramePr>
        <p:xfrm>
          <a:off x="8242512" y="1163007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19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6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19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25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43121"/>
              </p:ext>
            </p:extLst>
          </p:nvPr>
        </p:nvGraphicFramePr>
        <p:xfrm>
          <a:off x="8259038" y="2415861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845327"/>
              </p:ext>
            </p:extLst>
          </p:nvPr>
        </p:nvGraphicFramePr>
        <p:xfrm>
          <a:off x="8234005" y="3521510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11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19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917661"/>
              </p:ext>
            </p:extLst>
          </p:nvPr>
        </p:nvGraphicFramePr>
        <p:xfrm>
          <a:off x="9733427" y="1169732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25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28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643889"/>
              </p:ext>
            </p:extLst>
          </p:nvPr>
        </p:nvGraphicFramePr>
        <p:xfrm>
          <a:off x="10845061" y="2285036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34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34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557884"/>
              </p:ext>
            </p:extLst>
          </p:nvPr>
        </p:nvGraphicFramePr>
        <p:xfrm>
          <a:off x="9681064" y="3559212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979253"/>
              </p:ext>
            </p:extLst>
          </p:nvPr>
        </p:nvGraphicFramePr>
        <p:xfrm>
          <a:off x="5312362" y="565663"/>
          <a:ext cx="97789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ES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LS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TF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EF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LF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FF</a:t>
                      </a:r>
                      <a:endParaRPr lang="zh-CN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内容占位符 10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012498"/>
              </p:ext>
            </p:extLst>
          </p:nvPr>
        </p:nvGraphicFramePr>
        <p:xfrm>
          <a:off x="396831" y="1009216"/>
          <a:ext cx="4752234" cy="574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3" name="内容占位符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191647"/>
              </p:ext>
            </p:extLst>
          </p:nvPr>
        </p:nvGraphicFramePr>
        <p:xfrm>
          <a:off x="6716885" y="1174142"/>
          <a:ext cx="97789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0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06686"/>
              </p:ext>
            </p:extLst>
          </p:nvPr>
        </p:nvGraphicFramePr>
        <p:xfrm>
          <a:off x="7086055" y="658589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CC00CC"/>
                          </a:solidFill>
                          <a:latin typeface="+mn-lt"/>
                        </a:rPr>
                        <a:t>Ve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CC00CC"/>
                          </a:solidFill>
                          <a:latin typeface="+mn-lt"/>
                        </a:rPr>
                        <a:t>Vl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96422"/>
              </p:ext>
            </p:extLst>
          </p:nvPr>
        </p:nvGraphicFramePr>
        <p:xfrm>
          <a:off x="4997720" y="3505634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0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0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72215"/>
              </p:ext>
            </p:extLst>
          </p:nvPr>
        </p:nvGraphicFramePr>
        <p:xfrm>
          <a:off x="6682527" y="2855931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5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5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07369"/>
              </p:ext>
            </p:extLst>
          </p:nvPr>
        </p:nvGraphicFramePr>
        <p:xfrm>
          <a:off x="7653485" y="4650694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11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13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22294"/>
              </p:ext>
            </p:extLst>
          </p:nvPr>
        </p:nvGraphicFramePr>
        <p:xfrm>
          <a:off x="11503265" y="3509149"/>
          <a:ext cx="65193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34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C00CC"/>
                          </a:solidFill>
                          <a:latin typeface="+mn-lt"/>
                        </a:rPr>
                        <a:t>34</a:t>
                      </a:r>
                      <a:endParaRPr lang="zh-CN" altLang="en-US" sz="2000" dirty="0">
                        <a:solidFill>
                          <a:srgbClr val="CC00CC"/>
                        </a:solidFill>
                        <a:latin typeface="+mn-lt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/>
              <p:cNvSpPr/>
              <p:nvPr/>
            </p:nvSpPr>
            <p:spPr>
              <a:xfrm>
                <a:off x="5137009" y="5095128"/>
                <a:ext cx="6396303" cy="17609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dirty="0">
                    <a:ea typeface="+mj-ea"/>
                  </a:rPr>
                  <a:t>设活动</a:t>
                </a:r>
                <a:r>
                  <a:rPr kumimoji="1" lang="en-US" altLang="zh-CN" sz="2000" dirty="0" err="1">
                    <a:ea typeface="+mj-ea"/>
                  </a:rPr>
                  <a:t>a</a:t>
                </a:r>
                <a:r>
                  <a:rPr kumimoji="1" lang="en-US" altLang="zh-CN" sz="2000" baseline="-25000" dirty="0" err="1">
                    <a:ea typeface="+mj-ea"/>
                  </a:rPr>
                  <a:t>k</a:t>
                </a:r>
                <a:r>
                  <a:rPr kumimoji="1" lang="zh-CN" altLang="zh-CN" sz="2000" dirty="0">
                    <a:ea typeface="+mj-ea"/>
                  </a:rPr>
                  <a:t>用弧&lt;</a:t>
                </a:r>
                <a:r>
                  <a:rPr kumimoji="1" lang="en-US" altLang="zh-CN" sz="2000" dirty="0" err="1">
                    <a:ea typeface="+mj-ea"/>
                  </a:rPr>
                  <a:t>i,j</a:t>
                </a:r>
                <a:r>
                  <a:rPr kumimoji="1" lang="en-US" altLang="zh-CN" sz="2000" dirty="0">
                    <a:ea typeface="+mj-ea"/>
                  </a:rPr>
                  <a:t>&gt;</a:t>
                </a:r>
                <a:r>
                  <a:rPr kumimoji="1" lang="zh-CN" altLang="zh-CN" sz="2000" dirty="0">
                    <a:ea typeface="+mj-ea"/>
                  </a:rPr>
                  <a:t>表示，其持续时间记为：</a:t>
                </a:r>
                <a:r>
                  <a:rPr kumimoji="1" lang="en-US" altLang="zh-CN" sz="2000" dirty="0" err="1">
                    <a:ea typeface="+mj-ea"/>
                  </a:rPr>
                  <a:t>dut</a:t>
                </a:r>
                <a:r>
                  <a:rPr kumimoji="1" lang="en-US" altLang="zh-CN" sz="2000" dirty="0">
                    <a:ea typeface="+mj-ea"/>
                  </a:rPr>
                  <a:t>(&lt;</a:t>
                </a:r>
                <a:r>
                  <a:rPr kumimoji="1" lang="en-US" altLang="zh-CN" sz="2000" dirty="0" err="1">
                    <a:ea typeface="+mj-ea"/>
                  </a:rPr>
                  <a:t>i,j</a:t>
                </a:r>
                <a:r>
                  <a:rPr kumimoji="1" lang="en-US" altLang="zh-CN" sz="2000" dirty="0">
                    <a:ea typeface="+mj-ea"/>
                  </a:rPr>
                  <a:t>&gt;)</a:t>
                </a:r>
                <a:r>
                  <a:rPr kumimoji="1" lang="zh-CN" altLang="en-US" sz="2000" dirty="0">
                    <a:ea typeface="+mj-ea"/>
                  </a:rPr>
                  <a:t>，则</a:t>
                </a:r>
                <a:endParaRPr kumimoji="1" lang="en-US" altLang="zh-CN" sz="2000" dirty="0"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ES(k)=</a:t>
                </a:r>
                <a:r>
                  <a:rPr kumimoji="1" lang="en-US" altLang="zh-CN" sz="2000" dirty="0" err="1"/>
                  <a:t>Ve</a:t>
                </a:r>
                <a:r>
                  <a:rPr kumimoji="1" lang="en-US" altLang="zh-CN" sz="2000" dirty="0"/>
                  <a:t>(</a:t>
                </a:r>
                <a:r>
                  <a:rPr kumimoji="1" lang="en-US" altLang="zh-CN" sz="2000" dirty="0" err="1"/>
                  <a:t>i</a:t>
                </a:r>
                <a:r>
                  <a:rPr kumimoji="1" lang="en-US" altLang="zh-CN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LS(k)=</a:t>
                </a:r>
                <a:r>
                  <a:rPr kumimoji="1" lang="en-US" altLang="zh-CN" sz="2000" dirty="0" err="1"/>
                  <a:t>Vl</a:t>
                </a:r>
                <a:r>
                  <a:rPr kumimoji="1" lang="en-US" altLang="zh-CN" sz="2000" dirty="0"/>
                  <a:t>(j)-</a:t>
                </a:r>
                <a:r>
                  <a:rPr kumimoji="1" lang="en-US" altLang="zh-CN" sz="2000" dirty="0" err="1"/>
                  <a:t>dut</a:t>
                </a:r>
                <a:r>
                  <a:rPr kumimoji="1" lang="en-US" altLang="zh-CN" sz="2000" dirty="0"/>
                  <a:t>(&lt;</a:t>
                </a:r>
                <a:r>
                  <a:rPr kumimoji="1" lang="en-US" altLang="zh-CN" sz="2000" dirty="0" err="1"/>
                  <a:t>i,j</a:t>
                </a:r>
                <a:r>
                  <a:rPr kumimoji="1" lang="en-US" altLang="zh-CN" sz="2000" dirty="0"/>
                  <a:t>&gt;)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𝑉𝑒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𝑉𝑒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𝑑𝑢𝑡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kumimoji="1"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𝑉𝑙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𝑑𝑢𝑡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zh-CN" altLang="en-US" sz="2000" dirty="0">
                  <a:ea typeface="+mj-ea"/>
                </a:endParaRPr>
              </a:p>
            </p:txBody>
          </p:sp>
        </mc:Choice>
        <mc:Fallback xmlns="">
          <p:sp>
            <p:nvSpPr>
              <p:cNvPr id="126" name="矩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09" y="5095128"/>
                <a:ext cx="6396303" cy="1760931"/>
              </a:xfrm>
              <a:prstGeom prst="rect">
                <a:avLst/>
              </a:prstGeom>
              <a:blipFill rotWithShape="0">
                <a:blip r:embed="rId7"/>
                <a:stretch>
                  <a:fillRect l="-1049" t="-3114" r="-286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/>
          <p:cNvSpPr/>
          <p:nvPr/>
        </p:nvSpPr>
        <p:spPr>
          <a:xfrm>
            <a:off x="9666222" y="5969774"/>
            <a:ext cx="1798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j-ea"/>
                <a:ea typeface="+mj-ea"/>
              </a:rPr>
              <a:t>必须在拓扑有序的前提下进行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02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2E22772B-090E-46FB-856A-D46E6BD89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graphicEl>
                                              <a:dgm id="{2E22772B-090E-46FB-856A-D46E6BD89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0DA89867-4514-4564-A109-BA32D84F6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graphicEl>
                                              <a:dgm id="{0DA89867-4514-4564-A109-BA32D84F6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FD165EA7-C263-4763-BA2E-9BE9ED184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graphicEl>
                                              <a:dgm id="{FD165EA7-C263-4763-BA2E-9BE9ED184E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22BD8F6F-6EC9-4B5D-8D9E-BDEB41D7A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graphicEl>
                                              <a:dgm id="{22BD8F6F-6EC9-4B5D-8D9E-BDEB41D7A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91358113-52A2-448C-86A9-7C27DAE53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graphicEl>
                                              <a:dgm id="{91358113-52A2-448C-86A9-7C27DAE53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27B14042-E789-4ADF-ACA0-E5454780F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graphicEl>
                                              <a:dgm id="{27B14042-E789-4ADF-ACA0-E5454780F4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7A2D0367-F5BC-41FB-830F-4D4F7B03B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>
                                            <p:graphicEl>
                                              <a:dgm id="{7A2D0367-F5BC-41FB-830F-4D4F7B03B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BDBC3D14-F724-4DAD-A9AB-828C3EC7C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>
                                            <p:graphicEl>
                                              <a:dgm id="{BDBC3D14-F724-4DAD-A9AB-828C3EC7C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54D1DEC6-5C52-425B-9272-644758371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>
                                            <p:graphicEl>
                                              <a:dgm id="{54D1DEC6-5C52-425B-9272-644758371A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98DBAEDD-915B-48AE-9CDA-3CC599132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>
                                            <p:graphicEl>
                                              <a:dgm id="{98DBAEDD-915B-48AE-9CDA-3CC5991328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114075CF-BB74-4E91-A17C-889BA1048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">
                                            <p:graphicEl>
                                              <a:dgm id="{114075CF-BB74-4E91-A17C-889BA1048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B4CF0630-2E2B-44D3-BA45-8760794F1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>
                                            <p:graphicEl>
                                              <a:dgm id="{B4CF0630-2E2B-44D3-BA45-8760794F1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305DCA6A-CD78-4559-B8B0-968413857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>
                                            <p:graphicEl>
                                              <a:dgm id="{305DCA6A-CD78-4559-B8B0-9684138571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E2580409-CE61-438A-9457-251B984CC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>
                                            <p:graphicEl>
                                              <a:dgm id="{E2580409-CE61-438A-9457-251B984CC5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886E27AA-9487-4D4B-B483-79915145D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>
                                            <p:graphicEl>
                                              <a:dgm id="{886E27AA-9487-4D4B-B483-79915145DC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graphicEl>
                                              <a:dgm id="{A10608BF-F7AD-4715-8B88-0D39EC7ED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graphicEl>
                                              <a:dgm id="{A10608BF-F7AD-4715-8B88-0D39EC7ED8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2" grpId="0">
        <p:bldSub>
          <a:bldDgm bld="one"/>
        </p:bldSub>
      </p:bldGraphic>
      <p:bldP spid="126" grpId="0" build="p" bldLvl="5" animBg="1"/>
      <p:bldP spid="1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4250-2404-4379-A576-9C8A8CAE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关键路径示例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6CE4D-F097-40B1-A139-DE5618347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7.6 </a:t>
            </a:r>
            <a:r>
              <a:rPr lang="zh-CN" altLang="en-US" dirty="0"/>
              <a:t>有向无环图及其应用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358318" y="1600203"/>
            <a:ext cx="4603749" cy="2424112"/>
            <a:chOff x="6827941" y="1831925"/>
            <a:chExt cx="4603749" cy="2424112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1079265" y="2408187"/>
              <a:ext cx="352425" cy="352425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9925153" y="2982862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9901340" y="1831925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959953" y="3903612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7824891" y="3903612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8966303" y="2552650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7847116" y="3057475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7823303" y="1868437"/>
              <a:ext cx="352425" cy="35242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827941" y="2533600"/>
              <a:ext cx="352425" cy="352425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 rot="19308669">
              <a:off x="7059095" y="2004123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a1=6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 rot="2296892">
              <a:off x="7174016" y="2627262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a2=4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 rot="3600010">
              <a:off x="6962878" y="3244800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a3=5</a:t>
              </a:r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 rot="2434017">
              <a:off x="8267803" y="2044650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a4=1</a:t>
              </a: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 rot="19662525">
              <a:off x="8058253" y="2698700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a5=1</a:t>
              </a: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8180491" y="3703587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a6=2</a:t>
              </a: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 rot="19131167">
              <a:off x="9099193" y="2036918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a7=9</a:t>
              </a:r>
            </a:p>
          </p:txBody>
        </p:sp>
        <p:sp>
          <p:nvSpPr>
            <p:cNvPr id="22" name="Text Box 34"/>
            <p:cNvSpPr txBox="1">
              <a:spLocks noChangeArrowheads="1"/>
            </p:cNvSpPr>
            <p:nvPr/>
          </p:nvSpPr>
          <p:spPr bwMode="auto">
            <a:xfrm rot="1348562">
              <a:off x="9310790" y="2627262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a8=7</a:t>
              </a:r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 rot="18121560">
              <a:off x="9106209" y="3365910"/>
              <a:ext cx="693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a9=4</a:t>
              </a:r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 rot="2052834">
              <a:off x="10280753" y="1885900"/>
              <a:ext cx="820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a10=2</a:t>
              </a: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 rot="19482863">
              <a:off x="10333140" y="2822525"/>
              <a:ext cx="8207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a11=4</a:t>
              </a:r>
            </a:p>
          </p:txBody>
        </p:sp>
        <p:cxnSp>
          <p:nvCxnSpPr>
            <p:cNvPr id="26" name="直接箭头连接符 25"/>
            <p:cNvCxnSpPr>
              <a:stCxn id="14" idx="7"/>
              <a:endCxn id="13" idx="2"/>
            </p:cNvCxnSpPr>
            <p:nvPr/>
          </p:nvCxnSpPr>
          <p:spPr>
            <a:xfrm flipV="1">
              <a:off x="7128755" y="2044650"/>
              <a:ext cx="694548" cy="540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2" idx="2"/>
            </p:cNvCxnSpPr>
            <p:nvPr/>
          </p:nvCxnSpPr>
          <p:spPr>
            <a:xfrm>
              <a:off x="7180366" y="2709813"/>
              <a:ext cx="666750" cy="5238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0" idx="2"/>
            </p:cNvCxnSpPr>
            <p:nvPr/>
          </p:nvCxnSpPr>
          <p:spPr>
            <a:xfrm>
              <a:off x="7128755" y="2795537"/>
              <a:ext cx="696136" cy="128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3" idx="6"/>
              <a:endCxn id="11" idx="2"/>
            </p:cNvCxnSpPr>
            <p:nvPr/>
          </p:nvCxnSpPr>
          <p:spPr>
            <a:xfrm>
              <a:off x="8175728" y="2044650"/>
              <a:ext cx="790575" cy="6842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2" idx="6"/>
              <a:endCxn id="11" idx="2"/>
            </p:cNvCxnSpPr>
            <p:nvPr/>
          </p:nvCxnSpPr>
          <p:spPr>
            <a:xfrm flipV="1">
              <a:off x="8199541" y="2728863"/>
              <a:ext cx="766762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6"/>
              <a:endCxn id="9" idx="2"/>
            </p:cNvCxnSpPr>
            <p:nvPr/>
          </p:nvCxnSpPr>
          <p:spPr>
            <a:xfrm>
              <a:off x="8177316" y="4079825"/>
              <a:ext cx="782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1" idx="7"/>
              <a:endCxn id="8" idx="2"/>
            </p:cNvCxnSpPr>
            <p:nvPr/>
          </p:nvCxnSpPr>
          <p:spPr>
            <a:xfrm flipV="1">
              <a:off x="9267117" y="2008138"/>
              <a:ext cx="634223" cy="5961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5"/>
              <a:endCxn id="7" idx="2"/>
            </p:cNvCxnSpPr>
            <p:nvPr/>
          </p:nvCxnSpPr>
          <p:spPr>
            <a:xfrm>
              <a:off x="9267117" y="2853464"/>
              <a:ext cx="658036" cy="30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9" idx="6"/>
              <a:endCxn id="7" idx="2"/>
            </p:cNvCxnSpPr>
            <p:nvPr/>
          </p:nvCxnSpPr>
          <p:spPr>
            <a:xfrm flipV="1">
              <a:off x="9312378" y="3159075"/>
              <a:ext cx="612775" cy="92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8" idx="6"/>
              <a:endCxn id="6" idx="2"/>
            </p:cNvCxnSpPr>
            <p:nvPr/>
          </p:nvCxnSpPr>
          <p:spPr>
            <a:xfrm>
              <a:off x="10253765" y="2008138"/>
              <a:ext cx="825500" cy="576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7" idx="6"/>
              <a:endCxn id="6" idx="2"/>
            </p:cNvCxnSpPr>
            <p:nvPr/>
          </p:nvCxnSpPr>
          <p:spPr>
            <a:xfrm flipV="1">
              <a:off x="10277578" y="2584400"/>
              <a:ext cx="801687" cy="574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21260"/>
              </p:ext>
            </p:extLst>
          </p:nvPr>
        </p:nvGraphicFramePr>
        <p:xfrm>
          <a:off x="440784" y="1827309"/>
          <a:ext cx="3322908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顶点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Vl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9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1936866" y="2204022"/>
            <a:ext cx="444352" cy="366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i="0" dirty="0"/>
              <a:t>0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6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4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5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7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7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16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14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18</a:t>
            </a: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3067362" y="2191184"/>
            <a:ext cx="4443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i="0" dirty="0"/>
              <a:t>0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6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6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8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7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10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16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14</a:t>
            </a:r>
          </a:p>
          <a:p>
            <a:pPr>
              <a:lnSpc>
                <a:spcPct val="130000"/>
              </a:lnSpc>
            </a:pPr>
            <a:r>
              <a:rPr kumimoji="1" lang="en-US" altLang="zh-CN" sz="2000" i="0" dirty="0"/>
              <a:t>18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39366"/>
              </p:ext>
            </p:extLst>
          </p:nvPr>
        </p:nvGraphicFramePr>
        <p:xfrm>
          <a:off x="3928832" y="1852615"/>
          <a:ext cx="3322908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活动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ES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LS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TF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a1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9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10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dirty="0">
                          <a:latin typeface="+mn-lt"/>
                          <a:ea typeface="+mj-ea"/>
                        </a:rPr>
                        <a:t>11</a:t>
                      </a:r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2" name="Group 82"/>
          <p:cNvGrpSpPr>
            <a:grpSpLocks/>
          </p:cNvGrpSpPr>
          <p:nvPr/>
        </p:nvGrpSpPr>
        <p:grpSpPr bwMode="auto">
          <a:xfrm>
            <a:off x="5013258" y="2276478"/>
            <a:ext cx="2085438" cy="400050"/>
            <a:chOff x="3753" y="2006"/>
            <a:chExt cx="1045" cy="252"/>
          </a:xfrm>
        </p:grpSpPr>
        <p:sp>
          <p:nvSpPr>
            <p:cNvPr id="43" name="Text Box 83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0</a:t>
              </a:r>
            </a:p>
          </p:txBody>
        </p:sp>
        <p:sp>
          <p:nvSpPr>
            <p:cNvPr id="44" name="Text Box 84"/>
            <p:cNvSpPr txBox="1">
              <a:spLocks noChangeArrowheads="1"/>
            </p:cNvSpPr>
            <p:nvPr/>
          </p:nvSpPr>
          <p:spPr bwMode="auto">
            <a:xfrm>
              <a:off x="4176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0</a:t>
              </a:r>
            </a:p>
          </p:txBody>
        </p:sp>
        <p:sp>
          <p:nvSpPr>
            <p:cNvPr id="45" name="Text Box 85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0</a:t>
              </a:r>
            </a:p>
          </p:txBody>
        </p:sp>
      </p:grpSp>
      <p:grpSp>
        <p:nvGrpSpPr>
          <p:cNvPr id="46" name="Group 86"/>
          <p:cNvGrpSpPr>
            <a:grpSpLocks/>
          </p:cNvGrpSpPr>
          <p:nvPr/>
        </p:nvGrpSpPr>
        <p:grpSpPr bwMode="auto">
          <a:xfrm>
            <a:off x="5016653" y="2659555"/>
            <a:ext cx="2067975" cy="400050"/>
            <a:chOff x="3753" y="2006"/>
            <a:chExt cx="1045" cy="252"/>
          </a:xfrm>
        </p:grpSpPr>
        <p:sp>
          <p:nvSpPr>
            <p:cNvPr id="47" name="Text Box 87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0</a:t>
              </a:r>
            </a:p>
          </p:txBody>
        </p:sp>
        <p:sp>
          <p:nvSpPr>
            <p:cNvPr id="48" name="Text Box 88"/>
            <p:cNvSpPr txBox="1">
              <a:spLocks noChangeArrowheads="1"/>
            </p:cNvSpPr>
            <p:nvPr/>
          </p:nvSpPr>
          <p:spPr bwMode="auto">
            <a:xfrm>
              <a:off x="4176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2</a:t>
              </a:r>
            </a:p>
          </p:txBody>
        </p:sp>
        <p:sp>
          <p:nvSpPr>
            <p:cNvPr id="49" name="Text Box 89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2</a:t>
              </a:r>
            </a:p>
          </p:txBody>
        </p:sp>
      </p:grpSp>
      <p:grpSp>
        <p:nvGrpSpPr>
          <p:cNvPr id="50" name="Group 90"/>
          <p:cNvGrpSpPr>
            <a:grpSpLocks/>
          </p:cNvGrpSpPr>
          <p:nvPr/>
        </p:nvGrpSpPr>
        <p:grpSpPr bwMode="auto">
          <a:xfrm>
            <a:off x="5016653" y="3447544"/>
            <a:ext cx="2067975" cy="501650"/>
            <a:chOff x="3753" y="2006"/>
            <a:chExt cx="1045" cy="252"/>
          </a:xfrm>
        </p:grpSpPr>
        <p:sp>
          <p:nvSpPr>
            <p:cNvPr id="51" name="Text Box 91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6</a:t>
              </a:r>
            </a:p>
          </p:txBody>
        </p:sp>
        <p:sp>
          <p:nvSpPr>
            <p:cNvPr id="52" name="Text Box 92"/>
            <p:cNvSpPr txBox="1">
              <a:spLocks noChangeArrowheads="1"/>
            </p:cNvSpPr>
            <p:nvPr/>
          </p:nvSpPr>
          <p:spPr bwMode="auto">
            <a:xfrm>
              <a:off x="4176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6</a:t>
              </a:r>
            </a:p>
          </p:txBody>
        </p:sp>
        <p:sp>
          <p:nvSpPr>
            <p:cNvPr id="53" name="Text Box 93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0</a:t>
              </a:r>
            </a:p>
          </p:txBody>
        </p:sp>
      </p:grpSp>
      <p:grpSp>
        <p:nvGrpSpPr>
          <p:cNvPr id="54" name="Group 94"/>
          <p:cNvGrpSpPr>
            <a:grpSpLocks/>
          </p:cNvGrpSpPr>
          <p:nvPr/>
        </p:nvGrpSpPr>
        <p:grpSpPr bwMode="auto">
          <a:xfrm>
            <a:off x="5016653" y="3836745"/>
            <a:ext cx="2067975" cy="501650"/>
            <a:chOff x="3753" y="2006"/>
            <a:chExt cx="1045" cy="252"/>
          </a:xfrm>
        </p:grpSpPr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4</a:t>
              </a:r>
            </a:p>
          </p:txBody>
        </p:sp>
        <p:sp>
          <p:nvSpPr>
            <p:cNvPr id="56" name="Text Box 96"/>
            <p:cNvSpPr txBox="1">
              <a:spLocks noChangeArrowheads="1"/>
            </p:cNvSpPr>
            <p:nvPr/>
          </p:nvSpPr>
          <p:spPr bwMode="auto">
            <a:xfrm>
              <a:off x="4176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6</a:t>
              </a:r>
            </a:p>
          </p:txBody>
        </p:sp>
        <p:sp>
          <p:nvSpPr>
            <p:cNvPr id="57" name="Text Box 97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2</a:t>
              </a:r>
            </a:p>
          </p:txBody>
        </p:sp>
      </p:grpSp>
      <p:grpSp>
        <p:nvGrpSpPr>
          <p:cNvPr id="58" name="Group 98"/>
          <p:cNvGrpSpPr>
            <a:grpSpLocks/>
          </p:cNvGrpSpPr>
          <p:nvPr/>
        </p:nvGrpSpPr>
        <p:grpSpPr bwMode="auto">
          <a:xfrm>
            <a:off x="5002585" y="4254089"/>
            <a:ext cx="2067975" cy="501650"/>
            <a:chOff x="3753" y="2006"/>
            <a:chExt cx="1045" cy="252"/>
          </a:xfrm>
        </p:grpSpPr>
        <p:sp>
          <p:nvSpPr>
            <p:cNvPr id="59" name="Text Box 99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5</a:t>
              </a:r>
            </a:p>
          </p:txBody>
        </p:sp>
        <p:sp>
          <p:nvSpPr>
            <p:cNvPr id="60" name="Text Box 100"/>
            <p:cNvSpPr txBox="1">
              <a:spLocks noChangeArrowheads="1"/>
            </p:cNvSpPr>
            <p:nvPr/>
          </p:nvSpPr>
          <p:spPr bwMode="auto">
            <a:xfrm>
              <a:off x="4176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8</a:t>
              </a:r>
            </a:p>
          </p:txBody>
        </p:sp>
        <p:sp>
          <p:nvSpPr>
            <p:cNvPr id="61" name="Text Box 101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3</a:t>
              </a:r>
            </a:p>
          </p:txBody>
        </p:sp>
      </p:grpSp>
      <p:grpSp>
        <p:nvGrpSpPr>
          <p:cNvPr id="62" name="Group 102"/>
          <p:cNvGrpSpPr>
            <a:grpSpLocks/>
          </p:cNvGrpSpPr>
          <p:nvPr/>
        </p:nvGrpSpPr>
        <p:grpSpPr bwMode="auto">
          <a:xfrm>
            <a:off x="5002585" y="4657365"/>
            <a:ext cx="2067975" cy="501650"/>
            <a:chOff x="3753" y="2006"/>
            <a:chExt cx="1045" cy="252"/>
          </a:xfrm>
        </p:grpSpPr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7</a:t>
              </a:r>
            </a:p>
          </p:txBody>
        </p:sp>
        <p:sp>
          <p:nvSpPr>
            <p:cNvPr id="64" name="Text Box 104"/>
            <p:cNvSpPr txBox="1">
              <a:spLocks noChangeArrowheads="1"/>
            </p:cNvSpPr>
            <p:nvPr/>
          </p:nvSpPr>
          <p:spPr bwMode="auto">
            <a:xfrm>
              <a:off x="4176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7</a:t>
              </a:r>
            </a:p>
          </p:txBody>
        </p:sp>
        <p:sp>
          <p:nvSpPr>
            <p:cNvPr id="65" name="Text Box 105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0</a:t>
              </a:r>
            </a:p>
          </p:txBody>
        </p:sp>
      </p:grpSp>
      <p:grpSp>
        <p:nvGrpSpPr>
          <p:cNvPr id="66" name="Group 106"/>
          <p:cNvGrpSpPr>
            <a:grpSpLocks/>
          </p:cNvGrpSpPr>
          <p:nvPr/>
        </p:nvGrpSpPr>
        <p:grpSpPr bwMode="auto">
          <a:xfrm>
            <a:off x="5002585" y="5046573"/>
            <a:ext cx="2067975" cy="501650"/>
            <a:chOff x="3753" y="2006"/>
            <a:chExt cx="1045" cy="252"/>
          </a:xfrm>
        </p:grpSpPr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7</a:t>
              </a:r>
            </a:p>
          </p:txBody>
        </p:sp>
        <p:sp>
          <p:nvSpPr>
            <p:cNvPr id="68" name="Text Box 108"/>
            <p:cNvSpPr txBox="1">
              <a:spLocks noChangeArrowheads="1"/>
            </p:cNvSpPr>
            <p:nvPr/>
          </p:nvSpPr>
          <p:spPr bwMode="auto">
            <a:xfrm>
              <a:off x="4176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7</a:t>
              </a:r>
            </a:p>
          </p:txBody>
        </p:sp>
        <p:sp>
          <p:nvSpPr>
            <p:cNvPr id="69" name="Text Box 109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0</a:t>
              </a:r>
            </a:p>
          </p:txBody>
        </p:sp>
      </p:grpSp>
      <p:grpSp>
        <p:nvGrpSpPr>
          <p:cNvPr id="70" name="Group 110"/>
          <p:cNvGrpSpPr>
            <a:grpSpLocks/>
          </p:cNvGrpSpPr>
          <p:nvPr/>
        </p:nvGrpSpPr>
        <p:grpSpPr bwMode="auto">
          <a:xfrm>
            <a:off x="5002585" y="5421713"/>
            <a:ext cx="2067975" cy="501650"/>
            <a:chOff x="3753" y="2006"/>
            <a:chExt cx="1045" cy="252"/>
          </a:xfrm>
        </p:grpSpPr>
        <p:sp>
          <p:nvSpPr>
            <p:cNvPr id="71" name="Text Box 111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7</a:t>
              </a:r>
            </a:p>
          </p:txBody>
        </p:sp>
        <p:sp>
          <p:nvSpPr>
            <p:cNvPr id="72" name="Text Box 112"/>
            <p:cNvSpPr txBox="1">
              <a:spLocks noChangeArrowheads="1"/>
            </p:cNvSpPr>
            <p:nvPr/>
          </p:nvSpPr>
          <p:spPr bwMode="auto">
            <a:xfrm>
              <a:off x="4176" y="2006"/>
              <a:ext cx="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10</a:t>
              </a:r>
            </a:p>
          </p:txBody>
        </p:sp>
        <p:sp>
          <p:nvSpPr>
            <p:cNvPr id="73" name="Text Box 113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3</a:t>
              </a:r>
            </a:p>
          </p:txBody>
        </p:sp>
      </p:grpSp>
      <p:grpSp>
        <p:nvGrpSpPr>
          <p:cNvPr id="74" name="Group 114"/>
          <p:cNvGrpSpPr>
            <a:grpSpLocks/>
          </p:cNvGrpSpPr>
          <p:nvPr/>
        </p:nvGrpSpPr>
        <p:grpSpPr bwMode="auto">
          <a:xfrm>
            <a:off x="4988517" y="5839054"/>
            <a:ext cx="2067975" cy="501650"/>
            <a:chOff x="3753" y="2006"/>
            <a:chExt cx="1045" cy="252"/>
          </a:xfrm>
        </p:grpSpPr>
        <p:sp>
          <p:nvSpPr>
            <p:cNvPr id="75" name="Text Box 115"/>
            <p:cNvSpPr txBox="1">
              <a:spLocks noChangeArrowheads="1"/>
            </p:cNvSpPr>
            <p:nvPr/>
          </p:nvSpPr>
          <p:spPr bwMode="auto">
            <a:xfrm>
              <a:off x="3753" y="2006"/>
              <a:ext cx="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16</a:t>
              </a:r>
            </a:p>
          </p:txBody>
        </p:sp>
        <p:sp>
          <p:nvSpPr>
            <p:cNvPr id="76" name="Text Box 116"/>
            <p:cNvSpPr txBox="1">
              <a:spLocks noChangeArrowheads="1"/>
            </p:cNvSpPr>
            <p:nvPr/>
          </p:nvSpPr>
          <p:spPr bwMode="auto">
            <a:xfrm>
              <a:off x="4176" y="2006"/>
              <a:ext cx="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16</a:t>
              </a:r>
            </a:p>
          </p:txBody>
        </p:sp>
        <p:sp>
          <p:nvSpPr>
            <p:cNvPr id="77" name="Text Box 117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0</a:t>
              </a:r>
            </a:p>
          </p:txBody>
        </p:sp>
      </p:grpSp>
      <p:grpSp>
        <p:nvGrpSpPr>
          <p:cNvPr id="78" name="Group 118"/>
          <p:cNvGrpSpPr>
            <a:grpSpLocks/>
          </p:cNvGrpSpPr>
          <p:nvPr/>
        </p:nvGrpSpPr>
        <p:grpSpPr bwMode="auto">
          <a:xfrm>
            <a:off x="4988517" y="6214197"/>
            <a:ext cx="2067975" cy="501650"/>
            <a:chOff x="3753" y="2006"/>
            <a:chExt cx="1045" cy="252"/>
          </a:xfrm>
        </p:grpSpPr>
        <p:sp>
          <p:nvSpPr>
            <p:cNvPr id="79" name="Text Box 119"/>
            <p:cNvSpPr txBox="1">
              <a:spLocks noChangeArrowheads="1"/>
            </p:cNvSpPr>
            <p:nvPr/>
          </p:nvSpPr>
          <p:spPr bwMode="auto">
            <a:xfrm>
              <a:off x="3753" y="2006"/>
              <a:ext cx="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14</a:t>
              </a:r>
            </a:p>
          </p:txBody>
        </p:sp>
        <p:sp>
          <p:nvSpPr>
            <p:cNvPr id="80" name="Text Box 120"/>
            <p:cNvSpPr txBox="1">
              <a:spLocks noChangeArrowheads="1"/>
            </p:cNvSpPr>
            <p:nvPr/>
          </p:nvSpPr>
          <p:spPr bwMode="auto">
            <a:xfrm>
              <a:off x="4176" y="2006"/>
              <a:ext cx="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14</a:t>
              </a:r>
            </a:p>
          </p:txBody>
        </p:sp>
        <p:sp>
          <p:nvSpPr>
            <p:cNvPr id="81" name="Text Box 121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0</a:t>
              </a:r>
            </a:p>
          </p:txBody>
        </p:sp>
      </p:grpSp>
      <p:grpSp>
        <p:nvGrpSpPr>
          <p:cNvPr id="82" name="Group 122"/>
          <p:cNvGrpSpPr>
            <a:grpSpLocks/>
          </p:cNvGrpSpPr>
          <p:nvPr/>
        </p:nvGrpSpPr>
        <p:grpSpPr bwMode="auto">
          <a:xfrm>
            <a:off x="5016653" y="3052206"/>
            <a:ext cx="2067975" cy="501650"/>
            <a:chOff x="3753" y="2006"/>
            <a:chExt cx="1045" cy="252"/>
          </a:xfrm>
        </p:grpSpPr>
        <p:sp>
          <p:nvSpPr>
            <p:cNvPr id="83" name="Text Box 123"/>
            <p:cNvSpPr txBox="1">
              <a:spLocks noChangeArrowheads="1"/>
            </p:cNvSpPr>
            <p:nvPr/>
          </p:nvSpPr>
          <p:spPr bwMode="auto">
            <a:xfrm>
              <a:off x="3753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/>
                <a:t>0</a:t>
              </a:r>
            </a:p>
          </p:txBody>
        </p:sp>
        <p:sp>
          <p:nvSpPr>
            <p:cNvPr id="84" name="Text Box 124"/>
            <p:cNvSpPr txBox="1">
              <a:spLocks noChangeArrowheads="1"/>
            </p:cNvSpPr>
            <p:nvPr/>
          </p:nvSpPr>
          <p:spPr bwMode="auto">
            <a:xfrm>
              <a:off x="4176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3</a:t>
              </a:r>
            </a:p>
          </p:txBody>
        </p:sp>
        <p:sp>
          <p:nvSpPr>
            <p:cNvPr id="85" name="Text Box 125"/>
            <p:cNvSpPr txBox="1">
              <a:spLocks noChangeArrowheads="1"/>
            </p:cNvSpPr>
            <p:nvPr/>
          </p:nvSpPr>
          <p:spPr bwMode="auto">
            <a:xfrm>
              <a:off x="4600" y="200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/>
                <a:t>3</a:t>
              </a:r>
            </a:p>
          </p:txBody>
        </p:sp>
      </p:grpSp>
      <p:sp>
        <p:nvSpPr>
          <p:cNvPr id="86" name="Text Box 74"/>
          <p:cNvSpPr txBox="1">
            <a:spLocks noChangeArrowheads="1"/>
          </p:cNvSpPr>
          <p:nvPr/>
        </p:nvSpPr>
        <p:spPr bwMode="auto">
          <a:xfrm>
            <a:off x="6913333" y="2209246"/>
            <a:ext cx="386644" cy="445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i="0" dirty="0">
                <a:solidFill>
                  <a:srgbClr val="0066FF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i="0" dirty="0">
                <a:solidFill>
                  <a:srgbClr val="0066FF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i="0" dirty="0">
                <a:solidFill>
                  <a:srgbClr val="0066FF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i="0" dirty="0">
                <a:solidFill>
                  <a:srgbClr val="0066FF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i="0" dirty="0">
                <a:solidFill>
                  <a:srgbClr val="0066FF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1" lang="en-US" altLang="zh-CN" sz="2000" i="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i="0" dirty="0">
                <a:solidFill>
                  <a:srgbClr val="0066FF"/>
                </a:solidFill>
                <a:latin typeface="Times New Roman" pitchFamily="18" charset="0"/>
                <a:sym typeface="Wingdings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20469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autoUpdateAnimBg="0"/>
      <p:bldP spid="40" grpId="0" build="p" autoUpdateAnimBg="0" rev="1"/>
      <p:bldP spid="8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最短路径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Shortest path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95817" y="1197177"/>
            <a:ext cx="796889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FFFF"/>
                </a:solidFill>
                <a:latin typeface="Impact" panose="020B0806030902050204" pitchFamily="34" charset="0"/>
              </a:rPr>
              <a:t>7.6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19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3841268" cy="4800597"/>
          </a:xfrm>
        </p:spPr>
        <p:txBody>
          <a:bodyPr>
            <a:normAutofit/>
          </a:bodyPr>
          <a:lstStyle/>
          <a:p>
            <a:r>
              <a:rPr lang="zh-CN" altLang="en-US" dirty="0"/>
              <a:t>带权的有向图中在</a:t>
            </a:r>
            <a:r>
              <a:rPr lang="en-US" altLang="zh-CN" dirty="0"/>
              <a:t>A</a:t>
            </a:r>
            <a:r>
              <a:rPr lang="zh-CN" altLang="en-US" dirty="0"/>
              <a:t>点（源点）到</a:t>
            </a:r>
            <a:r>
              <a:rPr lang="en-US" altLang="zh-CN" dirty="0"/>
              <a:t>B</a:t>
            </a:r>
            <a:r>
              <a:rPr lang="zh-CN" altLang="en-US" dirty="0"/>
              <a:t>点（终点）的多条路径中，寻找一条各边权值之和最小的路径</a:t>
            </a:r>
            <a:endParaRPr lang="en-US" altLang="zh-CN" dirty="0"/>
          </a:p>
          <a:p>
            <a:pPr lvl="1"/>
            <a:r>
              <a:rPr lang="zh-CN" altLang="en-US" dirty="0"/>
              <a:t>与最小生成树不同，路径上不必包含所有</a:t>
            </a:r>
            <a:r>
              <a:rPr lang="en-US" altLang="zh-CN" dirty="0"/>
              <a:t>n</a:t>
            </a:r>
            <a:r>
              <a:rPr lang="zh-CN" altLang="en-US" dirty="0"/>
              <a:t>个顶点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最短路径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9C9F14-88E1-44D7-8FDA-7816EA231745}"/>
              </a:ext>
            </a:extLst>
          </p:cNvPr>
          <p:cNvCxnSpPr>
            <a:cxnSpLocks/>
            <a:stCxn id="7" idx="2"/>
            <a:endCxn id="13" idx="5"/>
          </p:cNvCxnSpPr>
          <p:nvPr/>
        </p:nvCxnSpPr>
        <p:spPr>
          <a:xfrm flipH="1" flipV="1">
            <a:off x="6121875" y="3836519"/>
            <a:ext cx="622704" cy="4499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5A5BF2-8419-4C17-B00A-ACDADFCF4B6F}"/>
              </a:ext>
            </a:extLst>
          </p:cNvPr>
          <p:cNvCxnSpPr>
            <a:cxnSpLocks/>
            <a:stCxn id="14" idx="7"/>
            <a:endCxn id="8" idx="2"/>
          </p:cNvCxnSpPr>
          <p:nvPr/>
        </p:nvCxnSpPr>
        <p:spPr>
          <a:xfrm flipV="1">
            <a:off x="6095465" y="2286669"/>
            <a:ext cx="649114" cy="36623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6013F94-25CB-46AB-8637-D1B68A32BC6D}"/>
              </a:ext>
            </a:extLst>
          </p:cNvPr>
          <p:cNvSpPr/>
          <p:nvPr/>
        </p:nvSpPr>
        <p:spPr>
          <a:xfrm>
            <a:off x="6744579" y="3835031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D1F7E1-0123-48B6-A378-B5815BBF56CB}"/>
              </a:ext>
            </a:extLst>
          </p:cNvPr>
          <p:cNvSpPr/>
          <p:nvPr/>
        </p:nvSpPr>
        <p:spPr>
          <a:xfrm>
            <a:off x="6744579" y="1835264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4D031462-0C02-46C7-BF48-A6BCFA2719CB}"/>
              </a:ext>
            </a:extLst>
          </p:cNvPr>
          <p:cNvSpPr txBox="1"/>
          <p:nvPr/>
        </p:nvSpPr>
        <p:spPr>
          <a:xfrm>
            <a:off x="7684738" y="1684949"/>
            <a:ext cx="255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单源点最短路径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2454722-6763-477B-86DF-0AD2576B0289}"/>
              </a:ext>
            </a:extLst>
          </p:cNvPr>
          <p:cNvGrpSpPr/>
          <p:nvPr/>
        </p:nvGrpSpPr>
        <p:grpSpPr>
          <a:xfrm>
            <a:off x="4661242" y="2375886"/>
            <a:ext cx="1711238" cy="1711238"/>
            <a:chOff x="3851771" y="1163107"/>
            <a:chExt cx="1402358" cy="1402358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479F6F-3B1F-4D58-A4FC-0241A4A26719}"/>
                </a:ext>
              </a:extLst>
            </p:cNvPr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30">
                <a:extLst>
                  <a:ext uri="{FF2B5EF4-FFF2-40B4-BE49-F238E27FC236}">
                    <a16:creationId xmlns:a16="http://schemas.microsoft.com/office/drawing/2014/main" id="{915EB3D9-2591-4436-A56D-6933B21E062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8311D4F-6250-4A08-9D2C-D5FB56A3A1F4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Box 29">
              <a:extLst>
                <a:ext uri="{FF2B5EF4-FFF2-40B4-BE49-F238E27FC236}">
                  <a16:creationId xmlns:a16="http://schemas.microsoft.com/office/drawing/2014/main" id="{2E0C9427-BD48-43B3-9E45-66BED404A93D}"/>
                </a:ext>
              </a:extLst>
            </p:cNvPr>
            <p:cNvSpPr txBox="1"/>
            <p:nvPr/>
          </p:nvSpPr>
          <p:spPr>
            <a:xfrm>
              <a:off x="4035893" y="1508405"/>
              <a:ext cx="1034113" cy="7818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两种常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见问题</a:t>
              </a:r>
            </a:p>
          </p:txBody>
        </p:sp>
      </p:grpSp>
      <p:sp>
        <p:nvSpPr>
          <p:cNvPr id="15" name="TextBox 26">
            <a:extLst>
              <a:ext uri="{FF2B5EF4-FFF2-40B4-BE49-F238E27FC236}">
                <a16:creationId xmlns:a16="http://schemas.microsoft.com/office/drawing/2014/main" id="{5FDF6119-8589-45E0-8E2D-D3D98BC532D2}"/>
              </a:ext>
            </a:extLst>
          </p:cNvPr>
          <p:cNvSpPr txBox="1"/>
          <p:nvPr/>
        </p:nvSpPr>
        <p:spPr>
          <a:xfrm>
            <a:off x="7737987" y="3755600"/>
            <a:ext cx="341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所有顶点间的最短路径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16F608-24D4-486D-98ED-40D5D7AB1263}"/>
              </a:ext>
            </a:extLst>
          </p:cNvPr>
          <p:cNvSpPr/>
          <p:nvPr/>
        </p:nvSpPr>
        <p:spPr>
          <a:xfrm>
            <a:off x="7857763" y="2291894"/>
            <a:ext cx="390282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常用算法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Dijkstra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</a:rPr>
              <a:t>（迪杰斯特拉）</a:t>
            </a:r>
            <a:endParaRPr lang="en-US" altLang="zh-CN" sz="2200" dirty="0">
              <a:solidFill>
                <a:schemeClr val="tx1">
                  <a:lumMod val="65000"/>
                  <a:lumOff val="35000"/>
                </a:schemeClr>
              </a:solidFill>
              <a:ea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CD3D3D-D33E-4A73-80A4-B0576F2CA1B2}"/>
              </a:ext>
            </a:extLst>
          </p:cNvPr>
          <p:cNvSpPr/>
          <p:nvPr/>
        </p:nvSpPr>
        <p:spPr>
          <a:xfrm>
            <a:off x="7857762" y="4329659"/>
            <a:ext cx="433423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a typeface="黑体" panose="02010609060101010101" pitchFamily="49" charset="-122"/>
              </a:rPr>
              <a:t>常用算法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>
                    <a:lumMod val="65000"/>
                    <a:lumOff val="35000"/>
                  </a:prstClr>
                </a:solidFill>
                <a:ea typeface="黑体" panose="02010609060101010101" pitchFamily="49" charset="-122"/>
              </a:rPr>
              <a:t>Floyd-</a:t>
            </a:r>
            <a:r>
              <a:rPr lang="en-US" altLang="zh-CN" sz="2200" dirty="0" err="1">
                <a:solidFill>
                  <a:prstClr val="black">
                    <a:lumMod val="65000"/>
                    <a:lumOff val="35000"/>
                  </a:prstClr>
                </a:solidFill>
                <a:ea typeface="黑体" panose="02010609060101010101" pitchFamily="49" charset="-122"/>
              </a:rPr>
              <a:t>Warshall</a:t>
            </a:r>
            <a:r>
              <a:rPr lang="zh-CN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ea typeface="黑体" panose="02010609060101010101" pitchFamily="49" charset="-122"/>
              </a:rPr>
              <a:t>（弗洛伊德）</a:t>
            </a:r>
            <a:endParaRPr lang="en-US" altLang="zh-CN" sz="2200" dirty="0">
              <a:solidFill>
                <a:prstClr val="black">
                  <a:lumMod val="65000"/>
                  <a:lumOff val="3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57096" y="5233394"/>
            <a:ext cx="396778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00CC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其他算法</a:t>
            </a:r>
          </a:p>
          <a:p>
            <a:pPr marL="742950" lvl="1" indent="-285750">
              <a:buClr>
                <a:srgbClr val="CC00CC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A*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（详见人工智能课程）</a:t>
            </a:r>
          </a:p>
          <a:p>
            <a:pPr marL="742950" lvl="1" indent="-285750">
              <a:buClr>
                <a:srgbClr val="CC00CC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动态规划</a:t>
            </a:r>
          </a:p>
          <a:p>
            <a:pPr marL="1200150" lvl="2" indent="-285750">
              <a:buClr>
                <a:srgbClr val="CC00CC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与递归类似但不同</a:t>
            </a:r>
          </a:p>
        </p:txBody>
      </p:sp>
    </p:spTree>
    <p:extLst>
      <p:ext uri="{BB962C8B-B14F-4D97-AF65-F5344CB8AC3E}">
        <p14:creationId xmlns:p14="http://schemas.microsoft.com/office/powerpoint/2010/main" val="2921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5" grpId="0"/>
      <p:bldP spid="16" grpId="0" build="p"/>
      <p:bldP spid="17" grpId="0" build="p"/>
      <p:bldP spid="1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192" y="731833"/>
            <a:ext cx="10972800" cy="685805"/>
          </a:xfrm>
        </p:spPr>
        <p:txBody>
          <a:bodyPr/>
          <a:lstStyle/>
          <a:p>
            <a:r>
              <a:rPr lang="zh-CN" altLang="en-US" dirty="0"/>
              <a:t>单源点最短路径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057" y="1600203"/>
            <a:ext cx="3583062" cy="4525963"/>
          </a:xfrm>
        </p:spPr>
        <p:txBody>
          <a:bodyPr/>
          <a:lstStyle/>
          <a:p>
            <a:r>
              <a:rPr lang="zh-CN" altLang="en-US" dirty="0"/>
              <a:t>有向图</a:t>
            </a:r>
            <a:r>
              <a:rPr lang="en-US" altLang="zh-CN" dirty="0"/>
              <a:t>G=(V, E)</a:t>
            </a:r>
          </a:p>
          <a:p>
            <a:pPr lvl="1"/>
            <a:r>
              <a:rPr lang="zh-CN" altLang="en-US" dirty="0"/>
              <a:t>已知各边的权值</a:t>
            </a:r>
            <a:endParaRPr lang="en-US" altLang="zh-CN" dirty="0"/>
          </a:p>
          <a:p>
            <a:pPr lvl="1"/>
            <a:r>
              <a:rPr lang="zh-CN" altLang="en-US" dirty="0"/>
              <a:t>以某指定点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为源点，求从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到图的其余各点的最短路径</a:t>
            </a:r>
            <a:endParaRPr lang="en-US" altLang="zh-CN" dirty="0"/>
          </a:p>
          <a:p>
            <a:pPr lvl="1"/>
            <a:r>
              <a:rPr lang="zh-CN" altLang="en-US" dirty="0"/>
              <a:t>限定各边上的权值大于或等于</a:t>
            </a:r>
            <a:r>
              <a:rPr lang="en-US" altLang="zh-CN" dirty="0"/>
              <a:t>0 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最短路径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080119" y="1159716"/>
            <a:ext cx="4325811" cy="2034372"/>
            <a:chOff x="6503963" y="3433031"/>
            <a:chExt cx="4325811" cy="2034372"/>
          </a:xfrm>
        </p:grpSpPr>
        <p:sp>
          <p:nvSpPr>
            <p:cNvPr id="6" name="椭圆 5"/>
            <p:cNvSpPr/>
            <p:nvPr/>
          </p:nvSpPr>
          <p:spPr>
            <a:xfrm>
              <a:off x="6503963" y="4172675"/>
              <a:ext cx="455598" cy="45559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A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658270" y="3601820"/>
              <a:ext cx="455598" cy="45559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B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658270" y="4845579"/>
              <a:ext cx="455598" cy="45559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C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136968" y="3601820"/>
              <a:ext cx="455598" cy="45559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D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136968" y="4845579"/>
              <a:ext cx="455598" cy="45559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E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374176" y="4172675"/>
              <a:ext cx="455598" cy="45559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</a:rPr>
                <a:t>F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/>
            <p:cNvCxnSpPr>
              <a:stCxn id="6" idx="7"/>
              <a:endCxn id="7" idx="2"/>
            </p:cNvCxnSpPr>
            <p:nvPr/>
          </p:nvCxnSpPr>
          <p:spPr>
            <a:xfrm flipV="1">
              <a:off x="6892840" y="3829619"/>
              <a:ext cx="765430" cy="40977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8" idx="2"/>
            </p:cNvCxnSpPr>
            <p:nvPr/>
          </p:nvCxnSpPr>
          <p:spPr>
            <a:xfrm>
              <a:off x="6892840" y="4561552"/>
              <a:ext cx="765430" cy="51182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4"/>
              <a:endCxn id="8" idx="0"/>
            </p:cNvCxnSpPr>
            <p:nvPr/>
          </p:nvCxnSpPr>
          <p:spPr>
            <a:xfrm>
              <a:off x="7886069" y="4057418"/>
              <a:ext cx="0" cy="788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6"/>
              <a:endCxn id="9" idx="2"/>
            </p:cNvCxnSpPr>
            <p:nvPr/>
          </p:nvCxnSpPr>
          <p:spPr>
            <a:xfrm>
              <a:off x="8113868" y="3829619"/>
              <a:ext cx="10231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8" idx="7"/>
              <a:endCxn id="9" idx="3"/>
            </p:cNvCxnSpPr>
            <p:nvPr/>
          </p:nvCxnSpPr>
          <p:spPr>
            <a:xfrm flipV="1">
              <a:off x="8047147" y="3990697"/>
              <a:ext cx="1156542" cy="92160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4"/>
              <a:endCxn id="10" idx="0"/>
            </p:cNvCxnSpPr>
            <p:nvPr/>
          </p:nvCxnSpPr>
          <p:spPr>
            <a:xfrm>
              <a:off x="9364767" y="4057418"/>
              <a:ext cx="0" cy="7881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9" idx="6"/>
              <a:endCxn id="11" idx="1"/>
            </p:cNvCxnSpPr>
            <p:nvPr/>
          </p:nvCxnSpPr>
          <p:spPr>
            <a:xfrm>
              <a:off x="9592566" y="3829619"/>
              <a:ext cx="848331" cy="40977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6"/>
              <a:endCxn id="11" idx="3"/>
            </p:cNvCxnSpPr>
            <p:nvPr/>
          </p:nvCxnSpPr>
          <p:spPr>
            <a:xfrm flipV="1">
              <a:off x="9592566" y="4561552"/>
              <a:ext cx="848331" cy="51182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8" idx="6"/>
              <a:endCxn id="10" idx="2"/>
            </p:cNvCxnSpPr>
            <p:nvPr/>
          </p:nvCxnSpPr>
          <p:spPr>
            <a:xfrm>
              <a:off x="8113868" y="5073378"/>
              <a:ext cx="10231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989465" y="3663129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zh-CN" altLang="en-US" sz="2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989465" y="4802983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sz="20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7577950" y="4308901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sz="20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8453345" y="3433031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zh-CN" altLang="en-US" sz="20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8353168" y="4183854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sz="20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8468163" y="5067293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zh-CN" altLang="en-US" sz="2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9339376" y="4308901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sz="20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9861166" y="3663129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sz="20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9981443" y="4802983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zh-CN" altLang="en-US" sz="2000" dirty="0"/>
            </a:p>
          </p:txBody>
        </p:sp>
      </p:grpSp>
      <p:sp>
        <p:nvSpPr>
          <p:cNvPr id="44" name="椭圆 43"/>
          <p:cNvSpPr/>
          <p:nvPr/>
        </p:nvSpPr>
        <p:spPr>
          <a:xfrm>
            <a:off x="5958957" y="3427146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A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375106" y="4094248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B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552046" y="4105606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C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stCxn id="44" idx="3"/>
            <a:endCxn id="45" idx="0"/>
          </p:cNvCxnSpPr>
          <p:nvPr/>
        </p:nvCxnSpPr>
        <p:spPr>
          <a:xfrm flipH="1">
            <a:off x="5602905" y="3816023"/>
            <a:ext cx="422773" cy="27822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4" idx="5"/>
            <a:endCxn id="46" idx="0"/>
          </p:cNvCxnSpPr>
          <p:nvPr/>
        </p:nvCxnSpPr>
        <p:spPr>
          <a:xfrm>
            <a:off x="6347834" y="3816023"/>
            <a:ext cx="432011" cy="2895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5662413" y="4882408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B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549771" y="4882408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D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36597" y="4907987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E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46" idx="3"/>
            <a:endCxn id="51" idx="0"/>
          </p:cNvCxnSpPr>
          <p:nvPr/>
        </p:nvCxnSpPr>
        <p:spPr>
          <a:xfrm flipH="1">
            <a:off x="5890212" y="4494483"/>
            <a:ext cx="728555" cy="38792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4"/>
            <a:endCxn id="52" idx="0"/>
          </p:cNvCxnSpPr>
          <p:nvPr/>
        </p:nvCxnSpPr>
        <p:spPr>
          <a:xfrm flipH="1">
            <a:off x="6777570" y="4561204"/>
            <a:ext cx="2275" cy="32120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6" idx="5"/>
            <a:endCxn id="53" idx="0"/>
          </p:cNvCxnSpPr>
          <p:nvPr/>
        </p:nvCxnSpPr>
        <p:spPr>
          <a:xfrm>
            <a:off x="6940923" y="4494483"/>
            <a:ext cx="723473" cy="41350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5662413" y="5670568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D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65" name="直接连接符 64"/>
          <p:cNvCxnSpPr>
            <a:stCxn id="51" idx="4"/>
            <a:endCxn id="64" idx="0"/>
          </p:cNvCxnSpPr>
          <p:nvPr/>
        </p:nvCxnSpPr>
        <p:spPr>
          <a:xfrm>
            <a:off x="5890212" y="5338006"/>
            <a:ext cx="0" cy="33256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294634" y="5654273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E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68" name="直接连接符 67"/>
          <p:cNvCxnSpPr>
            <a:stCxn id="52" idx="3"/>
            <a:endCxn id="67" idx="0"/>
          </p:cNvCxnSpPr>
          <p:nvPr/>
        </p:nvCxnSpPr>
        <p:spPr>
          <a:xfrm flipH="1">
            <a:off x="6522433" y="5271285"/>
            <a:ext cx="94059" cy="38298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6859260" y="5654273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F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71" name="直接连接符 70"/>
          <p:cNvCxnSpPr>
            <a:stCxn id="52" idx="5"/>
            <a:endCxn id="70" idx="0"/>
          </p:cNvCxnSpPr>
          <p:nvPr/>
        </p:nvCxnSpPr>
        <p:spPr>
          <a:xfrm>
            <a:off x="6938648" y="5271285"/>
            <a:ext cx="148411" cy="38298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7436597" y="5637758"/>
            <a:ext cx="455598" cy="45559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F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74" name="直接连接符 73"/>
          <p:cNvCxnSpPr>
            <a:stCxn id="53" idx="4"/>
            <a:endCxn id="73" idx="0"/>
          </p:cNvCxnSpPr>
          <p:nvPr/>
        </p:nvCxnSpPr>
        <p:spPr>
          <a:xfrm>
            <a:off x="7664396" y="5363585"/>
            <a:ext cx="0" cy="27417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图示 76"/>
          <p:cNvGraphicFramePr/>
          <p:nvPr>
            <p:extLst>
              <p:ext uri="{D42A27DB-BD31-4B8C-83A1-F6EECF244321}">
                <p14:modId xmlns:p14="http://schemas.microsoft.com/office/powerpoint/2010/main" val="4217328971"/>
              </p:ext>
            </p:extLst>
          </p:nvPr>
        </p:nvGraphicFramePr>
        <p:xfrm>
          <a:off x="8219608" y="1159716"/>
          <a:ext cx="3860585" cy="5123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179F422-CC11-4525-8DFA-FA5F055B1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7">
                                            <p:graphicEl>
                                              <a:dgm id="{A179F422-CC11-4525-8DFA-FA5F055B1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5421C369-64F8-45A4-99A6-6ECBEC840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7">
                                            <p:graphicEl>
                                              <a:dgm id="{5421C369-64F8-45A4-99A6-6ECBEC8408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06CF86A-0D2A-433C-8DBF-3AA832994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>
                                            <p:graphicEl>
                                              <a:dgm id="{406CF86A-0D2A-433C-8DBF-3AA8329949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5E568350-7CEA-4A46-A416-04002776F9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7">
                                            <p:graphicEl>
                                              <a:dgm id="{5E568350-7CEA-4A46-A416-04002776F9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7583B03-498E-4ACB-AABF-B4BCBF443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>
                                            <p:graphicEl>
                                              <a:dgm id="{07583B03-498E-4ACB-AABF-B4BCBF443E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A942043-4FDE-441E-A8E2-1508BEE0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7">
                                            <p:graphicEl>
                                              <a:dgm id="{4A942043-4FDE-441E-A8E2-1508BEE00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0214178-0484-4BA7-96EA-3BD100BB2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7">
                                            <p:graphicEl>
                                              <a:dgm id="{00214178-0484-4BA7-96EA-3BD100BB2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5" grpId="1" animBg="1"/>
      <p:bldP spid="46" grpId="0" animBg="1"/>
      <p:bldP spid="51" grpId="0" animBg="1"/>
      <p:bldP spid="52" grpId="0" animBg="1"/>
      <p:bldP spid="53" grpId="0" animBg="1"/>
      <p:bldP spid="64" grpId="0" animBg="1"/>
      <p:bldP spid="64" grpId="1" animBg="1"/>
      <p:bldP spid="67" grpId="0" animBg="1"/>
      <p:bldP spid="67" grpId="1" animBg="1"/>
      <p:bldP spid="70" grpId="0" animBg="1"/>
      <p:bldP spid="73" grpId="0" animBg="1"/>
      <p:bldP spid="73" grpId="1" animBg="1"/>
      <p:bldGraphic spid="77" grpId="0">
        <p:bldSub>
          <a:bldDgm bld="lvlOne"/>
        </p:bldSub>
      </p:bldGraphic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迪杰斯特拉</a:t>
            </a:r>
            <a:r>
              <a:rPr lang="en-US" altLang="zh-CN" dirty="0"/>
              <a:t>(</a:t>
            </a:r>
            <a:r>
              <a:rPr lang="en-US" altLang="zh-CN" dirty="0" err="1"/>
              <a:t>Dijkstra</a:t>
            </a:r>
            <a:r>
              <a:rPr lang="en-US" altLang="zh-CN" dirty="0"/>
              <a:t>)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贪心算法</a:t>
            </a:r>
            <a:r>
              <a:rPr lang="en-US" altLang="zh-CN" dirty="0"/>
              <a:t>(greedy algorithm)</a:t>
            </a:r>
          </a:p>
          <a:p>
            <a:r>
              <a:rPr lang="zh-CN" altLang="en-US" dirty="0"/>
              <a:t>按路径长度递增次序产生最短路径算法</a:t>
            </a:r>
            <a:endParaRPr lang="en-US" altLang="zh-CN" dirty="0"/>
          </a:p>
          <a:p>
            <a:r>
              <a:rPr lang="zh-CN" altLang="en-US" dirty="0"/>
              <a:t>把图的顶点集</a:t>
            </a:r>
            <a:r>
              <a:rPr lang="en-US" altLang="zh-CN" dirty="0"/>
              <a:t>V</a:t>
            </a:r>
            <a:r>
              <a:rPr lang="zh-CN" altLang="en-US" dirty="0"/>
              <a:t>分成两组</a:t>
            </a:r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：已求出最短路径的顶点的集合</a:t>
            </a:r>
          </a:p>
          <a:p>
            <a:pPr lvl="1"/>
            <a:r>
              <a:rPr lang="en-US" altLang="zh-CN" dirty="0"/>
              <a:t>V-S=T</a:t>
            </a:r>
            <a:r>
              <a:rPr lang="zh-CN" altLang="en-US" dirty="0"/>
              <a:t>：尚未确定最短路径的顶点集合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T</a:t>
            </a:r>
            <a:r>
              <a:rPr lang="zh-CN" altLang="en-US" dirty="0"/>
              <a:t>中顶点按最短路径递增的次序加入到</a:t>
            </a:r>
            <a:r>
              <a:rPr lang="en-US" altLang="zh-CN" dirty="0"/>
              <a:t>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设置辅助数组</a:t>
            </a:r>
            <a:r>
              <a:rPr lang="en-US" altLang="zh-CN" dirty="0" err="1"/>
              <a:t>Dist</a:t>
            </a:r>
            <a:r>
              <a:rPr lang="en-US" altLang="zh-CN" dirty="0"/>
              <a:t>[n]</a:t>
            </a:r>
          </a:p>
          <a:p>
            <a:pPr lvl="1"/>
            <a:r>
              <a:rPr lang="en-US" altLang="zh-CN" dirty="0" err="1"/>
              <a:t>Dist</a:t>
            </a:r>
            <a:r>
              <a:rPr lang="en-US" altLang="zh-CN" dirty="0"/>
              <a:t>[k]——</a:t>
            </a:r>
            <a:r>
              <a:rPr lang="zh-CN" altLang="en-US" dirty="0"/>
              <a:t>当前所求得的从源点到</a:t>
            </a:r>
            <a:r>
              <a:rPr lang="en-US" altLang="zh-CN" dirty="0"/>
              <a:t>k</a:t>
            </a:r>
            <a:r>
              <a:rPr lang="zh-CN" altLang="en-US" dirty="0"/>
              <a:t>的最短路径长度</a:t>
            </a:r>
            <a:endParaRPr lang="en-US" altLang="zh-CN" dirty="0"/>
          </a:p>
          <a:p>
            <a:pPr lvl="1"/>
            <a:r>
              <a:rPr lang="zh-CN" altLang="en-US" dirty="0"/>
              <a:t>初始化：</a:t>
            </a:r>
            <a:r>
              <a:rPr lang="en-US" altLang="zh-CN" dirty="0" err="1"/>
              <a:t>Dist</a:t>
            </a:r>
            <a:r>
              <a:rPr lang="en-US" altLang="zh-CN" dirty="0"/>
              <a:t>[k]=</a:t>
            </a:r>
            <a:r>
              <a:rPr lang="en-US" altLang="zh-CN" dirty="0" err="1"/>
              <a:t>G.arcs</a:t>
            </a:r>
            <a:r>
              <a:rPr lang="en-US" altLang="zh-CN" dirty="0"/>
              <a:t>[v</a:t>
            </a:r>
            <a:r>
              <a:rPr lang="en-US" altLang="zh-CN" baseline="-25000" dirty="0"/>
              <a:t>0</a:t>
            </a:r>
            <a:r>
              <a:rPr lang="en-US" altLang="zh-CN" dirty="0"/>
              <a:t>][k]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438878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68"/>
          <p:cNvSpPr txBox="1">
            <a:spLocks noChangeArrowheads="1"/>
          </p:cNvSpPr>
          <p:nvPr/>
        </p:nvSpPr>
        <p:spPr bwMode="auto">
          <a:xfrm>
            <a:off x="1586760" y="3503803"/>
            <a:ext cx="314325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zh-CN"/>
            </a:defPPr>
            <a:lvl1pPr algn="ctr">
              <a:defRPr kumimoji="1" sz="2400">
                <a:solidFill>
                  <a:schemeClr val="bg1"/>
                </a:solidFill>
              </a:defRPr>
            </a:lvl1pPr>
          </a:lstStyle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5" name="Oval 69"/>
          <p:cNvSpPr>
            <a:spLocks noChangeArrowheads="1"/>
          </p:cNvSpPr>
          <p:nvPr/>
        </p:nvSpPr>
        <p:spPr bwMode="auto">
          <a:xfrm>
            <a:off x="2015385" y="1446403"/>
            <a:ext cx="371475" cy="3714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Oval 70"/>
          <p:cNvSpPr>
            <a:spLocks noChangeArrowheads="1"/>
          </p:cNvSpPr>
          <p:nvPr/>
        </p:nvSpPr>
        <p:spPr bwMode="auto">
          <a:xfrm>
            <a:off x="3275860" y="2303653"/>
            <a:ext cx="371475" cy="3714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Oval 71"/>
          <p:cNvSpPr>
            <a:spLocks noChangeArrowheads="1"/>
          </p:cNvSpPr>
          <p:nvPr/>
        </p:nvSpPr>
        <p:spPr bwMode="auto">
          <a:xfrm>
            <a:off x="1053360" y="2303653"/>
            <a:ext cx="371475" cy="3714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Oval 72"/>
          <p:cNvSpPr>
            <a:spLocks noChangeArrowheads="1"/>
          </p:cNvSpPr>
          <p:nvPr/>
        </p:nvSpPr>
        <p:spPr bwMode="auto">
          <a:xfrm>
            <a:off x="2593235" y="3103753"/>
            <a:ext cx="371475" cy="3714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Oval 73"/>
          <p:cNvSpPr>
            <a:spLocks noChangeArrowheads="1"/>
          </p:cNvSpPr>
          <p:nvPr/>
        </p:nvSpPr>
        <p:spPr bwMode="auto">
          <a:xfrm>
            <a:off x="1053360" y="3680858"/>
            <a:ext cx="371475" cy="3714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74"/>
          <p:cNvSpPr>
            <a:spLocks noChangeArrowheads="1"/>
          </p:cNvSpPr>
          <p:nvPr/>
        </p:nvSpPr>
        <p:spPr bwMode="auto">
          <a:xfrm>
            <a:off x="2061423" y="3680016"/>
            <a:ext cx="371475" cy="3714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 Box 76"/>
          <p:cNvSpPr txBox="1">
            <a:spLocks noChangeArrowheads="1"/>
          </p:cNvSpPr>
          <p:nvPr/>
        </p:nvSpPr>
        <p:spPr bwMode="auto">
          <a:xfrm>
            <a:off x="1150991" y="1652870"/>
            <a:ext cx="592138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zh-CN"/>
            </a:defPPr>
            <a:lvl1pPr algn="ctr">
              <a:defRPr kumimoji="1"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2751123" y="1681140"/>
            <a:ext cx="639763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zh-CN"/>
            </a:defPPr>
            <a:lvl1pPr algn="ctr">
              <a:defRPr kumimoji="1"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1640901" y="2156436"/>
            <a:ext cx="565150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zh-CN"/>
            </a:defPPr>
            <a:lvl1pPr algn="ctr">
              <a:defRPr kumimoji="1"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1194269" y="3039880"/>
            <a:ext cx="4413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zh-CN"/>
            </a:defPPr>
            <a:lvl1pPr algn="ctr">
              <a:defRPr kumimoji="1" sz="2400">
                <a:solidFill>
                  <a:schemeClr val="bg1"/>
                </a:solidFill>
              </a:defRPr>
            </a:lvl1pPr>
          </a:lstStyle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40" name="Text Box 84"/>
          <p:cNvSpPr txBox="1">
            <a:spLocks noChangeArrowheads="1"/>
          </p:cNvSpPr>
          <p:nvPr/>
        </p:nvSpPr>
        <p:spPr bwMode="auto">
          <a:xfrm>
            <a:off x="2209060" y="2637028"/>
            <a:ext cx="4413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zh-CN"/>
            </a:defPPr>
            <a:lvl1pPr algn="ctr">
              <a:defRPr kumimoji="1"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42" name="Text Box 86"/>
          <p:cNvSpPr txBox="1">
            <a:spLocks noChangeArrowheads="1"/>
          </p:cNvSpPr>
          <p:nvPr/>
        </p:nvSpPr>
        <p:spPr bwMode="auto">
          <a:xfrm>
            <a:off x="3071005" y="2797412"/>
            <a:ext cx="5175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zh-CN"/>
            </a:defPPr>
            <a:lvl1pPr algn="ctr">
              <a:defRPr kumimoji="1"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2417448" y="3514168"/>
            <a:ext cx="5175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defPPr>
              <a:defRPr lang="zh-CN"/>
            </a:defPPr>
            <a:lvl1pPr algn="ctr">
              <a:defRPr kumimoji="1"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cxnSp>
        <p:nvCxnSpPr>
          <p:cNvPr id="95" name="直接连接符 94"/>
          <p:cNvCxnSpPr>
            <a:stCxn id="25" idx="3"/>
            <a:endCxn id="27" idx="0"/>
          </p:cNvCxnSpPr>
          <p:nvPr/>
        </p:nvCxnSpPr>
        <p:spPr>
          <a:xfrm flipH="1">
            <a:off x="1239098" y="1763477"/>
            <a:ext cx="830688" cy="540176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25" idx="5"/>
            <a:endCxn id="26" idx="7"/>
          </p:cNvCxnSpPr>
          <p:nvPr/>
        </p:nvCxnSpPr>
        <p:spPr>
          <a:xfrm>
            <a:off x="2332459" y="1763477"/>
            <a:ext cx="1260475" cy="594577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6"/>
            <a:endCxn id="26" idx="2"/>
          </p:cNvCxnSpPr>
          <p:nvPr/>
        </p:nvCxnSpPr>
        <p:spPr>
          <a:xfrm>
            <a:off x="1424835" y="2489391"/>
            <a:ext cx="1851025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27" idx="4"/>
            <a:endCxn id="30" idx="1"/>
          </p:cNvCxnSpPr>
          <p:nvPr/>
        </p:nvCxnSpPr>
        <p:spPr>
          <a:xfrm>
            <a:off x="1239098" y="2675128"/>
            <a:ext cx="876726" cy="105928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25" idx="4"/>
            <a:endCxn id="28" idx="0"/>
          </p:cNvCxnSpPr>
          <p:nvPr/>
        </p:nvCxnSpPr>
        <p:spPr>
          <a:xfrm>
            <a:off x="2201123" y="1817878"/>
            <a:ext cx="577850" cy="128587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26" idx="3"/>
            <a:endCxn id="28" idx="7"/>
          </p:cNvCxnSpPr>
          <p:nvPr/>
        </p:nvCxnSpPr>
        <p:spPr>
          <a:xfrm flipH="1">
            <a:off x="2910309" y="2620727"/>
            <a:ext cx="419952" cy="53742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28" idx="3"/>
            <a:endCxn id="30" idx="7"/>
          </p:cNvCxnSpPr>
          <p:nvPr/>
        </p:nvCxnSpPr>
        <p:spPr>
          <a:xfrm flipH="1">
            <a:off x="2378497" y="3420827"/>
            <a:ext cx="269139" cy="31359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29" idx="6"/>
            <a:endCxn id="30" idx="2"/>
          </p:cNvCxnSpPr>
          <p:nvPr/>
        </p:nvCxnSpPr>
        <p:spPr>
          <a:xfrm flipV="1">
            <a:off x="1424835" y="3865754"/>
            <a:ext cx="636588" cy="84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99" y="394534"/>
            <a:ext cx="10972800" cy="685805"/>
          </a:xfrm>
        </p:spPr>
        <p:txBody>
          <a:bodyPr/>
          <a:lstStyle/>
          <a:p>
            <a:r>
              <a:rPr lang="zh-CN" altLang="en-US" dirty="0"/>
              <a:t>迪杰斯特拉</a:t>
            </a:r>
            <a:r>
              <a:rPr lang="en-US" altLang="zh-CN" dirty="0"/>
              <a:t>(</a:t>
            </a:r>
            <a:r>
              <a:rPr lang="en-US" altLang="zh-CN" dirty="0" err="1"/>
              <a:t>Dijkstra</a:t>
            </a:r>
            <a:r>
              <a:rPr lang="en-US" altLang="zh-CN" dirty="0"/>
              <a:t>)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最短路径</a:t>
            </a:r>
          </a:p>
        </p:txBody>
      </p:sp>
      <p:graphicFrame>
        <p:nvGraphicFramePr>
          <p:cNvPr id="6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19262"/>
              </p:ext>
            </p:extLst>
          </p:nvPr>
        </p:nvGraphicFramePr>
        <p:xfrm>
          <a:off x="4907990" y="1067759"/>
          <a:ext cx="7068226" cy="5738423"/>
        </p:xfrm>
        <a:graphic>
          <a:graphicData uri="http://schemas.openxmlformats.org/drawingml/2006/table">
            <a:tbl>
              <a:tblPr/>
              <a:tblGrid>
                <a:gridCol w="80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j-ea"/>
                        </a:rPr>
                        <a:t>终点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j-ea"/>
                        </a:rPr>
                        <a:t>Dist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j-ea"/>
                        </a:rPr>
                        <a:t>[v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j-ea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j-ea"/>
                        </a:rPr>
                        <a:t>][k]     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j-ea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v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v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v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v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v</a:t>
                      </a: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v</a:t>
                      </a:r>
                      <a:r>
                        <a:rPr kumimoji="0" lang="en-US" altLang="zh-CN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j</a:t>
                      </a:r>
                      <a:endParaRPr kumimoji="0" lang="en-US" altLang="zh-CN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j-ea"/>
                        </a:rPr>
                        <a:t>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7270941" y="3611981"/>
            <a:ext cx="1266825" cy="690561"/>
            <a:chOff x="4272" y="2400"/>
            <a:chExt cx="798" cy="435"/>
          </a:xfrm>
        </p:grpSpPr>
        <p:sp>
          <p:nvSpPr>
            <p:cNvPr id="9" name="Text Box 53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60</a:t>
              </a:r>
            </a:p>
          </p:txBody>
        </p:sp>
        <p:sp>
          <p:nvSpPr>
            <p:cNvPr id="10" name="Text Box 54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/>
                <a:t>{v</a:t>
              </a:r>
              <a:r>
                <a:rPr kumimoji="1" lang="en-US" altLang="zh-CN" sz="2400" i="0" baseline="-25000"/>
                <a:t>0</a:t>
              </a:r>
              <a:r>
                <a:rPr kumimoji="1" lang="en-US" altLang="zh-CN" sz="2400" i="0"/>
                <a:t>,v</a:t>
              </a:r>
              <a:r>
                <a:rPr kumimoji="1" lang="en-US" altLang="zh-CN" sz="2400" i="0" baseline="-25000"/>
                <a:t>2</a:t>
              </a:r>
              <a:r>
                <a:rPr kumimoji="1" lang="en-US" altLang="zh-CN" sz="2400" i="0"/>
                <a:t>,v</a:t>
              </a:r>
              <a:r>
                <a:rPr kumimoji="1" lang="en-US" altLang="zh-CN" sz="2400" i="0" baseline="-25000"/>
                <a:t>3</a:t>
              </a:r>
              <a:r>
                <a:rPr kumimoji="1" lang="en-US" altLang="zh-CN" sz="2400" i="0"/>
                <a:t>}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8750661" y="3633778"/>
            <a:ext cx="1266825" cy="690561"/>
            <a:chOff x="4272" y="2400"/>
            <a:chExt cx="798" cy="435"/>
          </a:xfrm>
        </p:grpSpPr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>
                  <a:solidFill>
                    <a:srgbClr val="0000CC"/>
                  </a:solidFill>
                </a:rPr>
                <a:t>50</a:t>
              </a:r>
            </a:p>
          </p:txBody>
        </p:sp>
        <p:sp>
          <p:nvSpPr>
            <p:cNvPr id="13" name="Text Box 57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rgbClr val="0000CC"/>
                  </a:solidFill>
                </a:rPr>
                <a:t>{v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0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,v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4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,v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3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}</a:t>
              </a:r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7270941" y="4301914"/>
            <a:ext cx="1266825" cy="690561"/>
            <a:chOff x="4272" y="2360"/>
            <a:chExt cx="798" cy="435"/>
          </a:xfrm>
        </p:grpSpPr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4434" y="2360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rgbClr val="0000CC"/>
                  </a:solidFill>
                </a:rPr>
                <a:t>30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4272" y="2504"/>
              <a:ext cx="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rgbClr val="0000CC"/>
                  </a:solidFill>
                </a:rPr>
                <a:t>{v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0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,v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4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}</a:t>
              </a:r>
            </a:p>
          </p:txBody>
        </p:sp>
      </p:grpSp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8737600" y="5078227"/>
            <a:ext cx="1266825" cy="690561"/>
            <a:chOff x="4272" y="2400"/>
            <a:chExt cx="798" cy="435"/>
          </a:xfrm>
        </p:grpSpPr>
        <p:sp>
          <p:nvSpPr>
            <p:cNvPr id="18" name="Text Box 62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90</a:t>
              </a:r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{v</a:t>
              </a:r>
              <a:r>
                <a:rPr kumimoji="1" lang="en-US" altLang="zh-CN" sz="2400" i="0" baseline="-25000" dirty="0"/>
                <a:t>0</a:t>
              </a:r>
              <a:r>
                <a:rPr kumimoji="1" lang="en-US" altLang="zh-CN" sz="2400" i="0" dirty="0"/>
                <a:t>,v</a:t>
              </a:r>
              <a:r>
                <a:rPr kumimoji="1" lang="en-US" altLang="zh-CN" sz="2400" i="0" baseline="-25000" dirty="0"/>
                <a:t>4</a:t>
              </a:r>
              <a:r>
                <a:rPr kumimoji="1" lang="en-US" altLang="zh-CN" sz="2400" i="0" dirty="0"/>
                <a:t>, v</a:t>
              </a:r>
              <a:r>
                <a:rPr kumimoji="1" lang="en-US" altLang="zh-CN" sz="2400" i="0" baseline="-25000" dirty="0"/>
                <a:t>5</a:t>
              </a:r>
              <a:r>
                <a:rPr kumimoji="1" lang="en-US" altLang="zh-CN" sz="2400" i="0" dirty="0"/>
                <a:t>}</a:t>
              </a:r>
            </a:p>
          </p:txBody>
        </p:sp>
      </p:grpSp>
      <p:grpSp>
        <p:nvGrpSpPr>
          <p:cNvPr id="20" name="Group 64"/>
          <p:cNvGrpSpPr>
            <a:grpSpLocks/>
          </p:cNvGrpSpPr>
          <p:nvPr/>
        </p:nvGrpSpPr>
        <p:grpSpPr bwMode="auto">
          <a:xfrm>
            <a:off x="10311236" y="5066107"/>
            <a:ext cx="1592263" cy="690563"/>
            <a:chOff x="4272" y="2400"/>
            <a:chExt cx="1003" cy="435"/>
          </a:xfrm>
        </p:grpSpPr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>
                  <a:solidFill>
                    <a:srgbClr val="0000CC"/>
                  </a:solidFill>
                </a:rPr>
                <a:t>60</a:t>
              </a:r>
            </a:p>
          </p:txBody>
        </p: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4272" y="2544"/>
              <a:ext cx="10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>
                  <a:solidFill>
                    <a:srgbClr val="0000CC"/>
                  </a:solidFill>
                </a:rPr>
                <a:t>{v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0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,v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4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,v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3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,v</a:t>
              </a:r>
              <a:r>
                <a:rPr kumimoji="1" lang="en-US" altLang="zh-CN" sz="2400" i="0" baseline="-25000" dirty="0">
                  <a:solidFill>
                    <a:srgbClr val="0000CC"/>
                  </a:solidFill>
                </a:rPr>
                <a:t>5</a:t>
              </a:r>
              <a:r>
                <a:rPr kumimoji="1" lang="en-US" altLang="zh-CN" sz="2400" i="0" dirty="0">
                  <a:solidFill>
                    <a:srgbClr val="0000CC"/>
                  </a:solidFill>
                </a:rPr>
                <a:t>}</a:t>
              </a:r>
            </a:p>
          </p:txBody>
        </p:sp>
      </p:grpSp>
      <p:sp>
        <p:nvSpPr>
          <p:cNvPr id="47" name="Rectangle 104"/>
          <p:cNvSpPr>
            <a:spLocks noChangeArrowheads="1"/>
          </p:cNvSpPr>
          <p:nvPr/>
        </p:nvSpPr>
        <p:spPr bwMode="auto">
          <a:xfrm>
            <a:off x="5989062" y="6310556"/>
            <a:ext cx="976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0" dirty="0"/>
              <a:t>{v</a:t>
            </a:r>
            <a:r>
              <a:rPr kumimoji="1" lang="en-US" altLang="zh-CN" sz="2400" i="0" baseline="-25000" dirty="0"/>
              <a:t>0</a:t>
            </a:r>
            <a:r>
              <a:rPr kumimoji="1" lang="en-US" altLang="zh-CN" sz="2400" i="0" dirty="0"/>
              <a:t>,</a:t>
            </a:r>
            <a:r>
              <a:rPr kumimoji="1" lang="en-US" altLang="zh-CN" sz="2400" i="0" dirty="0">
                <a:solidFill>
                  <a:srgbClr val="0000FF"/>
                </a:solidFill>
              </a:rPr>
              <a:t>v</a:t>
            </a:r>
            <a:r>
              <a:rPr kumimoji="1" lang="en-US" altLang="zh-CN" sz="2400" i="0" baseline="-25000" dirty="0">
                <a:solidFill>
                  <a:srgbClr val="0000FF"/>
                </a:solidFill>
              </a:rPr>
              <a:t>2</a:t>
            </a:r>
            <a:r>
              <a:rPr kumimoji="1" lang="en-US" altLang="zh-CN" sz="2400" i="0" dirty="0"/>
              <a:t>}</a:t>
            </a:r>
          </a:p>
        </p:txBody>
      </p:sp>
      <p:sp>
        <p:nvSpPr>
          <p:cNvPr id="48" name="Rectangle 105"/>
          <p:cNvSpPr>
            <a:spLocks noChangeArrowheads="1"/>
          </p:cNvSpPr>
          <p:nvPr/>
        </p:nvSpPr>
        <p:spPr bwMode="auto">
          <a:xfrm>
            <a:off x="7235899" y="6396335"/>
            <a:ext cx="1451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0" dirty="0"/>
              <a:t>{v</a:t>
            </a:r>
            <a:r>
              <a:rPr kumimoji="1" lang="en-US" altLang="zh-CN" sz="2400" i="0" baseline="-25000" dirty="0"/>
              <a:t>0 </a:t>
            </a:r>
            <a:r>
              <a:rPr kumimoji="1" lang="en-US" altLang="zh-CN" sz="2400" i="0" dirty="0"/>
              <a:t>,v</a:t>
            </a:r>
            <a:r>
              <a:rPr kumimoji="1" lang="en-US" altLang="zh-CN" sz="2400" i="0" baseline="-25000" dirty="0"/>
              <a:t>2 </a:t>
            </a:r>
            <a:r>
              <a:rPr kumimoji="1" lang="en-US" altLang="zh-CN" sz="2400" i="0" dirty="0"/>
              <a:t>,</a:t>
            </a:r>
            <a:r>
              <a:rPr kumimoji="1" lang="en-US" altLang="zh-CN" sz="2400" i="0" dirty="0">
                <a:solidFill>
                  <a:srgbClr val="0000FF"/>
                </a:solidFill>
              </a:rPr>
              <a:t>v4</a:t>
            </a:r>
            <a:r>
              <a:rPr kumimoji="1" lang="en-US" altLang="zh-CN" sz="2400" i="0" dirty="0"/>
              <a:t>}</a:t>
            </a:r>
          </a:p>
        </p:txBody>
      </p:sp>
      <p:sp>
        <p:nvSpPr>
          <p:cNvPr id="49" name="Rectangle 106"/>
          <p:cNvSpPr>
            <a:spLocks noChangeArrowheads="1"/>
          </p:cNvSpPr>
          <p:nvPr/>
        </p:nvSpPr>
        <p:spPr bwMode="auto">
          <a:xfrm>
            <a:off x="8704983" y="6366326"/>
            <a:ext cx="1592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i="0" dirty="0"/>
              <a:t>{v</a:t>
            </a:r>
            <a:r>
              <a:rPr kumimoji="1" lang="en-US" altLang="zh-CN" sz="2000" i="0" baseline="-25000" dirty="0"/>
              <a:t>0 </a:t>
            </a:r>
            <a:r>
              <a:rPr kumimoji="1" lang="en-US" altLang="zh-CN" sz="2000" i="0" dirty="0"/>
              <a:t>,v</a:t>
            </a:r>
            <a:r>
              <a:rPr kumimoji="1" lang="en-US" altLang="zh-CN" sz="2000" i="0" baseline="-25000" dirty="0"/>
              <a:t>2 </a:t>
            </a:r>
            <a:r>
              <a:rPr kumimoji="1" lang="en-US" altLang="zh-CN" sz="2000" i="0" dirty="0"/>
              <a:t>,v</a:t>
            </a:r>
            <a:r>
              <a:rPr kumimoji="1" lang="en-US" altLang="zh-CN" sz="2000" i="0" baseline="-25000" dirty="0"/>
              <a:t>4 </a:t>
            </a:r>
            <a:r>
              <a:rPr kumimoji="1" lang="en-US" altLang="zh-CN" sz="2000" i="0" dirty="0">
                <a:solidFill>
                  <a:schemeClr val="tx2"/>
                </a:solidFill>
              </a:rPr>
              <a:t>,</a:t>
            </a:r>
            <a:r>
              <a:rPr kumimoji="1" lang="en-US" altLang="zh-CN" sz="2400" i="0" dirty="0">
                <a:solidFill>
                  <a:srgbClr val="0000FF"/>
                </a:solidFill>
              </a:rPr>
              <a:t>v3</a:t>
            </a:r>
            <a:r>
              <a:rPr kumimoji="1" lang="en-US" altLang="zh-CN" sz="2000" i="0" dirty="0"/>
              <a:t>}</a:t>
            </a:r>
          </a:p>
        </p:txBody>
      </p:sp>
      <p:sp>
        <p:nvSpPr>
          <p:cNvPr id="50" name="Rectangle 107"/>
          <p:cNvSpPr>
            <a:spLocks noChangeArrowheads="1"/>
          </p:cNvSpPr>
          <p:nvPr/>
        </p:nvSpPr>
        <p:spPr bwMode="auto">
          <a:xfrm>
            <a:off x="10144629" y="6365578"/>
            <a:ext cx="1904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i="0" dirty="0"/>
              <a:t>{v</a:t>
            </a:r>
            <a:r>
              <a:rPr kumimoji="1" lang="en-US" altLang="zh-CN" sz="2000" i="0" baseline="-25000" dirty="0"/>
              <a:t>0 </a:t>
            </a:r>
            <a:r>
              <a:rPr kumimoji="1" lang="en-US" altLang="zh-CN" sz="2000" i="0" dirty="0"/>
              <a:t>,v</a:t>
            </a:r>
            <a:r>
              <a:rPr kumimoji="1" lang="en-US" altLang="zh-CN" sz="2000" i="0" baseline="-25000" dirty="0"/>
              <a:t>2 </a:t>
            </a:r>
            <a:r>
              <a:rPr kumimoji="1" lang="en-US" altLang="zh-CN" sz="2000" i="0" dirty="0"/>
              <a:t>,v</a:t>
            </a:r>
            <a:r>
              <a:rPr kumimoji="1" lang="en-US" altLang="zh-CN" sz="2000" i="0" baseline="-25000" dirty="0"/>
              <a:t>4 </a:t>
            </a:r>
            <a:r>
              <a:rPr kumimoji="1" lang="en-US" altLang="zh-CN" sz="2000" i="0" dirty="0"/>
              <a:t>,v</a:t>
            </a:r>
            <a:r>
              <a:rPr kumimoji="1" lang="en-US" altLang="zh-CN" sz="2000" i="0" baseline="-25000" dirty="0"/>
              <a:t>3 </a:t>
            </a:r>
            <a:r>
              <a:rPr kumimoji="1" lang="en-US" altLang="zh-CN" sz="2000" i="0" dirty="0"/>
              <a:t>,</a:t>
            </a:r>
            <a:r>
              <a:rPr kumimoji="1" lang="en-US" altLang="zh-CN" sz="2400" i="0" dirty="0">
                <a:solidFill>
                  <a:srgbClr val="0000FF"/>
                </a:solidFill>
              </a:rPr>
              <a:t>v5</a:t>
            </a:r>
            <a:r>
              <a:rPr kumimoji="1" lang="en-US" altLang="zh-CN" sz="2000" i="0" dirty="0"/>
              <a:t>}</a:t>
            </a:r>
          </a:p>
        </p:txBody>
      </p:sp>
      <p:grpSp>
        <p:nvGrpSpPr>
          <p:cNvPr id="51" name="Group 108"/>
          <p:cNvGrpSpPr>
            <a:grpSpLocks/>
          </p:cNvGrpSpPr>
          <p:nvPr/>
        </p:nvGrpSpPr>
        <p:grpSpPr bwMode="auto">
          <a:xfrm>
            <a:off x="5746193" y="2331480"/>
            <a:ext cx="1406526" cy="3495470"/>
            <a:chOff x="2256" y="662"/>
            <a:chExt cx="886" cy="1933"/>
          </a:xfrm>
        </p:grpSpPr>
        <p:grpSp>
          <p:nvGrpSpPr>
            <p:cNvPr id="52" name="Group 109"/>
            <p:cNvGrpSpPr>
              <a:grpSpLocks/>
            </p:cNvGrpSpPr>
            <p:nvPr/>
          </p:nvGrpSpPr>
          <p:grpSpPr bwMode="auto">
            <a:xfrm>
              <a:off x="2344" y="988"/>
              <a:ext cx="798" cy="437"/>
              <a:chOff x="4294" y="2323"/>
              <a:chExt cx="798" cy="437"/>
            </a:xfrm>
          </p:grpSpPr>
          <p:sp>
            <p:nvSpPr>
              <p:cNvPr id="63" name="Text Box 110"/>
              <p:cNvSpPr txBox="1">
                <a:spLocks noChangeArrowheads="1"/>
              </p:cNvSpPr>
              <p:nvPr/>
            </p:nvSpPr>
            <p:spPr bwMode="auto">
              <a:xfrm>
                <a:off x="4423" y="2323"/>
                <a:ext cx="5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 dirty="0">
                    <a:solidFill>
                      <a:srgbClr val="0000CC"/>
                    </a:solidFill>
                  </a:rPr>
                  <a:t>10</a:t>
                </a:r>
              </a:p>
            </p:txBody>
          </p:sp>
          <p:sp>
            <p:nvSpPr>
              <p:cNvPr id="64" name="Text Box 111"/>
              <p:cNvSpPr txBox="1">
                <a:spLocks noChangeArrowheads="1"/>
              </p:cNvSpPr>
              <p:nvPr/>
            </p:nvSpPr>
            <p:spPr bwMode="auto">
              <a:xfrm>
                <a:off x="4294" y="2469"/>
                <a:ext cx="7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 dirty="0">
                    <a:solidFill>
                      <a:srgbClr val="0000CC"/>
                    </a:solidFill>
                  </a:rPr>
                  <a:t>{v</a:t>
                </a:r>
                <a:r>
                  <a:rPr kumimoji="1" lang="en-US" altLang="zh-CN" sz="2400" i="0" baseline="-25000" dirty="0">
                    <a:solidFill>
                      <a:srgbClr val="0000CC"/>
                    </a:solidFill>
                  </a:rPr>
                  <a:t>0</a:t>
                </a:r>
                <a:r>
                  <a:rPr kumimoji="1" lang="en-US" altLang="zh-CN" sz="2400" i="0" dirty="0">
                    <a:solidFill>
                      <a:srgbClr val="0000CC"/>
                    </a:solidFill>
                  </a:rPr>
                  <a:t>,v</a:t>
                </a:r>
                <a:r>
                  <a:rPr kumimoji="1" lang="en-US" altLang="zh-CN" sz="2400" i="0" baseline="-25000" dirty="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 i="0" dirty="0">
                    <a:solidFill>
                      <a:srgbClr val="0000CC"/>
                    </a:solidFill>
                  </a:rPr>
                  <a:t>}</a:t>
                </a:r>
              </a:p>
            </p:txBody>
          </p:sp>
        </p:grpSp>
        <p:grpSp>
          <p:nvGrpSpPr>
            <p:cNvPr id="53" name="Group 112"/>
            <p:cNvGrpSpPr>
              <a:grpSpLocks/>
            </p:cNvGrpSpPr>
            <p:nvPr/>
          </p:nvGrpSpPr>
          <p:grpSpPr bwMode="auto">
            <a:xfrm>
              <a:off x="2256" y="1428"/>
              <a:ext cx="798" cy="534"/>
              <a:chOff x="4272" y="2340"/>
              <a:chExt cx="798" cy="534"/>
            </a:xfrm>
          </p:grpSpPr>
          <p:sp>
            <p:nvSpPr>
              <p:cNvPr id="61" name="Text Box 113"/>
              <p:cNvSpPr txBox="1">
                <a:spLocks noChangeArrowheads="1"/>
              </p:cNvSpPr>
              <p:nvPr/>
            </p:nvSpPr>
            <p:spPr bwMode="auto">
              <a:xfrm>
                <a:off x="4456" y="2340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i="0" dirty="0"/>
                  <a:t>∞</a:t>
                </a:r>
              </a:p>
            </p:txBody>
          </p:sp>
          <p:sp>
            <p:nvSpPr>
              <p:cNvPr id="62" name="Text Box 114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i="0"/>
                  <a:t>	</a:t>
                </a:r>
              </a:p>
            </p:txBody>
          </p:sp>
        </p:grpSp>
        <p:grpSp>
          <p:nvGrpSpPr>
            <p:cNvPr id="54" name="Group 115"/>
            <p:cNvGrpSpPr>
              <a:grpSpLocks/>
            </p:cNvGrpSpPr>
            <p:nvPr/>
          </p:nvGrpSpPr>
          <p:grpSpPr bwMode="auto">
            <a:xfrm>
              <a:off x="2296" y="1752"/>
              <a:ext cx="798" cy="431"/>
              <a:chOff x="4294" y="2322"/>
              <a:chExt cx="798" cy="420"/>
            </a:xfrm>
          </p:grpSpPr>
          <p:sp>
            <p:nvSpPr>
              <p:cNvPr id="59" name="Text Box 116"/>
              <p:cNvSpPr txBox="1">
                <a:spLocks noChangeArrowheads="1"/>
              </p:cNvSpPr>
              <p:nvPr/>
            </p:nvSpPr>
            <p:spPr bwMode="auto">
              <a:xfrm>
                <a:off x="4423" y="2322"/>
                <a:ext cx="52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 dirty="0"/>
                  <a:t>30</a:t>
                </a:r>
              </a:p>
            </p:txBody>
          </p:sp>
          <p:sp>
            <p:nvSpPr>
              <p:cNvPr id="60" name="Text Box 117"/>
              <p:cNvSpPr txBox="1">
                <a:spLocks noChangeArrowheads="1"/>
              </p:cNvSpPr>
              <p:nvPr/>
            </p:nvSpPr>
            <p:spPr bwMode="auto">
              <a:xfrm>
                <a:off x="4294" y="2458"/>
                <a:ext cx="79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 dirty="0"/>
                  <a:t>{v</a:t>
                </a:r>
                <a:r>
                  <a:rPr kumimoji="1" lang="en-US" altLang="zh-CN" sz="2400" i="0" baseline="-25000" dirty="0"/>
                  <a:t>0</a:t>
                </a:r>
                <a:r>
                  <a:rPr kumimoji="1" lang="en-US" altLang="zh-CN" sz="2400" i="0" dirty="0"/>
                  <a:t>,v</a:t>
                </a:r>
                <a:r>
                  <a:rPr kumimoji="1" lang="en-US" altLang="zh-CN" sz="2400" i="0" baseline="-25000" dirty="0"/>
                  <a:t>4</a:t>
                </a:r>
                <a:r>
                  <a:rPr kumimoji="1" lang="en-US" altLang="zh-CN" sz="2400" i="0" dirty="0"/>
                  <a:t>}</a:t>
                </a:r>
              </a:p>
            </p:txBody>
          </p:sp>
        </p:grpSp>
        <p:grpSp>
          <p:nvGrpSpPr>
            <p:cNvPr id="55" name="Group 118"/>
            <p:cNvGrpSpPr>
              <a:grpSpLocks/>
            </p:cNvGrpSpPr>
            <p:nvPr/>
          </p:nvGrpSpPr>
          <p:grpSpPr bwMode="auto">
            <a:xfrm>
              <a:off x="2309" y="2146"/>
              <a:ext cx="798" cy="449"/>
              <a:chOff x="4277" y="2329"/>
              <a:chExt cx="798" cy="449"/>
            </a:xfrm>
          </p:grpSpPr>
          <p:sp>
            <p:nvSpPr>
              <p:cNvPr id="57" name="Text Box 119"/>
              <p:cNvSpPr txBox="1">
                <a:spLocks noChangeArrowheads="1"/>
              </p:cNvSpPr>
              <p:nvPr/>
            </p:nvSpPr>
            <p:spPr bwMode="auto">
              <a:xfrm>
                <a:off x="4421" y="2329"/>
                <a:ext cx="5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 dirty="0"/>
                  <a:t>100</a:t>
                </a:r>
              </a:p>
            </p:txBody>
          </p:sp>
          <p:sp>
            <p:nvSpPr>
              <p:cNvPr id="58" name="Text Box 120"/>
              <p:cNvSpPr txBox="1">
                <a:spLocks noChangeArrowheads="1"/>
              </p:cNvSpPr>
              <p:nvPr/>
            </p:nvSpPr>
            <p:spPr bwMode="auto">
              <a:xfrm>
                <a:off x="4277" y="2487"/>
                <a:ext cx="7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0" dirty="0"/>
                  <a:t>{v</a:t>
                </a:r>
                <a:r>
                  <a:rPr kumimoji="1" lang="en-US" altLang="zh-CN" sz="2400" i="0" baseline="-25000" dirty="0"/>
                  <a:t>0</a:t>
                </a:r>
                <a:r>
                  <a:rPr kumimoji="1" lang="en-US" altLang="zh-CN" sz="2400" i="0" dirty="0"/>
                  <a:t>, v</a:t>
                </a:r>
                <a:r>
                  <a:rPr kumimoji="1" lang="en-US" altLang="zh-CN" sz="2400" i="0" baseline="-25000" dirty="0"/>
                  <a:t>5</a:t>
                </a:r>
                <a:r>
                  <a:rPr kumimoji="1" lang="en-US" altLang="zh-CN" sz="2400" i="0" dirty="0"/>
                  <a:t>}</a:t>
                </a:r>
              </a:p>
            </p:txBody>
          </p:sp>
        </p:grpSp>
        <p:sp>
          <p:nvSpPr>
            <p:cNvPr id="56" name="Rectangle 121"/>
            <p:cNvSpPr>
              <a:spLocks noChangeArrowheads="1"/>
            </p:cNvSpPr>
            <p:nvPr/>
          </p:nvSpPr>
          <p:spPr bwMode="auto">
            <a:xfrm>
              <a:off x="2544" y="662"/>
              <a:ext cx="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0" dirty="0"/>
                <a:t>∞</a:t>
              </a:r>
            </a:p>
          </p:txBody>
        </p:sp>
      </p:grpSp>
      <p:sp>
        <p:nvSpPr>
          <p:cNvPr id="65" name="Rectangle 122"/>
          <p:cNvSpPr>
            <a:spLocks noChangeArrowheads="1"/>
          </p:cNvSpPr>
          <p:nvPr/>
        </p:nvSpPr>
        <p:spPr bwMode="auto">
          <a:xfrm>
            <a:off x="7715998" y="2312645"/>
            <a:ext cx="490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0" dirty="0"/>
              <a:t>∞</a:t>
            </a:r>
          </a:p>
        </p:txBody>
      </p:sp>
      <p:sp>
        <p:nvSpPr>
          <p:cNvPr id="66" name="Rectangle 123"/>
          <p:cNvSpPr>
            <a:spLocks noChangeArrowheads="1"/>
          </p:cNvSpPr>
          <p:nvPr/>
        </p:nvSpPr>
        <p:spPr bwMode="auto">
          <a:xfrm>
            <a:off x="9050618" y="2312645"/>
            <a:ext cx="438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0" dirty="0"/>
              <a:t>∞</a:t>
            </a:r>
          </a:p>
        </p:txBody>
      </p:sp>
      <p:sp>
        <p:nvSpPr>
          <p:cNvPr id="67" name="Rectangle 124"/>
          <p:cNvSpPr>
            <a:spLocks noChangeArrowheads="1"/>
          </p:cNvSpPr>
          <p:nvPr/>
        </p:nvSpPr>
        <p:spPr bwMode="auto">
          <a:xfrm>
            <a:off x="10719173" y="2312645"/>
            <a:ext cx="490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0" dirty="0"/>
              <a:t>∞</a:t>
            </a:r>
          </a:p>
        </p:txBody>
      </p:sp>
      <p:sp>
        <p:nvSpPr>
          <p:cNvPr id="68" name="Line 125"/>
          <p:cNvSpPr>
            <a:spLocks noChangeShapeType="1"/>
          </p:cNvSpPr>
          <p:nvPr/>
        </p:nvSpPr>
        <p:spPr bwMode="auto">
          <a:xfrm>
            <a:off x="1239098" y="2694177"/>
            <a:ext cx="881062" cy="10382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26"/>
          <p:cNvSpPr>
            <a:spLocks noChangeShapeType="1"/>
          </p:cNvSpPr>
          <p:nvPr/>
        </p:nvSpPr>
        <p:spPr bwMode="auto">
          <a:xfrm flipV="1">
            <a:off x="1424835" y="2492378"/>
            <a:ext cx="1867367" cy="2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127"/>
          <p:cNvSpPr>
            <a:spLocks noChangeShapeType="1"/>
          </p:cNvSpPr>
          <p:nvPr/>
        </p:nvSpPr>
        <p:spPr bwMode="auto">
          <a:xfrm flipH="1">
            <a:off x="2904851" y="2616950"/>
            <a:ext cx="425409" cy="55487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28"/>
          <p:cNvSpPr>
            <a:spLocks noChangeShapeType="1"/>
          </p:cNvSpPr>
          <p:nvPr/>
        </p:nvSpPr>
        <p:spPr bwMode="auto">
          <a:xfrm>
            <a:off x="1441177" y="2495534"/>
            <a:ext cx="1916112" cy="15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129"/>
          <p:cNvSpPr>
            <a:spLocks noChangeShapeType="1"/>
          </p:cNvSpPr>
          <p:nvPr/>
        </p:nvSpPr>
        <p:spPr bwMode="auto">
          <a:xfrm>
            <a:off x="2182374" y="1763477"/>
            <a:ext cx="623586" cy="1359326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30"/>
          <p:cNvSpPr>
            <a:spLocks noChangeShapeType="1"/>
          </p:cNvSpPr>
          <p:nvPr/>
        </p:nvSpPr>
        <p:spPr bwMode="auto">
          <a:xfrm flipH="1">
            <a:off x="2891684" y="2620001"/>
            <a:ext cx="447509" cy="56500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31"/>
          <p:cNvSpPr>
            <a:spLocks noChangeShapeType="1"/>
          </p:cNvSpPr>
          <p:nvPr/>
        </p:nvSpPr>
        <p:spPr bwMode="auto">
          <a:xfrm>
            <a:off x="1414931" y="2490045"/>
            <a:ext cx="1916113" cy="6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066148"/>
              </p:ext>
            </p:extLst>
          </p:nvPr>
        </p:nvGraphicFramePr>
        <p:xfrm>
          <a:off x="644537" y="4538853"/>
          <a:ext cx="3489232" cy="215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774700" progId="Equation.3">
                  <p:embed/>
                </p:oleObj>
              </mc:Choice>
              <mc:Fallback>
                <p:oleObj name="Equation" r:id="rId2" imgW="13335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37" y="4538853"/>
                        <a:ext cx="3489232" cy="215873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135"/>
          <p:cNvSpPr>
            <a:spLocks noChangeArrowheads="1"/>
          </p:cNvSpPr>
          <p:nvPr/>
        </p:nvSpPr>
        <p:spPr bwMode="auto">
          <a:xfrm>
            <a:off x="6239130" y="5778406"/>
            <a:ext cx="476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altLang="zh-CN" sz="2800" i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78" name="Rectangle 136"/>
          <p:cNvSpPr>
            <a:spLocks noChangeArrowheads="1"/>
          </p:cNvSpPr>
          <p:nvPr/>
        </p:nvSpPr>
        <p:spPr bwMode="auto">
          <a:xfrm>
            <a:off x="5931557" y="2995864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9" name="Rectangle 137"/>
          <p:cNvSpPr>
            <a:spLocks noChangeArrowheads="1"/>
          </p:cNvSpPr>
          <p:nvPr/>
        </p:nvSpPr>
        <p:spPr bwMode="auto">
          <a:xfrm>
            <a:off x="7704058" y="5785936"/>
            <a:ext cx="476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0" dirty="0">
                <a:solidFill>
                  <a:srgbClr val="0000FF"/>
                </a:solidFill>
              </a:rPr>
              <a:t>v</a:t>
            </a:r>
            <a:r>
              <a:rPr kumimoji="1" lang="en-US" altLang="zh-CN" sz="2800" i="0" baseline="-250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0" name="Rectangle 138"/>
          <p:cNvSpPr>
            <a:spLocks noChangeArrowheads="1"/>
          </p:cNvSpPr>
          <p:nvPr/>
        </p:nvSpPr>
        <p:spPr bwMode="auto">
          <a:xfrm>
            <a:off x="7347141" y="4351131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1" name="Rectangle 139"/>
          <p:cNvSpPr>
            <a:spLocks noChangeArrowheads="1"/>
          </p:cNvSpPr>
          <p:nvPr/>
        </p:nvSpPr>
        <p:spPr bwMode="auto">
          <a:xfrm>
            <a:off x="8812573" y="3710219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2" name="Rectangle 140"/>
          <p:cNvSpPr>
            <a:spLocks noChangeArrowheads="1"/>
          </p:cNvSpPr>
          <p:nvPr/>
        </p:nvSpPr>
        <p:spPr bwMode="auto">
          <a:xfrm>
            <a:off x="9102622" y="5792369"/>
            <a:ext cx="476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i="0" dirty="0">
                <a:solidFill>
                  <a:srgbClr val="0000FF"/>
                </a:solidFill>
              </a:rPr>
              <a:t>v</a:t>
            </a:r>
            <a:r>
              <a:rPr kumimoji="1" lang="en-US" altLang="zh-CN" sz="2800" i="0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83" name="Rectangle 141"/>
          <p:cNvSpPr>
            <a:spLocks noChangeArrowheads="1"/>
          </p:cNvSpPr>
          <p:nvPr/>
        </p:nvSpPr>
        <p:spPr bwMode="auto">
          <a:xfrm>
            <a:off x="10313894" y="5143353"/>
            <a:ext cx="1535817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4" name="Rectangle 142"/>
          <p:cNvSpPr>
            <a:spLocks noChangeArrowheads="1"/>
          </p:cNvSpPr>
          <p:nvPr/>
        </p:nvSpPr>
        <p:spPr bwMode="auto">
          <a:xfrm>
            <a:off x="10726003" y="5792369"/>
            <a:ext cx="476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0" dirty="0">
                <a:solidFill>
                  <a:srgbClr val="0000FF"/>
                </a:solidFill>
              </a:rPr>
              <a:t>v</a:t>
            </a:r>
            <a:r>
              <a:rPr kumimoji="1" lang="en-US" altLang="zh-CN" sz="2800" i="0" baseline="-25000" dirty="0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85" name="Group 143"/>
          <p:cNvGrpSpPr>
            <a:grpSpLocks/>
          </p:cNvGrpSpPr>
          <p:nvPr/>
        </p:nvGrpSpPr>
        <p:grpSpPr bwMode="auto">
          <a:xfrm>
            <a:off x="7270941" y="5069143"/>
            <a:ext cx="1266825" cy="690561"/>
            <a:chOff x="4272" y="2400"/>
            <a:chExt cx="798" cy="435"/>
          </a:xfrm>
        </p:grpSpPr>
        <p:sp>
          <p:nvSpPr>
            <p:cNvPr id="86" name="Text Box 144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/>
                <a:t>100</a:t>
              </a:r>
            </a:p>
          </p:txBody>
        </p:sp>
        <p:sp>
          <p:nvSpPr>
            <p:cNvPr id="87" name="Text Box 145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0" dirty="0"/>
                <a:t>{v</a:t>
              </a:r>
              <a:r>
                <a:rPr kumimoji="1" lang="en-US" altLang="zh-CN" sz="2400" i="0" baseline="-25000" dirty="0"/>
                <a:t>0</a:t>
              </a:r>
              <a:r>
                <a:rPr kumimoji="1" lang="en-US" altLang="zh-CN" sz="2400" i="0" dirty="0"/>
                <a:t>, v</a:t>
              </a:r>
              <a:r>
                <a:rPr kumimoji="1" lang="en-US" altLang="zh-CN" sz="2400" i="0" baseline="-25000" dirty="0"/>
                <a:t>5</a:t>
              </a:r>
              <a:r>
                <a:rPr kumimoji="1" lang="en-US" altLang="zh-CN" sz="2400" i="0" dirty="0"/>
                <a:t>}</a:t>
              </a:r>
            </a:p>
          </p:txBody>
        </p:sp>
      </p:grpSp>
      <p:sp>
        <p:nvSpPr>
          <p:cNvPr id="88" name="Text Box 147"/>
          <p:cNvSpPr txBox="1">
            <a:spLocks noChangeArrowheads="1"/>
          </p:cNvSpPr>
          <p:nvPr/>
        </p:nvSpPr>
        <p:spPr bwMode="auto">
          <a:xfrm>
            <a:off x="230481" y="4593995"/>
            <a:ext cx="381000" cy="206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50"/>
              </a:spcBef>
            </a:pPr>
            <a:r>
              <a:rPr kumimoji="1" lang="en-US" altLang="zh-CN" sz="2000" b="1" i="0" dirty="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  <a:p>
            <a:pPr>
              <a:spcBef>
                <a:spcPts val="150"/>
              </a:spcBef>
            </a:pPr>
            <a:r>
              <a:rPr kumimoji="1" lang="en-US" altLang="zh-CN" sz="2000" b="1" i="0" dirty="0">
                <a:latin typeface="Times New Roman" pitchFamily="18" charset="0"/>
              </a:rPr>
              <a:t>1</a:t>
            </a:r>
          </a:p>
          <a:p>
            <a:pPr>
              <a:spcBef>
                <a:spcPts val="150"/>
              </a:spcBef>
            </a:pPr>
            <a:r>
              <a:rPr kumimoji="1" lang="en-US" altLang="zh-CN" sz="2000" b="1" i="0" dirty="0">
                <a:latin typeface="Times New Roman" pitchFamily="18" charset="0"/>
              </a:rPr>
              <a:t>2</a:t>
            </a:r>
          </a:p>
          <a:p>
            <a:pPr>
              <a:spcBef>
                <a:spcPts val="150"/>
              </a:spcBef>
            </a:pPr>
            <a:r>
              <a:rPr kumimoji="1" lang="en-US" altLang="zh-CN" sz="2000" b="1" i="0" dirty="0">
                <a:latin typeface="Times New Roman" pitchFamily="18" charset="0"/>
              </a:rPr>
              <a:t>3</a:t>
            </a:r>
          </a:p>
          <a:p>
            <a:pPr>
              <a:spcBef>
                <a:spcPts val="150"/>
              </a:spcBef>
            </a:pPr>
            <a:r>
              <a:rPr kumimoji="1" lang="en-US" altLang="zh-CN" sz="2000" b="1" i="0" dirty="0">
                <a:latin typeface="Times New Roman" pitchFamily="18" charset="0"/>
              </a:rPr>
              <a:t>4</a:t>
            </a:r>
          </a:p>
          <a:p>
            <a:pPr>
              <a:spcBef>
                <a:spcPts val="150"/>
              </a:spcBef>
            </a:pPr>
            <a:r>
              <a:rPr kumimoji="1" lang="en-US" altLang="zh-CN" sz="2000" b="1" i="0" dirty="0">
                <a:latin typeface="Times New Roman" pitchFamily="18" charset="0"/>
              </a:rPr>
              <a:t>5</a:t>
            </a:r>
          </a:p>
        </p:txBody>
      </p:sp>
      <p:sp>
        <p:nvSpPr>
          <p:cNvPr id="90" name="Text Box 149"/>
          <p:cNvSpPr txBox="1">
            <a:spLocks noChangeArrowheads="1"/>
          </p:cNvSpPr>
          <p:nvPr/>
        </p:nvSpPr>
        <p:spPr bwMode="auto">
          <a:xfrm>
            <a:off x="767617" y="4197735"/>
            <a:ext cx="32749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0" dirty="0">
                <a:latin typeface="Times New Roman" pitchFamily="18" charset="0"/>
              </a:rPr>
              <a:t>0    1     2      3      4      5</a:t>
            </a:r>
          </a:p>
        </p:txBody>
      </p:sp>
      <p:sp>
        <p:nvSpPr>
          <p:cNvPr id="91" name="Text Box 151"/>
          <p:cNvSpPr txBox="1">
            <a:spLocks noChangeArrowheads="1"/>
          </p:cNvSpPr>
          <p:nvPr/>
        </p:nvSpPr>
        <p:spPr bwMode="auto">
          <a:xfrm>
            <a:off x="10461811" y="2967317"/>
            <a:ext cx="1143000" cy="6832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400" i="0" dirty="0">
                <a:solidFill>
                  <a:srgbClr val="0000CC"/>
                </a:solidFill>
              </a:rPr>
              <a:t>10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2400" i="0" dirty="0">
                <a:solidFill>
                  <a:srgbClr val="0000CC"/>
                </a:solidFill>
              </a:rPr>
              <a:t>{v</a:t>
            </a:r>
            <a:r>
              <a:rPr kumimoji="1" lang="en-US" altLang="zh-CN" sz="2400" i="0" baseline="-25000" dirty="0">
                <a:solidFill>
                  <a:srgbClr val="0000CC"/>
                </a:solidFill>
              </a:rPr>
              <a:t>0</a:t>
            </a:r>
            <a:r>
              <a:rPr kumimoji="1" lang="en-US" altLang="zh-CN" sz="2400" i="0" dirty="0">
                <a:solidFill>
                  <a:srgbClr val="0000CC"/>
                </a:solidFill>
              </a:rPr>
              <a:t>,v</a:t>
            </a:r>
            <a:r>
              <a:rPr kumimoji="1" lang="en-US" altLang="zh-CN" sz="2400" i="0" baseline="-25000" dirty="0">
                <a:solidFill>
                  <a:srgbClr val="0000CC"/>
                </a:solidFill>
              </a:rPr>
              <a:t>2</a:t>
            </a:r>
            <a:r>
              <a:rPr kumimoji="1" lang="en-US" altLang="zh-CN" sz="2400" i="0" dirty="0">
                <a:solidFill>
                  <a:srgbClr val="0000CC"/>
                </a:solidFill>
              </a:rPr>
              <a:t>}</a:t>
            </a:r>
            <a:endParaRPr kumimoji="1" lang="en-US" altLang="zh-CN" sz="2400" i="0" dirty="0"/>
          </a:p>
        </p:txBody>
      </p:sp>
      <p:sp>
        <p:nvSpPr>
          <p:cNvPr id="92" name="Text Box 152"/>
          <p:cNvSpPr txBox="1">
            <a:spLocks noChangeArrowheads="1"/>
          </p:cNvSpPr>
          <p:nvPr/>
        </p:nvSpPr>
        <p:spPr bwMode="auto">
          <a:xfrm>
            <a:off x="10399670" y="3659252"/>
            <a:ext cx="1261358" cy="6832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400" i="0" dirty="0">
                <a:solidFill>
                  <a:srgbClr val="0000CC"/>
                </a:solidFill>
              </a:rPr>
              <a:t>50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2400" i="0" dirty="0">
                <a:solidFill>
                  <a:srgbClr val="0000CC"/>
                </a:solidFill>
              </a:rPr>
              <a:t>{v</a:t>
            </a:r>
            <a:r>
              <a:rPr kumimoji="1" lang="en-US" altLang="zh-CN" sz="2400" i="0" baseline="-25000" dirty="0">
                <a:solidFill>
                  <a:srgbClr val="0000CC"/>
                </a:solidFill>
              </a:rPr>
              <a:t>0</a:t>
            </a:r>
            <a:r>
              <a:rPr kumimoji="1" lang="en-US" altLang="zh-CN" sz="2400" i="0" dirty="0">
                <a:solidFill>
                  <a:srgbClr val="0000CC"/>
                </a:solidFill>
              </a:rPr>
              <a:t>,v</a:t>
            </a:r>
            <a:r>
              <a:rPr kumimoji="1" lang="en-US" altLang="zh-CN" sz="2400" i="0" baseline="-25000" dirty="0">
                <a:solidFill>
                  <a:srgbClr val="0000CC"/>
                </a:solidFill>
              </a:rPr>
              <a:t>4</a:t>
            </a:r>
            <a:r>
              <a:rPr kumimoji="1" lang="en-US" altLang="zh-CN" sz="2400" i="0" dirty="0">
                <a:solidFill>
                  <a:srgbClr val="0000CC"/>
                </a:solidFill>
              </a:rPr>
              <a:t>,v</a:t>
            </a:r>
            <a:r>
              <a:rPr kumimoji="1" lang="en-US" altLang="zh-CN" sz="2400" i="0" baseline="-25000" dirty="0">
                <a:solidFill>
                  <a:srgbClr val="0000CC"/>
                </a:solidFill>
              </a:rPr>
              <a:t>3</a:t>
            </a:r>
            <a:r>
              <a:rPr kumimoji="1" lang="en-US" altLang="zh-CN" sz="2400" i="0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93" name="Text Box 153"/>
          <p:cNvSpPr txBox="1">
            <a:spLocks noChangeArrowheads="1"/>
          </p:cNvSpPr>
          <p:nvPr/>
        </p:nvSpPr>
        <p:spPr bwMode="auto">
          <a:xfrm>
            <a:off x="10459863" y="4412623"/>
            <a:ext cx="1143000" cy="6463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kumimoji="1" lang="en-US" altLang="zh-CN" sz="2400" i="0" dirty="0">
                <a:solidFill>
                  <a:srgbClr val="0000CC"/>
                </a:solidFill>
              </a:rPr>
              <a:t>30</a:t>
            </a:r>
          </a:p>
          <a:p>
            <a:pPr algn="ctr">
              <a:lnSpc>
                <a:spcPct val="75000"/>
              </a:lnSpc>
            </a:pPr>
            <a:r>
              <a:rPr kumimoji="1" lang="en-US" altLang="zh-CN" sz="2400" i="0" dirty="0">
                <a:solidFill>
                  <a:srgbClr val="0000CC"/>
                </a:solidFill>
              </a:rPr>
              <a:t>{v</a:t>
            </a:r>
            <a:r>
              <a:rPr kumimoji="1" lang="en-US" altLang="zh-CN" sz="2400" i="0" baseline="-25000" dirty="0">
                <a:solidFill>
                  <a:srgbClr val="0000CC"/>
                </a:solidFill>
              </a:rPr>
              <a:t>0</a:t>
            </a:r>
            <a:r>
              <a:rPr kumimoji="1" lang="en-US" altLang="zh-CN" sz="2400" i="0" dirty="0">
                <a:solidFill>
                  <a:srgbClr val="0000CC"/>
                </a:solidFill>
              </a:rPr>
              <a:t>,v</a:t>
            </a:r>
            <a:r>
              <a:rPr kumimoji="1" lang="en-US" altLang="zh-CN" sz="2400" i="0" baseline="-25000" dirty="0">
                <a:solidFill>
                  <a:srgbClr val="0000CC"/>
                </a:solidFill>
              </a:rPr>
              <a:t>4</a:t>
            </a:r>
            <a:r>
              <a:rPr kumimoji="1" lang="en-US" altLang="zh-CN" sz="2400" i="0" dirty="0">
                <a:solidFill>
                  <a:srgbClr val="0000C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4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685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utoUpdateAnimBg="0"/>
      <p:bldP spid="49" grpId="0" autoUpdateAnimBg="0"/>
      <p:bldP spid="50" grpId="0" autoUpdateAnimBg="0"/>
      <p:bldP spid="65" grpId="0" autoUpdateAnimBg="0"/>
      <p:bldP spid="66" grpId="0" autoUpdateAnimBg="0"/>
      <p:bldP spid="67" grpId="0" autoUpdateAnimBg="0"/>
      <p:bldP spid="68" grpId="0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7" grpId="0" autoUpdateAnimBg="0"/>
      <p:bldP spid="78" grpId="0" animBg="1"/>
      <p:bldP spid="79" grpId="0" autoUpdateAnimBg="0"/>
      <p:bldP spid="80" grpId="0" animBg="1"/>
      <p:bldP spid="81" grpId="0" animBg="1"/>
      <p:bldP spid="82" grpId="0" autoUpdateAnimBg="0"/>
      <p:bldP spid="83" grpId="0" animBg="1"/>
      <p:bldP spid="84" grpId="0" autoUpdateAnimBg="0"/>
      <p:bldP spid="88" grpId="0" autoUpdateAnimBg="0"/>
      <p:bldP spid="90" grpId="0" autoUpdateAnimBg="0"/>
      <p:bldP spid="91" grpId="0" animBg="1"/>
      <p:bldP spid="92" grpId="0" animBg="1"/>
      <p:bldP spid="9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74619"/>
              </p:ext>
            </p:extLst>
          </p:nvPr>
        </p:nvGraphicFramePr>
        <p:xfrm>
          <a:off x="598041" y="1880435"/>
          <a:ext cx="10631945" cy="4869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0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终点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从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0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到各终点的最短路径及其长度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</a:t>
                      </a:r>
                      <a:r>
                        <a:rPr lang="en-US" altLang="zh-CN" sz="2400" baseline="-250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698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698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698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698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kern="1200" baseline="-250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698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kern="1200" baseline="-250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698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2400" kern="1200" baseline="-25000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j</a:t>
                      </a:r>
                      <a:endParaRPr lang="zh-CN" altLang="en-US" sz="2400" kern="1200" baseline="-250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/>
              <a:t>Dijkstra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  <a:effectLst>
            <a:softEdge rad="1270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7.7 </a:t>
            </a:r>
            <a:r>
              <a:rPr lang="zh-CN" altLang="en-US" dirty="0"/>
              <a:t>最短路径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29552" y="2416135"/>
            <a:ext cx="9719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0" dirty="0">
                <a:ea typeface="+mj-ea"/>
              </a:rPr>
              <a:t>13</a:t>
            </a:r>
          </a:p>
          <a:p>
            <a:pPr algn="ctr"/>
            <a:r>
              <a:rPr kumimoji="1" lang="en-US" altLang="zh-CN" sz="2000" i="0" dirty="0">
                <a:ea typeface="+mj-ea"/>
              </a:rPr>
              <a:t>&lt;V</a:t>
            </a:r>
            <a:r>
              <a:rPr kumimoji="1" lang="en-US" altLang="zh-CN" sz="2000" baseline="-25000" dirty="0">
                <a:ea typeface="+mj-ea"/>
              </a:rPr>
              <a:t>0</a:t>
            </a:r>
            <a:r>
              <a:rPr kumimoji="1" lang="en-US" altLang="zh-CN" sz="2000" i="0" dirty="0">
                <a:ea typeface="+mj-ea"/>
              </a:rPr>
              <a:t>,V</a:t>
            </a:r>
            <a:r>
              <a:rPr kumimoji="1" lang="en-US" altLang="zh-CN" sz="2000" baseline="-25000" dirty="0">
                <a:ea typeface="+mj-ea"/>
              </a:rPr>
              <a:t>1</a:t>
            </a:r>
            <a:r>
              <a:rPr kumimoji="1" lang="en-US" altLang="zh-CN" sz="2000" i="0" dirty="0">
                <a:ea typeface="+mj-ea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</a:rPr>
              <a:t>8</a:t>
            </a:r>
          </a:p>
          <a:p>
            <a:pPr algn="ctr"/>
            <a:r>
              <a:rPr kumimoji="1" lang="en-US" altLang="zh-CN" sz="2000" i="0" dirty="0">
                <a:ea typeface="+mj-ea"/>
              </a:rPr>
              <a:t>&lt;V</a:t>
            </a:r>
            <a:r>
              <a:rPr kumimoji="1" lang="en-US" altLang="zh-CN" sz="2000" baseline="-25000" dirty="0">
                <a:ea typeface="+mj-ea"/>
              </a:rPr>
              <a:t>0</a:t>
            </a:r>
            <a:r>
              <a:rPr kumimoji="1" lang="en-US" altLang="zh-CN" sz="2000" i="0" dirty="0">
                <a:ea typeface="+mj-ea"/>
              </a:rPr>
              <a:t>,V</a:t>
            </a:r>
            <a:r>
              <a:rPr kumimoji="1" lang="en-US" altLang="zh-CN" sz="2000" baseline="-25000" dirty="0">
                <a:ea typeface="+mj-ea"/>
              </a:rPr>
              <a:t>2</a:t>
            </a:r>
            <a:r>
              <a:rPr kumimoji="1" lang="en-US" altLang="zh-CN" sz="2000" i="0" dirty="0">
                <a:ea typeface="+mj-ea"/>
              </a:rPr>
              <a:t>&gt;</a:t>
            </a:r>
          </a:p>
          <a:p>
            <a:pPr algn="ctr"/>
            <a:endParaRPr kumimoji="1" lang="en-US" altLang="zh-CN" sz="2000" i="0" dirty="0">
              <a:ea typeface="+mj-ea"/>
              <a:sym typeface="Symbol" pitchFamily="18" charset="2"/>
            </a:endParaRP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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30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4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endParaRPr kumimoji="1" lang="en-US" altLang="zh-CN" sz="2000" i="0" dirty="0">
              <a:ea typeface="+mj-ea"/>
              <a:sym typeface="Symbol" pitchFamily="18" charset="2"/>
            </a:endParaRP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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32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0,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6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i="0" baseline="-25000" dirty="0">
                <a:ea typeface="+mj-ea"/>
                <a:sym typeface="Symbol" pitchFamily="18" charset="2"/>
              </a:rPr>
              <a:t>2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:8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0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2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63952" y="2445760"/>
            <a:ext cx="123193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0" dirty="0">
                <a:ea typeface="+mj-ea"/>
              </a:rPr>
              <a:t>13</a:t>
            </a:r>
          </a:p>
          <a:p>
            <a:pPr algn="ctr"/>
            <a:r>
              <a:rPr kumimoji="1" lang="en-US" altLang="zh-CN" sz="2000" i="0" dirty="0">
                <a:ea typeface="+mj-ea"/>
              </a:rPr>
              <a:t>&lt;V</a:t>
            </a:r>
            <a:r>
              <a:rPr kumimoji="1" lang="en-US" altLang="zh-CN" sz="2000" baseline="-25000" dirty="0">
                <a:ea typeface="+mj-ea"/>
              </a:rPr>
              <a:t>0</a:t>
            </a:r>
            <a:r>
              <a:rPr kumimoji="1" lang="en-US" altLang="zh-CN" sz="2000" i="0" dirty="0">
                <a:ea typeface="+mj-ea"/>
              </a:rPr>
              <a:t>,V</a:t>
            </a:r>
            <a:r>
              <a:rPr kumimoji="1" lang="en-US" altLang="zh-CN" sz="2000" baseline="-25000" dirty="0">
                <a:ea typeface="+mj-ea"/>
              </a:rPr>
              <a:t>1</a:t>
            </a:r>
            <a:r>
              <a:rPr kumimoji="1" lang="en-US" altLang="zh-CN" sz="2000" i="0" dirty="0">
                <a:ea typeface="+mj-ea"/>
              </a:rPr>
              <a:t>&gt;</a:t>
            </a:r>
          </a:p>
          <a:p>
            <a:pPr algn="ctr"/>
            <a:endParaRPr kumimoji="1" lang="en-US" altLang="zh-CN" sz="2000" i="0" dirty="0">
              <a:ea typeface="+mj-ea"/>
            </a:endParaRPr>
          </a:p>
          <a:p>
            <a:pPr algn="ctr"/>
            <a:r>
              <a:rPr kumimoji="1" lang="en-US" altLang="zh-CN" sz="2000" i="0" dirty="0">
                <a:solidFill>
                  <a:srgbClr val="FF0000"/>
                </a:solidFill>
                <a:ea typeface="+mj-ea"/>
              </a:rPr>
              <a:t>-------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13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2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3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30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4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endParaRPr kumimoji="1" lang="en-US" altLang="zh-CN" sz="2000" i="0" dirty="0">
              <a:ea typeface="+mj-ea"/>
              <a:sym typeface="Symbol" pitchFamily="18" charset="2"/>
            </a:endParaRP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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32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6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i="0" baseline="-25000" dirty="0">
                <a:ea typeface="+mj-ea"/>
                <a:sym typeface="Symbol" pitchFamily="18" charset="2"/>
              </a:rPr>
              <a:t>1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:13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0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1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89108" y="2445760"/>
            <a:ext cx="126387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kumimoji="1" lang="en-US" altLang="zh-CN" sz="2000" i="0" dirty="0">
              <a:ea typeface="+mj-ea"/>
            </a:endParaRPr>
          </a:p>
          <a:p>
            <a:pPr algn="ctr"/>
            <a:r>
              <a:rPr kumimoji="1" lang="en-US" altLang="zh-CN" sz="2000" i="0" dirty="0">
                <a:solidFill>
                  <a:srgbClr val="FF0000"/>
                </a:solidFill>
                <a:ea typeface="+mj-ea"/>
              </a:rPr>
              <a:t>-------</a:t>
            </a:r>
          </a:p>
          <a:p>
            <a:pPr algn="ctr"/>
            <a:endParaRPr kumimoji="1" lang="en-US" altLang="zh-CN" sz="2000" i="0" dirty="0">
              <a:solidFill>
                <a:srgbClr val="FF0000"/>
              </a:solidFill>
              <a:ea typeface="+mj-ea"/>
            </a:endParaRPr>
          </a:p>
          <a:p>
            <a:pPr algn="ctr"/>
            <a:r>
              <a:rPr kumimoji="1" lang="en-US" altLang="zh-CN" sz="2000" i="0" dirty="0">
                <a:solidFill>
                  <a:srgbClr val="FF0000"/>
                </a:solidFill>
                <a:ea typeface="+mj-ea"/>
              </a:rPr>
              <a:t>-------</a:t>
            </a:r>
          </a:p>
          <a:p>
            <a:pPr algn="ctr"/>
            <a:r>
              <a:rPr kumimoji="1" lang="zh-CN" altLang="zh-CN" sz="2000" i="0" dirty="0">
                <a:ea typeface="+mj-ea"/>
                <a:sym typeface="Symbol" pitchFamily="18" charset="2"/>
              </a:rPr>
              <a:t>13</a:t>
            </a:r>
          </a:p>
          <a:p>
            <a:pPr algn="ctr"/>
            <a:r>
              <a:rPr kumimoji="1" lang="zh-CN" altLang="zh-CN" sz="2000" i="0" dirty="0">
                <a:ea typeface="+mj-ea"/>
                <a:sym typeface="Symbol" pitchFamily="18" charset="2"/>
              </a:rPr>
              <a:t>&lt;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2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3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30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4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22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1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5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20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1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6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i="0" baseline="-25000" dirty="0">
                <a:ea typeface="+mj-ea"/>
                <a:sym typeface="Symbol" pitchFamily="18" charset="2"/>
              </a:rPr>
              <a:t>3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:13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0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2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3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42358" y="2416135"/>
            <a:ext cx="15558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kumimoji="1" lang="en-US" altLang="zh-CN" sz="2000" i="0" dirty="0">
              <a:ea typeface="+mj-ea"/>
            </a:endParaRPr>
          </a:p>
          <a:p>
            <a:pPr algn="ctr"/>
            <a:r>
              <a:rPr kumimoji="1" lang="en-US" altLang="zh-CN" sz="2000" i="0" dirty="0">
                <a:solidFill>
                  <a:srgbClr val="FF0000"/>
                </a:solidFill>
                <a:ea typeface="+mj-ea"/>
              </a:rPr>
              <a:t>-------</a:t>
            </a:r>
          </a:p>
          <a:p>
            <a:pPr algn="ctr"/>
            <a:endParaRPr kumimoji="1" lang="en-US" altLang="zh-CN" sz="2000" i="0" dirty="0">
              <a:solidFill>
                <a:srgbClr val="FF0000"/>
              </a:solidFill>
              <a:ea typeface="+mj-ea"/>
            </a:endParaRPr>
          </a:p>
          <a:p>
            <a:pPr algn="ctr"/>
            <a:r>
              <a:rPr kumimoji="1" lang="en-US" altLang="zh-CN" sz="2000" i="0" dirty="0">
                <a:solidFill>
                  <a:srgbClr val="FF0000"/>
                </a:solidFill>
                <a:ea typeface="+mj-ea"/>
              </a:rPr>
              <a:t>-------</a:t>
            </a:r>
          </a:p>
          <a:p>
            <a:pPr algn="ctr"/>
            <a:endParaRPr kumimoji="1" lang="zh-CN" altLang="zh-CN" sz="2000" i="0" dirty="0">
              <a:solidFill>
                <a:srgbClr val="FF0000"/>
              </a:solidFill>
              <a:ea typeface="+mj-ea"/>
              <a:sym typeface="Symbol" pitchFamily="18" charset="2"/>
            </a:endParaRPr>
          </a:p>
          <a:p>
            <a:pPr algn="ctr"/>
            <a:r>
              <a:rPr kumimoji="1" lang="zh-CN" altLang="zh-CN" sz="2000" i="0" dirty="0">
                <a:solidFill>
                  <a:srgbClr val="FF0000"/>
                </a:solidFill>
                <a:ea typeface="+mj-ea"/>
                <a:sym typeface="Symbol" pitchFamily="18" charset="2"/>
              </a:rPr>
              <a:t>-------</a:t>
            </a:r>
            <a:endParaRPr kumimoji="1" lang="zh-CN" altLang="zh-CN" sz="2000" i="0" dirty="0">
              <a:ea typeface="+mj-ea"/>
              <a:sym typeface="Symbol" pitchFamily="18" charset="2"/>
            </a:endParaRPr>
          </a:p>
          <a:p>
            <a:pPr algn="ctr"/>
            <a:r>
              <a:rPr kumimoji="1" lang="zh-CN" altLang="zh-CN" sz="2000" i="0" dirty="0">
                <a:ea typeface="+mj-ea"/>
                <a:sym typeface="Symbol" pitchFamily="18" charset="2"/>
              </a:rPr>
              <a:t>19</a:t>
            </a:r>
          </a:p>
          <a:p>
            <a:pPr algn="ctr"/>
            <a:r>
              <a:rPr kumimoji="1" lang="zh-CN" altLang="zh-CN" sz="2000" i="0" dirty="0">
                <a:ea typeface="+mj-ea"/>
                <a:sym typeface="Symbol" pitchFamily="18" charset="2"/>
              </a:rPr>
              <a:t>&lt;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2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3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4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22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1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5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20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1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6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i="0" baseline="-25000" dirty="0">
                <a:ea typeface="+mj-ea"/>
                <a:sym typeface="Symbol" pitchFamily="18" charset="2"/>
              </a:rPr>
              <a:t>4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:19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0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2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3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4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9423235" y="2416135"/>
            <a:ext cx="183357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kumimoji="1" lang="en-US" altLang="zh-CN" sz="2000" i="0" dirty="0">
              <a:ea typeface="+mj-ea"/>
            </a:endParaRPr>
          </a:p>
          <a:p>
            <a:pPr algn="ctr"/>
            <a:r>
              <a:rPr kumimoji="1" lang="en-US" altLang="zh-CN" sz="2000" i="0" dirty="0">
                <a:solidFill>
                  <a:srgbClr val="FF0000"/>
                </a:solidFill>
                <a:ea typeface="+mj-ea"/>
              </a:rPr>
              <a:t>--------</a:t>
            </a:r>
          </a:p>
          <a:p>
            <a:pPr algn="ctr"/>
            <a:endParaRPr kumimoji="1" lang="en-US" altLang="zh-CN" sz="2000" i="0" dirty="0">
              <a:solidFill>
                <a:srgbClr val="FF0000"/>
              </a:solidFill>
              <a:ea typeface="+mj-ea"/>
            </a:endParaRPr>
          </a:p>
          <a:p>
            <a:pPr algn="ctr"/>
            <a:r>
              <a:rPr kumimoji="1" lang="en-US" altLang="zh-CN" sz="2000" i="0" dirty="0">
                <a:solidFill>
                  <a:srgbClr val="FF0000"/>
                </a:solidFill>
                <a:ea typeface="+mj-ea"/>
              </a:rPr>
              <a:t>--------</a:t>
            </a:r>
          </a:p>
          <a:p>
            <a:pPr algn="ctr"/>
            <a:endParaRPr kumimoji="1" lang="zh-CN" altLang="zh-CN" sz="2000" i="0" dirty="0">
              <a:solidFill>
                <a:srgbClr val="FF0000"/>
              </a:solidFill>
              <a:ea typeface="+mj-ea"/>
              <a:sym typeface="Symbol" pitchFamily="18" charset="2"/>
            </a:endParaRPr>
          </a:p>
          <a:p>
            <a:pPr algn="ctr"/>
            <a:r>
              <a:rPr kumimoji="1" lang="zh-CN" altLang="zh-CN" sz="2000" i="0" dirty="0">
                <a:solidFill>
                  <a:srgbClr val="FF0000"/>
                </a:solidFill>
                <a:ea typeface="+mj-ea"/>
                <a:sym typeface="Symbol" pitchFamily="18" charset="2"/>
              </a:rPr>
              <a:t>--------</a:t>
            </a:r>
          </a:p>
          <a:p>
            <a:pPr algn="ctr"/>
            <a:endParaRPr kumimoji="1" lang="zh-CN" altLang="zh-CN" sz="2000" i="0" dirty="0">
              <a:solidFill>
                <a:srgbClr val="FF0000"/>
              </a:solidFill>
              <a:ea typeface="+mj-ea"/>
              <a:sym typeface="Symbol" pitchFamily="18" charset="2"/>
            </a:endParaRPr>
          </a:p>
          <a:p>
            <a:pPr algn="ctr"/>
            <a:r>
              <a:rPr kumimoji="1" lang="zh-CN" altLang="zh-CN" sz="2000" i="0" dirty="0">
                <a:solidFill>
                  <a:srgbClr val="FF0000"/>
                </a:solidFill>
                <a:ea typeface="+mj-ea"/>
                <a:sym typeface="Symbol" pitchFamily="18" charset="2"/>
              </a:rPr>
              <a:t>--------</a:t>
            </a:r>
          </a:p>
          <a:p>
            <a:pPr algn="ctr"/>
            <a:r>
              <a:rPr kumimoji="1" lang="zh-CN" altLang="zh-CN" sz="2000" i="0" dirty="0">
                <a:ea typeface="+mj-ea"/>
                <a:sym typeface="Symbol" pitchFamily="18" charset="2"/>
              </a:rPr>
              <a:t>21</a:t>
            </a:r>
          </a:p>
          <a:p>
            <a:pPr algn="ctr"/>
            <a:r>
              <a:rPr kumimoji="1" lang="zh-CN" altLang="zh-CN" sz="2000" i="0" dirty="0">
                <a:ea typeface="+mj-ea"/>
                <a:sym typeface="Symbol" pitchFamily="18" charset="2"/>
              </a:rPr>
              <a:t>&lt;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i="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2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3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4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5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20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0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1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ea typeface="+mj-ea"/>
                <a:sym typeface="Symbol" pitchFamily="18" charset="2"/>
              </a:rPr>
              <a:t>6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V</a:t>
            </a:r>
            <a:r>
              <a:rPr kumimoji="1" lang="en-US" altLang="zh-CN" sz="2000" i="0" baseline="-25000" dirty="0">
                <a:ea typeface="+mj-ea"/>
                <a:sym typeface="Symbol" pitchFamily="18" charset="2"/>
              </a:rPr>
              <a:t>6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:20</a:t>
            </a:r>
          </a:p>
          <a:p>
            <a:pPr algn="ctr"/>
            <a:r>
              <a:rPr kumimoji="1" lang="en-US" altLang="zh-CN" sz="2000" i="0" dirty="0">
                <a:ea typeface="+mj-ea"/>
                <a:sym typeface="Symbol" pitchFamily="18" charset="2"/>
              </a:rPr>
              <a:t>&lt;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0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 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1</a:t>
            </a:r>
            <a:r>
              <a:rPr kumimoji="1" lang="en-US" altLang="zh-CN" sz="2000" b="1" i="0" dirty="0">
                <a:solidFill>
                  <a:srgbClr val="0000FF"/>
                </a:solidFill>
                <a:ea typeface="+mj-ea"/>
                <a:sym typeface="Symbol" pitchFamily="18" charset="2"/>
              </a:rPr>
              <a:t>,V</a:t>
            </a:r>
            <a:r>
              <a:rPr kumimoji="1" lang="en-US" altLang="zh-CN" sz="2000" baseline="-25000" dirty="0">
                <a:solidFill>
                  <a:srgbClr val="0000FF"/>
                </a:solidFill>
                <a:ea typeface="+mj-ea"/>
                <a:sym typeface="Symbol" pitchFamily="18" charset="2"/>
              </a:rPr>
              <a:t>6</a:t>
            </a:r>
            <a:r>
              <a:rPr kumimoji="1" lang="en-US" altLang="zh-CN" sz="2000" i="0" dirty="0">
                <a:ea typeface="+mj-ea"/>
                <a:sym typeface="Symbol" pitchFamily="18" charset="2"/>
              </a:rPr>
              <a:t>&gt;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717532" y="50602"/>
            <a:ext cx="3026884" cy="1777908"/>
            <a:chOff x="5717532" y="50602"/>
            <a:chExt cx="3026884" cy="1777908"/>
          </a:xfrm>
        </p:grpSpPr>
        <p:sp>
          <p:nvSpPr>
            <p:cNvPr id="38" name="Text Box 51"/>
            <p:cNvSpPr txBox="1">
              <a:spLocks noChangeArrowheads="1"/>
            </p:cNvSpPr>
            <p:nvPr/>
          </p:nvSpPr>
          <p:spPr bwMode="auto">
            <a:xfrm>
              <a:off x="7737409" y="50602"/>
              <a:ext cx="444805" cy="40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32</a:t>
              </a: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6439946" y="301110"/>
              <a:ext cx="313887" cy="40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8</a:t>
              </a:r>
            </a:p>
          </p:txBody>
        </p:sp>
        <p:sp>
          <p:nvSpPr>
            <p:cNvPr id="40" name="Oval 26"/>
            <p:cNvSpPr>
              <a:spLocks noChangeArrowheads="1"/>
            </p:cNvSpPr>
            <p:nvPr/>
          </p:nvSpPr>
          <p:spPr bwMode="auto">
            <a:xfrm>
              <a:off x="7558269" y="1229282"/>
              <a:ext cx="280764" cy="2806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5</a:t>
              </a:r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auto">
            <a:xfrm>
              <a:off x="7558269" y="509288"/>
              <a:ext cx="280764" cy="2806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1</a:t>
              </a:r>
            </a:p>
          </p:txBody>
        </p:sp>
        <p:sp>
          <p:nvSpPr>
            <p:cNvPr id="42" name="Oval 28"/>
            <p:cNvSpPr>
              <a:spLocks noChangeArrowheads="1"/>
            </p:cNvSpPr>
            <p:nvPr/>
          </p:nvSpPr>
          <p:spPr bwMode="auto">
            <a:xfrm>
              <a:off x="8463652" y="837081"/>
              <a:ext cx="280764" cy="2806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6</a:t>
              </a:r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auto">
            <a:xfrm>
              <a:off x="6335843" y="1547873"/>
              <a:ext cx="280764" cy="2806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4</a:t>
              </a:r>
            </a:p>
          </p:txBody>
        </p:sp>
        <p:sp>
          <p:nvSpPr>
            <p:cNvPr id="44" name="Oval 30"/>
            <p:cNvSpPr>
              <a:spLocks noChangeArrowheads="1"/>
            </p:cNvSpPr>
            <p:nvPr/>
          </p:nvSpPr>
          <p:spPr bwMode="auto">
            <a:xfrm>
              <a:off x="6335843" y="1074011"/>
              <a:ext cx="280764" cy="2806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3</a:t>
              </a:r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6335843" y="601300"/>
              <a:ext cx="280764" cy="2806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2</a:t>
              </a:r>
            </a:p>
          </p:txBody>
        </p:sp>
        <p:sp>
          <p:nvSpPr>
            <p:cNvPr id="46" name="Oval 32"/>
            <p:cNvSpPr>
              <a:spLocks noChangeArrowheads="1"/>
            </p:cNvSpPr>
            <p:nvPr/>
          </p:nvSpPr>
          <p:spPr bwMode="auto">
            <a:xfrm>
              <a:off x="6335843" y="128588"/>
              <a:ext cx="280764" cy="2806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0</a:t>
              </a:r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6115018" y="285008"/>
              <a:ext cx="241330" cy="1315772"/>
            </a:xfrm>
            <a:custGeom>
              <a:avLst/>
              <a:gdLst>
                <a:gd name="T0" fmla="*/ 153 w 153"/>
                <a:gd name="T1" fmla="*/ 0 h 1144"/>
                <a:gd name="T2" fmla="*/ 31 w 153"/>
                <a:gd name="T3" fmla="*/ 278 h 1144"/>
                <a:gd name="T4" fmla="*/ 20 w 153"/>
                <a:gd name="T5" fmla="*/ 744 h 1144"/>
                <a:gd name="T6" fmla="*/ 153 w 153"/>
                <a:gd name="T7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1144">
                  <a:moveTo>
                    <a:pt x="153" y="0"/>
                  </a:moveTo>
                  <a:cubicBezTo>
                    <a:pt x="103" y="77"/>
                    <a:pt x="53" y="154"/>
                    <a:pt x="31" y="278"/>
                  </a:cubicBezTo>
                  <a:cubicBezTo>
                    <a:pt x="9" y="402"/>
                    <a:pt x="0" y="600"/>
                    <a:pt x="20" y="744"/>
                  </a:cubicBezTo>
                  <a:cubicBezTo>
                    <a:pt x="40" y="888"/>
                    <a:pt x="134" y="1077"/>
                    <a:pt x="153" y="1144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6577174" y="141240"/>
              <a:ext cx="1996891" cy="692390"/>
            </a:xfrm>
            <a:custGeom>
              <a:avLst/>
              <a:gdLst>
                <a:gd name="T0" fmla="*/ 0 w 1266"/>
                <a:gd name="T1" fmla="*/ 24 h 602"/>
                <a:gd name="T2" fmla="*/ 288 w 1266"/>
                <a:gd name="T3" fmla="*/ 35 h 602"/>
                <a:gd name="T4" fmla="*/ 844 w 1266"/>
                <a:gd name="T5" fmla="*/ 235 h 602"/>
                <a:gd name="T6" fmla="*/ 1266 w 1266"/>
                <a:gd name="T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6" h="602">
                  <a:moveTo>
                    <a:pt x="0" y="24"/>
                  </a:moveTo>
                  <a:cubicBezTo>
                    <a:pt x="73" y="12"/>
                    <a:pt x="147" y="0"/>
                    <a:pt x="288" y="35"/>
                  </a:cubicBezTo>
                  <a:cubicBezTo>
                    <a:pt x="429" y="70"/>
                    <a:pt x="681" y="140"/>
                    <a:pt x="844" y="235"/>
                  </a:cubicBezTo>
                  <a:cubicBezTo>
                    <a:pt x="1007" y="330"/>
                    <a:pt x="1136" y="466"/>
                    <a:pt x="1266" y="602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ea typeface="+mj-ea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6534586" y="712864"/>
              <a:ext cx="340702" cy="461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2000" dirty="0">
                  <a:solidFill>
                    <a:schemeClr val="tx1"/>
                  </a:solidFill>
                  <a:ea typeface="+mj-ea"/>
                </a:rPr>
                <a:t>5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6515658" y="1179825"/>
              <a:ext cx="340702" cy="461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defPPr>
                <a:defRPr lang="zh-CN"/>
              </a:defPPr>
              <a:lvl1pPr algn="ctr">
                <a:defRPr kumimoji="1" sz="24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2000" dirty="0">
                  <a:solidFill>
                    <a:schemeClr val="tx1"/>
                  </a:solidFill>
                  <a:ea typeface="+mj-ea"/>
                </a:rPr>
                <a:t>6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6947844" y="1139570"/>
              <a:ext cx="313887" cy="40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2</a:t>
              </a:r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5717532" y="764621"/>
              <a:ext cx="509476" cy="40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30</a:t>
              </a:r>
            </a:p>
          </p:txBody>
        </p:sp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6834277" y="432228"/>
              <a:ext cx="444805" cy="40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13</a:t>
              </a: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7867424" y="753120"/>
              <a:ext cx="313887" cy="40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7</a:t>
              </a:r>
            </a:p>
          </p:txBody>
        </p:sp>
        <p:sp>
          <p:nvSpPr>
            <p:cNvPr id="37" name="Text Box 50"/>
            <p:cNvSpPr txBox="1">
              <a:spLocks noChangeArrowheads="1"/>
            </p:cNvSpPr>
            <p:nvPr/>
          </p:nvSpPr>
          <p:spPr bwMode="auto">
            <a:xfrm>
              <a:off x="8034620" y="1149921"/>
              <a:ext cx="444805" cy="40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17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7457320" y="764621"/>
              <a:ext cx="313887" cy="400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i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9</a:t>
              </a:r>
            </a:p>
          </p:txBody>
        </p:sp>
        <p:cxnSp>
          <p:nvCxnSpPr>
            <p:cNvPr id="58" name="直接箭头连接符 57"/>
            <p:cNvCxnSpPr>
              <a:stCxn id="46" idx="4"/>
              <a:endCxn id="45" idx="0"/>
            </p:cNvCxnSpPr>
            <p:nvPr/>
          </p:nvCxnSpPr>
          <p:spPr>
            <a:xfrm>
              <a:off x="6476225" y="409225"/>
              <a:ext cx="0" cy="1920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5" idx="4"/>
              <a:endCxn id="44" idx="0"/>
            </p:cNvCxnSpPr>
            <p:nvPr/>
          </p:nvCxnSpPr>
          <p:spPr>
            <a:xfrm>
              <a:off x="6476225" y="881937"/>
              <a:ext cx="0" cy="19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4" idx="4"/>
              <a:endCxn id="43" idx="0"/>
            </p:cNvCxnSpPr>
            <p:nvPr/>
          </p:nvCxnSpPr>
          <p:spPr>
            <a:xfrm>
              <a:off x="6476225" y="1354648"/>
              <a:ext cx="0" cy="193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0" idx="2"/>
            </p:cNvCxnSpPr>
            <p:nvPr/>
          </p:nvCxnSpPr>
          <p:spPr>
            <a:xfrm flipV="1">
              <a:off x="6616117" y="1369601"/>
              <a:ext cx="942152" cy="339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0" idx="7"/>
              <a:endCxn id="42" idx="2"/>
            </p:cNvCxnSpPr>
            <p:nvPr/>
          </p:nvCxnSpPr>
          <p:spPr>
            <a:xfrm flipV="1">
              <a:off x="7797916" y="977400"/>
              <a:ext cx="665736" cy="2929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1" idx="4"/>
              <a:endCxn id="40" idx="0"/>
            </p:cNvCxnSpPr>
            <p:nvPr/>
          </p:nvCxnSpPr>
          <p:spPr>
            <a:xfrm>
              <a:off x="7698651" y="789925"/>
              <a:ext cx="0" cy="4393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1" idx="5"/>
              <a:endCxn id="42" idx="2"/>
            </p:cNvCxnSpPr>
            <p:nvPr/>
          </p:nvCxnSpPr>
          <p:spPr>
            <a:xfrm>
              <a:off x="7797916" y="748827"/>
              <a:ext cx="665736" cy="2285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46" idx="6"/>
              <a:endCxn id="41" idx="2"/>
            </p:cNvCxnSpPr>
            <p:nvPr/>
          </p:nvCxnSpPr>
          <p:spPr>
            <a:xfrm>
              <a:off x="6616607" y="268907"/>
              <a:ext cx="941662" cy="380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2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2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7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2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——</a:t>
            </a:r>
            <a:r>
              <a:rPr lang="zh-CN" altLang="en-US" dirty="0"/>
              <a:t>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56805" y="1833141"/>
            <a:ext cx="3583038" cy="1745926"/>
            <a:chOff x="1056805" y="1833141"/>
            <a:chExt cx="3583038" cy="174592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71730" y="1833141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599764" y="1833141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14538" y="1833141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056805" y="3049867"/>
              <a:ext cx="529200" cy="5292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933230" y="3049867"/>
              <a:ext cx="529200" cy="5292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110643" y="3049867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cxnSp>
          <p:nvCxnSpPr>
            <p:cNvPr id="12" name="曲线连接符 11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1020504" y="2398642"/>
              <a:ext cx="952126" cy="35032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/>
            <p:cNvCxnSpPr>
              <a:stCxn id="6" idx="4"/>
              <a:endCxn id="9" idx="6"/>
            </p:cNvCxnSpPr>
            <p:nvPr/>
          </p:nvCxnSpPr>
          <p:spPr>
            <a:xfrm rot="5400000">
              <a:off x="1285105" y="2663242"/>
              <a:ext cx="952126" cy="35032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6"/>
              <a:endCxn id="7" idx="2"/>
            </p:cNvCxnSpPr>
            <p:nvPr/>
          </p:nvCxnSpPr>
          <p:spPr>
            <a:xfrm>
              <a:off x="2200930" y="2097741"/>
              <a:ext cx="398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10" idx="2"/>
            </p:cNvCxnSpPr>
            <p:nvPr/>
          </p:nvCxnSpPr>
          <p:spPr>
            <a:xfrm>
              <a:off x="2123430" y="2284841"/>
              <a:ext cx="809800" cy="102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0"/>
              <a:endCxn id="8" idx="3"/>
            </p:cNvCxnSpPr>
            <p:nvPr/>
          </p:nvCxnSpPr>
          <p:spPr>
            <a:xfrm flipV="1">
              <a:off x="3197830" y="2284841"/>
              <a:ext cx="394208" cy="76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1" idx="0"/>
            </p:cNvCxnSpPr>
            <p:nvPr/>
          </p:nvCxnSpPr>
          <p:spPr>
            <a:xfrm>
              <a:off x="3938764" y="2337367"/>
              <a:ext cx="436479" cy="7125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2"/>
              <a:endCxn id="10" idx="6"/>
            </p:cNvCxnSpPr>
            <p:nvPr/>
          </p:nvCxnSpPr>
          <p:spPr>
            <a:xfrm flipH="1">
              <a:off x="3462430" y="3314467"/>
              <a:ext cx="648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2"/>
              <a:endCxn id="9" idx="6"/>
            </p:cNvCxnSpPr>
            <p:nvPr/>
          </p:nvCxnSpPr>
          <p:spPr>
            <a:xfrm flipH="1">
              <a:off x="1586005" y="3314467"/>
              <a:ext cx="1347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5288056" y="1375531"/>
            <a:ext cx="65722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路径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1</a:t>
            </a:r>
            <a:r>
              <a:rPr kumimoji="1" lang="en-US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→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3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：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1,2,3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 /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 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1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2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b="1" i="0" dirty="0">
                <a:solidFill>
                  <a:schemeClr val="bg2">
                    <a:lumMod val="50000"/>
                  </a:schemeClr>
                </a:solidFill>
                <a:ea typeface="+mj-ea"/>
              </a:rPr>
              <a:t>3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5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6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b="1" i="0" dirty="0">
                <a:solidFill>
                  <a:schemeClr val="bg2">
                    <a:lumMod val="50000"/>
                  </a:schemeClr>
                </a:solidFill>
                <a:ea typeface="+mj-ea"/>
              </a:rPr>
              <a:t>3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 </a:t>
            </a:r>
            <a:endParaRPr kumimoji="1" lang="zh-CN" altLang="en-US" sz="2800" i="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路径长度：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2 / 5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简单路径：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1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2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3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5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回路：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1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2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3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5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6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3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简单回路：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3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5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6</a:t>
            </a:r>
            <a:r>
              <a:rPr kumimoji="1" lang="zh-CN" alt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，</a:t>
            </a:r>
            <a:r>
              <a:rPr kumimoji="1" lang="en-US" altLang="zh-CN" sz="2800" i="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3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97437" y="4682096"/>
            <a:ext cx="3630590" cy="1644600"/>
            <a:chOff x="797437" y="4682096"/>
            <a:chExt cx="3630590" cy="1644600"/>
          </a:xfrm>
        </p:grpSpPr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352571" y="4682096"/>
              <a:ext cx="529200" cy="5292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829505" y="4682096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898827" y="4682096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797437" y="5797496"/>
              <a:ext cx="529200" cy="52920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109833" y="5797496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975718" y="5797496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893878" y="5797496"/>
              <a:ext cx="529200" cy="5292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cxnSp>
          <p:nvCxnSpPr>
            <p:cNvPr id="31" name="直接连接符 30"/>
            <p:cNvCxnSpPr>
              <a:stCxn id="24" idx="4"/>
              <a:endCxn id="27" idx="0"/>
            </p:cNvCxnSpPr>
            <p:nvPr/>
          </p:nvCxnSpPr>
          <p:spPr>
            <a:xfrm flipH="1">
              <a:off x="1062037" y="5211296"/>
              <a:ext cx="555134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4"/>
              <a:endCxn id="28" idx="0"/>
            </p:cNvCxnSpPr>
            <p:nvPr/>
          </p:nvCxnSpPr>
          <p:spPr>
            <a:xfrm>
              <a:off x="1617171" y="5211296"/>
              <a:ext cx="757262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7" idx="6"/>
              <a:endCxn id="28" idx="2"/>
            </p:cNvCxnSpPr>
            <p:nvPr/>
          </p:nvCxnSpPr>
          <p:spPr>
            <a:xfrm>
              <a:off x="1326637" y="6062096"/>
              <a:ext cx="783196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6"/>
              <a:endCxn id="29" idx="2"/>
            </p:cNvCxnSpPr>
            <p:nvPr/>
          </p:nvCxnSpPr>
          <p:spPr>
            <a:xfrm>
              <a:off x="2639033" y="6062096"/>
              <a:ext cx="336685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5" idx="4"/>
              <a:endCxn id="28" idx="0"/>
            </p:cNvCxnSpPr>
            <p:nvPr/>
          </p:nvCxnSpPr>
          <p:spPr>
            <a:xfrm flipH="1">
              <a:off x="2374433" y="5211296"/>
              <a:ext cx="719672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5" idx="4"/>
              <a:endCxn id="30" idx="0"/>
            </p:cNvCxnSpPr>
            <p:nvPr/>
          </p:nvCxnSpPr>
          <p:spPr>
            <a:xfrm>
              <a:off x="3094105" y="5211296"/>
              <a:ext cx="1064373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5" idx="6"/>
              <a:endCxn id="26" idx="2"/>
            </p:cNvCxnSpPr>
            <p:nvPr/>
          </p:nvCxnSpPr>
          <p:spPr>
            <a:xfrm>
              <a:off x="3358705" y="4946696"/>
              <a:ext cx="54012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6" idx="4"/>
              <a:endCxn id="30" idx="0"/>
            </p:cNvCxnSpPr>
            <p:nvPr/>
          </p:nvCxnSpPr>
          <p:spPr>
            <a:xfrm flipH="1">
              <a:off x="4158478" y="5211296"/>
              <a:ext cx="4949" cy="58620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282710" y="4240680"/>
            <a:ext cx="59321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kumimoji="1" sz="2800" b="1" i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defRPr>
            </a:lvl1pPr>
          </a:lstStyle>
          <a:p>
            <a:r>
              <a:rPr lang="zh-CN" altLang="en-US" b="0" dirty="0"/>
              <a:t>路径：</a:t>
            </a:r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b="0" dirty="0"/>
              <a:t>，</a:t>
            </a:r>
            <a:r>
              <a:rPr lang="en-US" altLang="zh-CN" dirty="0">
                <a:solidFill>
                  <a:srgbClr val="006600"/>
                </a:solidFill>
              </a:rPr>
              <a:t>5</a:t>
            </a:r>
            <a:r>
              <a:rPr lang="zh-CN" altLang="en-US" b="0" dirty="0"/>
              <a:t>，</a:t>
            </a:r>
            <a:r>
              <a:rPr lang="en-US" altLang="zh-CN" b="0" dirty="0"/>
              <a:t>7</a:t>
            </a:r>
            <a:r>
              <a:rPr lang="zh-CN" altLang="en-US" b="0" dirty="0"/>
              <a:t>，</a:t>
            </a:r>
            <a:r>
              <a:rPr lang="en-US" altLang="zh-CN" b="0" dirty="0"/>
              <a:t>6</a:t>
            </a:r>
            <a:r>
              <a:rPr lang="zh-CN" altLang="en-US" b="0" dirty="0"/>
              <a:t>，</a:t>
            </a:r>
            <a:r>
              <a:rPr lang="en-US" altLang="zh-CN" dirty="0">
                <a:solidFill>
                  <a:srgbClr val="006600"/>
                </a:solidFill>
              </a:rPr>
              <a:t>5</a:t>
            </a:r>
            <a:r>
              <a:rPr lang="zh-CN" altLang="en-US" b="0" dirty="0"/>
              <a:t>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</a:p>
          <a:p>
            <a:r>
              <a:rPr lang="zh-CN" altLang="en-US" b="0" dirty="0"/>
              <a:t>路径长度：</a:t>
            </a:r>
            <a:r>
              <a:rPr lang="en-US" altLang="zh-CN" b="0" dirty="0"/>
              <a:t>7</a:t>
            </a:r>
          </a:p>
          <a:p>
            <a:r>
              <a:rPr lang="zh-CN" altLang="en-US" b="0" dirty="0"/>
              <a:t>简单路径：</a:t>
            </a:r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5</a:t>
            </a:r>
            <a:r>
              <a:rPr lang="zh-CN" altLang="en-US" b="0" dirty="0"/>
              <a:t>，</a:t>
            </a:r>
            <a:r>
              <a:rPr lang="en-US" altLang="zh-CN" b="0" dirty="0"/>
              <a:t>7</a:t>
            </a:r>
            <a:r>
              <a:rPr lang="zh-CN" altLang="en-US" b="0" dirty="0"/>
              <a:t>，</a:t>
            </a:r>
            <a:r>
              <a:rPr lang="en-US" altLang="zh-CN" b="0" dirty="0"/>
              <a:t>6</a:t>
            </a:r>
          </a:p>
          <a:p>
            <a:r>
              <a:rPr lang="zh-CN" altLang="en-US" b="0" dirty="0"/>
              <a:t>回路：</a:t>
            </a:r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5</a:t>
            </a:r>
            <a:r>
              <a:rPr lang="zh-CN" altLang="en-US" b="0" dirty="0"/>
              <a:t>，</a:t>
            </a:r>
            <a:r>
              <a:rPr lang="en-US" altLang="zh-CN" b="0" dirty="0"/>
              <a:t>7</a:t>
            </a:r>
            <a:r>
              <a:rPr lang="zh-CN" altLang="en-US" b="0" dirty="0"/>
              <a:t>，</a:t>
            </a:r>
            <a:r>
              <a:rPr lang="en-US" altLang="zh-CN" b="0" dirty="0"/>
              <a:t>6</a:t>
            </a:r>
            <a:r>
              <a:rPr lang="zh-CN" altLang="en-US" b="0" dirty="0"/>
              <a:t>，</a:t>
            </a:r>
            <a:r>
              <a:rPr lang="en-US" altLang="zh-CN" b="0" dirty="0"/>
              <a:t>5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r>
              <a:rPr lang="zh-CN" altLang="en-US" b="0" dirty="0"/>
              <a:t>简单回路：</a:t>
            </a:r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65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42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/>
              <a:t>算法流程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最短路径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541486" y="945124"/>
            <a:ext cx="2217737" cy="260350"/>
          </a:xfrm>
          <a:prstGeom prst="flowChartPrepa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ea typeface="+mj-ea"/>
              </a:rPr>
              <a:t>i&lt;=G.vexnum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07354" y="419661"/>
            <a:ext cx="2286000" cy="331788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1600" i="0">
                <a:ea typeface="+mj-ea"/>
              </a:rPr>
              <a:t>初始化过程</a:t>
            </a:r>
            <a:r>
              <a:rPr kumimoji="1" lang="en-US" altLang="zh-CN" sz="1600" i="0">
                <a:ea typeface="+mj-ea"/>
              </a:rPr>
              <a:t>; (i=1;)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8984399" y="1938038"/>
            <a:ext cx="920750" cy="349250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 dirty="0">
                <a:ea typeface="+mj-ea"/>
              </a:rPr>
              <a:t>End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8074342" y="814949"/>
            <a:ext cx="3193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>
                <a:ea typeface="+mj-ea"/>
              </a:rPr>
              <a:t>N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320347" y="1136209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>
                <a:ea typeface="+mj-ea"/>
              </a:rPr>
              <a:t>Y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5708313" y="4401111"/>
            <a:ext cx="1989137" cy="260350"/>
          </a:xfrm>
          <a:prstGeom prst="flowChartPrepa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 dirty="0">
                <a:ea typeface="+mj-ea"/>
              </a:rPr>
              <a:t>w &lt; </a:t>
            </a:r>
            <a:r>
              <a:rPr kumimoji="1" lang="en-US" altLang="zh-CN" sz="1600" i="0" dirty="0" err="1">
                <a:ea typeface="+mj-ea"/>
              </a:rPr>
              <a:t>G.vexnum</a:t>
            </a:r>
            <a:endParaRPr kumimoji="1" lang="en-US" altLang="zh-CN" sz="1600" i="0" dirty="0">
              <a:ea typeface="+mj-ea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5444648" y="1397561"/>
            <a:ext cx="2411412" cy="319088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ea typeface="+mj-ea"/>
              </a:rPr>
              <a:t>min = INFINTY; (w=0;)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655785" y="1908736"/>
            <a:ext cx="1989138" cy="254000"/>
          </a:xfrm>
          <a:prstGeom prst="flowChartPrepa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ea typeface="+mj-ea"/>
              </a:rPr>
              <a:t>w &lt; G.vexnum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472680" y="2627874"/>
            <a:ext cx="3193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>
                <a:ea typeface="+mj-ea"/>
              </a:rPr>
              <a:t>N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35636" y="3015547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 dirty="0">
                <a:ea typeface="+mj-ea"/>
              </a:rPr>
              <a:t>Y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5774054" y="2365936"/>
            <a:ext cx="1752600" cy="255588"/>
          </a:xfrm>
          <a:prstGeom prst="flowChartPrepa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ea typeface="+mj-ea"/>
              </a:rPr>
              <a:t>! final[w]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5655785" y="2824724"/>
            <a:ext cx="1989138" cy="255587"/>
          </a:xfrm>
          <a:prstGeom prst="flowChartPrepa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ea typeface="+mj-ea"/>
              </a:rPr>
              <a:t>dist[w] &lt; min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5788932" y="3277161"/>
            <a:ext cx="1722844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 dirty="0">
                <a:ea typeface="+mj-ea"/>
              </a:rPr>
              <a:t>v=w; min=</a:t>
            </a:r>
            <a:r>
              <a:rPr kumimoji="1" lang="en-US" altLang="zh-CN" sz="1600" i="0" dirty="0" err="1">
                <a:ea typeface="+mj-ea"/>
              </a:rPr>
              <a:t>dist</a:t>
            </a:r>
            <a:r>
              <a:rPr kumimoji="1" lang="en-US" altLang="zh-CN" sz="1600" i="0" dirty="0">
                <a:ea typeface="+mj-ea"/>
              </a:rPr>
              <a:t>[w];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221762" y="2579880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 dirty="0">
                <a:ea typeface="+mj-ea"/>
              </a:rPr>
              <a:t>Y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472680" y="2229411"/>
            <a:ext cx="3193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>
                <a:ea typeface="+mj-ea"/>
              </a:rPr>
              <a:t>N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193154" y="3801036"/>
            <a:ext cx="914400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1600" i="0">
                <a:ea typeface="+mj-ea"/>
              </a:rPr>
              <a:t> ++w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865471" y="1743425"/>
            <a:ext cx="3193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 dirty="0">
                <a:ea typeface="+mj-ea"/>
              </a:rPr>
              <a:t>N</a:t>
            </a:r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4378781" y="4899586"/>
            <a:ext cx="4648200" cy="327025"/>
          </a:xfrm>
          <a:prstGeom prst="flowChartPrepa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 dirty="0">
                <a:ea typeface="+mj-ea"/>
              </a:rPr>
              <a:t>! final[w] &amp;&amp;(</a:t>
            </a:r>
            <a:r>
              <a:rPr kumimoji="1" lang="en-US" altLang="zh-CN" sz="1600" i="0" dirty="0" err="1">
                <a:ea typeface="+mj-ea"/>
              </a:rPr>
              <a:t>min+G.arcs</a:t>
            </a:r>
            <a:r>
              <a:rPr kumimoji="1" lang="en-US" altLang="zh-CN" sz="1600" i="0" dirty="0">
                <a:ea typeface="+mj-ea"/>
              </a:rPr>
              <a:t>[</a:t>
            </a:r>
            <a:r>
              <a:rPr kumimoji="1" lang="en-US" altLang="zh-CN" sz="1600" i="0" dirty="0" err="1">
                <a:ea typeface="+mj-ea"/>
              </a:rPr>
              <a:t>v,w</a:t>
            </a:r>
            <a:r>
              <a:rPr kumimoji="1" lang="en-US" altLang="zh-CN" sz="1600" i="0" dirty="0">
                <a:ea typeface="+mj-ea"/>
              </a:rPr>
              <a:t>]&lt;</a:t>
            </a:r>
            <a:r>
              <a:rPr kumimoji="1" lang="en-US" altLang="zh-CN" sz="1600" i="0" dirty="0" err="1">
                <a:ea typeface="+mj-ea"/>
              </a:rPr>
              <a:t>dist</a:t>
            </a:r>
            <a:r>
              <a:rPr kumimoji="1" lang="en-US" altLang="zh-CN" sz="1600" i="0" dirty="0">
                <a:ea typeface="+mj-ea"/>
              </a:rPr>
              <a:t>[w])</a:t>
            </a: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4378781" y="5405999"/>
            <a:ext cx="4648200" cy="323850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ea typeface="+mj-ea"/>
              </a:rPr>
              <a:t>dist[w]=min+G.arcs[v,w];p[w]=p[v];p[w,w]=true;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6055181" y="5955274"/>
            <a:ext cx="1295400" cy="3385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1600" i="0">
                <a:ea typeface="+mj-ea"/>
              </a:rPr>
              <a:t>      ++w;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8920480" y="4745599"/>
            <a:ext cx="3193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>
                <a:ea typeface="+mj-ea"/>
              </a:rPr>
              <a:t>N</a:t>
            </a: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6396867" y="4622945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 dirty="0">
                <a:ea typeface="+mj-ea"/>
              </a:rPr>
              <a:t>Y</a:t>
            </a: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6356644" y="5143739"/>
            <a:ext cx="2920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>
                <a:ea typeface="+mj-ea"/>
              </a:rPr>
              <a:t>Y</a:t>
            </a: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7574280" y="4258236"/>
            <a:ext cx="3193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i="0">
                <a:ea typeface="+mj-ea"/>
              </a:rPr>
              <a:t>N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9761060" y="2613310"/>
            <a:ext cx="739300" cy="33920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600" i="0">
                <a:ea typeface="+mj-ea"/>
              </a:rPr>
              <a:t>   ++i;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8025130" y="3424799"/>
            <a:ext cx="1524000" cy="584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1600" i="0">
                <a:ea typeface="+mj-ea"/>
              </a:rPr>
              <a:t> final[v] =true;</a:t>
            </a:r>
          </a:p>
          <a:p>
            <a:r>
              <a:rPr kumimoji="1" lang="en-US" altLang="zh-CN" sz="1600" i="0">
                <a:ea typeface="+mj-ea"/>
              </a:rPr>
              <a:t>      (w=0;)</a:t>
            </a:r>
          </a:p>
        </p:txBody>
      </p:sp>
      <p:sp>
        <p:nvSpPr>
          <p:cNvPr id="68" name="AutoShape 66"/>
          <p:cNvSpPr>
            <a:spLocks noChangeArrowheads="1"/>
          </p:cNvSpPr>
          <p:nvPr/>
        </p:nvSpPr>
        <p:spPr bwMode="auto">
          <a:xfrm>
            <a:off x="1983465" y="4189895"/>
            <a:ext cx="1914525" cy="990600"/>
          </a:xfrm>
          <a:prstGeom prst="wedgeRoundRectCallout">
            <a:avLst>
              <a:gd name="adj1" fmla="val 75986"/>
              <a:gd name="adj2" fmla="val 7468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000" dirty="0">
                <a:solidFill>
                  <a:schemeClr val="dk1"/>
                </a:solidFill>
                <a:latin typeface="+mj-ea"/>
                <a:ea typeface="+mj-ea"/>
              </a:rPr>
              <a:t>更新</a:t>
            </a:r>
            <a:r>
              <a:rPr lang="en-US" altLang="zh-CN" sz="2000" dirty="0">
                <a:solidFill>
                  <a:schemeClr val="dk1"/>
                </a:solidFill>
                <a:latin typeface="+mj-ea"/>
                <a:ea typeface="+mj-ea"/>
              </a:rPr>
              <a:t>v</a:t>
            </a:r>
            <a:r>
              <a:rPr lang="en-US" altLang="zh-CN" sz="2000" baseline="-25000" dirty="0">
                <a:solidFill>
                  <a:schemeClr val="dk1"/>
                </a:solidFill>
                <a:latin typeface="+mj-ea"/>
                <a:ea typeface="+mj-ea"/>
              </a:rPr>
              <a:t>0</a:t>
            </a:r>
            <a:r>
              <a:rPr lang="zh-CN" altLang="en-US" sz="2000" dirty="0">
                <a:solidFill>
                  <a:schemeClr val="dk1"/>
                </a:solidFill>
                <a:latin typeface="+mj-ea"/>
                <a:ea typeface="+mj-ea"/>
              </a:rPr>
              <a:t>到</a:t>
            </a:r>
            <a:r>
              <a:rPr lang="en-US" altLang="zh-CN" sz="2000" dirty="0">
                <a:solidFill>
                  <a:schemeClr val="dk1"/>
                </a:solidFill>
                <a:latin typeface="+mj-ea"/>
                <a:ea typeface="+mj-ea"/>
              </a:rPr>
              <a:t>V-S</a:t>
            </a:r>
            <a:r>
              <a:rPr lang="zh-CN" altLang="en-US" sz="2000" dirty="0">
                <a:solidFill>
                  <a:schemeClr val="dk1"/>
                </a:solidFill>
                <a:latin typeface="+mj-ea"/>
                <a:ea typeface="+mj-ea"/>
              </a:rPr>
              <a:t>中顶点的</a:t>
            </a:r>
            <a:r>
              <a:rPr lang="en-US" altLang="zh-CN" sz="2000" dirty="0" err="1">
                <a:solidFill>
                  <a:schemeClr val="dk1"/>
                </a:solidFill>
                <a:latin typeface="+mj-ea"/>
                <a:ea typeface="+mj-ea"/>
              </a:rPr>
              <a:t>dist</a:t>
            </a:r>
            <a:endParaRPr lang="en-US" altLang="zh-CN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69" name="AutoShape 67"/>
          <p:cNvSpPr>
            <a:spLocks noChangeArrowheads="1"/>
          </p:cNvSpPr>
          <p:nvPr/>
        </p:nvSpPr>
        <p:spPr bwMode="auto">
          <a:xfrm>
            <a:off x="3217976" y="1716649"/>
            <a:ext cx="1371600" cy="762000"/>
          </a:xfrm>
          <a:prstGeom prst="wedgeRoundRectCallout">
            <a:avLst>
              <a:gd name="adj1" fmla="val 120833"/>
              <a:gd name="adj2" fmla="val 10458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000" dirty="0">
                <a:solidFill>
                  <a:schemeClr val="dk1"/>
                </a:solidFill>
                <a:latin typeface="+mj-ea"/>
                <a:ea typeface="+mj-ea"/>
              </a:rPr>
              <a:t>求最短路径长度</a:t>
            </a: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650354" y="128588"/>
            <a:ext cx="0" cy="291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650354" y="751449"/>
            <a:ext cx="1" cy="193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6650354" y="1205474"/>
            <a:ext cx="1" cy="192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650354" y="1716649"/>
            <a:ext cx="0" cy="192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650354" y="2162736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7" idx="2"/>
            <a:endCxn id="28" idx="0"/>
          </p:cNvCxnSpPr>
          <p:nvPr/>
        </p:nvCxnSpPr>
        <p:spPr>
          <a:xfrm>
            <a:off x="6650354" y="2621524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8" idx="2"/>
            <a:endCxn id="31" idx="0"/>
          </p:cNvCxnSpPr>
          <p:nvPr/>
        </p:nvCxnSpPr>
        <p:spPr>
          <a:xfrm>
            <a:off x="6650354" y="3080311"/>
            <a:ext cx="0" cy="196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650354" y="3615715"/>
            <a:ext cx="0" cy="185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8" idx="2"/>
            <a:endCxn id="40" idx="0"/>
          </p:cNvCxnSpPr>
          <p:nvPr/>
        </p:nvCxnSpPr>
        <p:spPr>
          <a:xfrm flipH="1">
            <a:off x="6702881" y="4661461"/>
            <a:ext cx="1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6650354" y="5199624"/>
            <a:ext cx="0" cy="206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2" idx="2"/>
            <a:endCxn id="45" idx="0"/>
          </p:cNvCxnSpPr>
          <p:nvPr/>
        </p:nvCxnSpPr>
        <p:spPr>
          <a:xfrm>
            <a:off x="6702881" y="5729849"/>
            <a:ext cx="0" cy="22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8" idx="3"/>
            <a:endCxn id="10" idx="0"/>
          </p:cNvCxnSpPr>
          <p:nvPr/>
        </p:nvCxnSpPr>
        <p:spPr>
          <a:xfrm>
            <a:off x="7759223" y="1075299"/>
            <a:ext cx="1685551" cy="8627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6" idx="2"/>
            <a:endCxn id="20" idx="0"/>
          </p:cNvCxnSpPr>
          <p:nvPr/>
        </p:nvCxnSpPr>
        <p:spPr>
          <a:xfrm rot="5400000" flipH="1">
            <a:off x="5534927" y="3024163"/>
            <a:ext cx="2230854" cy="12700"/>
          </a:xfrm>
          <a:prstGeom prst="bentConnector5">
            <a:avLst>
              <a:gd name="adj1" fmla="val -4822"/>
              <a:gd name="adj2" fmla="val 11537134"/>
              <a:gd name="adj3" fmla="val 1036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20" idx="3"/>
            <a:endCxn id="62" idx="0"/>
          </p:cNvCxnSpPr>
          <p:nvPr/>
        </p:nvCxnSpPr>
        <p:spPr>
          <a:xfrm>
            <a:off x="7644923" y="2035736"/>
            <a:ext cx="1142207" cy="13890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27" idx="3"/>
            <a:endCxn id="36" idx="0"/>
          </p:cNvCxnSpPr>
          <p:nvPr/>
        </p:nvCxnSpPr>
        <p:spPr>
          <a:xfrm flipH="1">
            <a:off x="6650354" y="2493730"/>
            <a:ext cx="876300" cy="1307306"/>
          </a:xfrm>
          <a:prstGeom prst="bentConnector4">
            <a:avLst>
              <a:gd name="adj1" fmla="val -47570"/>
              <a:gd name="adj2" fmla="val 939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28" idx="3"/>
            <a:endCxn id="36" idx="0"/>
          </p:cNvCxnSpPr>
          <p:nvPr/>
        </p:nvCxnSpPr>
        <p:spPr>
          <a:xfrm flipH="1">
            <a:off x="6650354" y="2952518"/>
            <a:ext cx="994569" cy="848518"/>
          </a:xfrm>
          <a:prstGeom prst="bentConnector4">
            <a:avLst>
              <a:gd name="adj1" fmla="val -14873"/>
              <a:gd name="adj2" fmla="val 844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8" idx="3"/>
            <a:endCxn id="61" idx="2"/>
          </p:cNvCxnSpPr>
          <p:nvPr/>
        </p:nvCxnSpPr>
        <p:spPr>
          <a:xfrm flipV="1">
            <a:off x="7697450" y="2952517"/>
            <a:ext cx="2433260" cy="1578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40" idx="3"/>
            <a:endCxn id="45" idx="0"/>
          </p:cNvCxnSpPr>
          <p:nvPr/>
        </p:nvCxnSpPr>
        <p:spPr>
          <a:xfrm flipH="1">
            <a:off x="6702881" y="5063099"/>
            <a:ext cx="2324100" cy="892175"/>
          </a:xfrm>
          <a:prstGeom prst="bentConnector4">
            <a:avLst>
              <a:gd name="adj1" fmla="val -9836"/>
              <a:gd name="adj2" fmla="val 862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61" idx="0"/>
            <a:endCxn id="8" idx="0"/>
          </p:cNvCxnSpPr>
          <p:nvPr/>
        </p:nvCxnSpPr>
        <p:spPr>
          <a:xfrm rot="16200000" flipV="1">
            <a:off x="7556440" y="39039"/>
            <a:ext cx="1668186" cy="3480355"/>
          </a:xfrm>
          <a:prstGeom prst="bentConnector3">
            <a:avLst>
              <a:gd name="adj1" fmla="val 1072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45" idx="2"/>
            <a:endCxn id="18" idx="1"/>
          </p:cNvCxnSpPr>
          <p:nvPr/>
        </p:nvCxnSpPr>
        <p:spPr>
          <a:xfrm rot="5400000" flipH="1">
            <a:off x="5324326" y="4915273"/>
            <a:ext cx="1762542" cy="994568"/>
          </a:xfrm>
          <a:prstGeom prst="bentConnector4">
            <a:avLst>
              <a:gd name="adj1" fmla="val -12970"/>
              <a:gd name="adj2" fmla="val 2593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62" idx="2"/>
            <a:endCxn id="18" idx="0"/>
          </p:cNvCxnSpPr>
          <p:nvPr/>
        </p:nvCxnSpPr>
        <p:spPr>
          <a:xfrm rot="5400000">
            <a:off x="7549238" y="3163218"/>
            <a:ext cx="391537" cy="20842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 autoUpdateAnimBg="0"/>
      <p:bldP spid="69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所有顶点间的最短路径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方法一</a:t>
            </a:r>
            <a:endParaRPr lang="en-US" altLang="zh-CN" dirty="0"/>
          </a:p>
          <a:p>
            <a:pPr lvl="1"/>
            <a:r>
              <a:rPr lang="zh-CN" altLang="en-US" dirty="0"/>
              <a:t>每次以一个顶点为源点，重复执行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en-US" altLang="zh-CN" dirty="0"/>
              <a:t> T(n)=O(n³)</a:t>
            </a:r>
          </a:p>
          <a:p>
            <a:r>
              <a:rPr lang="zh-CN" altLang="en-US" dirty="0"/>
              <a:t>方法二</a:t>
            </a:r>
            <a:endParaRPr lang="en-US" altLang="zh-CN" dirty="0"/>
          </a:p>
          <a:p>
            <a:pPr lvl="1"/>
            <a:r>
              <a:rPr lang="zh-CN" altLang="en-US" dirty="0"/>
              <a:t>弗洛伊德</a:t>
            </a:r>
            <a:r>
              <a:rPr lang="en-US" altLang="zh-CN" dirty="0"/>
              <a:t>(Floyd)</a:t>
            </a:r>
            <a:r>
              <a:rPr lang="zh-CN" altLang="en-US" dirty="0"/>
              <a:t>算法</a:t>
            </a:r>
          </a:p>
          <a:p>
            <a:pPr lvl="1"/>
            <a:r>
              <a:rPr lang="zh-CN" altLang="en-US" dirty="0"/>
              <a:t>算法思想</a:t>
            </a:r>
            <a:endParaRPr lang="en-US" altLang="zh-CN" dirty="0"/>
          </a:p>
          <a:p>
            <a:pPr lvl="2"/>
            <a:r>
              <a:rPr lang="zh-CN" altLang="en-US" dirty="0"/>
              <a:t>逐个顶点试探法</a:t>
            </a:r>
            <a:r>
              <a:rPr lang="en-US" altLang="zh-CN" dirty="0"/>
              <a:t>(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求最短路径步骤</a:t>
            </a:r>
          </a:p>
          <a:p>
            <a:pPr lvl="2"/>
            <a:r>
              <a:rPr lang="zh-CN" altLang="en-US" dirty="0"/>
              <a:t>初始化</a:t>
            </a:r>
            <a:r>
              <a:rPr lang="en-US" altLang="zh-CN" dirty="0"/>
              <a:t>n</a:t>
            </a:r>
            <a:r>
              <a:rPr lang="zh-CN" altLang="en-US" dirty="0"/>
              <a:t>阶方阵，令其对角线元素为</a:t>
            </a:r>
            <a:r>
              <a:rPr lang="en-US" altLang="zh-CN" dirty="0"/>
              <a:t>0</a:t>
            </a:r>
            <a:r>
              <a:rPr lang="zh-CN" altLang="en-US" dirty="0"/>
              <a:t>，若存在弧</a:t>
            </a:r>
            <a:r>
              <a:rPr lang="en-US" altLang="zh-CN" dirty="0"/>
              <a:t>&lt;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，则对应元素为权值；否则为∝</a:t>
            </a:r>
          </a:p>
          <a:p>
            <a:pPr lvl="2"/>
            <a:r>
              <a:rPr lang="zh-CN" altLang="en-US" dirty="0"/>
              <a:t>逐步试着在原直接路径中增加中间顶点，若加入中间点后路径变短，则修改之；否则，维持原值</a:t>
            </a:r>
          </a:p>
          <a:p>
            <a:pPr lvl="2"/>
            <a:r>
              <a:rPr lang="zh-CN" altLang="en-US" dirty="0"/>
              <a:t>所有顶点试探完毕，算法结束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35069660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3935"/>
            <a:ext cx="10972800" cy="685805"/>
          </a:xfrm>
        </p:spPr>
        <p:txBody>
          <a:bodyPr>
            <a:normAutofit/>
          </a:bodyPr>
          <a:lstStyle/>
          <a:p>
            <a:r>
              <a:rPr lang="en-US" altLang="zh-CN" dirty="0"/>
              <a:t>Floyd</a:t>
            </a:r>
            <a:r>
              <a:rPr lang="zh-CN" altLang="en-US" dirty="0"/>
              <a:t>算法例</a:t>
            </a:r>
          </a:p>
        </p:txBody>
      </p:sp>
      <p:sp>
        <p:nvSpPr>
          <p:cNvPr id="95" name="内容占位符 94"/>
          <p:cNvSpPr>
            <a:spLocks noGrp="1"/>
          </p:cNvSpPr>
          <p:nvPr>
            <p:ph idx="1"/>
          </p:nvPr>
        </p:nvSpPr>
        <p:spPr>
          <a:xfrm>
            <a:off x="446796" y="1258160"/>
            <a:ext cx="3340359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图用邻接矩阵存储</a:t>
            </a:r>
          </a:p>
          <a:p>
            <a:r>
              <a:rPr lang="en-US" altLang="zh-CN" sz="2800" dirty="0"/>
              <a:t>length[][]</a:t>
            </a:r>
            <a:r>
              <a:rPr lang="zh-CN" altLang="en-US" sz="2800" dirty="0"/>
              <a:t>存放最短路径长度</a:t>
            </a:r>
          </a:p>
          <a:p>
            <a:r>
              <a:rPr lang="en-US" altLang="zh-CN" sz="2800" dirty="0"/>
              <a:t>path[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</a:t>
            </a:r>
            <a:r>
              <a:rPr lang="zh-CN" altLang="en-US" sz="2800" dirty="0"/>
              <a:t>是从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到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j</a:t>
            </a:r>
            <a:r>
              <a:rPr lang="zh-CN" altLang="en-US" sz="2800" dirty="0"/>
              <a:t>的最短路径上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j</a:t>
            </a:r>
            <a:r>
              <a:rPr lang="zh-CN" altLang="en-US" sz="2800" dirty="0"/>
              <a:t>前一顶点序号</a:t>
            </a:r>
          </a:p>
          <a:p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7.7 </a:t>
            </a:r>
            <a:r>
              <a:rPr lang="zh-CN" altLang="en-US" dirty="0"/>
              <a:t>最短路径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16711" y="4352254"/>
            <a:ext cx="1894658" cy="1866768"/>
            <a:chOff x="1064" y="872"/>
            <a:chExt cx="951" cy="937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167" y="1067"/>
              <a:ext cx="201" cy="20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A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441" y="1607"/>
              <a:ext cx="201" cy="20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C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814" y="1067"/>
              <a:ext cx="201" cy="20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ea typeface="+mj-ea"/>
                </a:rPr>
                <a:t>B</a:t>
              </a: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11 h 74"/>
                <a:gd name="T2" fmla="*/ 56 w 534"/>
                <a:gd name="T3" fmla="*/ 45 h 74"/>
                <a:gd name="T4" fmla="*/ 334 w 534"/>
                <a:gd name="T5" fmla="*/ 67 h 74"/>
                <a:gd name="T6" fmla="*/ 534 w 534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752" y="1407"/>
              <a:ext cx="196" cy="250"/>
            </a:xfrm>
            <a:prstGeom prst="rect">
              <a:avLst/>
            </a:prstGeom>
            <a:ln>
              <a:noFil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543" y="872"/>
              <a:ext cx="196" cy="250"/>
            </a:xfrm>
            <a:prstGeom prst="rect">
              <a:avLst/>
            </a:prstGeom>
            <a:ln>
              <a:noFil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1556" y="1140"/>
              <a:ext cx="196" cy="250"/>
            </a:xfrm>
            <a:prstGeom prst="rect">
              <a:avLst/>
            </a:prstGeom>
            <a:ln>
              <a:noFil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2000" i="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ln>
              <a:noFil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2000" i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353" y="1284"/>
              <a:ext cx="276" cy="250"/>
            </a:xfrm>
            <a:prstGeom prst="rect">
              <a:avLst/>
            </a:prstGeom>
            <a:ln>
              <a:noFil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2000" i="0">
                  <a:latin typeface="Times New Roman" pitchFamily="18" charset="0"/>
                </a:rPr>
                <a:t>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3813054" y="1198808"/>
                <a:ext cx="301383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054" y="1198808"/>
                <a:ext cx="3013838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9566766" y="1128951"/>
                <a:ext cx="257301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66" y="1128951"/>
                <a:ext cx="2573012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42274"/>
              </p:ext>
            </p:extLst>
          </p:nvPr>
        </p:nvGraphicFramePr>
        <p:xfrm>
          <a:off x="7677577" y="806495"/>
          <a:ext cx="1746987" cy="132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0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AB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AC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BA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BC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CA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" name="矩形 99"/>
          <p:cNvSpPr/>
          <p:nvPr/>
        </p:nvSpPr>
        <p:spPr>
          <a:xfrm>
            <a:off x="6880426" y="1386425"/>
            <a:ext cx="745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Path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3862809" y="73714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初始：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3811980" y="2684368"/>
                <a:ext cx="301383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80" y="2684368"/>
                <a:ext cx="3013838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9558578" y="2475416"/>
                <a:ext cx="257301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578" y="2475416"/>
                <a:ext cx="2573012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41650"/>
              </p:ext>
            </p:extLst>
          </p:nvPr>
        </p:nvGraphicFramePr>
        <p:xfrm>
          <a:off x="7668255" y="2341659"/>
          <a:ext cx="1746987" cy="1319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774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AB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AC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BA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BC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CA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n-lt"/>
                        </a:rPr>
                        <a:t>CAB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矩形 104"/>
          <p:cNvSpPr/>
          <p:nvPr/>
        </p:nvSpPr>
        <p:spPr>
          <a:xfrm>
            <a:off x="6911053" y="2865707"/>
            <a:ext cx="745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Path</a:t>
            </a:r>
            <a:endParaRPr lang="zh-CN" altLang="en-US" sz="2400" dirty="0"/>
          </a:p>
        </p:txBody>
      </p:sp>
      <p:sp>
        <p:nvSpPr>
          <p:cNvPr id="106" name="矩形 105"/>
          <p:cNvSpPr/>
          <p:nvPr/>
        </p:nvSpPr>
        <p:spPr>
          <a:xfrm>
            <a:off x="3879993" y="2221940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加入</a:t>
            </a:r>
            <a:r>
              <a:rPr lang="en-US" altLang="zh-CN" sz="2400" dirty="0">
                <a:latin typeface="+mj-ea"/>
                <a:ea typeface="+mj-ea"/>
              </a:rPr>
              <a:t>A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3800623" y="4184377"/>
                <a:ext cx="275254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23" y="4184377"/>
                <a:ext cx="275254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9547221" y="3975425"/>
                <a:ext cx="257301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221" y="3975425"/>
                <a:ext cx="2573012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01210"/>
              </p:ext>
            </p:extLst>
          </p:nvPr>
        </p:nvGraphicFramePr>
        <p:xfrm>
          <a:off x="7656898" y="3841668"/>
          <a:ext cx="1746987" cy="1319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774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AB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n-lt"/>
                        </a:rPr>
                        <a:t>ABC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BA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BC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CA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+mn-lt"/>
                        </a:rPr>
                        <a:t>CAB</a:t>
                      </a:r>
                      <a:endParaRPr lang="zh-CN" altLang="en-US" sz="20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矩形 109"/>
          <p:cNvSpPr/>
          <p:nvPr/>
        </p:nvSpPr>
        <p:spPr>
          <a:xfrm>
            <a:off x="6899696" y="4365716"/>
            <a:ext cx="745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Path</a:t>
            </a:r>
            <a:endParaRPr lang="zh-CN" altLang="en-US" sz="2400" dirty="0"/>
          </a:p>
        </p:txBody>
      </p:sp>
      <p:sp>
        <p:nvSpPr>
          <p:cNvPr id="111" name="矩形 110"/>
          <p:cNvSpPr/>
          <p:nvPr/>
        </p:nvSpPr>
        <p:spPr>
          <a:xfrm>
            <a:off x="3868636" y="3721949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加入</a:t>
            </a:r>
            <a:r>
              <a:rPr lang="en-US" altLang="zh-CN" sz="2400" dirty="0">
                <a:latin typeface="+mj-ea"/>
                <a:ea typeface="+mj-ea"/>
              </a:rPr>
              <a:t>B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3811980" y="5515783"/>
                <a:ext cx="275254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80" y="5515783"/>
                <a:ext cx="2752548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9558578" y="5306831"/>
                <a:ext cx="257301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578" y="5306831"/>
                <a:ext cx="2573012" cy="9766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4" name="表格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96848"/>
              </p:ext>
            </p:extLst>
          </p:nvPr>
        </p:nvGraphicFramePr>
        <p:xfrm>
          <a:off x="7668255" y="5173074"/>
          <a:ext cx="1746987" cy="1319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774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AB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+mn-lt"/>
                        </a:rPr>
                        <a:t>ABC</a:t>
                      </a:r>
                      <a:endParaRPr lang="zh-CN" altLang="en-US" sz="20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n-lt"/>
                        </a:rPr>
                        <a:t>BCA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BC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CA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+mn-lt"/>
                        </a:rPr>
                        <a:t>CAB</a:t>
                      </a:r>
                      <a:endParaRPr lang="zh-CN" altLang="en-US" sz="20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n-lt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矩形 114"/>
          <p:cNvSpPr/>
          <p:nvPr/>
        </p:nvSpPr>
        <p:spPr>
          <a:xfrm>
            <a:off x="6911053" y="5697122"/>
            <a:ext cx="745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Path</a:t>
            </a:r>
            <a:endParaRPr lang="zh-CN" altLang="en-US" sz="2400" dirty="0"/>
          </a:p>
        </p:txBody>
      </p:sp>
      <p:sp>
        <p:nvSpPr>
          <p:cNvPr id="116" name="矩形 115"/>
          <p:cNvSpPr/>
          <p:nvPr/>
        </p:nvSpPr>
        <p:spPr>
          <a:xfrm>
            <a:off x="3879993" y="5053355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加入</a:t>
            </a:r>
            <a:r>
              <a:rPr lang="en-US" altLang="zh-CN" sz="2400" dirty="0">
                <a:latin typeface="+mj-ea"/>
                <a:ea typeface="+mj-ea"/>
              </a:rPr>
              <a:t>C</a:t>
            </a:r>
            <a:r>
              <a:rPr lang="zh-CN" altLang="en-US" sz="2400" dirty="0">
                <a:latin typeface="+mj-ea"/>
                <a:ea typeface="+mj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036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00" grpId="0"/>
      <p:bldP spid="101" grpId="0"/>
      <p:bldP spid="102" grpId="0"/>
      <p:bldP spid="103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5" grpId="0"/>
      <p:bldP spid="1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E67A8-A63C-4AA3-9EB7-3964538F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3095"/>
            <a:ext cx="10972800" cy="685805"/>
          </a:xfrm>
        </p:spPr>
        <p:txBody>
          <a:bodyPr/>
          <a:lstStyle/>
          <a:p>
            <a:r>
              <a:rPr lang="zh-CN" altLang="en-US" dirty="0"/>
              <a:t>知识点汇总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D36DF-D11C-4190-803E-2D2F89867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6847436" y="974419"/>
            <a:ext cx="5137670" cy="4854083"/>
            <a:chOff x="6181803" y="1141047"/>
            <a:chExt cx="5137670" cy="4854083"/>
          </a:xfrm>
        </p:grpSpPr>
        <p:sp>
          <p:nvSpPr>
            <p:cNvPr id="102" name="任意多边形 101"/>
            <p:cNvSpPr/>
            <p:nvPr/>
          </p:nvSpPr>
          <p:spPr>
            <a:xfrm>
              <a:off x="9217101" y="5271745"/>
              <a:ext cx="463250" cy="425914"/>
            </a:xfrm>
            <a:custGeom>
              <a:avLst/>
              <a:gdLst>
                <a:gd name="connsiteX0" fmla="*/ 0 w 463250"/>
                <a:gd name="connsiteY0" fmla="*/ 0 h 425914"/>
                <a:gd name="connsiteX1" fmla="*/ 231625 w 463250"/>
                <a:gd name="connsiteY1" fmla="*/ 0 h 425914"/>
                <a:gd name="connsiteX2" fmla="*/ 231625 w 463250"/>
                <a:gd name="connsiteY2" fmla="*/ 425914 h 425914"/>
                <a:gd name="connsiteX3" fmla="*/ 463250 w 463250"/>
                <a:gd name="connsiteY3" fmla="*/ 425914 h 42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250" h="425914">
                  <a:moveTo>
                    <a:pt x="0" y="0"/>
                  </a:moveTo>
                  <a:lnTo>
                    <a:pt x="231625" y="0"/>
                  </a:lnTo>
                  <a:lnTo>
                    <a:pt x="231625" y="425914"/>
                  </a:lnTo>
                  <a:lnTo>
                    <a:pt x="463250" y="4259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593" tIns="197225" rIns="228593" bIns="19722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9217101" y="4845831"/>
              <a:ext cx="463250" cy="425914"/>
            </a:xfrm>
            <a:custGeom>
              <a:avLst/>
              <a:gdLst>
                <a:gd name="connsiteX0" fmla="*/ 0 w 463250"/>
                <a:gd name="connsiteY0" fmla="*/ 425914 h 425914"/>
                <a:gd name="connsiteX1" fmla="*/ 231625 w 463250"/>
                <a:gd name="connsiteY1" fmla="*/ 425914 h 425914"/>
                <a:gd name="connsiteX2" fmla="*/ 231625 w 463250"/>
                <a:gd name="connsiteY2" fmla="*/ 0 h 425914"/>
                <a:gd name="connsiteX3" fmla="*/ 463250 w 463250"/>
                <a:gd name="connsiteY3" fmla="*/ 0 h 42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250" h="425914">
                  <a:moveTo>
                    <a:pt x="0" y="425914"/>
                  </a:moveTo>
                  <a:lnTo>
                    <a:pt x="231625" y="425914"/>
                  </a:lnTo>
                  <a:lnTo>
                    <a:pt x="231625" y="0"/>
                  </a:lnTo>
                  <a:lnTo>
                    <a:pt x="463250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593" tIns="197225" rIns="228593" bIns="19722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7035015" y="3742063"/>
              <a:ext cx="519136" cy="1529682"/>
            </a:xfrm>
            <a:custGeom>
              <a:avLst/>
              <a:gdLst>
                <a:gd name="connsiteX0" fmla="*/ 0 w 519136"/>
                <a:gd name="connsiteY0" fmla="*/ 0 h 1277742"/>
                <a:gd name="connsiteX1" fmla="*/ 259568 w 519136"/>
                <a:gd name="connsiteY1" fmla="*/ 0 h 1277742"/>
                <a:gd name="connsiteX2" fmla="*/ 259568 w 519136"/>
                <a:gd name="connsiteY2" fmla="*/ 1277742 h 1277742"/>
                <a:gd name="connsiteX3" fmla="*/ 519136 w 519136"/>
                <a:gd name="connsiteY3" fmla="*/ 1277742 h 127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136" h="1277742">
                  <a:moveTo>
                    <a:pt x="0" y="0"/>
                  </a:moveTo>
                  <a:lnTo>
                    <a:pt x="259568" y="0"/>
                  </a:lnTo>
                  <a:lnTo>
                    <a:pt x="259568" y="1277742"/>
                  </a:lnTo>
                  <a:lnTo>
                    <a:pt x="519136" y="1277742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7788" tIns="604392" rIns="237790" bIns="60439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>
                <a:latin typeface="+mj-ea"/>
                <a:ea typeface="+mj-ea"/>
              </a:endParaRPr>
            </a:p>
          </p:txBody>
        </p:sp>
        <p:sp>
          <p:nvSpPr>
            <p:cNvPr id="105" name="任意多边形 104"/>
            <p:cNvSpPr/>
            <p:nvPr/>
          </p:nvSpPr>
          <p:spPr>
            <a:xfrm>
              <a:off x="9217101" y="2716261"/>
              <a:ext cx="463250" cy="1277742"/>
            </a:xfrm>
            <a:custGeom>
              <a:avLst/>
              <a:gdLst>
                <a:gd name="connsiteX0" fmla="*/ 0 w 463250"/>
                <a:gd name="connsiteY0" fmla="*/ 0 h 1277742"/>
                <a:gd name="connsiteX1" fmla="*/ 231625 w 463250"/>
                <a:gd name="connsiteY1" fmla="*/ 0 h 1277742"/>
                <a:gd name="connsiteX2" fmla="*/ 231625 w 463250"/>
                <a:gd name="connsiteY2" fmla="*/ 1277742 h 1277742"/>
                <a:gd name="connsiteX3" fmla="*/ 463250 w 463250"/>
                <a:gd name="connsiteY3" fmla="*/ 1277742 h 127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250" h="1277742">
                  <a:moveTo>
                    <a:pt x="0" y="0"/>
                  </a:moveTo>
                  <a:lnTo>
                    <a:pt x="231625" y="0"/>
                  </a:lnTo>
                  <a:lnTo>
                    <a:pt x="231625" y="1277742"/>
                  </a:lnTo>
                  <a:lnTo>
                    <a:pt x="463250" y="1277742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0347" tIns="604893" rIns="210347" bIns="60489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9217101" y="2716261"/>
              <a:ext cx="463250" cy="425914"/>
            </a:xfrm>
            <a:custGeom>
              <a:avLst/>
              <a:gdLst>
                <a:gd name="connsiteX0" fmla="*/ 0 w 463250"/>
                <a:gd name="connsiteY0" fmla="*/ 0 h 425914"/>
                <a:gd name="connsiteX1" fmla="*/ 231625 w 463250"/>
                <a:gd name="connsiteY1" fmla="*/ 0 h 425914"/>
                <a:gd name="connsiteX2" fmla="*/ 231625 w 463250"/>
                <a:gd name="connsiteY2" fmla="*/ 425914 h 425914"/>
                <a:gd name="connsiteX3" fmla="*/ 463250 w 463250"/>
                <a:gd name="connsiteY3" fmla="*/ 425914 h 42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250" h="425914">
                  <a:moveTo>
                    <a:pt x="0" y="0"/>
                  </a:moveTo>
                  <a:lnTo>
                    <a:pt x="231625" y="0"/>
                  </a:lnTo>
                  <a:lnTo>
                    <a:pt x="231625" y="425914"/>
                  </a:lnTo>
                  <a:lnTo>
                    <a:pt x="463250" y="42591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593" tIns="197225" rIns="228593" bIns="19722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9217101" y="2290347"/>
              <a:ext cx="463250" cy="425914"/>
            </a:xfrm>
            <a:custGeom>
              <a:avLst/>
              <a:gdLst>
                <a:gd name="connsiteX0" fmla="*/ 0 w 463250"/>
                <a:gd name="connsiteY0" fmla="*/ 425914 h 425914"/>
                <a:gd name="connsiteX1" fmla="*/ 231625 w 463250"/>
                <a:gd name="connsiteY1" fmla="*/ 425914 h 425914"/>
                <a:gd name="connsiteX2" fmla="*/ 231625 w 463250"/>
                <a:gd name="connsiteY2" fmla="*/ 0 h 425914"/>
                <a:gd name="connsiteX3" fmla="*/ 463250 w 463250"/>
                <a:gd name="connsiteY3" fmla="*/ 0 h 42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250" h="425914">
                  <a:moveTo>
                    <a:pt x="0" y="425914"/>
                  </a:moveTo>
                  <a:lnTo>
                    <a:pt x="231625" y="425914"/>
                  </a:lnTo>
                  <a:lnTo>
                    <a:pt x="231625" y="0"/>
                  </a:lnTo>
                  <a:lnTo>
                    <a:pt x="463250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593" tIns="197225" rIns="228593" bIns="19722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9217101" y="1438519"/>
              <a:ext cx="463250" cy="1277742"/>
            </a:xfrm>
            <a:custGeom>
              <a:avLst/>
              <a:gdLst>
                <a:gd name="connsiteX0" fmla="*/ 0 w 463250"/>
                <a:gd name="connsiteY0" fmla="*/ 1277742 h 1277742"/>
                <a:gd name="connsiteX1" fmla="*/ 231625 w 463250"/>
                <a:gd name="connsiteY1" fmla="*/ 1277742 h 1277742"/>
                <a:gd name="connsiteX2" fmla="*/ 231625 w 463250"/>
                <a:gd name="connsiteY2" fmla="*/ 0 h 1277742"/>
                <a:gd name="connsiteX3" fmla="*/ 463250 w 463250"/>
                <a:gd name="connsiteY3" fmla="*/ 0 h 127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250" h="1277742">
                  <a:moveTo>
                    <a:pt x="0" y="1277742"/>
                  </a:moveTo>
                  <a:lnTo>
                    <a:pt x="231625" y="1277742"/>
                  </a:lnTo>
                  <a:lnTo>
                    <a:pt x="231625" y="0"/>
                  </a:lnTo>
                  <a:lnTo>
                    <a:pt x="463250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0347" tIns="604893" rIns="210347" bIns="60489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09" name="任意多边形 108"/>
            <p:cNvSpPr/>
            <p:nvPr/>
          </p:nvSpPr>
          <p:spPr>
            <a:xfrm>
              <a:off x="7035015" y="2716261"/>
              <a:ext cx="519136" cy="1025802"/>
            </a:xfrm>
            <a:custGeom>
              <a:avLst/>
              <a:gdLst>
                <a:gd name="connsiteX0" fmla="*/ 0 w 519136"/>
                <a:gd name="connsiteY0" fmla="*/ 1277742 h 1277742"/>
                <a:gd name="connsiteX1" fmla="*/ 259568 w 519136"/>
                <a:gd name="connsiteY1" fmla="*/ 1277742 h 1277742"/>
                <a:gd name="connsiteX2" fmla="*/ 259568 w 519136"/>
                <a:gd name="connsiteY2" fmla="*/ 0 h 1277742"/>
                <a:gd name="connsiteX3" fmla="*/ 519136 w 519136"/>
                <a:gd name="connsiteY3" fmla="*/ 0 h 127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136" h="1277742">
                  <a:moveTo>
                    <a:pt x="0" y="1277742"/>
                  </a:moveTo>
                  <a:lnTo>
                    <a:pt x="259568" y="1277742"/>
                  </a:lnTo>
                  <a:lnTo>
                    <a:pt x="259568" y="0"/>
                  </a:lnTo>
                  <a:lnTo>
                    <a:pt x="519136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7788" tIns="604392" rIns="237790" bIns="60439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>
                <a:latin typeface="+mj-ea"/>
                <a:ea typeface="+mj-ea"/>
              </a:endParaRPr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6181803" y="3309346"/>
              <a:ext cx="859237" cy="860551"/>
            </a:xfrm>
            <a:custGeom>
              <a:avLst/>
              <a:gdLst>
                <a:gd name="connsiteX0" fmla="*/ 0 w 859237"/>
                <a:gd name="connsiteY0" fmla="*/ 430276 h 860551"/>
                <a:gd name="connsiteX1" fmla="*/ 429619 w 859237"/>
                <a:gd name="connsiteY1" fmla="*/ 0 h 860551"/>
                <a:gd name="connsiteX2" fmla="*/ 859238 w 859237"/>
                <a:gd name="connsiteY2" fmla="*/ 430276 h 860551"/>
                <a:gd name="connsiteX3" fmla="*/ 429619 w 859237"/>
                <a:gd name="connsiteY3" fmla="*/ 860552 h 860551"/>
                <a:gd name="connsiteX4" fmla="*/ 0 w 859237"/>
                <a:gd name="connsiteY4" fmla="*/ 430276 h 86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237" h="860551">
                  <a:moveTo>
                    <a:pt x="0" y="430276"/>
                  </a:moveTo>
                  <a:cubicBezTo>
                    <a:pt x="0" y="192641"/>
                    <a:pt x="192347" y="0"/>
                    <a:pt x="429619" y="0"/>
                  </a:cubicBezTo>
                  <a:cubicBezTo>
                    <a:pt x="666891" y="0"/>
                    <a:pt x="859238" y="192641"/>
                    <a:pt x="859238" y="430276"/>
                  </a:cubicBezTo>
                  <a:cubicBezTo>
                    <a:pt x="859238" y="667911"/>
                    <a:pt x="666891" y="860552"/>
                    <a:pt x="429619" y="860552"/>
                  </a:cubicBezTo>
                  <a:cubicBezTo>
                    <a:pt x="192347" y="860552"/>
                    <a:pt x="0" y="667911"/>
                    <a:pt x="0" y="430276"/>
                  </a:cubicBezTo>
                  <a:close/>
                </a:path>
              </a:pathLst>
            </a:custGeom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1232" tIns="151425" rIns="151232" bIns="151425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000" kern="1200" dirty="0">
                  <a:latin typeface="+mj-ea"/>
                  <a:ea typeface="+mj-ea"/>
                </a:rPr>
                <a:t>图</a:t>
              </a:r>
            </a:p>
          </p:txBody>
        </p:sp>
        <p:sp>
          <p:nvSpPr>
            <p:cNvPr id="111" name="任意多边形 110"/>
            <p:cNvSpPr/>
            <p:nvPr/>
          </p:nvSpPr>
          <p:spPr>
            <a:xfrm>
              <a:off x="7554151" y="2418789"/>
              <a:ext cx="1662950" cy="594943"/>
            </a:xfrm>
            <a:custGeom>
              <a:avLst/>
              <a:gdLst>
                <a:gd name="connsiteX0" fmla="*/ 99159 w 1662950"/>
                <a:gd name="connsiteY0" fmla="*/ 0 h 594943"/>
                <a:gd name="connsiteX1" fmla="*/ 1563791 w 1662950"/>
                <a:gd name="connsiteY1" fmla="*/ 0 h 594943"/>
                <a:gd name="connsiteX2" fmla="*/ 1662950 w 1662950"/>
                <a:gd name="connsiteY2" fmla="*/ 99159 h 594943"/>
                <a:gd name="connsiteX3" fmla="*/ 1662950 w 1662950"/>
                <a:gd name="connsiteY3" fmla="*/ 594943 h 594943"/>
                <a:gd name="connsiteX4" fmla="*/ 1662950 w 1662950"/>
                <a:gd name="connsiteY4" fmla="*/ 594943 h 594943"/>
                <a:gd name="connsiteX5" fmla="*/ 0 w 1662950"/>
                <a:gd name="connsiteY5" fmla="*/ 594943 h 594943"/>
                <a:gd name="connsiteX6" fmla="*/ 0 w 1662950"/>
                <a:gd name="connsiteY6" fmla="*/ 594943 h 594943"/>
                <a:gd name="connsiteX7" fmla="*/ 0 w 1662950"/>
                <a:gd name="connsiteY7" fmla="*/ 99159 h 594943"/>
                <a:gd name="connsiteX8" fmla="*/ 99159 w 1662950"/>
                <a:gd name="connsiteY8" fmla="*/ 0 h 5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950" h="594943">
                  <a:moveTo>
                    <a:pt x="99159" y="0"/>
                  </a:moveTo>
                  <a:lnTo>
                    <a:pt x="1563791" y="0"/>
                  </a:lnTo>
                  <a:cubicBezTo>
                    <a:pt x="1618555" y="0"/>
                    <a:pt x="1662950" y="44395"/>
                    <a:pt x="1662950" y="99159"/>
                  </a:cubicBezTo>
                  <a:lnTo>
                    <a:pt x="1662950" y="594943"/>
                  </a:lnTo>
                  <a:lnTo>
                    <a:pt x="1662950" y="594943"/>
                  </a:lnTo>
                  <a:lnTo>
                    <a:pt x="0" y="594943"/>
                  </a:lnTo>
                  <a:lnTo>
                    <a:pt x="0" y="594943"/>
                  </a:lnTo>
                  <a:lnTo>
                    <a:pt x="0" y="99159"/>
                  </a:lnTo>
                  <a:cubicBezTo>
                    <a:pt x="0" y="44395"/>
                    <a:pt x="44395" y="0"/>
                    <a:pt x="99159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823" tIns="46823" rIns="46823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latin typeface="+mj-ea"/>
                  <a:ea typeface="+mj-ea"/>
                </a:rPr>
                <a:t>存储结构</a:t>
              </a:r>
            </a:p>
          </p:txBody>
        </p:sp>
        <p:sp>
          <p:nvSpPr>
            <p:cNvPr id="112" name="任意多边形 111"/>
            <p:cNvSpPr/>
            <p:nvPr/>
          </p:nvSpPr>
          <p:spPr>
            <a:xfrm>
              <a:off x="9680352" y="1141047"/>
              <a:ext cx="1639121" cy="594943"/>
            </a:xfrm>
            <a:custGeom>
              <a:avLst/>
              <a:gdLst>
                <a:gd name="connsiteX0" fmla="*/ 99159 w 1639121"/>
                <a:gd name="connsiteY0" fmla="*/ 0 h 594943"/>
                <a:gd name="connsiteX1" fmla="*/ 1539962 w 1639121"/>
                <a:gd name="connsiteY1" fmla="*/ 0 h 594943"/>
                <a:gd name="connsiteX2" fmla="*/ 1639121 w 1639121"/>
                <a:gd name="connsiteY2" fmla="*/ 99159 h 594943"/>
                <a:gd name="connsiteX3" fmla="*/ 1639121 w 1639121"/>
                <a:gd name="connsiteY3" fmla="*/ 594943 h 594943"/>
                <a:gd name="connsiteX4" fmla="*/ 1639121 w 1639121"/>
                <a:gd name="connsiteY4" fmla="*/ 594943 h 594943"/>
                <a:gd name="connsiteX5" fmla="*/ 0 w 1639121"/>
                <a:gd name="connsiteY5" fmla="*/ 594943 h 594943"/>
                <a:gd name="connsiteX6" fmla="*/ 0 w 1639121"/>
                <a:gd name="connsiteY6" fmla="*/ 594943 h 594943"/>
                <a:gd name="connsiteX7" fmla="*/ 0 w 1639121"/>
                <a:gd name="connsiteY7" fmla="*/ 99159 h 594943"/>
                <a:gd name="connsiteX8" fmla="*/ 99159 w 1639121"/>
                <a:gd name="connsiteY8" fmla="*/ 0 h 5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9121" h="594943">
                  <a:moveTo>
                    <a:pt x="99159" y="0"/>
                  </a:moveTo>
                  <a:lnTo>
                    <a:pt x="1539962" y="0"/>
                  </a:lnTo>
                  <a:cubicBezTo>
                    <a:pt x="1594726" y="0"/>
                    <a:pt x="1639121" y="44395"/>
                    <a:pt x="1639121" y="99159"/>
                  </a:cubicBezTo>
                  <a:lnTo>
                    <a:pt x="1639121" y="594943"/>
                  </a:lnTo>
                  <a:lnTo>
                    <a:pt x="1639121" y="594943"/>
                  </a:lnTo>
                  <a:lnTo>
                    <a:pt x="0" y="594943"/>
                  </a:lnTo>
                  <a:lnTo>
                    <a:pt x="0" y="594943"/>
                  </a:lnTo>
                  <a:lnTo>
                    <a:pt x="0" y="99159"/>
                  </a:lnTo>
                  <a:cubicBezTo>
                    <a:pt x="0" y="44395"/>
                    <a:pt x="44395" y="0"/>
                    <a:pt x="99159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283" tIns="44283" rIns="44283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>
                  <a:latin typeface="+mj-ea"/>
                  <a:ea typeface="+mj-ea"/>
                </a:rPr>
                <a:t>邻接矩阵</a:t>
              </a:r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9680352" y="1992875"/>
              <a:ext cx="1639121" cy="594943"/>
            </a:xfrm>
            <a:custGeom>
              <a:avLst/>
              <a:gdLst>
                <a:gd name="connsiteX0" fmla="*/ 99159 w 1639121"/>
                <a:gd name="connsiteY0" fmla="*/ 0 h 594943"/>
                <a:gd name="connsiteX1" fmla="*/ 1539962 w 1639121"/>
                <a:gd name="connsiteY1" fmla="*/ 0 h 594943"/>
                <a:gd name="connsiteX2" fmla="*/ 1639121 w 1639121"/>
                <a:gd name="connsiteY2" fmla="*/ 99159 h 594943"/>
                <a:gd name="connsiteX3" fmla="*/ 1639121 w 1639121"/>
                <a:gd name="connsiteY3" fmla="*/ 594943 h 594943"/>
                <a:gd name="connsiteX4" fmla="*/ 1639121 w 1639121"/>
                <a:gd name="connsiteY4" fmla="*/ 594943 h 594943"/>
                <a:gd name="connsiteX5" fmla="*/ 0 w 1639121"/>
                <a:gd name="connsiteY5" fmla="*/ 594943 h 594943"/>
                <a:gd name="connsiteX6" fmla="*/ 0 w 1639121"/>
                <a:gd name="connsiteY6" fmla="*/ 594943 h 594943"/>
                <a:gd name="connsiteX7" fmla="*/ 0 w 1639121"/>
                <a:gd name="connsiteY7" fmla="*/ 99159 h 594943"/>
                <a:gd name="connsiteX8" fmla="*/ 99159 w 1639121"/>
                <a:gd name="connsiteY8" fmla="*/ 0 h 5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9121" h="594943">
                  <a:moveTo>
                    <a:pt x="99159" y="0"/>
                  </a:moveTo>
                  <a:lnTo>
                    <a:pt x="1539962" y="0"/>
                  </a:lnTo>
                  <a:cubicBezTo>
                    <a:pt x="1594726" y="0"/>
                    <a:pt x="1639121" y="44395"/>
                    <a:pt x="1639121" y="99159"/>
                  </a:cubicBezTo>
                  <a:lnTo>
                    <a:pt x="1639121" y="594943"/>
                  </a:lnTo>
                  <a:lnTo>
                    <a:pt x="1639121" y="594943"/>
                  </a:lnTo>
                  <a:lnTo>
                    <a:pt x="0" y="594943"/>
                  </a:lnTo>
                  <a:lnTo>
                    <a:pt x="0" y="594943"/>
                  </a:lnTo>
                  <a:lnTo>
                    <a:pt x="0" y="99159"/>
                  </a:lnTo>
                  <a:cubicBezTo>
                    <a:pt x="0" y="44395"/>
                    <a:pt x="44395" y="0"/>
                    <a:pt x="99159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283" tIns="44283" rIns="44283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>
                  <a:latin typeface="+mj-ea"/>
                  <a:ea typeface="+mj-ea"/>
                </a:rPr>
                <a:t>邻接表</a:t>
              </a:r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9680352" y="2844703"/>
              <a:ext cx="1639121" cy="594943"/>
            </a:xfrm>
            <a:custGeom>
              <a:avLst/>
              <a:gdLst>
                <a:gd name="connsiteX0" fmla="*/ 99159 w 1639121"/>
                <a:gd name="connsiteY0" fmla="*/ 0 h 594943"/>
                <a:gd name="connsiteX1" fmla="*/ 1539962 w 1639121"/>
                <a:gd name="connsiteY1" fmla="*/ 0 h 594943"/>
                <a:gd name="connsiteX2" fmla="*/ 1639121 w 1639121"/>
                <a:gd name="connsiteY2" fmla="*/ 99159 h 594943"/>
                <a:gd name="connsiteX3" fmla="*/ 1639121 w 1639121"/>
                <a:gd name="connsiteY3" fmla="*/ 594943 h 594943"/>
                <a:gd name="connsiteX4" fmla="*/ 1639121 w 1639121"/>
                <a:gd name="connsiteY4" fmla="*/ 594943 h 594943"/>
                <a:gd name="connsiteX5" fmla="*/ 0 w 1639121"/>
                <a:gd name="connsiteY5" fmla="*/ 594943 h 594943"/>
                <a:gd name="connsiteX6" fmla="*/ 0 w 1639121"/>
                <a:gd name="connsiteY6" fmla="*/ 594943 h 594943"/>
                <a:gd name="connsiteX7" fmla="*/ 0 w 1639121"/>
                <a:gd name="connsiteY7" fmla="*/ 99159 h 594943"/>
                <a:gd name="connsiteX8" fmla="*/ 99159 w 1639121"/>
                <a:gd name="connsiteY8" fmla="*/ 0 h 5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9121" h="594943">
                  <a:moveTo>
                    <a:pt x="99159" y="0"/>
                  </a:moveTo>
                  <a:lnTo>
                    <a:pt x="1539962" y="0"/>
                  </a:lnTo>
                  <a:cubicBezTo>
                    <a:pt x="1594726" y="0"/>
                    <a:pt x="1639121" y="44395"/>
                    <a:pt x="1639121" y="99159"/>
                  </a:cubicBezTo>
                  <a:lnTo>
                    <a:pt x="1639121" y="594943"/>
                  </a:lnTo>
                  <a:lnTo>
                    <a:pt x="1639121" y="594943"/>
                  </a:lnTo>
                  <a:lnTo>
                    <a:pt x="0" y="594943"/>
                  </a:lnTo>
                  <a:lnTo>
                    <a:pt x="0" y="594943"/>
                  </a:lnTo>
                  <a:lnTo>
                    <a:pt x="0" y="99159"/>
                  </a:lnTo>
                  <a:cubicBezTo>
                    <a:pt x="0" y="44395"/>
                    <a:pt x="44395" y="0"/>
                    <a:pt x="99159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283" tIns="44283" rIns="44283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>
                  <a:latin typeface="+mj-ea"/>
                  <a:ea typeface="+mj-ea"/>
                </a:rPr>
                <a:t>十字链表</a:t>
              </a:r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9680352" y="3696531"/>
              <a:ext cx="1639121" cy="594943"/>
            </a:xfrm>
            <a:custGeom>
              <a:avLst/>
              <a:gdLst>
                <a:gd name="connsiteX0" fmla="*/ 99159 w 1639121"/>
                <a:gd name="connsiteY0" fmla="*/ 0 h 594943"/>
                <a:gd name="connsiteX1" fmla="*/ 1539962 w 1639121"/>
                <a:gd name="connsiteY1" fmla="*/ 0 h 594943"/>
                <a:gd name="connsiteX2" fmla="*/ 1639121 w 1639121"/>
                <a:gd name="connsiteY2" fmla="*/ 99159 h 594943"/>
                <a:gd name="connsiteX3" fmla="*/ 1639121 w 1639121"/>
                <a:gd name="connsiteY3" fmla="*/ 594943 h 594943"/>
                <a:gd name="connsiteX4" fmla="*/ 1639121 w 1639121"/>
                <a:gd name="connsiteY4" fmla="*/ 594943 h 594943"/>
                <a:gd name="connsiteX5" fmla="*/ 0 w 1639121"/>
                <a:gd name="connsiteY5" fmla="*/ 594943 h 594943"/>
                <a:gd name="connsiteX6" fmla="*/ 0 w 1639121"/>
                <a:gd name="connsiteY6" fmla="*/ 594943 h 594943"/>
                <a:gd name="connsiteX7" fmla="*/ 0 w 1639121"/>
                <a:gd name="connsiteY7" fmla="*/ 99159 h 594943"/>
                <a:gd name="connsiteX8" fmla="*/ 99159 w 1639121"/>
                <a:gd name="connsiteY8" fmla="*/ 0 h 5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9121" h="594943">
                  <a:moveTo>
                    <a:pt x="99159" y="0"/>
                  </a:moveTo>
                  <a:lnTo>
                    <a:pt x="1539962" y="0"/>
                  </a:lnTo>
                  <a:cubicBezTo>
                    <a:pt x="1594726" y="0"/>
                    <a:pt x="1639121" y="44395"/>
                    <a:pt x="1639121" y="99159"/>
                  </a:cubicBezTo>
                  <a:lnTo>
                    <a:pt x="1639121" y="594943"/>
                  </a:lnTo>
                  <a:lnTo>
                    <a:pt x="1639121" y="594943"/>
                  </a:lnTo>
                  <a:lnTo>
                    <a:pt x="0" y="594943"/>
                  </a:lnTo>
                  <a:lnTo>
                    <a:pt x="0" y="594943"/>
                  </a:lnTo>
                  <a:lnTo>
                    <a:pt x="0" y="99159"/>
                  </a:lnTo>
                  <a:cubicBezTo>
                    <a:pt x="0" y="44395"/>
                    <a:pt x="44395" y="0"/>
                    <a:pt x="99159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283" tIns="44283" rIns="44283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>
                  <a:latin typeface="+mj-ea"/>
                  <a:ea typeface="+mj-ea"/>
                </a:rPr>
                <a:t>邻接多重表</a:t>
              </a:r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7554151" y="4974273"/>
              <a:ext cx="1662950" cy="594943"/>
            </a:xfrm>
            <a:custGeom>
              <a:avLst/>
              <a:gdLst>
                <a:gd name="connsiteX0" fmla="*/ 99159 w 1662950"/>
                <a:gd name="connsiteY0" fmla="*/ 0 h 594943"/>
                <a:gd name="connsiteX1" fmla="*/ 1563791 w 1662950"/>
                <a:gd name="connsiteY1" fmla="*/ 0 h 594943"/>
                <a:gd name="connsiteX2" fmla="*/ 1662950 w 1662950"/>
                <a:gd name="connsiteY2" fmla="*/ 99159 h 594943"/>
                <a:gd name="connsiteX3" fmla="*/ 1662950 w 1662950"/>
                <a:gd name="connsiteY3" fmla="*/ 594943 h 594943"/>
                <a:gd name="connsiteX4" fmla="*/ 1662950 w 1662950"/>
                <a:gd name="connsiteY4" fmla="*/ 594943 h 594943"/>
                <a:gd name="connsiteX5" fmla="*/ 0 w 1662950"/>
                <a:gd name="connsiteY5" fmla="*/ 594943 h 594943"/>
                <a:gd name="connsiteX6" fmla="*/ 0 w 1662950"/>
                <a:gd name="connsiteY6" fmla="*/ 594943 h 594943"/>
                <a:gd name="connsiteX7" fmla="*/ 0 w 1662950"/>
                <a:gd name="connsiteY7" fmla="*/ 99159 h 594943"/>
                <a:gd name="connsiteX8" fmla="*/ 99159 w 1662950"/>
                <a:gd name="connsiteY8" fmla="*/ 0 h 5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950" h="594943">
                  <a:moveTo>
                    <a:pt x="99159" y="0"/>
                  </a:moveTo>
                  <a:lnTo>
                    <a:pt x="1563791" y="0"/>
                  </a:lnTo>
                  <a:cubicBezTo>
                    <a:pt x="1618555" y="0"/>
                    <a:pt x="1662950" y="44395"/>
                    <a:pt x="1662950" y="99159"/>
                  </a:cubicBezTo>
                  <a:lnTo>
                    <a:pt x="1662950" y="594943"/>
                  </a:lnTo>
                  <a:lnTo>
                    <a:pt x="1662950" y="594943"/>
                  </a:lnTo>
                  <a:lnTo>
                    <a:pt x="0" y="594943"/>
                  </a:lnTo>
                  <a:lnTo>
                    <a:pt x="0" y="594943"/>
                  </a:lnTo>
                  <a:lnTo>
                    <a:pt x="0" y="99159"/>
                  </a:lnTo>
                  <a:cubicBezTo>
                    <a:pt x="0" y="44395"/>
                    <a:pt x="44395" y="0"/>
                    <a:pt x="99159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823" tIns="46823" rIns="46823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latin typeface="+mj-ea"/>
                  <a:ea typeface="+mj-ea"/>
                </a:rPr>
                <a:t>遍历</a:t>
              </a: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9680352" y="4548359"/>
              <a:ext cx="1639121" cy="594943"/>
            </a:xfrm>
            <a:custGeom>
              <a:avLst/>
              <a:gdLst>
                <a:gd name="connsiteX0" fmla="*/ 99159 w 1639121"/>
                <a:gd name="connsiteY0" fmla="*/ 0 h 594943"/>
                <a:gd name="connsiteX1" fmla="*/ 1539962 w 1639121"/>
                <a:gd name="connsiteY1" fmla="*/ 0 h 594943"/>
                <a:gd name="connsiteX2" fmla="*/ 1639121 w 1639121"/>
                <a:gd name="connsiteY2" fmla="*/ 99159 h 594943"/>
                <a:gd name="connsiteX3" fmla="*/ 1639121 w 1639121"/>
                <a:gd name="connsiteY3" fmla="*/ 594943 h 594943"/>
                <a:gd name="connsiteX4" fmla="*/ 1639121 w 1639121"/>
                <a:gd name="connsiteY4" fmla="*/ 594943 h 594943"/>
                <a:gd name="connsiteX5" fmla="*/ 0 w 1639121"/>
                <a:gd name="connsiteY5" fmla="*/ 594943 h 594943"/>
                <a:gd name="connsiteX6" fmla="*/ 0 w 1639121"/>
                <a:gd name="connsiteY6" fmla="*/ 594943 h 594943"/>
                <a:gd name="connsiteX7" fmla="*/ 0 w 1639121"/>
                <a:gd name="connsiteY7" fmla="*/ 99159 h 594943"/>
                <a:gd name="connsiteX8" fmla="*/ 99159 w 1639121"/>
                <a:gd name="connsiteY8" fmla="*/ 0 h 5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9121" h="594943">
                  <a:moveTo>
                    <a:pt x="99159" y="0"/>
                  </a:moveTo>
                  <a:lnTo>
                    <a:pt x="1539962" y="0"/>
                  </a:lnTo>
                  <a:cubicBezTo>
                    <a:pt x="1594726" y="0"/>
                    <a:pt x="1639121" y="44395"/>
                    <a:pt x="1639121" y="99159"/>
                  </a:cubicBezTo>
                  <a:lnTo>
                    <a:pt x="1639121" y="594943"/>
                  </a:lnTo>
                  <a:lnTo>
                    <a:pt x="1639121" y="594943"/>
                  </a:lnTo>
                  <a:lnTo>
                    <a:pt x="0" y="594943"/>
                  </a:lnTo>
                  <a:lnTo>
                    <a:pt x="0" y="594943"/>
                  </a:lnTo>
                  <a:lnTo>
                    <a:pt x="0" y="99159"/>
                  </a:lnTo>
                  <a:cubicBezTo>
                    <a:pt x="0" y="44395"/>
                    <a:pt x="44395" y="0"/>
                    <a:pt x="99159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283" tIns="44283" rIns="44283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>
                  <a:latin typeface="+mj-ea"/>
                  <a:ea typeface="+mj-ea"/>
                </a:rPr>
                <a:t>深度优先</a:t>
              </a:r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9680352" y="5400187"/>
              <a:ext cx="1639121" cy="594943"/>
            </a:xfrm>
            <a:custGeom>
              <a:avLst/>
              <a:gdLst>
                <a:gd name="connsiteX0" fmla="*/ 99159 w 1639121"/>
                <a:gd name="connsiteY0" fmla="*/ 0 h 594943"/>
                <a:gd name="connsiteX1" fmla="*/ 1539962 w 1639121"/>
                <a:gd name="connsiteY1" fmla="*/ 0 h 594943"/>
                <a:gd name="connsiteX2" fmla="*/ 1639121 w 1639121"/>
                <a:gd name="connsiteY2" fmla="*/ 99159 h 594943"/>
                <a:gd name="connsiteX3" fmla="*/ 1639121 w 1639121"/>
                <a:gd name="connsiteY3" fmla="*/ 594943 h 594943"/>
                <a:gd name="connsiteX4" fmla="*/ 1639121 w 1639121"/>
                <a:gd name="connsiteY4" fmla="*/ 594943 h 594943"/>
                <a:gd name="connsiteX5" fmla="*/ 0 w 1639121"/>
                <a:gd name="connsiteY5" fmla="*/ 594943 h 594943"/>
                <a:gd name="connsiteX6" fmla="*/ 0 w 1639121"/>
                <a:gd name="connsiteY6" fmla="*/ 594943 h 594943"/>
                <a:gd name="connsiteX7" fmla="*/ 0 w 1639121"/>
                <a:gd name="connsiteY7" fmla="*/ 99159 h 594943"/>
                <a:gd name="connsiteX8" fmla="*/ 99159 w 1639121"/>
                <a:gd name="connsiteY8" fmla="*/ 0 h 5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9121" h="594943">
                  <a:moveTo>
                    <a:pt x="99159" y="0"/>
                  </a:moveTo>
                  <a:lnTo>
                    <a:pt x="1539962" y="0"/>
                  </a:lnTo>
                  <a:cubicBezTo>
                    <a:pt x="1594726" y="0"/>
                    <a:pt x="1639121" y="44395"/>
                    <a:pt x="1639121" y="99159"/>
                  </a:cubicBezTo>
                  <a:lnTo>
                    <a:pt x="1639121" y="594943"/>
                  </a:lnTo>
                  <a:lnTo>
                    <a:pt x="1639121" y="594943"/>
                  </a:lnTo>
                  <a:lnTo>
                    <a:pt x="0" y="594943"/>
                  </a:lnTo>
                  <a:lnTo>
                    <a:pt x="0" y="594943"/>
                  </a:lnTo>
                  <a:lnTo>
                    <a:pt x="0" y="99159"/>
                  </a:lnTo>
                  <a:cubicBezTo>
                    <a:pt x="0" y="44395"/>
                    <a:pt x="44395" y="0"/>
                    <a:pt x="99159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283" tIns="44283" rIns="44283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>
                  <a:latin typeface="+mj-ea"/>
                  <a:ea typeface="+mj-ea"/>
                </a:rPr>
                <a:t>宽度优先</a:t>
              </a:r>
            </a:p>
          </p:txBody>
        </p:sp>
      </p:grpSp>
      <p:sp>
        <p:nvSpPr>
          <p:cNvPr id="64" name="任意多边形 63"/>
          <p:cNvSpPr/>
          <p:nvPr/>
        </p:nvSpPr>
        <p:spPr>
          <a:xfrm flipH="1">
            <a:off x="1934935" y="5898842"/>
            <a:ext cx="451134" cy="429815"/>
          </a:xfrm>
          <a:custGeom>
            <a:avLst/>
            <a:gdLst>
              <a:gd name="connsiteX0" fmla="*/ 0 w 451134"/>
              <a:gd name="connsiteY0" fmla="*/ 0 h 429815"/>
              <a:gd name="connsiteX1" fmla="*/ 225567 w 451134"/>
              <a:gd name="connsiteY1" fmla="*/ 0 h 429815"/>
              <a:gd name="connsiteX2" fmla="*/ 225567 w 451134"/>
              <a:gd name="connsiteY2" fmla="*/ 429815 h 429815"/>
              <a:gd name="connsiteX3" fmla="*/ 451134 w 451134"/>
              <a:gd name="connsiteY3" fmla="*/ 429815 h 42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429815">
                <a:moveTo>
                  <a:pt x="0" y="0"/>
                </a:moveTo>
                <a:lnTo>
                  <a:pt x="225567" y="0"/>
                </a:lnTo>
                <a:lnTo>
                  <a:pt x="225567" y="429815"/>
                </a:lnTo>
                <a:lnTo>
                  <a:pt x="451134" y="429815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690" tIns="199331" rIns="222689" bIns="19932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65" name="任意多边形 64"/>
          <p:cNvSpPr/>
          <p:nvPr/>
        </p:nvSpPr>
        <p:spPr>
          <a:xfrm flipH="1">
            <a:off x="1934935" y="5469027"/>
            <a:ext cx="451134" cy="429815"/>
          </a:xfrm>
          <a:custGeom>
            <a:avLst/>
            <a:gdLst>
              <a:gd name="connsiteX0" fmla="*/ 0 w 451134"/>
              <a:gd name="connsiteY0" fmla="*/ 429815 h 429815"/>
              <a:gd name="connsiteX1" fmla="*/ 225567 w 451134"/>
              <a:gd name="connsiteY1" fmla="*/ 429815 h 429815"/>
              <a:gd name="connsiteX2" fmla="*/ 225567 w 451134"/>
              <a:gd name="connsiteY2" fmla="*/ 0 h 429815"/>
              <a:gd name="connsiteX3" fmla="*/ 451134 w 451134"/>
              <a:gd name="connsiteY3" fmla="*/ 0 h 42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429815">
                <a:moveTo>
                  <a:pt x="0" y="429815"/>
                </a:moveTo>
                <a:lnTo>
                  <a:pt x="225567" y="429815"/>
                </a:lnTo>
                <a:lnTo>
                  <a:pt x="225567" y="0"/>
                </a:lnTo>
                <a:lnTo>
                  <a:pt x="451134" y="0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690" tIns="199330" rIns="222689" bIns="19933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66" name="任意多边形 65"/>
          <p:cNvSpPr/>
          <p:nvPr/>
        </p:nvSpPr>
        <p:spPr>
          <a:xfrm flipH="1">
            <a:off x="3616482" y="5166255"/>
            <a:ext cx="451134" cy="859631"/>
          </a:xfrm>
          <a:custGeom>
            <a:avLst/>
            <a:gdLst>
              <a:gd name="connsiteX0" fmla="*/ 0 w 451134"/>
              <a:gd name="connsiteY0" fmla="*/ 0 h 859631"/>
              <a:gd name="connsiteX1" fmla="*/ 225567 w 451134"/>
              <a:gd name="connsiteY1" fmla="*/ 0 h 859631"/>
              <a:gd name="connsiteX2" fmla="*/ 225567 w 451134"/>
              <a:gd name="connsiteY2" fmla="*/ 859631 h 859631"/>
              <a:gd name="connsiteX3" fmla="*/ 451134 w 451134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859631">
                <a:moveTo>
                  <a:pt x="0" y="0"/>
                </a:moveTo>
                <a:lnTo>
                  <a:pt x="225567" y="0"/>
                </a:lnTo>
                <a:lnTo>
                  <a:pt x="225567" y="859631"/>
                </a:lnTo>
                <a:lnTo>
                  <a:pt x="451134" y="859631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997" tIns="405545" rIns="213997" bIns="40554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67" name="任意多边形 66"/>
          <p:cNvSpPr/>
          <p:nvPr/>
        </p:nvSpPr>
        <p:spPr>
          <a:xfrm flipH="1">
            <a:off x="1934935" y="4179580"/>
            <a:ext cx="451134" cy="429815"/>
          </a:xfrm>
          <a:custGeom>
            <a:avLst/>
            <a:gdLst>
              <a:gd name="connsiteX0" fmla="*/ 0 w 451134"/>
              <a:gd name="connsiteY0" fmla="*/ 0 h 429815"/>
              <a:gd name="connsiteX1" fmla="*/ 225567 w 451134"/>
              <a:gd name="connsiteY1" fmla="*/ 0 h 429815"/>
              <a:gd name="connsiteX2" fmla="*/ 225567 w 451134"/>
              <a:gd name="connsiteY2" fmla="*/ 429815 h 429815"/>
              <a:gd name="connsiteX3" fmla="*/ 451134 w 451134"/>
              <a:gd name="connsiteY3" fmla="*/ 429815 h 42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429815">
                <a:moveTo>
                  <a:pt x="0" y="0"/>
                </a:moveTo>
                <a:lnTo>
                  <a:pt x="225567" y="0"/>
                </a:lnTo>
                <a:lnTo>
                  <a:pt x="225567" y="429815"/>
                </a:lnTo>
                <a:lnTo>
                  <a:pt x="451134" y="429815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690" tIns="199330" rIns="222689" bIns="19933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68" name="任意多边形 67"/>
          <p:cNvSpPr/>
          <p:nvPr/>
        </p:nvSpPr>
        <p:spPr>
          <a:xfrm flipH="1">
            <a:off x="1934935" y="3749764"/>
            <a:ext cx="451134" cy="429815"/>
          </a:xfrm>
          <a:custGeom>
            <a:avLst/>
            <a:gdLst>
              <a:gd name="connsiteX0" fmla="*/ 0 w 451134"/>
              <a:gd name="connsiteY0" fmla="*/ 429815 h 429815"/>
              <a:gd name="connsiteX1" fmla="*/ 225567 w 451134"/>
              <a:gd name="connsiteY1" fmla="*/ 429815 h 429815"/>
              <a:gd name="connsiteX2" fmla="*/ 225567 w 451134"/>
              <a:gd name="connsiteY2" fmla="*/ 0 h 429815"/>
              <a:gd name="connsiteX3" fmla="*/ 451134 w 451134"/>
              <a:gd name="connsiteY3" fmla="*/ 0 h 42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429815">
                <a:moveTo>
                  <a:pt x="0" y="429815"/>
                </a:moveTo>
                <a:lnTo>
                  <a:pt x="225567" y="429815"/>
                </a:lnTo>
                <a:lnTo>
                  <a:pt x="225567" y="0"/>
                </a:lnTo>
                <a:lnTo>
                  <a:pt x="451134" y="0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690" tIns="199330" rIns="222689" bIns="19933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69" name="任意多边形 68"/>
          <p:cNvSpPr/>
          <p:nvPr/>
        </p:nvSpPr>
        <p:spPr>
          <a:xfrm flipH="1">
            <a:off x="3616482" y="4306624"/>
            <a:ext cx="451134" cy="859631"/>
          </a:xfrm>
          <a:custGeom>
            <a:avLst/>
            <a:gdLst>
              <a:gd name="connsiteX0" fmla="*/ 0 w 451134"/>
              <a:gd name="connsiteY0" fmla="*/ 859631 h 859631"/>
              <a:gd name="connsiteX1" fmla="*/ 225567 w 451134"/>
              <a:gd name="connsiteY1" fmla="*/ 859631 h 859631"/>
              <a:gd name="connsiteX2" fmla="*/ 225567 w 451134"/>
              <a:gd name="connsiteY2" fmla="*/ 0 h 859631"/>
              <a:gd name="connsiteX3" fmla="*/ 451134 w 451134"/>
              <a:gd name="connsiteY3" fmla="*/ 0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859631">
                <a:moveTo>
                  <a:pt x="0" y="859631"/>
                </a:moveTo>
                <a:lnTo>
                  <a:pt x="225567" y="859631"/>
                </a:lnTo>
                <a:lnTo>
                  <a:pt x="225567" y="0"/>
                </a:lnTo>
                <a:lnTo>
                  <a:pt x="451134" y="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997" tIns="405545" rIns="213997" bIns="40554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82" name="任意多边形 81"/>
          <p:cNvSpPr/>
          <p:nvPr/>
        </p:nvSpPr>
        <p:spPr>
          <a:xfrm flipH="1">
            <a:off x="5248883" y="3642309"/>
            <a:ext cx="392006" cy="1504354"/>
          </a:xfrm>
          <a:custGeom>
            <a:avLst/>
            <a:gdLst>
              <a:gd name="connsiteX0" fmla="*/ 0 w 451134"/>
              <a:gd name="connsiteY0" fmla="*/ 0 h 1504354"/>
              <a:gd name="connsiteX1" fmla="*/ 225567 w 451134"/>
              <a:gd name="connsiteY1" fmla="*/ 0 h 1504354"/>
              <a:gd name="connsiteX2" fmla="*/ 225567 w 451134"/>
              <a:gd name="connsiteY2" fmla="*/ 1504354 h 1504354"/>
              <a:gd name="connsiteX3" fmla="*/ 451134 w 451134"/>
              <a:gd name="connsiteY3" fmla="*/ 1504354 h 150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1504354">
                <a:moveTo>
                  <a:pt x="0" y="0"/>
                </a:moveTo>
                <a:lnTo>
                  <a:pt x="225567" y="0"/>
                </a:lnTo>
                <a:lnTo>
                  <a:pt x="225567" y="1504354"/>
                </a:lnTo>
                <a:lnTo>
                  <a:pt x="451134" y="1504354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004" tIns="712914" rIns="199003" bIns="71291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83" name="任意多边形 82"/>
          <p:cNvSpPr/>
          <p:nvPr/>
        </p:nvSpPr>
        <p:spPr>
          <a:xfrm flipH="1">
            <a:off x="1934935" y="2460317"/>
            <a:ext cx="451134" cy="429815"/>
          </a:xfrm>
          <a:custGeom>
            <a:avLst/>
            <a:gdLst>
              <a:gd name="connsiteX0" fmla="*/ 0 w 451134"/>
              <a:gd name="connsiteY0" fmla="*/ 0 h 429815"/>
              <a:gd name="connsiteX1" fmla="*/ 225567 w 451134"/>
              <a:gd name="connsiteY1" fmla="*/ 0 h 429815"/>
              <a:gd name="connsiteX2" fmla="*/ 225567 w 451134"/>
              <a:gd name="connsiteY2" fmla="*/ 429815 h 429815"/>
              <a:gd name="connsiteX3" fmla="*/ 451134 w 451134"/>
              <a:gd name="connsiteY3" fmla="*/ 429815 h 42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429815">
                <a:moveTo>
                  <a:pt x="0" y="0"/>
                </a:moveTo>
                <a:lnTo>
                  <a:pt x="225567" y="0"/>
                </a:lnTo>
                <a:lnTo>
                  <a:pt x="225567" y="429815"/>
                </a:lnTo>
                <a:lnTo>
                  <a:pt x="451134" y="429815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690" tIns="199330" rIns="222689" bIns="19933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84" name="任意多边形 83"/>
          <p:cNvSpPr/>
          <p:nvPr/>
        </p:nvSpPr>
        <p:spPr>
          <a:xfrm flipH="1">
            <a:off x="1934935" y="2030502"/>
            <a:ext cx="451134" cy="429815"/>
          </a:xfrm>
          <a:custGeom>
            <a:avLst/>
            <a:gdLst>
              <a:gd name="connsiteX0" fmla="*/ 0 w 451134"/>
              <a:gd name="connsiteY0" fmla="*/ 429815 h 429815"/>
              <a:gd name="connsiteX1" fmla="*/ 225567 w 451134"/>
              <a:gd name="connsiteY1" fmla="*/ 429815 h 429815"/>
              <a:gd name="connsiteX2" fmla="*/ 225567 w 451134"/>
              <a:gd name="connsiteY2" fmla="*/ 0 h 429815"/>
              <a:gd name="connsiteX3" fmla="*/ 451134 w 451134"/>
              <a:gd name="connsiteY3" fmla="*/ 0 h 42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429815">
                <a:moveTo>
                  <a:pt x="0" y="429815"/>
                </a:moveTo>
                <a:lnTo>
                  <a:pt x="225567" y="429815"/>
                </a:lnTo>
                <a:lnTo>
                  <a:pt x="225567" y="0"/>
                </a:lnTo>
                <a:lnTo>
                  <a:pt x="451134" y="0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690" tIns="199330" rIns="222689" bIns="19933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85" name="任意多边形 84"/>
          <p:cNvSpPr/>
          <p:nvPr/>
        </p:nvSpPr>
        <p:spPr>
          <a:xfrm flipH="1">
            <a:off x="3616482" y="2157546"/>
            <a:ext cx="451134" cy="429815"/>
          </a:xfrm>
          <a:custGeom>
            <a:avLst/>
            <a:gdLst>
              <a:gd name="connsiteX0" fmla="*/ 0 w 451134"/>
              <a:gd name="connsiteY0" fmla="*/ 0 h 429815"/>
              <a:gd name="connsiteX1" fmla="*/ 225567 w 451134"/>
              <a:gd name="connsiteY1" fmla="*/ 0 h 429815"/>
              <a:gd name="connsiteX2" fmla="*/ 225567 w 451134"/>
              <a:gd name="connsiteY2" fmla="*/ 429815 h 429815"/>
              <a:gd name="connsiteX3" fmla="*/ 451134 w 451134"/>
              <a:gd name="connsiteY3" fmla="*/ 429815 h 42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429815">
                <a:moveTo>
                  <a:pt x="0" y="0"/>
                </a:moveTo>
                <a:lnTo>
                  <a:pt x="225567" y="0"/>
                </a:lnTo>
                <a:lnTo>
                  <a:pt x="225567" y="429815"/>
                </a:lnTo>
                <a:lnTo>
                  <a:pt x="451134" y="42981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690" tIns="199330" rIns="222689" bIns="19933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86" name="任意多边形 85"/>
          <p:cNvSpPr/>
          <p:nvPr/>
        </p:nvSpPr>
        <p:spPr>
          <a:xfrm flipH="1">
            <a:off x="3616482" y="1727730"/>
            <a:ext cx="451134" cy="429815"/>
          </a:xfrm>
          <a:custGeom>
            <a:avLst/>
            <a:gdLst>
              <a:gd name="connsiteX0" fmla="*/ 0 w 451134"/>
              <a:gd name="connsiteY0" fmla="*/ 429815 h 429815"/>
              <a:gd name="connsiteX1" fmla="*/ 225567 w 451134"/>
              <a:gd name="connsiteY1" fmla="*/ 429815 h 429815"/>
              <a:gd name="connsiteX2" fmla="*/ 225567 w 451134"/>
              <a:gd name="connsiteY2" fmla="*/ 0 h 429815"/>
              <a:gd name="connsiteX3" fmla="*/ 451134 w 451134"/>
              <a:gd name="connsiteY3" fmla="*/ 0 h 42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429815">
                <a:moveTo>
                  <a:pt x="0" y="429815"/>
                </a:moveTo>
                <a:lnTo>
                  <a:pt x="225567" y="429815"/>
                </a:lnTo>
                <a:lnTo>
                  <a:pt x="225567" y="0"/>
                </a:lnTo>
                <a:lnTo>
                  <a:pt x="451134" y="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690" tIns="199330" rIns="222689" bIns="19933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87" name="任意多边形 86"/>
          <p:cNvSpPr/>
          <p:nvPr/>
        </p:nvSpPr>
        <p:spPr>
          <a:xfrm flipH="1">
            <a:off x="5248883" y="2137955"/>
            <a:ext cx="392006" cy="1504354"/>
          </a:xfrm>
          <a:custGeom>
            <a:avLst/>
            <a:gdLst>
              <a:gd name="connsiteX0" fmla="*/ 0 w 451134"/>
              <a:gd name="connsiteY0" fmla="*/ 1504354 h 1504354"/>
              <a:gd name="connsiteX1" fmla="*/ 225567 w 451134"/>
              <a:gd name="connsiteY1" fmla="*/ 1504354 h 1504354"/>
              <a:gd name="connsiteX2" fmla="*/ 225567 w 451134"/>
              <a:gd name="connsiteY2" fmla="*/ 0 h 1504354"/>
              <a:gd name="connsiteX3" fmla="*/ 451134 w 451134"/>
              <a:gd name="connsiteY3" fmla="*/ 0 h 150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34" h="1504354">
                <a:moveTo>
                  <a:pt x="0" y="1504354"/>
                </a:moveTo>
                <a:lnTo>
                  <a:pt x="225567" y="1504354"/>
                </a:lnTo>
                <a:lnTo>
                  <a:pt x="225567" y="0"/>
                </a:lnTo>
                <a:lnTo>
                  <a:pt x="451134" y="0"/>
                </a:lnTo>
              </a:path>
            </a:pathLst>
          </a:custGeom>
          <a:noFill/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004" tIns="712913" rIns="199003" bIns="71291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b="0" kern="120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5609213" y="3248830"/>
            <a:ext cx="973573" cy="687705"/>
          </a:xfrm>
          <a:custGeom>
            <a:avLst/>
            <a:gdLst>
              <a:gd name="connsiteX0" fmla="*/ 114620 w 973573"/>
              <a:gd name="connsiteY0" fmla="*/ 0 h 687705"/>
              <a:gd name="connsiteX1" fmla="*/ 858953 w 973573"/>
              <a:gd name="connsiteY1" fmla="*/ 0 h 687705"/>
              <a:gd name="connsiteX2" fmla="*/ 973573 w 973573"/>
              <a:gd name="connsiteY2" fmla="*/ 114620 h 687705"/>
              <a:gd name="connsiteX3" fmla="*/ 973573 w 973573"/>
              <a:gd name="connsiteY3" fmla="*/ 687705 h 687705"/>
              <a:gd name="connsiteX4" fmla="*/ 973573 w 973573"/>
              <a:gd name="connsiteY4" fmla="*/ 687705 h 687705"/>
              <a:gd name="connsiteX5" fmla="*/ 0 w 973573"/>
              <a:gd name="connsiteY5" fmla="*/ 687705 h 687705"/>
              <a:gd name="connsiteX6" fmla="*/ 0 w 973573"/>
              <a:gd name="connsiteY6" fmla="*/ 687705 h 687705"/>
              <a:gd name="connsiteX7" fmla="*/ 0 w 973573"/>
              <a:gd name="connsiteY7" fmla="*/ 114620 h 687705"/>
              <a:gd name="connsiteX8" fmla="*/ 114620 w 97357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573" h="687705">
                <a:moveTo>
                  <a:pt x="114620" y="0"/>
                </a:moveTo>
                <a:lnTo>
                  <a:pt x="858953" y="0"/>
                </a:lnTo>
                <a:cubicBezTo>
                  <a:pt x="922256" y="0"/>
                  <a:pt x="973573" y="51317"/>
                  <a:pt x="973573" y="114620"/>
                </a:cubicBezTo>
                <a:lnTo>
                  <a:pt x="973573" y="687705"/>
                </a:lnTo>
                <a:lnTo>
                  <a:pt x="97357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891" tIns="53891" rIns="53891" bIns="20320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0" kern="1200" dirty="0">
                <a:latin typeface="+mn-lt"/>
                <a:ea typeface="+mj-ea"/>
              </a:rPr>
              <a:t>应用</a:t>
            </a:r>
          </a:p>
        </p:txBody>
      </p:sp>
      <p:sp>
        <p:nvSpPr>
          <p:cNvPr id="89" name="任意多边形 88"/>
          <p:cNvSpPr/>
          <p:nvPr/>
        </p:nvSpPr>
        <p:spPr>
          <a:xfrm>
            <a:off x="4069049" y="1831049"/>
            <a:ext cx="1184363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636" tIns="45636" rIns="45636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0" kern="1200" dirty="0">
                <a:latin typeface="+mn-lt"/>
                <a:ea typeface="+mj-ea"/>
              </a:rPr>
              <a:t>无向图</a:t>
            </a:r>
          </a:p>
        </p:txBody>
      </p:sp>
      <p:sp>
        <p:nvSpPr>
          <p:cNvPr id="90" name="任意多边形 89"/>
          <p:cNvSpPr/>
          <p:nvPr/>
        </p:nvSpPr>
        <p:spPr>
          <a:xfrm>
            <a:off x="2401570" y="1397513"/>
            <a:ext cx="1213827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36" rIns="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900" b="0" kern="1200" dirty="0">
                <a:latin typeface="+mn-lt"/>
                <a:ea typeface="+mj-ea"/>
              </a:rPr>
              <a:t>生成树</a:t>
            </a:r>
          </a:p>
        </p:txBody>
      </p:sp>
      <p:sp>
        <p:nvSpPr>
          <p:cNvPr id="91" name="任意多边形 90"/>
          <p:cNvSpPr/>
          <p:nvPr/>
        </p:nvSpPr>
        <p:spPr>
          <a:xfrm>
            <a:off x="2401570" y="2257145"/>
            <a:ext cx="1213827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36" rIns="0" bIns="12065" numCol="1" spcCol="1270" anchor="ctr" anchorCtr="0">
            <a:noAutofit/>
          </a:bodyPr>
          <a:lstStyle/>
          <a:p>
            <a:pPr lvl="0" algn="ctr" defTabSz="8445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1900" b="0" kern="1200" dirty="0">
                <a:latin typeface="+mn-lt"/>
                <a:ea typeface="+mj-ea"/>
              </a:rPr>
              <a:t>最小生成树</a:t>
            </a:r>
          </a:p>
        </p:txBody>
      </p:sp>
      <p:sp>
        <p:nvSpPr>
          <p:cNvPr id="92" name="任意多边形 91"/>
          <p:cNvSpPr/>
          <p:nvPr/>
        </p:nvSpPr>
        <p:spPr>
          <a:xfrm>
            <a:off x="126610" y="1727730"/>
            <a:ext cx="1808326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45636" rIns="3600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0" kern="1200" dirty="0">
                <a:latin typeface="+mn-lt"/>
                <a:ea typeface="+mj-ea"/>
              </a:rPr>
              <a:t>Prim</a:t>
            </a:r>
            <a:endParaRPr lang="zh-CN" altLang="en-US" sz="2000" b="0" kern="1200" dirty="0">
              <a:latin typeface="+mn-lt"/>
              <a:ea typeface="+mj-ea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126610" y="2587361"/>
            <a:ext cx="1808326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45636" rIns="3600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0" kern="1200">
                <a:latin typeface="+mn-lt"/>
                <a:ea typeface="+mj-ea"/>
              </a:rPr>
              <a:t>Kruskal</a:t>
            </a:r>
            <a:endParaRPr lang="zh-CN" altLang="en-US" sz="2000" b="0" kern="1200" dirty="0">
              <a:latin typeface="+mn-lt"/>
              <a:ea typeface="+mj-ea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4069049" y="4839759"/>
            <a:ext cx="1184363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636" tIns="45636" rIns="45636" bIns="12065" numCol="1" spcCol="1270" anchor="ctr" anchorCtr="0">
            <a:noAutofit/>
          </a:bodyPr>
          <a:lstStyle/>
          <a:p>
            <a:pPr lvl="0" algn="ctr" defTabSz="8445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000" b="0" kern="1200" dirty="0">
                <a:latin typeface="+mn-lt"/>
                <a:ea typeface="+mj-ea"/>
              </a:rPr>
              <a:t>有向</a:t>
            </a:r>
            <a:endParaRPr lang="en-US" altLang="zh-CN" sz="2000" b="0" kern="1200" dirty="0">
              <a:latin typeface="+mn-lt"/>
              <a:ea typeface="+mj-ea"/>
            </a:endParaRPr>
          </a:p>
          <a:p>
            <a:pPr lvl="0" algn="ctr" defTabSz="84455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zh-CN" altLang="en-US" sz="2000" b="0" kern="1200" dirty="0">
                <a:latin typeface="+mn-lt"/>
                <a:ea typeface="+mj-ea"/>
              </a:rPr>
              <a:t>无环图</a:t>
            </a:r>
          </a:p>
        </p:txBody>
      </p:sp>
      <p:sp>
        <p:nvSpPr>
          <p:cNvPr id="95" name="任意多边形 94"/>
          <p:cNvSpPr/>
          <p:nvPr/>
        </p:nvSpPr>
        <p:spPr>
          <a:xfrm>
            <a:off x="2401570" y="3835727"/>
            <a:ext cx="1213827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36" rIns="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900" b="0" kern="1200">
                <a:latin typeface="+mn-lt"/>
                <a:ea typeface="+mj-ea"/>
              </a:rPr>
              <a:t>最短路径</a:t>
            </a:r>
            <a:endParaRPr lang="zh-CN" altLang="en-US" sz="1900" b="0" kern="1200" dirty="0">
              <a:latin typeface="+mn-lt"/>
              <a:ea typeface="+mj-ea"/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126610" y="3446993"/>
            <a:ext cx="1808326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45636" rIns="3600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2000" b="0" i="0" kern="1200">
                <a:latin typeface="+mn-lt"/>
                <a:ea typeface="+mj-ea"/>
              </a:rPr>
              <a:t>Dijkstra</a:t>
            </a:r>
            <a:endParaRPr lang="zh-CN" altLang="en-US" sz="2000" b="0" kern="1200" dirty="0">
              <a:latin typeface="+mn-lt"/>
              <a:ea typeface="+mj-ea"/>
            </a:endParaRPr>
          </a:p>
        </p:txBody>
      </p:sp>
      <p:sp>
        <p:nvSpPr>
          <p:cNvPr id="97" name="任意多边形 96"/>
          <p:cNvSpPr/>
          <p:nvPr/>
        </p:nvSpPr>
        <p:spPr>
          <a:xfrm>
            <a:off x="126610" y="4306624"/>
            <a:ext cx="1808326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45636" rIns="3600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2000" b="0" i="0" kern="1200">
                <a:latin typeface="+mn-lt"/>
                <a:ea typeface="+mj-ea"/>
              </a:rPr>
              <a:t>Floyd</a:t>
            </a:r>
            <a:endParaRPr lang="zh-CN" altLang="en-US" sz="2000" b="0" kern="1200" dirty="0">
              <a:latin typeface="+mn-lt"/>
              <a:ea typeface="+mj-ea"/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2401570" y="5554990"/>
            <a:ext cx="1213827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636" rIns="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900" b="0" kern="1200">
                <a:latin typeface="+mn-lt"/>
                <a:ea typeface="+mj-ea"/>
              </a:rPr>
              <a:t>活动网</a:t>
            </a:r>
            <a:endParaRPr lang="zh-CN" altLang="en-US" sz="1900" b="0" kern="1200" dirty="0">
              <a:latin typeface="+mn-lt"/>
              <a:ea typeface="+mj-ea"/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126610" y="5166255"/>
            <a:ext cx="1808326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45636" rIns="3600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en-US" altLang="zh-CN" sz="2000" b="0" i="0" kern="1200">
                <a:latin typeface="+mn-lt"/>
                <a:ea typeface="+mj-ea"/>
              </a:rPr>
              <a:t>AOV</a:t>
            </a:r>
            <a:r>
              <a:rPr kumimoji="1" lang="zh-CN" altLang="en-US" sz="2000" b="0" i="0" kern="1200">
                <a:latin typeface="+mn-lt"/>
                <a:ea typeface="+mj-ea"/>
              </a:rPr>
              <a:t>与拓扑排序</a:t>
            </a:r>
            <a:endParaRPr lang="zh-CN" altLang="en-US" sz="2000" b="0" kern="1200" dirty="0">
              <a:latin typeface="+mn-lt"/>
              <a:ea typeface="+mj-ea"/>
            </a:endParaRPr>
          </a:p>
        </p:txBody>
      </p:sp>
      <p:sp>
        <p:nvSpPr>
          <p:cNvPr id="100" name="任意多边形 99"/>
          <p:cNvSpPr/>
          <p:nvPr/>
        </p:nvSpPr>
        <p:spPr>
          <a:xfrm>
            <a:off x="126610" y="6025887"/>
            <a:ext cx="1808326" cy="687705"/>
          </a:xfrm>
          <a:custGeom>
            <a:avLst/>
            <a:gdLst>
              <a:gd name="connsiteX0" fmla="*/ 114620 w 1184363"/>
              <a:gd name="connsiteY0" fmla="*/ 0 h 687705"/>
              <a:gd name="connsiteX1" fmla="*/ 1069743 w 1184363"/>
              <a:gd name="connsiteY1" fmla="*/ 0 h 687705"/>
              <a:gd name="connsiteX2" fmla="*/ 1184363 w 1184363"/>
              <a:gd name="connsiteY2" fmla="*/ 114620 h 687705"/>
              <a:gd name="connsiteX3" fmla="*/ 1184363 w 1184363"/>
              <a:gd name="connsiteY3" fmla="*/ 687705 h 687705"/>
              <a:gd name="connsiteX4" fmla="*/ 1184363 w 1184363"/>
              <a:gd name="connsiteY4" fmla="*/ 687705 h 687705"/>
              <a:gd name="connsiteX5" fmla="*/ 0 w 1184363"/>
              <a:gd name="connsiteY5" fmla="*/ 687705 h 687705"/>
              <a:gd name="connsiteX6" fmla="*/ 0 w 1184363"/>
              <a:gd name="connsiteY6" fmla="*/ 687705 h 687705"/>
              <a:gd name="connsiteX7" fmla="*/ 0 w 1184363"/>
              <a:gd name="connsiteY7" fmla="*/ 114620 h 687705"/>
              <a:gd name="connsiteX8" fmla="*/ 114620 w 1184363"/>
              <a:gd name="connsiteY8" fmla="*/ 0 h 6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363" h="687705">
                <a:moveTo>
                  <a:pt x="114620" y="0"/>
                </a:moveTo>
                <a:lnTo>
                  <a:pt x="1069743" y="0"/>
                </a:lnTo>
                <a:cubicBezTo>
                  <a:pt x="1133046" y="0"/>
                  <a:pt x="1184363" y="51317"/>
                  <a:pt x="1184363" y="114620"/>
                </a:cubicBezTo>
                <a:lnTo>
                  <a:pt x="1184363" y="687705"/>
                </a:lnTo>
                <a:lnTo>
                  <a:pt x="1184363" y="687705"/>
                </a:lnTo>
                <a:lnTo>
                  <a:pt x="0" y="687705"/>
                </a:lnTo>
                <a:lnTo>
                  <a:pt x="0" y="687705"/>
                </a:lnTo>
                <a:lnTo>
                  <a:pt x="0" y="114620"/>
                </a:lnTo>
                <a:cubicBezTo>
                  <a:pt x="0" y="51317"/>
                  <a:pt x="51317" y="0"/>
                  <a:pt x="114620" y="0"/>
                </a:cubicBezTo>
                <a:close/>
              </a:path>
            </a:pathLst>
          </a:cu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45636" rIns="36000" bIns="1206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0" kern="1200">
                <a:latin typeface="+mn-lt"/>
                <a:ea typeface="+mj-ea"/>
              </a:rPr>
              <a:t>AOE</a:t>
            </a:r>
            <a:r>
              <a:rPr lang="zh-CN" altLang="en-US" sz="2000" b="0" kern="1200">
                <a:latin typeface="+mn-lt"/>
                <a:ea typeface="+mj-ea"/>
              </a:rPr>
              <a:t>与关键路径</a:t>
            </a:r>
            <a:endParaRPr lang="zh-CN" altLang="en-US" sz="2000" b="0" kern="1200" dirty="0">
              <a:latin typeface="+mn-lt"/>
              <a:ea typeface="+mj-ea"/>
            </a:endParaRPr>
          </a:p>
        </p:txBody>
      </p:sp>
      <p:cxnSp>
        <p:nvCxnSpPr>
          <p:cNvPr id="120" name="直接连接符 119"/>
          <p:cNvCxnSpPr>
            <a:stCxn id="110" idx="0"/>
          </p:cNvCxnSpPr>
          <p:nvPr/>
        </p:nvCxnSpPr>
        <p:spPr>
          <a:xfrm flipH="1">
            <a:off x="6582786" y="3572994"/>
            <a:ext cx="264650" cy="2441"/>
          </a:xfrm>
          <a:prstGeom prst="line">
            <a:avLst/>
          </a:pr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24145709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2052-97C1-4491-B5FF-9E3160D7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lt"/>
              </a:rPr>
              <a:t>要求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编程语言不限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要求使用</a:t>
            </a:r>
            <a:r>
              <a:rPr lang="en-US" altLang="zh-CN" dirty="0" err="1">
                <a:latin typeface="+mn-lt"/>
              </a:rPr>
              <a:t>leetcode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>
                <a:latin typeface="+mn-lt"/>
                <a:hlinkClick r:id="rId2"/>
              </a:rPr>
              <a:t>https://leetcode-cn.com/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平台完成练习，并在线上系统中提交运行结果截图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从以下题目中选择</a:t>
            </a:r>
            <a:r>
              <a:rPr lang="en-US" altLang="zh-CN" dirty="0">
                <a:latin typeface="+mn-lt"/>
              </a:rPr>
              <a:t>2-3</a:t>
            </a:r>
            <a:r>
              <a:rPr lang="zh-CN" altLang="en-US" dirty="0">
                <a:latin typeface="+mn-lt"/>
              </a:rPr>
              <a:t>个编程实现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站中转内最便宜的航班</a:t>
            </a:r>
            <a:r>
              <a:rPr lang="en-US" altLang="zh-CN" dirty="0"/>
              <a:t>(787)</a:t>
            </a:r>
          </a:p>
          <a:p>
            <a:pPr lvl="1"/>
            <a:r>
              <a:rPr lang="zh-CN" altLang="en-US" dirty="0"/>
              <a:t>模拟行走机器人</a:t>
            </a:r>
            <a:r>
              <a:rPr lang="en-US" altLang="zh-CN" dirty="0"/>
              <a:t>II(2069)</a:t>
            </a:r>
          </a:p>
          <a:p>
            <a:pPr lvl="1"/>
            <a:r>
              <a:rPr lang="zh-CN" altLang="en-US" dirty="0"/>
              <a:t>节点间通路</a:t>
            </a:r>
            <a:r>
              <a:rPr lang="zh-CN" altLang="en-US" dirty="0">
                <a:latin typeface="+mn-lt"/>
              </a:rPr>
              <a:t>（</a:t>
            </a:r>
            <a:r>
              <a:rPr lang="zh-CN" altLang="en-US" dirty="0"/>
              <a:t>面试题 </a:t>
            </a:r>
            <a:r>
              <a:rPr lang="en-US" altLang="zh-CN" dirty="0"/>
              <a:t>04.01</a:t>
            </a:r>
            <a:r>
              <a:rPr lang="zh-CN" altLang="en-US" dirty="0">
                <a:latin typeface="+mn-lt"/>
              </a:rPr>
              <a:t>）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/>
              <a:t>旅行终点站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+mn-lt"/>
              </a:rPr>
              <a:t>（</a:t>
            </a:r>
            <a:r>
              <a:rPr lang="en-US" altLang="zh-CN" dirty="0"/>
              <a:t>1436</a:t>
            </a:r>
            <a:r>
              <a:rPr lang="zh-CN" altLang="en-US" dirty="0"/>
              <a:t>）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/>
              <a:t>逃离大迷宫（</a:t>
            </a:r>
            <a:r>
              <a:rPr lang="en-US" altLang="zh-CN" dirty="0"/>
              <a:t>1036</a:t>
            </a:r>
            <a:r>
              <a:rPr lang="zh-CN" altLang="en-US" dirty="0"/>
              <a:t>）</a:t>
            </a:r>
            <a:endParaRPr lang="en-US" altLang="zh-CN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519503456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应用介绍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EC7016"/>
      </a:hlink>
      <a:folHlink>
        <a:srgbClr val="C0B27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7.xml><?xml version="1.0" encoding="utf-8"?>
<a:theme xmlns:a="http://schemas.openxmlformats.org/drawingml/2006/main" name="5_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8.xml><?xml version="1.0" encoding="utf-8"?>
<a:theme xmlns:a="http://schemas.openxmlformats.org/drawingml/2006/main" name="1_Office Theme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机器学习应用介绍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数据结构-绪论</Template>
  <TotalTime>20212</TotalTime>
  <Words>10528</Words>
  <Application>Microsoft Office PowerPoint</Application>
  <PresentationFormat>宽屏</PresentationFormat>
  <Paragraphs>2671</Paragraphs>
  <Slides>94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24" baseType="lpstr">
      <vt:lpstr>等线</vt:lpstr>
      <vt:lpstr>仿宋_GB2312</vt:lpstr>
      <vt:lpstr>黑体</vt:lpstr>
      <vt:lpstr>楷体_GB2312</vt:lpstr>
      <vt:lpstr>宋体</vt:lpstr>
      <vt:lpstr>微软雅黑</vt:lpstr>
      <vt:lpstr>Agency FB</vt:lpstr>
      <vt:lpstr>Arial</vt:lpstr>
      <vt:lpstr>Arial Black</vt:lpstr>
      <vt:lpstr>Calibri</vt:lpstr>
      <vt:lpstr>Calibri Light</vt:lpstr>
      <vt:lpstr>Cambria</vt:lpstr>
      <vt:lpstr>Cambria Math</vt:lpstr>
      <vt:lpstr>Courier New</vt:lpstr>
      <vt:lpstr>Impact</vt:lpstr>
      <vt:lpstr>Kunstler Script</vt:lpstr>
      <vt:lpstr>Times New Roman</vt:lpstr>
      <vt:lpstr>Verdana</vt:lpstr>
      <vt:lpstr>Wingdings</vt:lpstr>
      <vt:lpstr>机器学习应用介绍</vt:lpstr>
      <vt:lpstr>2_Office Theme</vt:lpstr>
      <vt:lpstr>Office 主题​​</vt:lpstr>
      <vt:lpstr>3_Office Theme</vt:lpstr>
      <vt:lpstr>1_Office 主题​​</vt:lpstr>
      <vt:lpstr>4_Office Theme</vt:lpstr>
      <vt:lpstr>5_Office Theme</vt:lpstr>
      <vt:lpstr>1_Office Theme</vt:lpstr>
      <vt:lpstr>1_机器学习应用介绍</vt:lpstr>
      <vt:lpstr>主题5</vt:lpstr>
      <vt:lpstr>Equation</vt:lpstr>
      <vt:lpstr>PowerPoint 演示文稿</vt:lpstr>
      <vt:lpstr>主要内容</vt:lpstr>
      <vt:lpstr>图的定义</vt:lpstr>
      <vt:lpstr>图的定义</vt:lpstr>
      <vt:lpstr>图——示例</vt:lpstr>
      <vt:lpstr>图的定义和术语</vt:lpstr>
      <vt:lpstr>图——示例</vt:lpstr>
      <vt:lpstr>图的定义和术语(续)</vt:lpstr>
      <vt:lpstr>图——示例</vt:lpstr>
      <vt:lpstr>图的基本操作</vt:lpstr>
      <vt:lpstr>图的基本操作（续）</vt:lpstr>
      <vt:lpstr>图的存储表示</vt:lpstr>
      <vt:lpstr>图的存储结构</vt:lpstr>
      <vt:lpstr>邻接矩阵</vt:lpstr>
      <vt:lpstr>邻接矩阵——例</vt:lpstr>
      <vt:lpstr>邻接矩阵——优缺点</vt:lpstr>
      <vt:lpstr>邻接表</vt:lpstr>
      <vt:lpstr>邻接表——例</vt:lpstr>
      <vt:lpstr>邻接表特点</vt:lpstr>
      <vt:lpstr>邻接表与逆邻接表</vt:lpstr>
      <vt:lpstr>邻接表 VS.邻接矩阵</vt:lpstr>
      <vt:lpstr>邻接表的建图操作</vt:lpstr>
      <vt:lpstr>邻接表建图</vt:lpstr>
      <vt:lpstr>十字链表</vt:lpstr>
      <vt:lpstr>十字链表</vt:lpstr>
      <vt:lpstr>邻接多重表</vt:lpstr>
      <vt:lpstr>邻接多重表——例</vt:lpstr>
      <vt:lpstr>存储结构的适用类型</vt:lpstr>
      <vt:lpstr>图的遍历</vt:lpstr>
      <vt:lpstr>图的遍历</vt:lpstr>
      <vt:lpstr>图的遍历</vt:lpstr>
      <vt:lpstr>图的遍历——要解决哪些问题？</vt:lpstr>
      <vt:lpstr>邻接表的深度优先遍历（递归）(Depth First Search)</vt:lpstr>
      <vt:lpstr>邻接表的深度优先遍历——例</vt:lpstr>
      <vt:lpstr>邻接表的深度优先遍历——例</vt:lpstr>
      <vt:lpstr>邻接表的深度优先遍历</vt:lpstr>
      <vt:lpstr>DFS算法效率分析</vt:lpstr>
      <vt:lpstr>宽度（广度）优先遍历</vt:lpstr>
      <vt:lpstr>宽度（广度）优先遍历(Breadth First Search)</vt:lpstr>
      <vt:lpstr>BFS算法效率分析</vt:lpstr>
      <vt:lpstr>遍历应用举例(1)</vt:lpstr>
      <vt:lpstr>遍历应用举例(1)——求两点间的简单路径</vt:lpstr>
      <vt:lpstr>遍历应用举例(2)</vt:lpstr>
      <vt:lpstr>遍历应用举例——求两点之间的最短路径</vt:lpstr>
      <vt:lpstr>思考题</vt:lpstr>
      <vt:lpstr>最小生成树</vt:lpstr>
      <vt:lpstr>引言</vt:lpstr>
      <vt:lpstr>什么是生成树</vt:lpstr>
      <vt:lpstr>什么是生成树——例</vt:lpstr>
      <vt:lpstr>最小生成树</vt:lpstr>
      <vt:lpstr>最小生成树</vt:lpstr>
      <vt:lpstr>普利姆（Prim）算法</vt:lpstr>
      <vt:lpstr>Prim算法例</vt:lpstr>
      <vt:lpstr>Prim算法的实现</vt:lpstr>
      <vt:lpstr>Prim算法——示例</vt:lpstr>
      <vt:lpstr>Prim算法</vt:lpstr>
      <vt:lpstr>Prim算法</vt:lpstr>
      <vt:lpstr>克鲁斯卡尔(Kruskal)算法</vt:lpstr>
      <vt:lpstr>Kruskal算法</vt:lpstr>
      <vt:lpstr>Kruskal算法描述</vt:lpstr>
      <vt:lpstr>并查集</vt:lpstr>
      <vt:lpstr>并查集——例</vt:lpstr>
      <vt:lpstr>并查集——查找 &amp; 归并</vt:lpstr>
      <vt:lpstr>并查集——并的极端例子</vt:lpstr>
      <vt:lpstr>并查集——“并”的改进</vt:lpstr>
      <vt:lpstr>并查集——“查”的改进</vt:lpstr>
      <vt:lpstr>Kruskal算法</vt:lpstr>
      <vt:lpstr>两种算法比较</vt:lpstr>
      <vt:lpstr>有向无环图及其应用</vt:lpstr>
      <vt:lpstr>有向无环图</vt:lpstr>
      <vt:lpstr>活动网络——AOV例</vt:lpstr>
      <vt:lpstr>活动网络——AOE网</vt:lpstr>
      <vt:lpstr>活动网络——AOE网</vt:lpstr>
      <vt:lpstr>拓扑排序——AOV网应用</vt:lpstr>
      <vt:lpstr>拓扑排序——例课程安排</vt:lpstr>
      <vt:lpstr>拓扑排序——例课程安排</vt:lpstr>
      <vt:lpstr>拓扑排序算法实现</vt:lpstr>
      <vt:lpstr>拓扑排序算法例</vt:lpstr>
      <vt:lpstr>拓扑排序算法</vt:lpstr>
      <vt:lpstr>拓扑排序算法分析</vt:lpstr>
      <vt:lpstr>关键路径——AOE网应用</vt:lpstr>
      <vt:lpstr>AOE网中的时间参数</vt:lpstr>
      <vt:lpstr>关键路径示例</vt:lpstr>
      <vt:lpstr>最短路径</vt:lpstr>
      <vt:lpstr>最短路径问题</vt:lpstr>
      <vt:lpstr>单源点最短路径</vt:lpstr>
      <vt:lpstr>迪杰斯特拉(Dijkstra)算法</vt:lpstr>
      <vt:lpstr>迪杰斯特拉(Dijkstra)算法——例</vt:lpstr>
      <vt:lpstr>Dijkstra——例2</vt:lpstr>
      <vt:lpstr>Dijkstra算法流程</vt:lpstr>
      <vt:lpstr>所有顶点间的最短路径</vt:lpstr>
      <vt:lpstr>Floyd算法例</vt:lpstr>
      <vt:lpstr>知识点汇总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——线性表</dc:title>
  <dc:creator>女士</dc:creator>
  <cp:lastModifiedBy>刘 女士</cp:lastModifiedBy>
  <cp:revision>598</cp:revision>
  <dcterms:created xsi:type="dcterms:W3CDTF">2021-08-15T08:49:38Z</dcterms:created>
  <dcterms:modified xsi:type="dcterms:W3CDTF">2022-11-24T04:39:56Z</dcterms:modified>
</cp:coreProperties>
</file>