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7.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9.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2.xml" ContentType="application/vnd.openxmlformats-officedocument.themeOverride+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3.xml" ContentType="application/vnd.openxmlformats-officedocument.themeOverrid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4" r:id="rId3"/>
    <p:sldMasterId id="2147483695" r:id="rId4"/>
    <p:sldMasterId id="2147483704" r:id="rId5"/>
    <p:sldMasterId id="2147483715" r:id="rId6"/>
    <p:sldMasterId id="2147483727" r:id="rId7"/>
    <p:sldMasterId id="2147483740" r:id="rId8"/>
    <p:sldMasterId id="2147483748" r:id="rId9"/>
    <p:sldMasterId id="2147483763" r:id="rId10"/>
  </p:sldMasterIdLst>
  <p:notesMasterIdLst>
    <p:notesMasterId r:id="rId103"/>
  </p:notesMasterIdLst>
  <p:sldIdLst>
    <p:sldId id="256" r:id="rId11"/>
    <p:sldId id="257" r:id="rId12"/>
    <p:sldId id="709" r:id="rId13"/>
    <p:sldId id="711" r:id="rId14"/>
    <p:sldId id="712" r:id="rId15"/>
    <p:sldId id="487" r:id="rId16"/>
    <p:sldId id="600" r:id="rId17"/>
    <p:sldId id="714" r:id="rId18"/>
    <p:sldId id="713" r:id="rId19"/>
    <p:sldId id="715" r:id="rId20"/>
    <p:sldId id="716" r:id="rId21"/>
    <p:sldId id="717" r:id="rId22"/>
    <p:sldId id="718" r:id="rId23"/>
    <p:sldId id="719" r:id="rId24"/>
    <p:sldId id="720" r:id="rId25"/>
    <p:sldId id="721" r:id="rId26"/>
    <p:sldId id="722" r:id="rId27"/>
    <p:sldId id="723" r:id="rId28"/>
    <p:sldId id="724" r:id="rId29"/>
    <p:sldId id="727" r:id="rId30"/>
    <p:sldId id="725" r:id="rId31"/>
    <p:sldId id="726" r:id="rId32"/>
    <p:sldId id="728" r:id="rId33"/>
    <p:sldId id="729" r:id="rId34"/>
    <p:sldId id="559" r:id="rId35"/>
    <p:sldId id="730" r:id="rId36"/>
    <p:sldId id="731" r:id="rId37"/>
    <p:sldId id="732" r:id="rId38"/>
    <p:sldId id="733" r:id="rId39"/>
    <p:sldId id="734" r:id="rId40"/>
    <p:sldId id="735" r:id="rId41"/>
    <p:sldId id="736" r:id="rId42"/>
    <p:sldId id="737" r:id="rId43"/>
    <p:sldId id="738" r:id="rId44"/>
    <p:sldId id="739" r:id="rId45"/>
    <p:sldId id="740" r:id="rId46"/>
    <p:sldId id="741" r:id="rId47"/>
    <p:sldId id="744" r:id="rId48"/>
    <p:sldId id="745" r:id="rId49"/>
    <p:sldId id="742" r:id="rId50"/>
    <p:sldId id="743" r:id="rId51"/>
    <p:sldId id="747" r:id="rId52"/>
    <p:sldId id="748" r:id="rId53"/>
    <p:sldId id="746" r:id="rId54"/>
    <p:sldId id="752" r:id="rId55"/>
    <p:sldId id="753" r:id="rId56"/>
    <p:sldId id="749" r:id="rId57"/>
    <p:sldId id="750" r:id="rId58"/>
    <p:sldId id="760" r:id="rId59"/>
    <p:sldId id="751" r:id="rId60"/>
    <p:sldId id="754" r:id="rId61"/>
    <p:sldId id="755" r:id="rId62"/>
    <p:sldId id="756" r:id="rId63"/>
    <p:sldId id="757" r:id="rId64"/>
    <p:sldId id="761" r:id="rId65"/>
    <p:sldId id="758" r:id="rId66"/>
    <p:sldId id="759" r:id="rId67"/>
    <p:sldId id="762" r:id="rId68"/>
    <p:sldId id="763" r:id="rId69"/>
    <p:sldId id="764" r:id="rId70"/>
    <p:sldId id="765" r:id="rId71"/>
    <p:sldId id="766" r:id="rId72"/>
    <p:sldId id="767" r:id="rId73"/>
    <p:sldId id="768" r:id="rId74"/>
    <p:sldId id="769" r:id="rId75"/>
    <p:sldId id="770" r:id="rId76"/>
    <p:sldId id="771" r:id="rId77"/>
    <p:sldId id="772" r:id="rId78"/>
    <p:sldId id="773" r:id="rId79"/>
    <p:sldId id="774" r:id="rId80"/>
    <p:sldId id="775" r:id="rId81"/>
    <p:sldId id="776" r:id="rId82"/>
    <p:sldId id="783" r:id="rId83"/>
    <p:sldId id="777" r:id="rId84"/>
    <p:sldId id="778" r:id="rId85"/>
    <p:sldId id="779" r:id="rId86"/>
    <p:sldId id="780" r:id="rId87"/>
    <p:sldId id="781" r:id="rId88"/>
    <p:sldId id="782" r:id="rId89"/>
    <p:sldId id="784" r:id="rId90"/>
    <p:sldId id="785" r:id="rId91"/>
    <p:sldId id="786" r:id="rId92"/>
    <p:sldId id="787" r:id="rId93"/>
    <p:sldId id="788" r:id="rId94"/>
    <p:sldId id="789" r:id="rId95"/>
    <p:sldId id="790" r:id="rId96"/>
    <p:sldId id="791" r:id="rId97"/>
    <p:sldId id="792" r:id="rId98"/>
    <p:sldId id="793" r:id="rId99"/>
    <p:sldId id="794" r:id="rId100"/>
    <p:sldId id="557" r:id="rId101"/>
    <p:sldId id="497" r:id="rId10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女士" initials="女士" lastIdx="1" clrIdx="0">
    <p:extLst>
      <p:ext uri="{19B8F6BF-5375-455C-9EA6-DF929625EA0E}">
        <p15:presenceInfo xmlns:p15="http://schemas.microsoft.com/office/powerpoint/2012/main" userId="a3ae6f3bee6c1b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FFC000"/>
    <a:srgbClr val="006600"/>
    <a:srgbClr val="0000FF"/>
    <a:srgbClr val="5AA2AE"/>
    <a:srgbClr val="629DD1"/>
    <a:srgbClr val="DD6851"/>
    <a:srgbClr val="381850"/>
    <a:srgbClr val="8E008E"/>
    <a:srgbClr val="FF9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9" autoAdjust="0"/>
    <p:restoredTop sz="94424" autoAdjust="0"/>
  </p:normalViewPr>
  <p:slideViewPr>
    <p:cSldViewPr snapToGrid="0">
      <p:cViewPr varScale="1">
        <p:scale>
          <a:sx n="77" d="100"/>
          <a:sy n="77" d="100"/>
        </p:scale>
        <p:origin x="76" y="1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6" Type="http://schemas.openxmlformats.org/officeDocument/2006/relationships/slide" Target="slides/slide6.xml"/><Relationship Id="rId107" Type="http://schemas.openxmlformats.org/officeDocument/2006/relationships/theme" Target="theme/theme1.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102" Type="http://schemas.openxmlformats.org/officeDocument/2006/relationships/slide" Target="slides/slide92.xml"/><Relationship Id="rId5" Type="http://schemas.openxmlformats.org/officeDocument/2006/relationships/slideMaster" Target="slideMasters/slideMaster5.xml"/><Relationship Id="rId90" Type="http://schemas.openxmlformats.org/officeDocument/2006/relationships/slide" Target="slides/slide80.xml"/><Relationship Id="rId95" Type="http://schemas.openxmlformats.org/officeDocument/2006/relationships/slide" Target="slides/slide85.xml"/><Relationship Id="rId22" Type="http://schemas.openxmlformats.org/officeDocument/2006/relationships/slide" Target="slides/slide12.xml"/><Relationship Id="rId27" Type="http://schemas.openxmlformats.org/officeDocument/2006/relationships/slide" Target="slides/slide17.xml"/><Relationship Id="rId43" Type="http://schemas.openxmlformats.org/officeDocument/2006/relationships/slide" Target="slides/slide33.xml"/><Relationship Id="rId48" Type="http://schemas.openxmlformats.org/officeDocument/2006/relationships/slide" Target="slides/slide38.xml"/><Relationship Id="rId64" Type="http://schemas.openxmlformats.org/officeDocument/2006/relationships/slide" Target="slides/slide54.xml"/><Relationship Id="rId69" Type="http://schemas.openxmlformats.org/officeDocument/2006/relationships/slide" Target="slides/slide59.xml"/><Relationship Id="rId80" Type="http://schemas.openxmlformats.org/officeDocument/2006/relationships/slide" Target="slides/slide70.xml"/><Relationship Id="rId85" Type="http://schemas.openxmlformats.org/officeDocument/2006/relationships/slide" Target="slides/slide75.xml"/><Relationship Id="rId12" Type="http://schemas.openxmlformats.org/officeDocument/2006/relationships/slide" Target="slides/slide2.xml"/><Relationship Id="rId17" Type="http://schemas.openxmlformats.org/officeDocument/2006/relationships/slide" Target="slides/slide7.xml"/><Relationship Id="rId33" Type="http://schemas.openxmlformats.org/officeDocument/2006/relationships/slide" Target="slides/slide23.xml"/><Relationship Id="rId38" Type="http://schemas.openxmlformats.org/officeDocument/2006/relationships/slide" Target="slides/slide28.xml"/><Relationship Id="rId59" Type="http://schemas.openxmlformats.org/officeDocument/2006/relationships/slide" Target="slides/slide49.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slide" Target="slides/slide8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6" Type="http://schemas.openxmlformats.org/officeDocument/2006/relationships/viewProps" Target="viewProps.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slide" Target="slides/slide84.xml"/><Relationship Id="rId99" Type="http://schemas.openxmlformats.org/officeDocument/2006/relationships/slide" Target="slides/slide89.xml"/><Relationship Id="rId101" Type="http://schemas.openxmlformats.org/officeDocument/2006/relationships/slide" Target="slides/slide9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commentAuthors" Target="commentAuthors.xml"/><Relationship Id="rId7" Type="http://schemas.openxmlformats.org/officeDocument/2006/relationships/slideMaster" Target="slideMasters/slideMaster7.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slideMaster" Target="slideMasters/slideMaster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 Id="rId14" Type="http://schemas.openxmlformats.org/officeDocument/2006/relationships/slide" Target="slides/slide4.xml"/><Relationship Id="rId30" Type="http://schemas.openxmlformats.org/officeDocument/2006/relationships/slide" Target="slides/slide20.xml"/><Relationship Id="rId35" Type="http://schemas.openxmlformats.org/officeDocument/2006/relationships/slide" Target="slides/slide25.xml"/><Relationship Id="rId56" Type="http://schemas.openxmlformats.org/officeDocument/2006/relationships/slide" Target="slides/slide46.xml"/><Relationship Id="rId77" Type="http://schemas.openxmlformats.org/officeDocument/2006/relationships/slide" Target="slides/slide67.xml"/><Relationship Id="rId100" Type="http://schemas.openxmlformats.org/officeDocument/2006/relationships/slide" Target="slides/slide90.xml"/><Relationship Id="rId105"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93" Type="http://schemas.openxmlformats.org/officeDocument/2006/relationships/slide" Target="slides/slide83.xml"/><Relationship Id="rId98" Type="http://schemas.openxmlformats.org/officeDocument/2006/relationships/slide" Target="slides/slide88.xml"/><Relationship Id="rId3" Type="http://schemas.openxmlformats.org/officeDocument/2006/relationships/slideMaster" Target="slideMasters/slideMaster3.xml"/><Relationship Id="rId25" Type="http://schemas.openxmlformats.org/officeDocument/2006/relationships/slide" Target="slides/slide15.xml"/><Relationship Id="rId46" Type="http://schemas.openxmlformats.org/officeDocument/2006/relationships/slide" Target="slides/slide36.xml"/><Relationship Id="rId67" Type="http://schemas.openxmlformats.org/officeDocument/2006/relationships/slide" Target="slides/slide57.xml"/></Relationships>
</file>

<file path=ppt/diagrams/_rels/data2.xml.rels><?xml version="1.0" encoding="UTF-8" standalone="yes"?>
<Relationships xmlns="http://schemas.openxmlformats.org/package/2006/relationships"><Relationship Id="rId1" Type="http://schemas.openxmlformats.org/officeDocument/2006/relationships/image" Target="../media/image150.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C8726-DFA1-4933-934F-D15D4DB36CA2}"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096C0ACA-741D-4D3A-B007-0341872034A6}">
      <dgm:prSet phldrT="[文本]" custT="1"/>
      <dgm:spPr/>
      <dgm:t>
        <a:bodyPr/>
        <a:lstStyle/>
        <a:p>
          <a:r>
            <a:rPr lang="zh-CN" altLang="en-US" sz="2800" b="0" dirty="0">
              <a:latin typeface="+mn-lt"/>
              <a:ea typeface="+mj-ea"/>
            </a:rPr>
            <a:t>等概率情况</a:t>
          </a:r>
        </a:p>
      </dgm:t>
    </dgm:pt>
    <dgm:pt modelId="{2DE35D08-353B-459F-8DC7-9EEEFEDD653B}" type="parTrans" cxnId="{0B3E1847-E61D-4661-A098-C1A71C37911C}">
      <dgm:prSet/>
      <dgm:spPr/>
      <dgm:t>
        <a:bodyPr/>
        <a:lstStyle/>
        <a:p>
          <a:endParaRPr lang="zh-CN" altLang="en-US" sz="2400" b="0">
            <a:solidFill>
              <a:schemeClr val="tx1"/>
            </a:solidFill>
            <a:latin typeface="+mn-lt"/>
            <a:ea typeface="+mj-ea"/>
          </a:endParaRPr>
        </a:p>
      </dgm:t>
    </dgm:pt>
    <dgm:pt modelId="{62EA315C-B300-4C30-923E-BFFE8C97B277}" type="sibTrans" cxnId="{0B3E1847-E61D-4661-A098-C1A71C37911C}">
      <dgm:prSet/>
      <dgm:spPr/>
      <dgm:t>
        <a:bodyPr/>
        <a:lstStyle/>
        <a:p>
          <a:endParaRPr lang="zh-CN" altLang="en-US" sz="2400" b="0">
            <a:solidFill>
              <a:schemeClr val="tx1"/>
            </a:solidFill>
            <a:latin typeface="+mn-lt"/>
            <a:ea typeface="+mj-ea"/>
          </a:endParaRPr>
        </a:p>
      </dgm:t>
    </dgm:pt>
    <mc:AlternateContent xmlns:mc="http://schemas.openxmlformats.org/markup-compatibility/2006" xmlns:a14="http://schemas.microsoft.com/office/drawing/2010/main">
      <mc:Choice Requires="a14">
        <dgm:pt modelId="{5994F586-768B-45D8-8FEF-E0827D1B142B}">
          <dgm:prSet phldrT="[文本]" custT="1"/>
          <dgm:spPr/>
          <dgm:t>
            <a:bodyPr/>
            <a:lstStyle/>
            <a:p>
              <a:pPr>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mj-ea"/>
                      </a:rPr>
                      <m:t>𝐴𝑆</m:t>
                    </m:r>
                    <m:sSub>
                      <m:sSubPr>
                        <m:ctrlPr>
                          <a:rPr lang="en-US" altLang="zh-CN" sz="2400" b="0" i="1" smtClean="0">
                            <a:latin typeface="Cambria Math" panose="02040503050406030204" pitchFamily="18" charset="0"/>
                            <a:ea typeface="+mj-ea"/>
                          </a:rPr>
                        </m:ctrlPr>
                      </m:sSubPr>
                      <m:e>
                        <m:r>
                          <a:rPr lang="en-US" altLang="zh-CN" sz="2400" b="0" i="1" smtClean="0">
                            <a:latin typeface="Cambria Math" panose="02040503050406030204" pitchFamily="18" charset="0"/>
                            <a:ea typeface="+mj-ea"/>
                          </a:rPr>
                          <m:t>𝐿</m:t>
                        </m:r>
                      </m:e>
                      <m:sub>
                        <m:r>
                          <a:rPr lang="en-US" altLang="zh-CN" sz="2400" b="0" i="1" smtClean="0">
                            <a:latin typeface="Cambria Math" panose="02040503050406030204" pitchFamily="18" charset="0"/>
                            <a:ea typeface="+mj-ea"/>
                          </a:rPr>
                          <m:t>𝑠𝑠</m:t>
                        </m:r>
                      </m:sub>
                    </m:sSub>
                    <m:r>
                      <a:rPr lang="en-US" altLang="zh-CN" sz="2400" b="0" i="1" smtClean="0">
                        <a:latin typeface="Cambria Math" panose="02040503050406030204" pitchFamily="18" charset="0"/>
                        <a:ea typeface="+mj-ea"/>
                      </a:rPr>
                      <m:t>=</m:t>
                    </m:r>
                    <m:f>
                      <m:fPr>
                        <m:ctrlPr>
                          <a:rPr lang="en-US" altLang="zh-CN" sz="2400" b="0" i="1" smtClean="0">
                            <a:latin typeface="Cambria Math" panose="02040503050406030204" pitchFamily="18" charset="0"/>
                            <a:ea typeface="+mj-ea"/>
                          </a:rPr>
                        </m:ctrlPr>
                      </m:fPr>
                      <m:num>
                        <m:r>
                          <a:rPr lang="en-US" altLang="zh-CN" sz="2400" b="0" i="1" smtClean="0">
                            <a:latin typeface="Cambria Math" panose="02040503050406030204" pitchFamily="18" charset="0"/>
                            <a:ea typeface="+mj-ea"/>
                          </a:rPr>
                          <m:t>1</m:t>
                        </m:r>
                      </m:num>
                      <m:den>
                        <m:r>
                          <a:rPr lang="en-US" altLang="zh-CN" sz="2400" b="0" i="1" smtClean="0">
                            <a:latin typeface="Cambria Math" panose="02040503050406030204" pitchFamily="18" charset="0"/>
                            <a:ea typeface="+mj-ea"/>
                          </a:rPr>
                          <m:t>𝑛</m:t>
                        </m:r>
                      </m:den>
                    </m:f>
                    <m:nary>
                      <m:naryPr>
                        <m:chr m:val="∑"/>
                        <m:ctrlPr>
                          <a:rPr lang="en-US" altLang="zh-CN" sz="2400" b="0" i="1" smtClean="0">
                            <a:latin typeface="Cambria Math" panose="02040503050406030204" pitchFamily="18" charset="0"/>
                            <a:ea typeface="+mj-ea"/>
                          </a:rPr>
                        </m:ctrlPr>
                      </m:naryPr>
                      <m:sub>
                        <m:r>
                          <m:rPr>
                            <m:brk m:alnAt="23"/>
                          </m:rPr>
                          <a:rPr lang="en-US" altLang="zh-CN" sz="2400" b="0" i="1" smtClean="0">
                            <a:latin typeface="Cambria Math" panose="02040503050406030204" pitchFamily="18" charset="0"/>
                            <a:ea typeface="+mj-ea"/>
                          </a:rPr>
                          <m:t>𝑖</m:t>
                        </m:r>
                        <m:r>
                          <a:rPr lang="en-US" altLang="zh-CN" sz="2400" b="0" i="1" smtClean="0">
                            <a:latin typeface="Cambria Math" panose="02040503050406030204" pitchFamily="18" charset="0"/>
                            <a:ea typeface="+mj-ea"/>
                          </a:rPr>
                          <m:t>=1</m:t>
                        </m:r>
                      </m:sub>
                      <m:sup>
                        <m:r>
                          <a:rPr lang="en-US" altLang="zh-CN" sz="2400" b="0" i="1" smtClean="0">
                            <a:latin typeface="Cambria Math" panose="02040503050406030204" pitchFamily="18" charset="0"/>
                            <a:ea typeface="+mj-ea"/>
                          </a:rPr>
                          <m:t>𝑛</m:t>
                        </m:r>
                      </m:sup>
                      <m:e>
                        <m:r>
                          <a:rPr lang="en-US" altLang="zh-CN" sz="2400" b="0" i="1" smtClean="0">
                            <a:latin typeface="Cambria Math" panose="02040503050406030204" pitchFamily="18" charset="0"/>
                            <a:ea typeface="+mj-ea"/>
                          </a:rPr>
                          <m:t>𝑛</m:t>
                        </m:r>
                        <m:r>
                          <a:rPr lang="en-US" altLang="zh-CN" sz="2400" b="0" i="1" smtClean="0">
                            <a:latin typeface="Cambria Math" panose="02040503050406030204" pitchFamily="18" charset="0"/>
                            <a:ea typeface="+mj-ea"/>
                          </a:rPr>
                          <m:t>−</m:t>
                        </m:r>
                        <m:r>
                          <a:rPr lang="en-US" altLang="zh-CN" sz="2400" b="0" i="1" smtClean="0">
                            <a:latin typeface="Cambria Math" panose="02040503050406030204" pitchFamily="18" charset="0"/>
                            <a:ea typeface="+mj-ea"/>
                          </a:rPr>
                          <m:t>𝑖</m:t>
                        </m:r>
                        <m:r>
                          <a:rPr lang="en-US" altLang="zh-CN" sz="2400" b="0" i="1" smtClean="0">
                            <a:latin typeface="Cambria Math" panose="02040503050406030204" pitchFamily="18" charset="0"/>
                            <a:ea typeface="+mj-ea"/>
                          </a:rPr>
                          <m:t>+1</m:t>
                        </m:r>
                      </m:e>
                    </m:nary>
                    <m:r>
                      <a:rPr lang="en-US" altLang="zh-CN" sz="2400" b="0" i="1" smtClean="0">
                        <a:latin typeface="Cambria Math" panose="02040503050406030204" pitchFamily="18" charset="0"/>
                        <a:ea typeface="+mj-ea"/>
                      </a:rPr>
                      <m:t>=</m:t>
                    </m:r>
                    <m:f>
                      <m:fPr>
                        <m:ctrlPr>
                          <a:rPr lang="en-US" altLang="zh-CN" sz="2400" b="0" i="1" smtClean="0">
                            <a:latin typeface="Cambria Math" panose="02040503050406030204" pitchFamily="18" charset="0"/>
                            <a:ea typeface="+mj-ea"/>
                          </a:rPr>
                        </m:ctrlPr>
                      </m:fPr>
                      <m:num>
                        <m:r>
                          <a:rPr lang="en-US" altLang="zh-CN" sz="2400" b="0" i="1" smtClean="0">
                            <a:latin typeface="Cambria Math" panose="02040503050406030204" pitchFamily="18" charset="0"/>
                            <a:ea typeface="+mj-ea"/>
                          </a:rPr>
                          <m:t>𝑛</m:t>
                        </m:r>
                        <m:r>
                          <a:rPr lang="en-US" altLang="zh-CN" sz="2400" b="0" i="1" smtClean="0">
                            <a:latin typeface="Cambria Math" panose="02040503050406030204" pitchFamily="18" charset="0"/>
                            <a:ea typeface="+mj-ea"/>
                          </a:rPr>
                          <m:t>+1</m:t>
                        </m:r>
                      </m:num>
                      <m:den>
                        <m:r>
                          <a:rPr lang="en-US" altLang="zh-CN" sz="2400" b="0" i="1" smtClean="0">
                            <a:latin typeface="Cambria Math" panose="02040503050406030204" pitchFamily="18" charset="0"/>
                            <a:ea typeface="+mj-ea"/>
                          </a:rPr>
                          <m:t>2</m:t>
                        </m:r>
                      </m:den>
                    </m:f>
                  </m:oMath>
                </m:oMathPara>
              </a14:m>
              <a:endParaRPr lang="zh-CN" altLang="en-US" sz="2400" b="0" dirty="0">
                <a:latin typeface="+mn-lt"/>
                <a:ea typeface="+mj-ea"/>
              </a:endParaRPr>
            </a:p>
          </dgm:t>
        </dgm:pt>
      </mc:Choice>
      <mc:Fallback xmlns="">
        <dgm:pt modelId="{5994F586-768B-45D8-8FEF-E0827D1B142B}">
          <dgm:prSet phldrT="[文本]" custT="1"/>
          <dgm:spPr/>
          <dgm:t>
            <a:bodyPr/>
            <a:lstStyle/>
            <a:p>
              <a:pPr>
                <a:buNone/>
              </a:pPr>
              <a:r>
                <a:rPr lang="en-US" altLang="zh-CN" sz="2400" b="0" i="0">
                  <a:latin typeface="Cambria Math" panose="02040503050406030204" pitchFamily="18" charset="0"/>
                  <a:ea typeface="+mj-ea"/>
                </a:rPr>
                <a:t>𝐴𝑆𝐿_𝑠𝑠=1/𝑛 ∑_(𝑖=1)^𝑛▒〖𝑛−𝑖+1〗=(𝑛+1)/2</a:t>
              </a:r>
              <a:endParaRPr lang="zh-CN" altLang="en-US" sz="2400" b="0" dirty="0">
                <a:latin typeface="+mn-lt"/>
                <a:ea typeface="+mj-ea"/>
              </a:endParaRPr>
            </a:p>
          </dgm:t>
        </dgm:pt>
      </mc:Fallback>
    </mc:AlternateContent>
    <dgm:pt modelId="{D16BFD08-ACAB-4B16-9586-71B427A06CEE}" type="parTrans" cxnId="{99185A78-6473-432A-A62C-4F9B23E64ECC}">
      <dgm:prSet/>
      <dgm:spPr/>
      <dgm:t>
        <a:bodyPr/>
        <a:lstStyle/>
        <a:p>
          <a:endParaRPr lang="zh-CN" altLang="en-US" sz="2400" b="0">
            <a:solidFill>
              <a:schemeClr val="tx1"/>
            </a:solidFill>
            <a:latin typeface="+mn-lt"/>
            <a:ea typeface="+mj-ea"/>
          </a:endParaRPr>
        </a:p>
      </dgm:t>
    </dgm:pt>
    <dgm:pt modelId="{8C48136B-8ED8-4C82-A837-BF1E19B466A3}" type="sibTrans" cxnId="{99185A78-6473-432A-A62C-4F9B23E64ECC}">
      <dgm:prSet/>
      <dgm:spPr/>
      <dgm:t>
        <a:bodyPr/>
        <a:lstStyle/>
        <a:p>
          <a:endParaRPr lang="zh-CN" altLang="en-US" sz="2400" b="0">
            <a:solidFill>
              <a:schemeClr val="tx1"/>
            </a:solidFill>
            <a:latin typeface="+mn-lt"/>
            <a:ea typeface="+mj-ea"/>
          </a:endParaRPr>
        </a:p>
      </dgm:t>
    </dgm:pt>
    <dgm:pt modelId="{038CABC4-2883-4043-A138-AADC1882C23C}">
      <dgm:prSet phldrT="[文本]" custT="1"/>
      <dgm:spPr/>
      <dgm:t>
        <a:bodyPr/>
        <a:lstStyle/>
        <a:p>
          <a:r>
            <a:rPr lang="zh-CN" altLang="en-US" sz="2800" b="0">
              <a:latin typeface="+mn-lt"/>
              <a:ea typeface="+mj-ea"/>
            </a:rPr>
            <a:t>不等概率情况</a:t>
          </a:r>
          <a:endParaRPr lang="zh-CN" altLang="en-US" sz="2800" b="0" dirty="0">
            <a:latin typeface="+mn-lt"/>
            <a:ea typeface="+mj-ea"/>
          </a:endParaRPr>
        </a:p>
      </dgm:t>
    </dgm:pt>
    <dgm:pt modelId="{455A9A77-7D68-4E86-B984-6D3F9E496BA4}" type="parTrans" cxnId="{CE425165-BDCC-467E-9985-52B6480DE47F}">
      <dgm:prSet/>
      <dgm:spPr/>
      <dgm:t>
        <a:bodyPr/>
        <a:lstStyle/>
        <a:p>
          <a:endParaRPr lang="zh-CN" altLang="en-US" sz="2400" b="0">
            <a:solidFill>
              <a:schemeClr val="tx1"/>
            </a:solidFill>
            <a:latin typeface="+mn-lt"/>
            <a:ea typeface="+mj-ea"/>
          </a:endParaRPr>
        </a:p>
      </dgm:t>
    </dgm:pt>
    <dgm:pt modelId="{23F27B58-AD8B-48D6-A3D3-4573E237EEBC}" type="sibTrans" cxnId="{CE425165-BDCC-467E-9985-52B6480DE47F}">
      <dgm:prSet/>
      <dgm:spPr/>
      <dgm:t>
        <a:bodyPr/>
        <a:lstStyle/>
        <a:p>
          <a:endParaRPr lang="zh-CN" altLang="en-US" sz="2400" b="0">
            <a:solidFill>
              <a:schemeClr val="tx1"/>
            </a:solidFill>
            <a:latin typeface="+mn-lt"/>
            <a:ea typeface="+mj-ea"/>
          </a:endParaRPr>
        </a:p>
      </dgm:t>
    </dgm:pt>
    <dgm:pt modelId="{4E347D55-9F32-4C46-B932-A6404DE575EC}">
      <dgm:prSet phldrT="[文本]" custT="1"/>
      <dgm:spPr/>
      <dgm:t>
        <a:bodyPr/>
        <a:lstStyle/>
        <a:p>
          <a:pPr>
            <a:buNone/>
          </a:pPr>
          <a:r>
            <a:rPr kumimoji="1" lang="en-US" altLang="zh-CN" sz="2400" b="0" i="1" dirty="0" err="1">
              <a:latin typeface="+mn-lt"/>
              <a:ea typeface="+mj-ea"/>
            </a:rPr>
            <a:t>ASL</a:t>
          </a:r>
          <a:r>
            <a:rPr kumimoji="1" lang="en-US" altLang="zh-CN" sz="2400" b="0" i="1" baseline="-25000" dirty="0" err="1">
              <a:latin typeface="+mn-lt"/>
              <a:ea typeface="+mj-ea"/>
            </a:rPr>
            <a:t>ss</a:t>
          </a:r>
          <a:r>
            <a:rPr kumimoji="1" lang="en-US" altLang="zh-CN" sz="2400" b="0" i="1" baseline="-25000" dirty="0">
              <a:latin typeface="+mn-lt"/>
              <a:ea typeface="+mj-ea"/>
            </a:rPr>
            <a:t> </a:t>
          </a:r>
          <a:r>
            <a:rPr kumimoji="1" lang="zh-CN" altLang="en-US" sz="2400" b="0" dirty="0">
              <a:latin typeface="+mn-lt"/>
              <a:ea typeface="+mj-ea"/>
            </a:rPr>
            <a:t>在</a:t>
          </a:r>
          <a:endParaRPr lang="zh-CN" altLang="en-US" sz="2400" b="0" dirty="0">
            <a:latin typeface="+mn-lt"/>
            <a:ea typeface="+mj-ea"/>
          </a:endParaRPr>
        </a:p>
      </dgm:t>
    </dgm:pt>
    <dgm:pt modelId="{48E653F9-9574-4EBC-855C-1D6DC46EA19F}" type="parTrans" cxnId="{E8A74CA7-0F7D-4960-9ED5-BDE7229F0245}">
      <dgm:prSet/>
      <dgm:spPr/>
      <dgm:t>
        <a:bodyPr/>
        <a:lstStyle/>
        <a:p>
          <a:endParaRPr lang="zh-CN" altLang="en-US" sz="2400" b="0">
            <a:solidFill>
              <a:schemeClr val="tx1"/>
            </a:solidFill>
            <a:latin typeface="+mn-lt"/>
            <a:ea typeface="+mj-ea"/>
          </a:endParaRPr>
        </a:p>
      </dgm:t>
    </dgm:pt>
    <dgm:pt modelId="{F6947CD6-143D-4E6E-BF05-53475A6B18D5}" type="sibTrans" cxnId="{E8A74CA7-0F7D-4960-9ED5-BDE7229F0245}">
      <dgm:prSet/>
      <dgm:spPr/>
      <dgm:t>
        <a:bodyPr/>
        <a:lstStyle/>
        <a:p>
          <a:endParaRPr lang="zh-CN" altLang="en-US" sz="2400" b="0">
            <a:solidFill>
              <a:schemeClr val="tx1"/>
            </a:solidFill>
            <a:latin typeface="+mn-lt"/>
            <a:ea typeface="+mj-ea"/>
          </a:endParaRPr>
        </a:p>
      </dgm:t>
    </dgm:pt>
    <dgm:pt modelId="{48523376-2EC8-4DA6-ACFB-7D9385548DBA}">
      <dgm:prSet phldrT="[文本]" custT="1"/>
      <dgm:spPr/>
      <dgm:t>
        <a:bodyPr/>
        <a:lstStyle/>
        <a:p>
          <a:pPr>
            <a:buNone/>
          </a:pPr>
          <a:r>
            <a:rPr kumimoji="1" lang="en-US" altLang="zh-CN" sz="2400" b="0" i="1" dirty="0">
              <a:latin typeface="+mn-lt"/>
              <a:ea typeface="+mj-ea"/>
            </a:rPr>
            <a:t>		P</a:t>
          </a:r>
          <a:r>
            <a:rPr kumimoji="1" lang="en-US" altLang="zh-CN" sz="2400" b="0" i="1" baseline="-25000" dirty="0">
              <a:latin typeface="+mn-lt"/>
              <a:ea typeface="+mj-ea"/>
            </a:rPr>
            <a:t>n</a:t>
          </a:r>
          <a:r>
            <a:rPr kumimoji="1" lang="en-US" altLang="zh-CN" sz="2400" b="0" i="1" dirty="0">
              <a:latin typeface="+mn-lt"/>
              <a:ea typeface="+mj-ea"/>
            </a:rPr>
            <a:t>≥P</a:t>
          </a:r>
          <a:r>
            <a:rPr kumimoji="1" lang="en-US" altLang="zh-CN" sz="2400" b="0" i="1" baseline="-25000" dirty="0">
              <a:latin typeface="+mn-lt"/>
              <a:ea typeface="+mj-ea"/>
            </a:rPr>
            <a:t>n-1</a:t>
          </a:r>
          <a:r>
            <a:rPr kumimoji="1" lang="en-US" altLang="zh-CN" sz="2400" b="0" i="1" dirty="0">
              <a:latin typeface="+mn-lt"/>
              <a:ea typeface="+mj-ea"/>
            </a:rPr>
            <a:t>≥···≥P</a:t>
          </a:r>
          <a:r>
            <a:rPr kumimoji="1" lang="en-US" altLang="zh-CN" sz="2400" b="0" i="1" baseline="-25000" dirty="0">
              <a:latin typeface="+mn-lt"/>
              <a:ea typeface="+mj-ea"/>
            </a:rPr>
            <a:t>2</a:t>
          </a:r>
          <a:r>
            <a:rPr kumimoji="1" lang="en-US" altLang="zh-CN" sz="2400" b="0" i="1" dirty="0">
              <a:latin typeface="+mn-lt"/>
              <a:ea typeface="+mj-ea"/>
            </a:rPr>
            <a:t>≥P</a:t>
          </a:r>
          <a:r>
            <a:rPr kumimoji="1" lang="en-US" altLang="zh-CN" sz="2400" b="0" i="1" baseline="-25000" dirty="0">
              <a:latin typeface="+mn-lt"/>
              <a:ea typeface="+mj-ea"/>
            </a:rPr>
            <a:t>1</a:t>
          </a:r>
          <a:endParaRPr lang="zh-CN" altLang="en-US" sz="2400" b="0" dirty="0">
            <a:latin typeface="+mn-lt"/>
            <a:ea typeface="+mj-ea"/>
          </a:endParaRPr>
        </a:p>
      </dgm:t>
    </dgm:pt>
    <dgm:pt modelId="{070F8700-A29D-43C5-9D77-A33A293D872B}" type="parTrans" cxnId="{9CC77959-184C-4F04-9484-C93B306E7F0C}">
      <dgm:prSet/>
      <dgm:spPr/>
      <dgm:t>
        <a:bodyPr/>
        <a:lstStyle/>
        <a:p>
          <a:endParaRPr lang="zh-CN" altLang="en-US"/>
        </a:p>
      </dgm:t>
    </dgm:pt>
    <dgm:pt modelId="{B3D1BB77-0B9F-489E-BFE5-D6DD09C646DE}" type="sibTrans" cxnId="{9CC77959-184C-4F04-9484-C93B306E7F0C}">
      <dgm:prSet/>
      <dgm:spPr/>
      <dgm:t>
        <a:bodyPr/>
        <a:lstStyle/>
        <a:p>
          <a:endParaRPr lang="zh-CN" altLang="en-US"/>
        </a:p>
      </dgm:t>
    </dgm:pt>
    <dgm:pt modelId="{E6FE0D57-6DE2-4EDD-9C98-7C9986ED479A}">
      <dgm:prSet phldrT="[文本]" custT="1"/>
      <dgm:spPr/>
      <dgm:t>
        <a:bodyPr/>
        <a:lstStyle/>
        <a:p>
          <a:pPr>
            <a:buNone/>
          </a:pPr>
          <a:r>
            <a:rPr kumimoji="1" lang="zh-CN" altLang="en-US" sz="2400" b="0" dirty="0">
              <a:latin typeface="+mn-lt"/>
              <a:ea typeface="+mj-ea"/>
            </a:rPr>
            <a:t>时取极小值</a:t>
          </a:r>
          <a:endParaRPr lang="zh-CN" altLang="en-US" sz="2400" b="0" dirty="0">
            <a:latin typeface="+mn-lt"/>
            <a:ea typeface="+mj-ea"/>
          </a:endParaRPr>
        </a:p>
      </dgm:t>
    </dgm:pt>
    <dgm:pt modelId="{7013CD9C-9784-40B2-97D7-3D086E02DF38}" type="parTrans" cxnId="{7D65A738-5E31-49B4-BE41-AD9AD467E46F}">
      <dgm:prSet/>
      <dgm:spPr/>
      <dgm:t>
        <a:bodyPr/>
        <a:lstStyle/>
        <a:p>
          <a:endParaRPr lang="zh-CN" altLang="en-US"/>
        </a:p>
      </dgm:t>
    </dgm:pt>
    <dgm:pt modelId="{E603D26F-DC61-4546-B0B4-99E212AE91EE}" type="sibTrans" cxnId="{7D65A738-5E31-49B4-BE41-AD9AD467E46F}">
      <dgm:prSet/>
      <dgm:spPr/>
      <dgm:t>
        <a:bodyPr/>
        <a:lstStyle/>
        <a:p>
          <a:endParaRPr lang="zh-CN" altLang="en-US"/>
        </a:p>
      </dgm:t>
    </dgm:pt>
    <dgm:pt modelId="{511285B7-3719-42B7-85F5-3F3BA80807B5}" type="pres">
      <dgm:prSet presAssocID="{F66C8726-DFA1-4933-934F-D15D4DB36CA2}" presName="Name0" presStyleCnt="0">
        <dgm:presLayoutVars>
          <dgm:dir/>
          <dgm:animLvl val="lvl"/>
          <dgm:resizeHandles val="exact"/>
        </dgm:presLayoutVars>
      </dgm:prSet>
      <dgm:spPr/>
    </dgm:pt>
    <dgm:pt modelId="{B729B97A-9881-49E7-AD7E-3890D4D8420D}" type="pres">
      <dgm:prSet presAssocID="{096C0ACA-741D-4D3A-B007-0341872034A6}" presName="composite" presStyleCnt="0"/>
      <dgm:spPr/>
    </dgm:pt>
    <dgm:pt modelId="{362121A4-30BF-4125-9261-632885DCD2DD}" type="pres">
      <dgm:prSet presAssocID="{096C0ACA-741D-4D3A-B007-0341872034A6}" presName="parTx" presStyleLbl="alignNode1" presStyleIdx="0" presStyleCnt="2">
        <dgm:presLayoutVars>
          <dgm:chMax val="0"/>
          <dgm:chPref val="0"/>
          <dgm:bulletEnabled val="1"/>
        </dgm:presLayoutVars>
      </dgm:prSet>
      <dgm:spPr/>
    </dgm:pt>
    <dgm:pt modelId="{B01B7549-2486-4743-92BF-8520494F4AFB}" type="pres">
      <dgm:prSet presAssocID="{096C0ACA-741D-4D3A-B007-0341872034A6}" presName="desTx" presStyleLbl="alignAccFollowNode1" presStyleIdx="0" presStyleCnt="2">
        <dgm:presLayoutVars>
          <dgm:bulletEnabled val="1"/>
        </dgm:presLayoutVars>
      </dgm:prSet>
      <dgm:spPr/>
    </dgm:pt>
    <dgm:pt modelId="{A77EEB42-7F2F-4FAD-ABBF-A0C353B49CD0}" type="pres">
      <dgm:prSet presAssocID="{62EA315C-B300-4C30-923E-BFFE8C97B277}" presName="space" presStyleCnt="0"/>
      <dgm:spPr/>
    </dgm:pt>
    <dgm:pt modelId="{B32459BB-227F-4AE0-A8AB-ADF9B2C996D4}" type="pres">
      <dgm:prSet presAssocID="{038CABC4-2883-4043-A138-AADC1882C23C}" presName="composite" presStyleCnt="0"/>
      <dgm:spPr/>
    </dgm:pt>
    <dgm:pt modelId="{03555C3E-465E-43FA-96A7-7F7371770A85}" type="pres">
      <dgm:prSet presAssocID="{038CABC4-2883-4043-A138-AADC1882C23C}" presName="parTx" presStyleLbl="alignNode1" presStyleIdx="1" presStyleCnt="2">
        <dgm:presLayoutVars>
          <dgm:chMax val="0"/>
          <dgm:chPref val="0"/>
          <dgm:bulletEnabled val="1"/>
        </dgm:presLayoutVars>
      </dgm:prSet>
      <dgm:spPr/>
    </dgm:pt>
    <dgm:pt modelId="{9618A2CC-6303-45FF-B527-BF98FD4B1890}" type="pres">
      <dgm:prSet presAssocID="{038CABC4-2883-4043-A138-AADC1882C23C}" presName="desTx" presStyleLbl="alignAccFollowNode1" presStyleIdx="1" presStyleCnt="2">
        <dgm:presLayoutVars>
          <dgm:bulletEnabled val="1"/>
        </dgm:presLayoutVars>
      </dgm:prSet>
      <dgm:spPr/>
    </dgm:pt>
  </dgm:ptLst>
  <dgm:cxnLst>
    <dgm:cxn modelId="{7C3E670E-AC6A-40D1-8508-5B7E28590460}" type="presOf" srcId="{E6FE0D57-6DE2-4EDD-9C98-7C9986ED479A}" destId="{9618A2CC-6303-45FF-B527-BF98FD4B1890}" srcOrd="0" destOrd="2" presId="urn:microsoft.com/office/officeart/2005/8/layout/hList1"/>
    <dgm:cxn modelId="{7D65A738-5E31-49B4-BE41-AD9AD467E46F}" srcId="{038CABC4-2883-4043-A138-AADC1882C23C}" destId="{E6FE0D57-6DE2-4EDD-9C98-7C9986ED479A}" srcOrd="1" destOrd="0" parTransId="{7013CD9C-9784-40B2-97D7-3D086E02DF38}" sibTransId="{E603D26F-DC61-4546-B0B4-99E212AE91EE}"/>
    <dgm:cxn modelId="{CE425165-BDCC-467E-9985-52B6480DE47F}" srcId="{F66C8726-DFA1-4933-934F-D15D4DB36CA2}" destId="{038CABC4-2883-4043-A138-AADC1882C23C}" srcOrd="1" destOrd="0" parTransId="{455A9A77-7D68-4E86-B984-6D3F9E496BA4}" sibTransId="{23F27B58-AD8B-48D6-A3D3-4573E237EEBC}"/>
    <dgm:cxn modelId="{0B3E1847-E61D-4661-A098-C1A71C37911C}" srcId="{F66C8726-DFA1-4933-934F-D15D4DB36CA2}" destId="{096C0ACA-741D-4D3A-B007-0341872034A6}" srcOrd="0" destOrd="0" parTransId="{2DE35D08-353B-459F-8DC7-9EEEFEDD653B}" sibTransId="{62EA315C-B300-4C30-923E-BFFE8C97B277}"/>
    <dgm:cxn modelId="{99185A78-6473-432A-A62C-4F9B23E64ECC}" srcId="{096C0ACA-741D-4D3A-B007-0341872034A6}" destId="{5994F586-768B-45D8-8FEF-E0827D1B142B}" srcOrd="0" destOrd="0" parTransId="{D16BFD08-ACAB-4B16-9586-71B427A06CEE}" sibTransId="{8C48136B-8ED8-4C82-A837-BF1E19B466A3}"/>
    <dgm:cxn modelId="{9CC77959-184C-4F04-9484-C93B306E7F0C}" srcId="{4E347D55-9F32-4C46-B932-A6404DE575EC}" destId="{48523376-2EC8-4DA6-ACFB-7D9385548DBA}" srcOrd="0" destOrd="0" parTransId="{070F8700-A29D-43C5-9D77-A33A293D872B}" sibTransId="{B3D1BB77-0B9F-489E-BFE5-D6DD09C646DE}"/>
    <dgm:cxn modelId="{E8A74CA7-0F7D-4960-9ED5-BDE7229F0245}" srcId="{038CABC4-2883-4043-A138-AADC1882C23C}" destId="{4E347D55-9F32-4C46-B932-A6404DE575EC}" srcOrd="0" destOrd="0" parTransId="{48E653F9-9574-4EBC-855C-1D6DC46EA19F}" sibTransId="{F6947CD6-143D-4E6E-BF05-53475A6B18D5}"/>
    <dgm:cxn modelId="{655EB9AA-0E7E-4787-B903-D1DA43CACEFA}" type="presOf" srcId="{5994F586-768B-45D8-8FEF-E0827D1B142B}" destId="{B01B7549-2486-4743-92BF-8520494F4AFB}" srcOrd="0" destOrd="0" presId="urn:microsoft.com/office/officeart/2005/8/layout/hList1"/>
    <dgm:cxn modelId="{CE8A62BE-91C9-4362-95B2-23DAD8E5D6EA}" type="presOf" srcId="{4E347D55-9F32-4C46-B932-A6404DE575EC}" destId="{9618A2CC-6303-45FF-B527-BF98FD4B1890}" srcOrd="0" destOrd="0" presId="urn:microsoft.com/office/officeart/2005/8/layout/hList1"/>
    <dgm:cxn modelId="{419141D1-207E-4525-B999-EE76F835AE19}" type="presOf" srcId="{F66C8726-DFA1-4933-934F-D15D4DB36CA2}" destId="{511285B7-3719-42B7-85F5-3F3BA80807B5}" srcOrd="0" destOrd="0" presId="urn:microsoft.com/office/officeart/2005/8/layout/hList1"/>
    <dgm:cxn modelId="{79410FDD-1C56-47F0-BF90-0F1870319B38}" type="presOf" srcId="{096C0ACA-741D-4D3A-B007-0341872034A6}" destId="{362121A4-30BF-4125-9261-632885DCD2DD}" srcOrd="0" destOrd="0" presId="urn:microsoft.com/office/officeart/2005/8/layout/hList1"/>
    <dgm:cxn modelId="{78108EEB-CD3B-4B71-A76F-C87E50C3765C}" type="presOf" srcId="{48523376-2EC8-4DA6-ACFB-7D9385548DBA}" destId="{9618A2CC-6303-45FF-B527-BF98FD4B1890}" srcOrd="0" destOrd="1" presId="urn:microsoft.com/office/officeart/2005/8/layout/hList1"/>
    <dgm:cxn modelId="{A575FBFC-785F-4B8A-9E5F-CCF0068B7929}" type="presOf" srcId="{038CABC4-2883-4043-A138-AADC1882C23C}" destId="{03555C3E-465E-43FA-96A7-7F7371770A85}" srcOrd="0" destOrd="0" presId="urn:microsoft.com/office/officeart/2005/8/layout/hList1"/>
    <dgm:cxn modelId="{2EAE150D-C469-45D1-A6C9-193930FF2689}" type="presParOf" srcId="{511285B7-3719-42B7-85F5-3F3BA80807B5}" destId="{B729B97A-9881-49E7-AD7E-3890D4D8420D}" srcOrd="0" destOrd="0" presId="urn:microsoft.com/office/officeart/2005/8/layout/hList1"/>
    <dgm:cxn modelId="{5A32F4A1-BFE6-4F34-8417-1CA75EE09FFC}" type="presParOf" srcId="{B729B97A-9881-49E7-AD7E-3890D4D8420D}" destId="{362121A4-30BF-4125-9261-632885DCD2DD}" srcOrd="0" destOrd="0" presId="urn:microsoft.com/office/officeart/2005/8/layout/hList1"/>
    <dgm:cxn modelId="{31BA9E84-4007-4B21-A36C-42850FB76E7B}" type="presParOf" srcId="{B729B97A-9881-49E7-AD7E-3890D4D8420D}" destId="{B01B7549-2486-4743-92BF-8520494F4AFB}" srcOrd="1" destOrd="0" presId="urn:microsoft.com/office/officeart/2005/8/layout/hList1"/>
    <dgm:cxn modelId="{54A10B23-244B-4E18-AE8D-FC63311118AD}" type="presParOf" srcId="{511285B7-3719-42B7-85F5-3F3BA80807B5}" destId="{A77EEB42-7F2F-4FAD-ABBF-A0C353B49CD0}" srcOrd="1" destOrd="0" presId="urn:microsoft.com/office/officeart/2005/8/layout/hList1"/>
    <dgm:cxn modelId="{9592A193-7D48-49DD-8085-506824FF051A}" type="presParOf" srcId="{511285B7-3719-42B7-85F5-3F3BA80807B5}" destId="{B32459BB-227F-4AE0-A8AB-ADF9B2C996D4}" srcOrd="2" destOrd="0" presId="urn:microsoft.com/office/officeart/2005/8/layout/hList1"/>
    <dgm:cxn modelId="{8195DC1F-62C0-4AE8-AA40-801A7DC25B16}" type="presParOf" srcId="{B32459BB-227F-4AE0-A8AB-ADF9B2C996D4}" destId="{03555C3E-465E-43FA-96A7-7F7371770A85}" srcOrd="0" destOrd="0" presId="urn:microsoft.com/office/officeart/2005/8/layout/hList1"/>
    <dgm:cxn modelId="{59EB2258-CBD8-4D1C-8E9E-1FB5EA7A52E4}" type="presParOf" srcId="{B32459BB-227F-4AE0-A8AB-ADF9B2C996D4}" destId="{9618A2CC-6303-45FF-B527-BF98FD4B189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6C8726-DFA1-4933-934F-D15D4DB36CA2}"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096C0ACA-741D-4D3A-B007-0341872034A6}">
      <dgm:prSet phldrT="[文本]" custT="1"/>
      <dgm:spPr/>
      <dgm:t>
        <a:bodyPr/>
        <a:lstStyle/>
        <a:p>
          <a:r>
            <a:rPr lang="zh-CN" altLang="en-US" sz="2800" b="0" dirty="0">
              <a:latin typeface="+mn-lt"/>
              <a:ea typeface="+mj-ea"/>
            </a:rPr>
            <a:t>等概率情况</a:t>
          </a:r>
        </a:p>
      </dgm:t>
    </dgm:pt>
    <dgm:pt modelId="{2DE35D08-353B-459F-8DC7-9EEEFEDD653B}" type="parTrans" cxnId="{0B3E1847-E61D-4661-A098-C1A71C37911C}">
      <dgm:prSet/>
      <dgm:spPr/>
      <dgm:t>
        <a:bodyPr/>
        <a:lstStyle/>
        <a:p>
          <a:endParaRPr lang="zh-CN" altLang="en-US" sz="2400" b="0">
            <a:solidFill>
              <a:schemeClr val="tx1"/>
            </a:solidFill>
            <a:latin typeface="+mn-lt"/>
            <a:ea typeface="+mj-ea"/>
          </a:endParaRPr>
        </a:p>
      </dgm:t>
    </dgm:pt>
    <dgm:pt modelId="{62EA315C-B300-4C30-923E-BFFE8C97B277}" type="sibTrans" cxnId="{0B3E1847-E61D-4661-A098-C1A71C37911C}">
      <dgm:prSet/>
      <dgm:spPr/>
      <dgm:t>
        <a:bodyPr/>
        <a:lstStyle/>
        <a:p>
          <a:endParaRPr lang="zh-CN" altLang="en-US" sz="2400" b="0">
            <a:solidFill>
              <a:schemeClr val="tx1"/>
            </a:solidFill>
            <a:latin typeface="+mn-lt"/>
            <a:ea typeface="+mj-ea"/>
          </a:endParaRPr>
        </a:p>
      </dgm:t>
    </dgm:pt>
    <dgm:pt modelId="{5994F586-768B-45D8-8FEF-E0827D1B142B}">
      <dgm:prSet phldrT="[文本]" custT="1"/>
      <dgm:spPr>
        <a:blipFill>
          <a:blip xmlns:r="http://schemas.openxmlformats.org/officeDocument/2006/relationships" r:embed="rId1"/>
          <a:stretch>
            <a:fillRect/>
          </a:stretch>
        </a:blipFill>
      </dgm:spPr>
      <dgm:t>
        <a:bodyPr/>
        <a:lstStyle/>
        <a:p>
          <a:r>
            <a:rPr lang="zh-CN" altLang="en-US">
              <a:noFill/>
            </a:rPr>
            <a:t> </a:t>
          </a:r>
        </a:p>
      </dgm:t>
    </dgm:pt>
    <dgm:pt modelId="{D16BFD08-ACAB-4B16-9586-71B427A06CEE}" type="parTrans" cxnId="{99185A78-6473-432A-A62C-4F9B23E64ECC}">
      <dgm:prSet/>
      <dgm:spPr/>
      <dgm:t>
        <a:bodyPr/>
        <a:lstStyle/>
        <a:p>
          <a:endParaRPr lang="zh-CN" altLang="en-US" sz="2400" b="0">
            <a:solidFill>
              <a:schemeClr val="tx1"/>
            </a:solidFill>
            <a:latin typeface="+mn-lt"/>
            <a:ea typeface="+mj-ea"/>
          </a:endParaRPr>
        </a:p>
      </dgm:t>
    </dgm:pt>
    <dgm:pt modelId="{8C48136B-8ED8-4C82-A837-BF1E19B466A3}" type="sibTrans" cxnId="{99185A78-6473-432A-A62C-4F9B23E64ECC}">
      <dgm:prSet/>
      <dgm:spPr/>
      <dgm:t>
        <a:bodyPr/>
        <a:lstStyle/>
        <a:p>
          <a:endParaRPr lang="zh-CN" altLang="en-US" sz="2400" b="0">
            <a:solidFill>
              <a:schemeClr val="tx1"/>
            </a:solidFill>
            <a:latin typeface="+mn-lt"/>
            <a:ea typeface="+mj-ea"/>
          </a:endParaRPr>
        </a:p>
      </dgm:t>
    </dgm:pt>
    <dgm:pt modelId="{038CABC4-2883-4043-A138-AADC1882C23C}">
      <dgm:prSet phldrT="[文本]" custT="1"/>
      <dgm:spPr/>
      <dgm:t>
        <a:bodyPr/>
        <a:lstStyle/>
        <a:p>
          <a:r>
            <a:rPr lang="zh-CN" altLang="en-US" sz="2800" b="0">
              <a:latin typeface="+mn-lt"/>
              <a:ea typeface="+mj-ea"/>
            </a:rPr>
            <a:t>不等概率情况</a:t>
          </a:r>
          <a:endParaRPr lang="zh-CN" altLang="en-US" sz="2800" b="0" dirty="0">
            <a:latin typeface="+mn-lt"/>
            <a:ea typeface="+mj-ea"/>
          </a:endParaRPr>
        </a:p>
      </dgm:t>
    </dgm:pt>
    <dgm:pt modelId="{455A9A77-7D68-4E86-B984-6D3F9E496BA4}" type="parTrans" cxnId="{CE425165-BDCC-467E-9985-52B6480DE47F}">
      <dgm:prSet/>
      <dgm:spPr/>
      <dgm:t>
        <a:bodyPr/>
        <a:lstStyle/>
        <a:p>
          <a:endParaRPr lang="zh-CN" altLang="en-US" sz="2400" b="0">
            <a:solidFill>
              <a:schemeClr val="tx1"/>
            </a:solidFill>
            <a:latin typeface="+mn-lt"/>
            <a:ea typeface="+mj-ea"/>
          </a:endParaRPr>
        </a:p>
      </dgm:t>
    </dgm:pt>
    <dgm:pt modelId="{23F27B58-AD8B-48D6-A3D3-4573E237EEBC}" type="sibTrans" cxnId="{CE425165-BDCC-467E-9985-52B6480DE47F}">
      <dgm:prSet/>
      <dgm:spPr/>
      <dgm:t>
        <a:bodyPr/>
        <a:lstStyle/>
        <a:p>
          <a:endParaRPr lang="zh-CN" altLang="en-US" sz="2400" b="0">
            <a:solidFill>
              <a:schemeClr val="tx1"/>
            </a:solidFill>
            <a:latin typeface="+mn-lt"/>
            <a:ea typeface="+mj-ea"/>
          </a:endParaRPr>
        </a:p>
      </dgm:t>
    </dgm:pt>
    <dgm:pt modelId="{4E347D55-9F32-4C46-B932-A6404DE575EC}">
      <dgm:prSet phldrT="[文本]" custT="1"/>
      <dgm:spPr/>
      <dgm:t>
        <a:bodyPr/>
        <a:lstStyle/>
        <a:p>
          <a:pPr>
            <a:buNone/>
          </a:pPr>
          <a:r>
            <a:rPr kumimoji="1" lang="en-US" altLang="zh-CN" sz="2400" b="0" i="1" dirty="0" err="1">
              <a:latin typeface="+mn-lt"/>
              <a:ea typeface="+mj-ea"/>
            </a:rPr>
            <a:t>ASL</a:t>
          </a:r>
          <a:r>
            <a:rPr kumimoji="1" lang="en-US" altLang="zh-CN" sz="2400" b="0" i="1" baseline="-25000" dirty="0" err="1">
              <a:latin typeface="+mn-lt"/>
              <a:ea typeface="+mj-ea"/>
            </a:rPr>
            <a:t>ss</a:t>
          </a:r>
          <a:r>
            <a:rPr kumimoji="1" lang="en-US" altLang="zh-CN" sz="2400" b="0" i="1" baseline="-25000" dirty="0">
              <a:latin typeface="+mn-lt"/>
              <a:ea typeface="+mj-ea"/>
            </a:rPr>
            <a:t> </a:t>
          </a:r>
          <a:r>
            <a:rPr kumimoji="1" lang="zh-CN" altLang="en-US" sz="2400" b="0" dirty="0">
              <a:latin typeface="+mn-lt"/>
              <a:ea typeface="+mj-ea"/>
            </a:rPr>
            <a:t>在</a:t>
          </a:r>
          <a:endParaRPr lang="zh-CN" altLang="en-US" sz="2400" b="0" dirty="0">
            <a:latin typeface="+mn-lt"/>
            <a:ea typeface="+mj-ea"/>
          </a:endParaRPr>
        </a:p>
      </dgm:t>
    </dgm:pt>
    <dgm:pt modelId="{48E653F9-9574-4EBC-855C-1D6DC46EA19F}" type="parTrans" cxnId="{E8A74CA7-0F7D-4960-9ED5-BDE7229F0245}">
      <dgm:prSet/>
      <dgm:spPr/>
      <dgm:t>
        <a:bodyPr/>
        <a:lstStyle/>
        <a:p>
          <a:endParaRPr lang="zh-CN" altLang="en-US" sz="2400" b="0">
            <a:solidFill>
              <a:schemeClr val="tx1"/>
            </a:solidFill>
            <a:latin typeface="+mn-lt"/>
            <a:ea typeface="+mj-ea"/>
          </a:endParaRPr>
        </a:p>
      </dgm:t>
    </dgm:pt>
    <dgm:pt modelId="{F6947CD6-143D-4E6E-BF05-53475A6B18D5}" type="sibTrans" cxnId="{E8A74CA7-0F7D-4960-9ED5-BDE7229F0245}">
      <dgm:prSet/>
      <dgm:spPr/>
      <dgm:t>
        <a:bodyPr/>
        <a:lstStyle/>
        <a:p>
          <a:endParaRPr lang="zh-CN" altLang="en-US" sz="2400" b="0">
            <a:solidFill>
              <a:schemeClr val="tx1"/>
            </a:solidFill>
            <a:latin typeface="+mn-lt"/>
            <a:ea typeface="+mj-ea"/>
          </a:endParaRPr>
        </a:p>
      </dgm:t>
    </dgm:pt>
    <dgm:pt modelId="{48523376-2EC8-4DA6-ACFB-7D9385548DBA}">
      <dgm:prSet phldrT="[文本]" custT="1"/>
      <dgm:spPr/>
      <dgm:t>
        <a:bodyPr/>
        <a:lstStyle/>
        <a:p>
          <a:pPr>
            <a:buNone/>
          </a:pPr>
          <a:r>
            <a:rPr kumimoji="1" lang="en-US" altLang="zh-CN" sz="2400" b="0" i="1" dirty="0">
              <a:latin typeface="+mn-lt"/>
              <a:ea typeface="+mj-ea"/>
            </a:rPr>
            <a:t>		P</a:t>
          </a:r>
          <a:r>
            <a:rPr kumimoji="1" lang="en-US" altLang="zh-CN" sz="2400" b="0" i="1" baseline="-25000" dirty="0">
              <a:latin typeface="+mn-lt"/>
              <a:ea typeface="+mj-ea"/>
            </a:rPr>
            <a:t>n</a:t>
          </a:r>
          <a:r>
            <a:rPr kumimoji="1" lang="en-US" altLang="zh-CN" sz="2400" b="0" i="1" dirty="0">
              <a:latin typeface="+mn-lt"/>
              <a:ea typeface="+mj-ea"/>
            </a:rPr>
            <a:t>≥P</a:t>
          </a:r>
          <a:r>
            <a:rPr kumimoji="1" lang="en-US" altLang="zh-CN" sz="2400" b="0" i="1" baseline="-25000" dirty="0">
              <a:latin typeface="+mn-lt"/>
              <a:ea typeface="+mj-ea"/>
            </a:rPr>
            <a:t>n-1</a:t>
          </a:r>
          <a:r>
            <a:rPr kumimoji="1" lang="en-US" altLang="zh-CN" sz="2400" b="0" i="1" dirty="0">
              <a:latin typeface="+mn-lt"/>
              <a:ea typeface="+mj-ea"/>
            </a:rPr>
            <a:t>≥···≥P</a:t>
          </a:r>
          <a:r>
            <a:rPr kumimoji="1" lang="en-US" altLang="zh-CN" sz="2400" b="0" i="1" baseline="-25000" dirty="0">
              <a:latin typeface="+mn-lt"/>
              <a:ea typeface="+mj-ea"/>
            </a:rPr>
            <a:t>2</a:t>
          </a:r>
          <a:r>
            <a:rPr kumimoji="1" lang="en-US" altLang="zh-CN" sz="2400" b="0" i="1" dirty="0">
              <a:latin typeface="+mn-lt"/>
              <a:ea typeface="+mj-ea"/>
            </a:rPr>
            <a:t>≥P</a:t>
          </a:r>
          <a:r>
            <a:rPr kumimoji="1" lang="en-US" altLang="zh-CN" sz="2400" b="0" i="1" baseline="-25000" dirty="0">
              <a:latin typeface="+mn-lt"/>
              <a:ea typeface="+mj-ea"/>
            </a:rPr>
            <a:t>1</a:t>
          </a:r>
          <a:endParaRPr lang="zh-CN" altLang="en-US" sz="2400" b="0" dirty="0">
            <a:latin typeface="+mn-lt"/>
            <a:ea typeface="+mj-ea"/>
          </a:endParaRPr>
        </a:p>
      </dgm:t>
    </dgm:pt>
    <dgm:pt modelId="{070F8700-A29D-43C5-9D77-A33A293D872B}" type="parTrans" cxnId="{9CC77959-184C-4F04-9484-C93B306E7F0C}">
      <dgm:prSet/>
      <dgm:spPr/>
      <dgm:t>
        <a:bodyPr/>
        <a:lstStyle/>
        <a:p>
          <a:endParaRPr lang="zh-CN" altLang="en-US"/>
        </a:p>
      </dgm:t>
    </dgm:pt>
    <dgm:pt modelId="{B3D1BB77-0B9F-489E-BFE5-D6DD09C646DE}" type="sibTrans" cxnId="{9CC77959-184C-4F04-9484-C93B306E7F0C}">
      <dgm:prSet/>
      <dgm:spPr/>
      <dgm:t>
        <a:bodyPr/>
        <a:lstStyle/>
        <a:p>
          <a:endParaRPr lang="zh-CN" altLang="en-US"/>
        </a:p>
      </dgm:t>
    </dgm:pt>
    <dgm:pt modelId="{E6FE0D57-6DE2-4EDD-9C98-7C9986ED479A}">
      <dgm:prSet phldrT="[文本]" custT="1"/>
      <dgm:spPr/>
      <dgm:t>
        <a:bodyPr/>
        <a:lstStyle/>
        <a:p>
          <a:pPr>
            <a:buNone/>
          </a:pPr>
          <a:r>
            <a:rPr kumimoji="1" lang="zh-CN" altLang="en-US" sz="2400" b="0" dirty="0">
              <a:latin typeface="+mn-lt"/>
              <a:ea typeface="+mj-ea"/>
            </a:rPr>
            <a:t>时取极小值</a:t>
          </a:r>
          <a:endParaRPr lang="zh-CN" altLang="en-US" sz="2400" b="0" dirty="0">
            <a:latin typeface="+mn-lt"/>
            <a:ea typeface="+mj-ea"/>
          </a:endParaRPr>
        </a:p>
      </dgm:t>
    </dgm:pt>
    <dgm:pt modelId="{7013CD9C-9784-40B2-97D7-3D086E02DF38}" type="parTrans" cxnId="{7D65A738-5E31-49B4-BE41-AD9AD467E46F}">
      <dgm:prSet/>
      <dgm:spPr/>
      <dgm:t>
        <a:bodyPr/>
        <a:lstStyle/>
        <a:p>
          <a:endParaRPr lang="zh-CN" altLang="en-US"/>
        </a:p>
      </dgm:t>
    </dgm:pt>
    <dgm:pt modelId="{E603D26F-DC61-4546-B0B4-99E212AE91EE}" type="sibTrans" cxnId="{7D65A738-5E31-49B4-BE41-AD9AD467E46F}">
      <dgm:prSet/>
      <dgm:spPr/>
      <dgm:t>
        <a:bodyPr/>
        <a:lstStyle/>
        <a:p>
          <a:endParaRPr lang="zh-CN" altLang="en-US"/>
        </a:p>
      </dgm:t>
    </dgm:pt>
    <dgm:pt modelId="{511285B7-3719-42B7-85F5-3F3BA80807B5}" type="pres">
      <dgm:prSet presAssocID="{F66C8726-DFA1-4933-934F-D15D4DB36CA2}" presName="Name0" presStyleCnt="0">
        <dgm:presLayoutVars>
          <dgm:dir/>
          <dgm:animLvl val="lvl"/>
          <dgm:resizeHandles val="exact"/>
        </dgm:presLayoutVars>
      </dgm:prSet>
      <dgm:spPr/>
    </dgm:pt>
    <dgm:pt modelId="{B729B97A-9881-49E7-AD7E-3890D4D8420D}" type="pres">
      <dgm:prSet presAssocID="{096C0ACA-741D-4D3A-B007-0341872034A6}" presName="composite" presStyleCnt="0"/>
      <dgm:spPr/>
    </dgm:pt>
    <dgm:pt modelId="{362121A4-30BF-4125-9261-632885DCD2DD}" type="pres">
      <dgm:prSet presAssocID="{096C0ACA-741D-4D3A-B007-0341872034A6}" presName="parTx" presStyleLbl="alignNode1" presStyleIdx="0" presStyleCnt="2">
        <dgm:presLayoutVars>
          <dgm:chMax val="0"/>
          <dgm:chPref val="0"/>
          <dgm:bulletEnabled val="1"/>
        </dgm:presLayoutVars>
      </dgm:prSet>
      <dgm:spPr/>
    </dgm:pt>
    <dgm:pt modelId="{B01B7549-2486-4743-92BF-8520494F4AFB}" type="pres">
      <dgm:prSet presAssocID="{096C0ACA-741D-4D3A-B007-0341872034A6}" presName="desTx" presStyleLbl="alignAccFollowNode1" presStyleIdx="0" presStyleCnt="2">
        <dgm:presLayoutVars>
          <dgm:bulletEnabled val="1"/>
        </dgm:presLayoutVars>
      </dgm:prSet>
      <dgm:spPr/>
    </dgm:pt>
    <dgm:pt modelId="{A77EEB42-7F2F-4FAD-ABBF-A0C353B49CD0}" type="pres">
      <dgm:prSet presAssocID="{62EA315C-B300-4C30-923E-BFFE8C97B277}" presName="space" presStyleCnt="0"/>
      <dgm:spPr/>
    </dgm:pt>
    <dgm:pt modelId="{B32459BB-227F-4AE0-A8AB-ADF9B2C996D4}" type="pres">
      <dgm:prSet presAssocID="{038CABC4-2883-4043-A138-AADC1882C23C}" presName="composite" presStyleCnt="0"/>
      <dgm:spPr/>
    </dgm:pt>
    <dgm:pt modelId="{03555C3E-465E-43FA-96A7-7F7371770A85}" type="pres">
      <dgm:prSet presAssocID="{038CABC4-2883-4043-A138-AADC1882C23C}" presName="parTx" presStyleLbl="alignNode1" presStyleIdx="1" presStyleCnt="2">
        <dgm:presLayoutVars>
          <dgm:chMax val="0"/>
          <dgm:chPref val="0"/>
          <dgm:bulletEnabled val="1"/>
        </dgm:presLayoutVars>
      </dgm:prSet>
      <dgm:spPr/>
    </dgm:pt>
    <dgm:pt modelId="{9618A2CC-6303-45FF-B527-BF98FD4B1890}" type="pres">
      <dgm:prSet presAssocID="{038CABC4-2883-4043-A138-AADC1882C23C}" presName="desTx" presStyleLbl="alignAccFollowNode1" presStyleIdx="1" presStyleCnt="2">
        <dgm:presLayoutVars>
          <dgm:bulletEnabled val="1"/>
        </dgm:presLayoutVars>
      </dgm:prSet>
      <dgm:spPr/>
    </dgm:pt>
  </dgm:ptLst>
  <dgm:cxnLst>
    <dgm:cxn modelId="{7C3E670E-AC6A-40D1-8508-5B7E28590460}" type="presOf" srcId="{E6FE0D57-6DE2-4EDD-9C98-7C9986ED479A}" destId="{9618A2CC-6303-45FF-B527-BF98FD4B1890}" srcOrd="0" destOrd="2" presId="urn:microsoft.com/office/officeart/2005/8/layout/hList1"/>
    <dgm:cxn modelId="{7D65A738-5E31-49B4-BE41-AD9AD467E46F}" srcId="{038CABC4-2883-4043-A138-AADC1882C23C}" destId="{E6FE0D57-6DE2-4EDD-9C98-7C9986ED479A}" srcOrd="1" destOrd="0" parTransId="{7013CD9C-9784-40B2-97D7-3D086E02DF38}" sibTransId="{E603D26F-DC61-4546-B0B4-99E212AE91EE}"/>
    <dgm:cxn modelId="{CE425165-BDCC-467E-9985-52B6480DE47F}" srcId="{F66C8726-DFA1-4933-934F-D15D4DB36CA2}" destId="{038CABC4-2883-4043-A138-AADC1882C23C}" srcOrd="1" destOrd="0" parTransId="{455A9A77-7D68-4E86-B984-6D3F9E496BA4}" sibTransId="{23F27B58-AD8B-48D6-A3D3-4573E237EEBC}"/>
    <dgm:cxn modelId="{0B3E1847-E61D-4661-A098-C1A71C37911C}" srcId="{F66C8726-DFA1-4933-934F-D15D4DB36CA2}" destId="{096C0ACA-741D-4D3A-B007-0341872034A6}" srcOrd="0" destOrd="0" parTransId="{2DE35D08-353B-459F-8DC7-9EEEFEDD653B}" sibTransId="{62EA315C-B300-4C30-923E-BFFE8C97B277}"/>
    <dgm:cxn modelId="{99185A78-6473-432A-A62C-4F9B23E64ECC}" srcId="{096C0ACA-741D-4D3A-B007-0341872034A6}" destId="{5994F586-768B-45D8-8FEF-E0827D1B142B}" srcOrd="0" destOrd="0" parTransId="{D16BFD08-ACAB-4B16-9586-71B427A06CEE}" sibTransId="{8C48136B-8ED8-4C82-A837-BF1E19B466A3}"/>
    <dgm:cxn modelId="{9CC77959-184C-4F04-9484-C93B306E7F0C}" srcId="{4E347D55-9F32-4C46-B932-A6404DE575EC}" destId="{48523376-2EC8-4DA6-ACFB-7D9385548DBA}" srcOrd="0" destOrd="0" parTransId="{070F8700-A29D-43C5-9D77-A33A293D872B}" sibTransId="{B3D1BB77-0B9F-489E-BFE5-D6DD09C646DE}"/>
    <dgm:cxn modelId="{E8A74CA7-0F7D-4960-9ED5-BDE7229F0245}" srcId="{038CABC4-2883-4043-A138-AADC1882C23C}" destId="{4E347D55-9F32-4C46-B932-A6404DE575EC}" srcOrd="0" destOrd="0" parTransId="{48E653F9-9574-4EBC-855C-1D6DC46EA19F}" sibTransId="{F6947CD6-143D-4E6E-BF05-53475A6B18D5}"/>
    <dgm:cxn modelId="{655EB9AA-0E7E-4787-B903-D1DA43CACEFA}" type="presOf" srcId="{5994F586-768B-45D8-8FEF-E0827D1B142B}" destId="{B01B7549-2486-4743-92BF-8520494F4AFB}" srcOrd="0" destOrd="0" presId="urn:microsoft.com/office/officeart/2005/8/layout/hList1"/>
    <dgm:cxn modelId="{CE8A62BE-91C9-4362-95B2-23DAD8E5D6EA}" type="presOf" srcId="{4E347D55-9F32-4C46-B932-A6404DE575EC}" destId="{9618A2CC-6303-45FF-B527-BF98FD4B1890}" srcOrd="0" destOrd="0" presId="urn:microsoft.com/office/officeart/2005/8/layout/hList1"/>
    <dgm:cxn modelId="{419141D1-207E-4525-B999-EE76F835AE19}" type="presOf" srcId="{F66C8726-DFA1-4933-934F-D15D4DB36CA2}" destId="{511285B7-3719-42B7-85F5-3F3BA80807B5}" srcOrd="0" destOrd="0" presId="urn:microsoft.com/office/officeart/2005/8/layout/hList1"/>
    <dgm:cxn modelId="{79410FDD-1C56-47F0-BF90-0F1870319B38}" type="presOf" srcId="{096C0ACA-741D-4D3A-B007-0341872034A6}" destId="{362121A4-30BF-4125-9261-632885DCD2DD}" srcOrd="0" destOrd="0" presId="urn:microsoft.com/office/officeart/2005/8/layout/hList1"/>
    <dgm:cxn modelId="{78108EEB-CD3B-4B71-A76F-C87E50C3765C}" type="presOf" srcId="{48523376-2EC8-4DA6-ACFB-7D9385548DBA}" destId="{9618A2CC-6303-45FF-B527-BF98FD4B1890}" srcOrd="0" destOrd="1" presId="urn:microsoft.com/office/officeart/2005/8/layout/hList1"/>
    <dgm:cxn modelId="{A575FBFC-785F-4B8A-9E5F-CCF0068B7929}" type="presOf" srcId="{038CABC4-2883-4043-A138-AADC1882C23C}" destId="{03555C3E-465E-43FA-96A7-7F7371770A85}" srcOrd="0" destOrd="0" presId="urn:microsoft.com/office/officeart/2005/8/layout/hList1"/>
    <dgm:cxn modelId="{2EAE150D-C469-45D1-A6C9-193930FF2689}" type="presParOf" srcId="{511285B7-3719-42B7-85F5-3F3BA80807B5}" destId="{B729B97A-9881-49E7-AD7E-3890D4D8420D}" srcOrd="0" destOrd="0" presId="urn:microsoft.com/office/officeart/2005/8/layout/hList1"/>
    <dgm:cxn modelId="{5A32F4A1-BFE6-4F34-8417-1CA75EE09FFC}" type="presParOf" srcId="{B729B97A-9881-49E7-AD7E-3890D4D8420D}" destId="{362121A4-30BF-4125-9261-632885DCD2DD}" srcOrd="0" destOrd="0" presId="urn:microsoft.com/office/officeart/2005/8/layout/hList1"/>
    <dgm:cxn modelId="{31BA9E84-4007-4B21-A36C-42850FB76E7B}" type="presParOf" srcId="{B729B97A-9881-49E7-AD7E-3890D4D8420D}" destId="{B01B7549-2486-4743-92BF-8520494F4AFB}" srcOrd="1" destOrd="0" presId="urn:microsoft.com/office/officeart/2005/8/layout/hList1"/>
    <dgm:cxn modelId="{54A10B23-244B-4E18-AE8D-FC63311118AD}" type="presParOf" srcId="{511285B7-3719-42B7-85F5-3F3BA80807B5}" destId="{A77EEB42-7F2F-4FAD-ABBF-A0C353B49CD0}" srcOrd="1" destOrd="0" presId="urn:microsoft.com/office/officeart/2005/8/layout/hList1"/>
    <dgm:cxn modelId="{9592A193-7D48-49DD-8085-506824FF051A}" type="presParOf" srcId="{511285B7-3719-42B7-85F5-3F3BA80807B5}" destId="{B32459BB-227F-4AE0-A8AB-ADF9B2C996D4}" srcOrd="2" destOrd="0" presId="urn:microsoft.com/office/officeart/2005/8/layout/hList1"/>
    <dgm:cxn modelId="{8195DC1F-62C0-4AE8-AA40-801A7DC25B16}" type="presParOf" srcId="{B32459BB-227F-4AE0-A8AB-ADF9B2C996D4}" destId="{03555C3E-465E-43FA-96A7-7F7371770A85}" srcOrd="0" destOrd="0" presId="urn:microsoft.com/office/officeart/2005/8/layout/hList1"/>
    <dgm:cxn modelId="{59EB2258-CBD8-4D1C-8E9E-1FB5EA7A52E4}" type="presParOf" srcId="{B32459BB-227F-4AE0-A8AB-ADF9B2C996D4}" destId="{9618A2CC-6303-45FF-B527-BF98FD4B189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0E7E51-223C-417B-BAA0-0B3445A18CA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A985E2DC-2DE0-40E4-8A38-965565F866CC}">
      <dgm:prSet custT="1"/>
      <dgm:spPr/>
      <dgm:t>
        <a:bodyPr/>
        <a:lstStyle/>
        <a:p>
          <a:r>
            <a:rPr lang="zh-CN" altLang="en-US" sz="3600" dirty="0">
              <a:latin typeface="+mj-ea"/>
              <a:ea typeface="+mj-ea"/>
            </a:rPr>
            <a:t>尝试用递归算法实现折半查找</a:t>
          </a:r>
        </a:p>
      </dgm:t>
    </dgm:pt>
    <dgm:pt modelId="{02EE1335-6CE7-4959-BCF5-25DBAEDB46D8}" type="parTrans" cxnId="{B9C80B5A-B9E8-436D-A338-2AFA9003792C}">
      <dgm:prSet/>
      <dgm:spPr/>
      <dgm:t>
        <a:bodyPr/>
        <a:lstStyle/>
        <a:p>
          <a:endParaRPr lang="zh-CN" altLang="en-US" sz="1200">
            <a:latin typeface="+mj-ea"/>
            <a:ea typeface="+mj-ea"/>
          </a:endParaRPr>
        </a:p>
      </dgm:t>
    </dgm:pt>
    <dgm:pt modelId="{7CE06E5C-991E-4C69-9336-323A495ADE00}" type="sibTrans" cxnId="{B9C80B5A-B9E8-436D-A338-2AFA9003792C}">
      <dgm:prSet/>
      <dgm:spPr/>
      <dgm:t>
        <a:bodyPr/>
        <a:lstStyle/>
        <a:p>
          <a:endParaRPr lang="zh-CN" altLang="en-US" sz="1200">
            <a:latin typeface="+mj-ea"/>
            <a:ea typeface="+mj-ea"/>
          </a:endParaRPr>
        </a:p>
      </dgm:t>
    </dgm:pt>
    <dgm:pt modelId="{1B754124-DE6F-4A45-86E6-65B780CD2A23}">
      <dgm:prSet custT="1"/>
      <dgm:spPr/>
      <dgm:t>
        <a:bodyPr/>
        <a:lstStyle/>
        <a:p>
          <a:r>
            <a:rPr lang="zh-CN" altLang="en-US" sz="4800" dirty="0">
              <a:latin typeface="+mj-ea"/>
              <a:ea typeface="+mj-ea"/>
            </a:rPr>
            <a:t>任务</a:t>
          </a:r>
        </a:p>
      </dgm:t>
    </dgm:pt>
    <dgm:pt modelId="{E9734D7C-755C-4A85-A6FF-57CB89778A82}" type="parTrans" cxnId="{92650956-D619-41D0-8B68-8E98B50D3FAF}">
      <dgm:prSet/>
      <dgm:spPr/>
      <dgm:t>
        <a:bodyPr/>
        <a:lstStyle/>
        <a:p>
          <a:endParaRPr lang="zh-CN" altLang="en-US" sz="1200">
            <a:latin typeface="+mj-ea"/>
            <a:ea typeface="+mj-ea"/>
          </a:endParaRPr>
        </a:p>
      </dgm:t>
    </dgm:pt>
    <dgm:pt modelId="{06152D77-5475-4218-9353-1B3711483D1A}" type="sibTrans" cxnId="{92650956-D619-41D0-8B68-8E98B50D3FAF}">
      <dgm:prSet/>
      <dgm:spPr/>
      <dgm:t>
        <a:bodyPr/>
        <a:lstStyle/>
        <a:p>
          <a:endParaRPr lang="zh-CN" altLang="en-US" sz="1200">
            <a:latin typeface="+mj-ea"/>
            <a:ea typeface="+mj-ea"/>
          </a:endParaRPr>
        </a:p>
      </dgm:t>
    </dgm:pt>
    <dgm:pt modelId="{96DB2930-52C1-4C2B-B9F7-35469EC81C73}" type="pres">
      <dgm:prSet presAssocID="{300E7E51-223C-417B-BAA0-0B3445A18CAF}" presName="Name0" presStyleCnt="0">
        <dgm:presLayoutVars>
          <dgm:dir/>
          <dgm:animLvl val="lvl"/>
          <dgm:resizeHandles val="exact"/>
        </dgm:presLayoutVars>
      </dgm:prSet>
      <dgm:spPr/>
    </dgm:pt>
    <dgm:pt modelId="{0AB3D04A-47D3-4443-A28A-FD675D971FE7}" type="pres">
      <dgm:prSet presAssocID="{1B754124-DE6F-4A45-86E6-65B780CD2A23}" presName="linNode" presStyleCnt="0"/>
      <dgm:spPr/>
    </dgm:pt>
    <dgm:pt modelId="{9C760AE3-18F3-4B62-AF17-EED83819C0B4}" type="pres">
      <dgm:prSet presAssocID="{1B754124-DE6F-4A45-86E6-65B780CD2A23}" presName="parentText" presStyleLbl="node1" presStyleIdx="0" presStyleCnt="1">
        <dgm:presLayoutVars>
          <dgm:chMax val="1"/>
          <dgm:bulletEnabled val="1"/>
        </dgm:presLayoutVars>
      </dgm:prSet>
      <dgm:spPr/>
    </dgm:pt>
    <dgm:pt modelId="{7562FD34-86CE-4FA4-B6E6-8B30B805CB86}" type="pres">
      <dgm:prSet presAssocID="{1B754124-DE6F-4A45-86E6-65B780CD2A23}" presName="descendantText" presStyleLbl="alignAccFollowNode1" presStyleIdx="0" presStyleCnt="1">
        <dgm:presLayoutVars>
          <dgm:bulletEnabled val="1"/>
        </dgm:presLayoutVars>
      </dgm:prSet>
      <dgm:spPr/>
    </dgm:pt>
  </dgm:ptLst>
  <dgm:cxnLst>
    <dgm:cxn modelId="{7774485F-FD69-46A1-A692-D6FE54808BB5}" type="presOf" srcId="{300E7E51-223C-417B-BAA0-0B3445A18CAF}" destId="{96DB2930-52C1-4C2B-B9F7-35469EC81C73}" srcOrd="0" destOrd="0" presId="urn:microsoft.com/office/officeart/2005/8/layout/vList5"/>
    <dgm:cxn modelId="{92650956-D619-41D0-8B68-8E98B50D3FAF}" srcId="{300E7E51-223C-417B-BAA0-0B3445A18CAF}" destId="{1B754124-DE6F-4A45-86E6-65B780CD2A23}" srcOrd="0" destOrd="0" parTransId="{E9734D7C-755C-4A85-A6FF-57CB89778A82}" sibTransId="{06152D77-5475-4218-9353-1B3711483D1A}"/>
    <dgm:cxn modelId="{B9C80B5A-B9E8-436D-A338-2AFA9003792C}" srcId="{1B754124-DE6F-4A45-86E6-65B780CD2A23}" destId="{A985E2DC-2DE0-40E4-8A38-965565F866CC}" srcOrd="0" destOrd="0" parTransId="{02EE1335-6CE7-4959-BCF5-25DBAEDB46D8}" sibTransId="{7CE06E5C-991E-4C69-9336-323A495ADE00}"/>
    <dgm:cxn modelId="{9E626E99-651C-4826-925E-7F1A880B1170}" type="presOf" srcId="{A985E2DC-2DE0-40E4-8A38-965565F866CC}" destId="{7562FD34-86CE-4FA4-B6E6-8B30B805CB86}" srcOrd="0" destOrd="0" presId="urn:microsoft.com/office/officeart/2005/8/layout/vList5"/>
    <dgm:cxn modelId="{5F86A8BD-B3FF-4C4E-B254-DCEBE0E462D2}" type="presOf" srcId="{1B754124-DE6F-4A45-86E6-65B780CD2A23}" destId="{9C760AE3-18F3-4B62-AF17-EED83819C0B4}" srcOrd="0" destOrd="0" presId="urn:microsoft.com/office/officeart/2005/8/layout/vList5"/>
    <dgm:cxn modelId="{F548D90F-2A1B-4A98-841A-1FE651459C0A}" type="presParOf" srcId="{96DB2930-52C1-4C2B-B9F7-35469EC81C73}" destId="{0AB3D04A-47D3-4443-A28A-FD675D971FE7}" srcOrd="0" destOrd="0" presId="urn:microsoft.com/office/officeart/2005/8/layout/vList5"/>
    <dgm:cxn modelId="{BC022756-B146-4654-9F10-921E94BC1DFE}" type="presParOf" srcId="{0AB3D04A-47D3-4443-A28A-FD675D971FE7}" destId="{9C760AE3-18F3-4B62-AF17-EED83819C0B4}" srcOrd="0" destOrd="0" presId="urn:microsoft.com/office/officeart/2005/8/layout/vList5"/>
    <dgm:cxn modelId="{EF2EE798-D834-4149-B2AD-645BCA649ED0}" type="presParOf" srcId="{0AB3D04A-47D3-4443-A28A-FD675D971FE7}" destId="{7562FD34-86CE-4FA4-B6E6-8B30B805CB8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37C51D-9075-4A6C-A1C6-CCA45F62AA3E}"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zh-CN" altLang="en-US"/>
        </a:p>
      </dgm:t>
    </dgm:pt>
    <dgm:pt modelId="{6D254D51-D39E-4E23-A6B2-9DD89CD97875}">
      <dgm:prSet custT="1"/>
      <dgm:spPr>
        <a:solidFill>
          <a:schemeClr val="tx2">
            <a:lumMod val="40000"/>
            <a:lumOff val="60000"/>
          </a:schemeClr>
        </a:solidFill>
        <a:effectLst>
          <a:reflection blurRad="6350" stA="52000" endA="300" endPos="35000" dir="5400000" sy="-100000" algn="bl" rotWithShape="0"/>
        </a:effectLst>
      </dgm:spPr>
      <dgm:t>
        <a:bodyPr/>
        <a:lstStyle/>
        <a:p>
          <a:r>
            <a:rPr lang="zh-CN" altLang="en-US" sz="2800" dirty="0">
              <a:latin typeface="+mj-ea"/>
              <a:ea typeface="+mj-ea"/>
            </a:rPr>
            <a:t>定义</a:t>
          </a:r>
        </a:p>
      </dgm:t>
    </dgm:pt>
    <dgm:pt modelId="{2F7986E3-59AC-4CF5-B7A9-B26DF13620CB}" type="parTrans" cxnId="{0A85D513-6773-4303-B6F1-6C62E93F4D41}">
      <dgm:prSet custT="1"/>
      <dgm:spPr/>
      <dgm:t>
        <a:bodyPr/>
        <a:lstStyle/>
        <a:p>
          <a:endParaRPr lang="zh-CN" altLang="en-US" sz="2800">
            <a:latin typeface="+mj-ea"/>
            <a:ea typeface="+mj-ea"/>
          </a:endParaRPr>
        </a:p>
      </dgm:t>
    </dgm:pt>
    <dgm:pt modelId="{2F52436E-B7A9-4650-BFFD-238A1AE85D42}" type="sibTrans" cxnId="{0A85D513-6773-4303-B6F1-6C62E93F4D41}">
      <dgm:prSet/>
      <dgm:spPr/>
      <dgm:t>
        <a:bodyPr/>
        <a:lstStyle/>
        <a:p>
          <a:endParaRPr lang="zh-CN" altLang="en-US" sz="2800">
            <a:latin typeface="+mj-ea"/>
            <a:ea typeface="+mj-ea"/>
          </a:endParaRPr>
        </a:p>
      </dgm:t>
    </dgm:pt>
    <dgm:pt modelId="{983AF576-8189-4649-A3EA-BFAFCD1A7400}">
      <dgm:prSet custT="1"/>
      <dgm:spPr>
        <a:solidFill>
          <a:schemeClr val="tx2">
            <a:lumMod val="40000"/>
            <a:lumOff val="60000"/>
          </a:schemeClr>
        </a:solidFill>
        <a:effectLst>
          <a:reflection blurRad="6350" stA="52000" endA="300" endPos="35000" dir="5400000" sy="-100000" algn="bl" rotWithShape="0"/>
        </a:effectLst>
      </dgm:spPr>
      <dgm:t>
        <a:bodyPr/>
        <a:lstStyle/>
        <a:p>
          <a:r>
            <a:rPr lang="zh-CN" altLang="en-US" sz="2800" dirty="0">
              <a:latin typeface="+mj-ea"/>
              <a:ea typeface="+mj-ea"/>
            </a:rPr>
            <a:t>查找</a:t>
          </a:r>
        </a:p>
      </dgm:t>
    </dgm:pt>
    <dgm:pt modelId="{1B1970C6-352B-4B7D-83B3-90AA293BA913}" type="parTrans" cxnId="{607C197B-0881-4129-BB20-CBB68A4C6E5A}">
      <dgm:prSet custT="1"/>
      <dgm:spPr/>
      <dgm:t>
        <a:bodyPr/>
        <a:lstStyle/>
        <a:p>
          <a:endParaRPr lang="zh-CN" altLang="en-US" sz="2800">
            <a:latin typeface="+mj-ea"/>
            <a:ea typeface="+mj-ea"/>
          </a:endParaRPr>
        </a:p>
      </dgm:t>
    </dgm:pt>
    <dgm:pt modelId="{3EBD6F13-B17B-4184-8947-4B8E7D9918BB}" type="sibTrans" cxnId="{607C197B-0881-4129-BB20-CBB68A4C6E5A}">
      <dgm:prSet/>
      <dgm:spPr/>
      <dgm:t>
        <a:bodyPr/>
        <a:lstStyle/>
        <a:p>
          <a:endParaRPr lang="zh-CN" altLang="en-US" sz="2800">
            <a:latin typeface="+mj-ea"/>
            <a:ea typeface="+mj-ea"/>
          </a:endParaRPr>
        </a:p>
      </dgm:t>
    </dgm:pt>
    <dgm:pt modelId="{F37DCE95-1F92-4134-87CC-B975C8279D8E}">
      <dgm:prSet custT="1"/>
      <dgm:spPr>
        <a:solidFill>
          <a:schemeClr val="tx2">
            <a:lumMod val="40000"/>
            <a:lumOff val="60000"/>
          </a:schemeClr>
        </a:solidFill>
        <a:effectLst>
          <a:reflection blurRad="6350" stA="52000" endA="300" endPos="35000" dir="5400000" sy="-100000" algn="bl" rotWithShape="0"/>
        </a:effectLst>
      </dgm:spPr>
      <dgm:t>
        <a:bodyPr/>
        <a:lstStyle/>
        <a:p>
          <a:r>
            <a:rPr lang="zh-CN" altLang="en-US" sz="2800" dirty="0">
              <a:latin typeface="+mj-ea"/>
              <a:ea typeface="+mj-ea"/>
            </a:rPr>
            <a:t>插入</a:t>
          </a:r>
        </a:p>
      </dgm:t>
    </dgm:pt>
    <dgm:pt modelId="{B7B4F1E4-C4D3-4071-B277-BF0B8A51DF08}" type="parTrans" cxnId="{C622CFDF-6AE2-4336-BD17-8FE3B35B3DE6}">
      <dgm:prSet custT="1"/>
      <dgm:spPr/>
      <dgm:t>
        <a:bodyPr/>
        <a:lstStyle/>
        <a:p>
          <a:endParaRPr lang="zh-CN" altLang="en-US" sz="2800">
            <a:latin typeface="+mj-ea"/>
            <a:ea typeface="+mj-ea"/>
          </a:endParaRPr>
        </a:p>
      </dgm:t>
    </dgm:pt>
    <dgm:pt modelId="{D4F32055-F9F2-4755-8AF7-C39285BA06BF}" type="sibTrans" cxnId="{C622CFDF-6AE2-4336-BD17-8FE3B35B3DE6}">
      <dgm:prSet/>
      <dgm:spPr/>
      <dgm:t>
        <a:bodyPr/>
        <a:lstStyle/>
        <a:p>
          <a:endParaRPr lang="zh-CN" altLang="en-US" sz="2800">
            <a:latin typeface="+mj-ea"/>
            <a:ea typeface="+mj-ea"/>
          </a:endParaRPr>
        </a:p>
      </dgm:t>
    </dgm:pt>
    <dgm:pt modelId="{E7B1CF80-F58B-4C11-BEAA-34741B8C017F}">
      <dgm:prSet custT="1"/>
      <dgm:spPr>
        <a:solidFill>
          <a:schemeClr val="tx2">
            <a:lumMod val="40000"/>
            <a:lumOff val="60000"/>
          </a:schemeClr>
        </a:solidFill>
        <a:effectLst>
          <a:reflection blurRad="6350" stA="52000" endA="300" endPos="35000" dir="5400000" sy="-100000" algn="bl" rotWithShape="0"/>
        </a:effectLst>
      </dgm:spPr>
      <dgm:t>
        <a:bodyPr/>
        <a:lstStyle/>
        <a:p>
          <a:r>
            <a:rPr lang="zh-CN" altLang="en-US" sz="2800" dirty="0">
              <a:latin typeface="+mj-ea"/>
              <a:ea typeface="+mj-ea"/>
            </a:rPr>
            <a:t>删除</a:t>
          </a:r>
        </a:p>
      </dgm:t>
    </dgm:pt>
    <dgm:pt modelId="{07876C6E-8C35-4422-A572-EC4A81C57B08}" type="parTrans" cxnId="{C4DBAF74-6354-4C5D-BEC9-33143C2C8C1D}">
      <dgm:prSet custT="1"/>
      <dgm:spPr/>
      <dgm:t>
        <a:bodyPr/>
        <a:lstStyle/>
        <a:p>
          <a:endParaRPr lang="zh-CN" altLang="en-US" sz="2800">
            <a:latin typeface="+mj-ea"/>
            <a:ea typeface="+mj-ea"/>
          </a:endParaRPr>
        </a:p>
      </dgm:t>
    </dgm:pt>
    <dgm:pt modelId="{F95CF437-EA10-49A0-8CB9-39578404035A}" type="sibTrans" cxnId="{C4DBAF74-6354-4C5D-BEC9-33143C2C8C1D}">
      <dgm:prSet/>
      <dgm:spPr/>
      <dgm:t>
        <a:bodyPr/>
        <a:lstStyle/>
        <a:p>
          <a:endParaRPr lang="zh-CN" altLang="en-US" sz="2800">
            <a:latin typeface="+mj-ea"/>
            <a:ea typeface="+mj-ea"/>
          </a:endParaRPr>
        </a:p>
      </dgm:t>
    </dgm:pt>
    <dgm:pt modelId="{20C3A464-8FDD-4455-94AC-5E485142EBBF}">
      <dgm:prSet custT="1"/>
      <dgm:spPr>
        <a:solidFill>
          <a:schemeClr val="tx2">
            <a:lumMod val="40000"/>
            <a:lumOff val="60000"/>
          </a:schemeClr>
        </a:solidFill>
        <a:effectLst>
          <a:reflection blurRad="6350" stA="52000" endA="300" endPos="35000" dir="5400000" sy="-100000" algn="bl" rotWithShape="0"/>
        </a:effectLst>
      </dgm:spPr>
      <dgm:t>
        <a:bodyPr/>
        <a:lstStyle/>
        <a:p>
          <a:r>
            <a:rPr lang="zh-CN" altLang="en-US" sz="2800" dirty="0">
              <a:latin typeface="+mj-ea"/>
              <a:ea typeface="+mj-ea"/>
            </a:rPr>
            <a:t>查找性能的分析</a:t>
          </a:r>
        </a:p>
      </dgm:t>
    </dgm:pt>
    <dgm:pt modelId="{485305C1-6773-4E2A-B76F-2C44111933FB}" type="parTrans" cxnId="{B75C8CA1-0390-4B6D-9794-62552815DE11}">
      <dgm:prSet custT="1"/>
      <dgm:spPr/>
      <dgm:t>
        <a:bodyPr/>
        <a:lstStyle/>
        <a:p>
          <a:endParaRPr lang="zh-CN" altLang="en-US" sz="2800">
            <a:latin typeface="+mj-ea"/>
            <a:ea typeface="+mj-ea"/>
          </a:endParaRPr>
        </a:p>
      </dgm:t>
    </dgm:pt>
    <dgm:pt modelId="{AF4B1DD0-4021-4C7D-9D22-AEAF1B95F8AE}" type="sibTrans" cxnId="{B75C8CA1-0390-4B6D-9794-62552815DE11}">
      <dgm:prSet/>
      <dgm:spPr/>
      <dgm:t>
        <a:bodyPr/>
        <a:lstStyle/>
        <a:p>
          <a:endParaRPr lang="zh-CN" altLang="en-US" sz="2800">
            <a:latin typeface="+mj-ea"/>
            <a:ea typeface="+mj-ea"/>
          </a:endParaRPr>
        </a:p>
      </dgm:t>
    </dgm:pt>
    <dgm:pt modelId="{0F341EDA-61B4-4840-B3D9-D384A16836AF}">
      <dgm:prSet custT="1"/>
      <dgm:spPr>
        <a:solidFill>
          <a:srgbClr val="FF0000"/>
        </a:solidFill>
        <a:effectLst>
          <a:reflection blurRad="6350" stA="52000" endA="300" endPos="35000" dir="5400000" sy="-100000" algn="bl" rotWithShape="0"/>
        </a:effectLst>
      </dgm:spPr>
      <dgm:t>
        <a:bodyPr/>
        <a:lstStyle/>
        <a:p>
          <a:r>
            <a:rPr lang="zh-CN" altLang="en-US" sz="2800" dirty="0">
              <a:latin typeface="+mj-ea"/>
              <a:ea typeface="+mj-ea"/>
            </a:rPr>
            <a:t>二叉排序树</a:t>
          </a:r>
          <a:endParaRPr lang="en-US" altLang="zh-CN" sz="2800" dirty="0">
            <a:latin typeface="+mj-ea"/>
            <a:ea typeface="+mj-ea"/>
          </a:endParaRPr>
        </a:p>
        <a:p>
          <a:r>
            <a:rPr lang="zh-CN" altLang="en-US" sz="2800" dirty="0">
              <a:latin typeface="+mj-ea"/>
              <a:ea typeface="+mj-ea"/>
            </a:rPr>
            <a:t>（</a:t>
          </a:r>
          <a:r>
            <a:rPr lang="en-US" altLang="zh-CN" sz="2800" b="0" dirty="0">
              <a:solidFill>
                <a:schemeClr val="bg1"/>
              </a:solidFill>
              <a:latin typeface="+mn-lt"/>
            </a:rPr>
            <a:t>Binary sort trees)</a:t>
          </a:r>
          <a:endParaRPr lang="zh-CN" altLang="en-US" sz="2800" dirty="0">
            <a:latin typeface="+mj-ea"/>
            <a:ea typeface="+mj-ea"/>
          </a:endParaRPr>
        </a:p>
      </dgm:t>
    </dgm:pt>
    <dgm:pt modelId="{A261930D-7F90-4DCD-AF5B-9A13599D0EBD}" type="parTrans" cxnId="{4B5A6550-97A7-4E65-A29E-F5A337152598}">
      <dgm:prSet/>
      <dgm:spPr/>
      <dgm:t>
        <a:bodyPr/>
        <a:lstStyle/>
        <a:p>
          <a:endParaRPr lang="zh-CN" altLang="en-US"/>
        </a:p>
      </dgm:t>
    </dgm:pt>
    <dgm:pt modelId="{070A4291-3019-485C-A584-CF1141D1AA46}" type="sibTrans" cxnId="{4B5A6550-97A7-4E65-A29E-F5A337152598}">
      <dgm:prSet/>
      <dgm:spPr/>
      <dgm:t>
        <a:bodyPr/>
        <a:lstStyle/>
        <a:p>
          <a:endParaRPr lang="zh-CN" altLang="en-US"/>
        </a:p>
      </dgm:t>
    </dgm:pt>
    <dgm:pt modelId="{8212B579-16AB-4D56-A2A7-8A9CA5A29EBA}">
      <dgm:prSet custT="1"/>
      <dgm:spPr>
        <a:solidFill>
          <a:schemeClr val="accent5"/>
        </a:solidFill>
        <a:effectLst>
          <a:reflection blurRad="6350" stA="52000" endA="300" endPos="35000" dir="5400000" sy="-100000" algn="bl" rotWithShape="0"/>
        </a:effectLst>
      </dgm:spPr>
      <dgm:t>
        <a:bodyPr/>
        <a:lstStyle/>
        <a:p>
          <a:r>
            <a:rPr lang="zh-CN" altLang="en-US" sz="2800" dirty="0">
              <a:latin typeface="+mj-ea"/>
              <a:ea typeface="+mj-ea"/>
            </a:rPr>
            <a:t>平衡二叉树</a:t>
          </a:r>
        </a:p>
      </dgm:t>
    </dgm:pt>
    <dgm:pt modelId="{EA231BD8-ABC0-430B-88CE-83C84FF051A0}" type="parTrans" cxnId="{DBD73622-E7C4-41CF-B530-C4AAF64E5851}">
      <dgm:prSet/>
      <dgm:spPr/>
      <dgm:t>
        <a:bodyPr/>
        <a:lstStyle/>
        <a:p>
          <a:endParaRPr lang="zh-CN" altLang="en-US"/>
        </a:p>
      </dgm:t>
    </dgm:pt>
    <dgm:pt modelId="{AF778735-B7DC-4226-A004-EC630CC054FA}" type="sibTrans" cxnId="{DBD73622-E7C4-41CF-B530-C4AAF64E5851}">
      <dgm:prSet/>
      <dgm:spPr/>
      <dgm:t>
        <a:bodyPr/>
        <a:lstStyle/>
        <a:p>
          <a:endParaRPr lang="zh-CN" altLang="en-US"/>
        </a:p>
      </dgm:t>
    </dgm:pt>
    <dgm:pt modelId="{FC0E25EC-74F3-48B8-9047-181817EE4C7B}">
      <dgm:prSet custT="1"/>
      <dgm:spPr>
        <a:effectLst>
          <a:reflection blurRad="6350" stA="52000" endA="300" endPos="35000" dir="5400000" sy="-100000" algn="bl" rotWithShape="0"/>
        </a:effectLst>
      </dgm:spPr>
      <dgm:t>
        <a:bodyPr/>
        <a:lstStyle/>
        <a:p>
          <a:r>
            <a:rPr lang="zh-CN" altLang="en-US" sz="2800" dirty="0">
              <a:latin typeface="+mj-ea"/>
              <a:ea typeface="+mj-ea"/>
            </a:rPr>
            <a:t>动态查找表</a:t>
          </a:r>
        </a:p>
      </dgm:t>
    </dgm:pt>
    <dgm:pt modelId="{183F9AC3-F5E8-4E41-8DEF-9B326205CE29}" type="parTrans" cxnId="{650F5DF0-ECF9-4CD5-A4F9-1B633FA7E598}">
      <dgm:prSet/>
      <dgm:spPr/>
      <dgm:t>
        <a:bodyPr/>
        <a:lstStyle/>
        <a:p>
          <a:endParaRPr lang="zh-CN" altLang="en-US"/>
        </a:p>
      </dgm:t>
    </dgm:pt>
    <dgm:pt modelId="{4EDB85A6-09E8-452E-B648-77382619059E}" type="sibTrans" cxnId="{650F5DF0-ECF9-4CD5-A4F9-1B633FA7E598}">
      <dgm:prSet/>
      <dgm:spPr/>
      <dgm:t>
        <a:bodyPr/>
        <a:lstStyle/>
        <a:p>
          <a:endParaRPr lang="zh-CN" altLang="en-US"/>
        </a:p>
      </dgm:t>
    </dgm:pt>
    <dgm:pt modelId="{06B85C6F-D05A-4963-A24F-65F7B61359F4}">
      <dgm:prSet custT="1"/>
      <dgm:spPr>
        <a:solidFill>
          <a:schemeClr val="bg1">
            <a:lumMod val="65000"/>
          </a:schemeClr>
        </a:solidFill>
        <a:effectLst>
          <a:reflection blurRad="6350" stA="52000" endA="300" endPos="35000" dir="5400000" sy="-100000" algn="bl" rotWithShape="0"/>
        </a:effectLst>
      </dgm:spPr>
      <dgm:t>
        <a:bodyPr/>
        <a:lstStyle/>
        <a:p>
          <a:r>
            <a:rPr lang="en-US" altLang="zh-CN" sz="2800" dirty="0">
              <a:solidFill>
                <a:schemeClr val="bg1">
                  <a:lumMod val="95000"/>
                </a:schemeClr>
              </a:solidFill>
              <a:latin typeface="+mj-ea"/>
              <a:ea typeface="+mj-ea"/>
            </a:rPr>
            <a:t>B+</a:t>
          </a:r>
          <a:r>
            <a:rPr lang="zh-CN" altLang="en-US" sz="2800" dirty="0">
              <a:solidFill>
                <a:schemeClr val="bg1">
                  <a:lumMod val="95000"/>
                </a:schemeClr>
              </a:solidFill>
              <a:latin typeface="+mj-ea"/>
              <a:ea typeface="+mj-ea"/>
            </a:rPr>
            <a:t>树</a:t>
          </a:r>
          <a:r>
            <a:rPr lang="en-US" altLang="zh-CN" sz="2800" dirty="0">
              <a:solidFill>
                <a:schemeClr val="bg1">
                  <a:lumMod val="95000"/>
                </a:schemeClr>
              </a:solidFill>
              <a:latin typeface="+mj-ea"/>
              <a:ea typeface="+mj-ea"/>
            </a:rPr>
            <a:t>B-</a:t>
          </a:r>
          <a:r>
            <a:rPr lang="zh-CN" altLang="en-US" sz="2800" dirty="0">
              <a:solidFill>
                <a:schemeClr val="bg1">
                  <a:lumMod val="95000"/>
                </a:schemeClr>
              </a:solidFill>
              <a:latin typeface="+mj-ea"/>
              <a:ea typeface="+mj-ea"/>
            </a:rPr>
            <a:t>树</a:t>
          </a:r>
        </a:p>
      </dgm:t>
    </dgm:pt>
    <dgm:pt modelId="{EDE8357C-9B08-400C-B5B3-A47FAC1FBFF7}" type="parTrans" cxnId="{1C83592B-F3A4-45E8-8103-45D62FF1059C}">
      <dgm:prSet/>
      <dgm:spPr/>
      <dgm:t>
        <a:bodyPr/>
        <a:lstStyle/>
        <a:p>
          <a:endParaRPr lang="zh-CN" altLang="en-US"/>
        </a:p>
      </dgm:t>
    </dgm:pt>
    <dgm:pt modelId="{0B3E6D08-8A72-4252-B58A-F4F95E04D718}" type="sibTrans" cxnId="{1C83592B-F3A4-45E8-8103-45D62FF1059C}">
      <dgm:prSet/>
      <dgm:spPr/>
      <dgm:t>
        <a:bodyPr/>
        <a:lstStyle/>
        <a:p>
          <a:endParaRPr lang="zh-CN" altLang="en-US"/>
        </a:p>
      </dgm:t>
    </dgm:pt>
    <dgm:pt modelId="{29238178-EBAA-4B8A-8DEA-EB8717A8E90B}">
      <dgm:prSet custT="1"/>
      <dgm:spPr>
        <a:solidFill>
          <a:prstClr val="white">
            <a:lumMod val="65000"/>
          </a:prstClr>
        </a:solidFill>
        <a:ln w="25400" cap="flat" cmpd="sng" algn="ctr">
          <a:solidFill>
            <a:prstClr val="white">
              <a:hueOff val="0"/>
              <a:satOff val="0"/>
              <a:lumOff val="0"/>
              <a:alphaOff val="0"/>
            </a:prstClr>
          </a:solidFill>
          <a:prstDash val="solid"/>
        </a:ln>
        <a:effectLst>
          <a:reflection blurRad="6350" stA="52000" endA="300" endPos="35000" dir="5400000" sy="-100000" algn="bl" rotWithShape="0"/>
        </a:effectLst>
      </dgm:spPr>
      <dgm:t>
        <a:bodyPr spcFirstLastPara="0" vert="horz" wrap="square" lIns="17780" tIns="17780" rIns="17780" bIns="17780" numCol="1" spcCol="1270" anchor="ctr" anchorCtr="0"/>
        <a:lstStyle/>
        <a:p>
          <a:pPr marL="0" lvl="0" indent="0" algn="ctr" defTabSz="1244600">
            <a:lnSpc>
              <a:spcPct val="90000"/>
            </a:lnSpc>
            <a:spcBef>
              <a:spcPct val="0"/>
            </a:spcBef>
            <a:spcAft>
              <a:spcPct val="35000"/>
            </a:spcAft>
            <a:buNone/>
          </a:pPr>
          <a:r>
            <a:rPr lang="zh-CN" altLang="en-US" sz="2800" kern="1200" dirty="0">
              <a:solidFill>
                <a:prstClr val="white">
                  <a:lumMod val="95000"/>
                </a:prstClr>
              </a:solidFill>
              <a:latin typeface="黑体" panose="02010609060101010101" pitchFamily="49" charset="-122"/>
              <a:ea typeface="黑体" panose="02010609060101010101" pitchFamily="49" charset="-122"/>
              <a:cs typeface="+mn-cs"/>
            </a:rPr>
            <a:t>键树</a:t>
          </a:r>
        </a:p>
      </dgm:t>
    </dgm:pt>
    <dgm:pt modelId="{F99D8908-8E62-4A31-B42A-FE90CD125AA8}" type="parTrans" cxnId="{30E6CA20-5293-4720-B77B-B2551D0A65C8}">
      <dgm:prSet/>
      <dgm:spPr/>
      <dgm:t>
        <a:bodyPr/>
        <a:lstStyle/>
        <a:p>
          <a:endParaRPr lang="zh-CN" altLang="en-US"/>
        </a:p>
      </dgm:t>
    </dgm:pt>
    <dgm:pt modelId="{F2050D94-24A5-4EE8-BE82-E2DA4F89416E}" type="sibTrans" cxnId="{30E6CA20-5293-4720-B77B-B2551D0A65C8}">
      <dgm:prSet/>
      <dgm:spPr/>
      <dgm:t>
        <a:bodyPr/>
        <a:lstStyle/>
        <a:p>
          <a:endParaRPr lang="zh-CN" altLang="en-US"/>
        </a:p>
      </dgm:t>
    </dgm:pt>
    <dgm:pt modelId="{5F4704A1-35DF-4AA9-9C86-ED6249CAE596}">
      <dgm:prSet custT="1"/>
      <dgm:spPr>
        <a:solidFill>
          <a:schemeClr val="tx2">
            <a:lumMod val="40000"/>
            <a:lumOff val="60000"/>
          </a:schemeClr>
        </a:solidFill>
        <a:effectLst>
          <a:reflection blurRad="6350" stA="52000" endA="300" endPos="35000" dir="5400000" sy="-100000" algn="bl" rotWithShape="0"/>
        </a:effectLst>
      </dgm:spPr>
      <dgm:t>
        <a:bodyPr/>
        <a:lstStyle/>
        <a:p>
          <a:r>
            <a:rPr lang="en-US" altLang="zh-CN" sz="2800" dirty="0">
              <a:latin typeface="+mj-ea"/>
              <a:ea typeface="+mj-ea"/>
            </a:rPr>
            <a:t>AVL</a:t>
          </a:r>
          <a:r>
            <a:rPr lang="zh-CN" altLang="en-US" sz="2800" dirty="0">
              <a:latin typeface="+mj-ea"/>
              <a:ea typeface="+mj-ea"/>
            </a:rPr>
            <a:t>树</a:t>
          </a:r>
        </a:p>
      </dgm:t>
    </dgm:pt>
    <dgm:pt modelId="{63F2C4B2-1770-4D99-A44C-22F63E1A81DD}" type="parTrans" cxnId="{297315D5-3C6A-414B-A4D2-713910188681}">
      <dgm:prSet/>
      <dgm:spPr/>
      <dgm:t>
        <a:bodyPr/>
        <a:lstStyle/>
        <a:p>
          <a:endParaRPr lang="zh-CN" altLang="en-US"/>
        </a:p>
      </dgm:t>
    </dgm:pt>
    <dgm:pt modelId="{7056F85C-3F97-4EE5-9393-ECDC4307508F}" type="sibTrans" cxnId="{297315D5-3C6A-414B-A4D2-713910188681}">
      <dgm:prSet/>
      <dgm:spPr/>
      <dgm:t>
        <a:bodyPr/>
        <a:lstStyle/>
        <a:p>
          <a:endParaRPr lang="zh-CN" altLang="en-US"/>
        </a:p>
      </dgm:t>
    </dgm:pt>
    <dgm:pt modelId="{BC13D7B8-D35A-4369-9A32-798AAD53B823}">
      <dgm:prSet custT="1"/>
      <dgm:spPr>
        <a:solidFill>
          <a:schemeClr val="tx2">
            <a:lumMod val="40000"/>
            <a:lumOff val="60000"/>
          </a:schemeClr>
        </a:solidFill>
        <a:effectLst>
          <a:reflection blurRad="6350" stA="52000" endA="300" endPos="35000" dir="5400000" sy="-100000" algn="bl" rotWithShape="0"/>
        </a:effectLst>
      </dgm:spPr>
      <dgm:t>
        <a:bodyPr/>
        <a:lstStyle/>
        <a:p>
          <a:r>
            <a:rPr lang="zh-CN" altLang="en-US" sz="2800" dirty="0">
              <a:latin typeface="+mj-ea"/>
              <a:ea typeface="+mj-ea"/>
            </a:rPr>
            <a:t>红黑树</a:t>
          </a:r>
        </a:p>
      </dgm:t>
    </dgm:pt>
    <dgm:pt modelId="{DDD90389-4217-4E2C-9585-B97CAED6273A}" type="parTrans" cxnId="{F9C8DD92-FAED-40ED-8172-5830A3DD0985}">
      <dgm:prSet/>
      <dgm:spPr/>
      <dgm:t>
        <a:bodyPr/>
        <a:lstStyle/>
        <a:p>
          <a:endParaRPr lang="zh-CN" altLang="en-US"/>
        </a:p>
      </dgm:t>
    </dgm:pt>
    <dgm:pt modelId="{293E2603-8D57-45DA-A85B-4A5AB916C658}" type="sibTrans" cxnId="{F9C8DD92-FAED-40ED-8172-5830A3DD0985}">
      <dgm:prSet/>
      <dgm:spPr/>
      <dgm:t>
        <a:bodyPr/>
        <a:lstStyle/>
        <a:p>
          <a:endParaRPr lang="zh-CN" altLang="en-US"/>
        </a:p>
      </dgm:t>
    </dgm:pt>
    <dgm:pt modelId="{4EF526DB-078C-4B0B-A7C6-7F10DC89850C}">
      <dgm:prSet custT="1"/>
      <dgm:spPr>
        <a:solidFill>
          <a:prstClr val="white">
            <a:lumMod val="65000"/>
          </a:prstClr>
        </a:solidFill>
        <a:ln w="25400" cap="flat" cmpd="sng" algn="ctr">
          <a:solidFill>
            <a:prstClr val="white">
              <a:hueOff val="0"/>
              <a:satOff val="0"/>
              <a:lumOff val="0"/>
              <a:alphaOff val="0"/>
            </a:prstClr>
          </a:solidFill>
          <a:prstDash val="solid"/>
        </a:ln>
        <a:effectLst>
          <a:reflection blurRad="6350" stA="52000" endA="300" endPos="35000" dir="5400000" sy="-100000" algn="bl" rotWithShape="0"/>
        </a:effectLst>
      </dgm:spPr>
      <dgm:t>
        <a:bodyPr spcFirstLastPara="0" vert="horz" wrap="square" lIns="17780" tIns="17780" rIns="17780" bIns="17780" numCol="1" spcCol="1270" anchor="ctr" anchorCtr="0"/>
        <a:lstStyle/>
        <a:p>
          <a:pPr marL="0" lvl="0" indent="0" algn="ctr" defTabSz="1244600">
            <a:lnSpc>
              <a:spcPct val="90000"/>
            </a:lnSpc>
            <a:spcBef>
              <a:spcPct val="0"/>
            </a:spcBef>
            <a:spcAft>
              <a:spcPct val="35000"/>
            </a:spcAft>
            <a:buNone/>
          </a:pPr>
          <a:r>
            <a:rPr lang="en-US" altLang="zh-CN" sz="2800" kern="1200" dirty="0" err="1">
              <a:solidFill>
                <a:prstClr val="white">
                  <a:lumMod val="95000"/>
                </a:prstClr>
              </a:solidFill>
              <a:latin typeface="黑体" panose="02010609060101010101" pitchFamily="49" charset="-122"/>
              <a:ea typeface="黑体" panose="02010609060101010101" pitchFamily="49" charset="-122"/>
              <a:cs typeface="+mn-cs"/>
            </a:rPr>
            <a:t>Trie</a:t>
          </a:r>
          <a:r>
            <a:rPr lang="zh-CN" altLang="en-US" sz="2800" kern="1200" dirty="0">
              <a:solidFill>
                <a:prstClr val="white">
                  <a:lumMod val="95000"/>
                </a:prstClr>
              </a:solidFill>
              <a:latin typeface="黑体" panose="02010609060101010101" pitchFamily="49" charset="-122"/>
              <a:ea typeface="黑体" panose="02010609060101010101" pitchFamily="49" charset="-122"/>
              <a:cs typeface="+mn-cs"/>
            </a:rPr>
            <a:t>树</a:t>
          </a:r>
        </a:p>
      </dgm:t>
    </dgm:pt>
    <dgm:pt modelId="{0D3F8038-8748-41A5-902A-8A31683F4A24}" type="parTrans" cxnId="{CBBDAA63-97FA-4BAA-8ADD-F32C8C2C3C59}">
      <dgm:prSet/>
      <dgm:spPr/>
      <dgm:t>
        <a:bodyPr/>
        <a:lstStyle/>
        <a:p>
          <a:endParaRPr lang="zh-CN" altLang="en-US"/>
        </a:p>
      </dgm:t>
    </dgm:pt>
    <dgm:pt modelId="{8D3FA3B9-2B98-4675-B5E9-FD31B7AA3B13}" type="sibTrans" cxnId="{CBBDAA63-97FA-4BAA-8ADD-F32C8C2C3C59}">
      <dgm:prSet/>
      <dgm:spPr/>
      <dgm:t>
        <a:bodyPr/>
        <a:lstStyle/>
        <a:p>
          <a:endParaRPr lang="zh-CN" altLang="en-US"/>
        </a:p>
      </dgm:t>
    </dgm:pt>
    <dgm:pt modelId="{D573901C-F859-48D6-97DD-0BBF9EB157D9}" type="pres">
      <dgm:prSet presAssocID="{A437C51D-9075-4A6C-A1C6-CCA45F62AA3E}" presName="Name0" presStyleCnt="0">
        <dgm:presLayoutVars>
          <dgm:chPref val="1"/>
          <dgm:dir/>
          <dgm:animOne val="branch"/>
          <dgm:animLvl val="lvl"/>
          <dgm:resizeHandles val="exact"/>
        </dgm:presLayoutVars>
      </dgm:prSet>
      <dgm:spPr/>
    </dgm:pt>
    <dgm:pt modelId="{F466049D-F3CF-427E-AAC0-78CEEA9D349B}" type="pres">
      <dgm:prSet presAssocID="{FC0E25EC-74F3-48B8-9047-181817EE4C7B}" presName="root1" presStyleCnt="0"/>
      <dgm:spPr/>
    </dgm:pt>
    <dgm:pt modelId="{A0F679C2-9B7C-48A9-8C65-AF3EC788BD63}" type="pres">
      <dgm:prSet presAssocID="{FC0E25EC-74F3-48B8-9047-181817EE4C7B}" presName="LevelOneTextNode" presStyleLbl="node0" presStyleIdx="0" presStyleCnt="1" custAng="5400000" custScaleX="182695" custScaleY="98539" custLinFactX="-403698" custLinFactNeighborX="-500000" custLinFactNeighborY="-7445">
        <dgm:presLayoutVars>
          <dgm:chPref val="3"/>
        </dgm:presLayoutVars>
      </dgm:prSet>
      <dgm:spPr>
        <a:prstGeom prst="round2SameRect">
          <a:avLst/>
        </a:prstGeom>
      </dgm:spPr>
    </dgm:pt>
    <dgm:pt modelId="{74BCD2E5-F14D-40EB-B30B-A9D2EA94D778}" type="pres">
      <dgm:prSet presAssocID="{FC0E25EC-74F3-48B8-9047-181817EE4C7B}" presName="level2hierChild" presStyleCnt="0"/>
      <dgm:spPr/>
    </dgm:pt>
    <dgm:pt modelId="{78FB86B9-79F7-4367-A645-C6EB91180E52}" type="pres">
      <dgm:prSet presAssocID="{A261930D-7F90-4DCD-AF5B-9A13599D0EBD}" presName="conn2-1" presStyleLbl="parChTrans1D2" presStyleIdx="0" presStyleCnt="4"/>
      <dgm:spPr/>
    </dgm:pt>
    <dgm:pt modelId="{8A887CD2-EB8D-4B54-A5E2-78D9F1892851}" type="pres">
      <dgm:prSet presAssocID="{A261930D-7F90-4DCD-AF5B-9A13599D0EBD}" presName="connTx" presStyleLbl="parChTrans1D2" presStyleIdx="0" presStyleCnt="4"/>
      <dgm:spPr/>
    </dgm:pt>
    <dgm:pt modelId="{85D27C88-EBAC-4591-A413-053F75202492}" type="pres">
      <dgm:prSet presAssocID="{0F341EDA-61B4-4840-B3D9-D384A16836AF}" presName="root2" presStyleCnt="0"/>
      <dgm:spPr/>
    </dgm:pt>
    <dgm:pt modelId="{C08460DA-1D63-40CE-9E46-82E8494C0D99}" type="pres">
      <dgm:prSet presAssocID="{0F341EDA-61B4-4840-B3D9-D384A16836AF}" presName="LevelTwoTextNode" presStyleLbl="node2" presStyleIdx="0" presStyleCnt="4" custScaleX="260226" custScaleY="293119" custLinFactY="-29360" custLinFactNeighborX="45211" custLinFactNeighborY="-100000">
        <dgm:presLayoutVars>
          <dgm:chPref val="3"/>
        </dgm:presLayoutVars>
      </dgm:prSet>
      <dgm:spPr>
        <a:prstGeom prst="round2SameRect">
          <a:avLst/>
        </a:prstGeom>
      </dgm:spPr>
    </dgm:pt>
    <dgm:pt modelId="{0FB31232-2834-429B-A321-19CCAF57D164}" type="pres">
      <dgm:prSet presAssocID="{0F341EDA-61B4-4840-B3D9-D384A16836AF}" presName="level3hierChild" presStyleCnt="0"/>
      <dgm:spPr/>
    </dgm:pt>
    <dgm:pt modelId="{21209172-0E83-4741-A2CD-BA1221FFD158}" type="pres">
      <dgm:prSet presAssocID="{2F7986E3-59AC-4CF5-B7A9-B26DF13620CB}" presName="conn2-1" presStyleLbl="parChTrans1D3" presStyleIdx="0" presStyleCnt="8"/>
      <dgm:spPr/>
    </dgm:pt>
    <dgm:pt modelId="{3D46D656-30E8-46CE-AA54-585C4C4B6B19}" type="pres">
      <dgm:prSet presAssocID="{2F7986E3-59AC-4CF5-B7A9-B26DF13620CB}" presName="connTx" presStyleLbl="parChTrans1D3" presStyleIdx="0" presStyleCnt="8"/>
      <dgm:spPr/>
    </dgm:pt>
    <dgm:pt modelId="{B2E567B1-C595-47D0-8CD0-E39BF4515562}" type="pres">
      <dgm:prSet presAssocID="{6D254D51-D39E-4E23-A6B2-9DD89CD97875}" presName="root2" presStyleCnt="0"/>
      <dgm:spPr/>
    </dgm:pt>
    <dgm:pt modelId="{BA0CF5B0-1ED1-4BFE-9139-107E9D68A76F}" type="pres">
      <dgm:prSet presAssocID="{6D254D51-D39E-4E23-A6B2-9DD89CD97875}" presName="LevelTwoTextNode" presStyleLbl="node3" presStyleIdx="0" presStyleCnt="8" custScaleX="240778" custScaleY="140778" custLinFactNeighborX="66335" custLinFactNeighborY="917">
        <dgm:presLayoutVars>
          <dgm:chPref val="3"/>
        </dgm:presLayoutVars>
      </dgm:prSet>
      <dgm:spPr>
        <a:prstGeom prst="round2SameRect">
          <a:avLst/>
        </a:prstGeom>
      </dgm:spPr>
    </dgm:pt>
    <dgm:pt modelId="{55B41932-37A5-41EC-B84B-4C28AF4DABD5}" type="pres">
      <dgm:prSet presAssocID="{6D254D51-D39E-4E23-A6B2-9DD89CD97875}" presName="level3hierChild" presStyleCnt="0"/>
      <dgm:spPr/>
    </dgm:pt>
    <dgm:pt modelId="{91E76CDB-1A35-42FF-90B9-9C6BE6726979}" type="pres">
      <dgm:prSet presAssocID="{1B1970C6-352B-4B7D-83B3-90AA293BA913}" presName="conn2-1" presStyleLbl="parChTrans1D3" presStyleIdx="1" presStyleCnt="8"/>
      <dgm:spPr/>
    </dgm:pt>
    <dgm:pt modelId="{5BF298C9-89E6-4AF3-B9E0-70463A3D006B}" type="pres">
      <dgm:prSet presAssocID="{1B1970C6-352B-4B7D-83B3-90AA293BA913}" presName="connTx" presStyleLbl="parChTrans1D3" presStyleIdx="1" presStyleCnt="8"/>
      <dgm:spPr/>
    </dgm:pt>
    <dgm:pt modelId="{AA0D2869-2E56-4C55-BE0A-28ADAAC1F4B4}" type="pres">
      <dgm:prSet presAssocID="{983AF576-8189-4649-A3EA-BFAFCD1A7400}" presName="root2" presStyleCnt="0"/>
      <dgm:spPr/>
    </dgm:pt>
    <dgm:pt modelId="{8B7CFEC1-25BE-4B13-A81C-CEAEE68024D0}" type="pres">
      <dgm:prSet presAssocID="{983AF576-8189-4649-A3EA-BFAFCD1A7400}" presName="LevelTwoTextNode" presStyleLbl="node3" presStyleIdx="1" presStyleCnt="8" custScaleX="240778" custScaleY="140778" custLinFactNeighborX="66335" custLinFactNeighborY="917">
        <dgm:presLayoutVars>
          <dgm:chPref val="3"/>
        </dgm:presLayoutVars>
      </dgm:prSet>
      <dgm:spPr>
        <a:prstGeom prst="round2SameRect">
          <a:avLst/>
        </a:prstGeom>
      </dgm:spPr>
    </dgm:pt>
    <dgm:pt modelId="{B5E06162-CAF5-4B8A-BBD7-84653993E674}" type="pres">
      <dgm:prSet presAssocID="{983AF576-8189-4649-A3EA-BFAFCD1A7400}" presName="level3hierChild" presStyleCnt="0"/>
      <dgm:spPr/>
    </dgm:pt>
    <dgm:pt modelId="{EFB6037B-A968-43F5-9CE0-DD35D70B336B}" type="pres">
      <dgm:prSet presAssocID="{B7B4F1E4-C4D3-4071-B277-BF0B8A51DF08}" presName="conn2-1" presStyleLbl="parChTrans1D3" presStyleIdx="2" presStyleCnt="8"/>
      <dgm:spPr/>
    </dgm:pt>
    <dgm:pt modelId="{E4C75561-1F23-4A5E-AD14-D7CD04128ED5}" type="pres">
      <dgm:prSet presAssocID="{B7B4F1E4-C4D3-4071-B277-BF0B8A51DF08}" presName="connTx" presStyleLbl="parChTrans1D3" presStyleIdx="2" presStyleCnt="8"/>
      <dgm:spPr/>
    </dgm:pt>
    <dgm:pt modelId="{3DBC3383-B3C0-485E-AB5B-45B0365D0A65}" type="pres">
      <dgm:prSet presAssocID="{F37DCE95-1F92-4134-87CC-B975C8279D8E}" presName="root2" presStyleCnt="0"/>
      <dgm:spPr/>
    </dgm:pt>
    <dgm:pt modelId="{8A42887B-5704-4F64-9ED9-9C75AC752E5E}" type="pres">
      <dgm:prSet presAssocID="{F37DCE95-1F92-4134-87CC-B975C8279D8E}" presName="LevelTwoTextNode" presStyleLbl="node3" presStyleIdx="2" presStyleCnt="8" custScaleX="240778" custScaleY="140778" custLinFactNeighborX="66335" custLinFactNeighborY="917">
        <dgm:presLayoutVars>
          <dgm:chPref val="3"/>
        </dgm:presLayoutVars>
      </dgm:prSet>
      <dgm:spPr>
        <a:prstGeom prst="round2SameRect">
          <a:avLst/>
        </a:prstGeom>
      </dgm:spPr>
    </dgm:pt>
    <dgm:pt modelId="{E8536E72-EEA4-4213-8D4E-39439141E0FD}" type="pres">
      <dgm:prSet presAssocID="{F37DCE95-1F92-4134-87CC-B975C8279D8E}" presName="level3hierChild" presStyleCnt="0"/>
      <dgm:spPr/>
    </dgm:pt>
    <dgm:pt modelId="{7833FF99-3925-42D9-9D0F-8BB62EF9F315}" type="pres">
      <dgm:prSet presAssocID="{07876C6E-8C35-4422-A572-EC4A81C57B08}" presName="conn2-1" presStyleLbl="parChTrans1D3" presStyleIdx="3" presStyleCnt="8"/>
      <dgm:spPr/>
    </dgm:pt>
    <dgm:pt modelId="{04E18921-45EF-403A-AB14-B2FB5DB4A119}" type="pres">
      <dgm:prSet presAssocID="{07876C6E-8C35-4422-A572-EC4A81C57B08}" presName="connTx" presStyleLbl="parChTrans1D3" presStyleIdx="3" presStyleCnt="8"/>
      <dgm:spPr/>
    </dgm:pt>
    <dgm:pt modelId="{F8B7AB61-D539-426E-97C1-78F4D9503FED}" type="pres">
      <dgm:prSet presAssocID="{E7B1CF80-F58B-4C11-BEAA-34741B8C017F}" presName="root2" presStyleCnt="0"/>
      <dgm:spPr/>
    </dgm:pt>
    <dgm:pt modelId="{D1F48426-3652-45CC-A2E0-3F3390B36D61}" type="pres">
      <dgm:prSet presAssocID="{E7B1CF80-F58B-4C11-BEAA-34741B8C017F}" presName="LevelTwoTextNode" presStyleLbl="node3" presStyleIdx="3" presStyleCnt="8" custScaleX="240778" custScaleY="140778" custLinFactNeighborX="66335" custLinFactNeighborY="917">
        <dgm:presLayoutVars>
          <dgm:chPref val="3"/>
        </dgm:presLayoutVars>
      </dgm:prSet>
      <dgm:spPr>
        <a:prstGeom prst="round2SameRect">
          <a:avLst/>
        </a:prstGeom>
      </dgm:spPr>
    </dgm:pt>
    <dgm:pt modelId="{97E1C305-A7FC-4554-BD5E-3C80B9EB432A}" type="pres">
      <dgm:prSet presAssocID="{E7B1CF80-F58B-4C11-BEAA-34741B8C017F}" presName="level3hierChild" presStyleCnt="0"/>
      <dgm:spPr/>
    </dgm:pt>
    <dgm:pt modelId="{01E8377B-00DC-4BDD-892D-1888B161952C}" type="pres">
      <dgm:prSet presAssocID="{485305C1-6773-4E2A-B76F-2C44111933FB}" presName="conn2-1" presStyleLbl="parChTrans1D3" presStyleIdx="4" presStyleCnt="8"/>
      <dgm:spPr/>
    </dgm:pt>
    <dgm:pt modelId="{70713B75-EF1F-43B9-BF8B-B8790D3D2A84}" type="pres">
      <dgm:prSet presAssocID="{485305C1-6773-4E2A-B76F-2C44111933FB}" presName="connTx" presStyleLbl="parChTrans1D3" presStyleIdx="4" presStyleCnt="8"/>
      <dgm:spPr/>
    </dgm:pt>
    <dgm:pt modelId="{E5F48046-C9C5-49C3-8517-266DBDF6E000}" type="pres">
      <dgm:prSet presAssocID="{20C3A464-8FDD-4455-94AC-5E485142EBBF}" presName="root2" presStyleCnt="0"/>
      <dgm:spPr/>
    </dgm:pt>
    <dgm:pt modelId="{32DCB98A-9347-498D-9B45-78C6AC78FC63}" type="pres">
      <dgm:prSet presAssocID="{20C3A464-8FDD-4455-94AC-5E485142EBBF}" presName="LevelTwoTextNode" presStyleLbl="node3" presStyleIdx="4" presStyleCnt="8" custScaleX="240778" custScaleY="140778" custLinFactNeighborX="66335" custLinFactNeighborY="917">
        <dgm:presLayoutVars>
          <dgm:chPref val="3"/>
        </dgm:presLayoutVars>
      </dgm:prSet>
      <dgm:spPr>
        <a:prstGeom prst="round2SameRect">
          <a:avLst/>
        </a:prstGeom>
      </dgm:spPr>
    </dgm:pt>
    <dgm:pt modelId="{E6F36945-C4F6-4B46-9731-5652E1ED2F3E}" type="pres">
      <dgm:prSet presAssocID="{20C3A464-8FDD-4455-94AC-5E485142EBBF}" presName="level3hierChild" presStyleCnt="0"/>
      <dgm:spPr/>
    </dgm:pt>
    <dgm:pt modelId="{C02F3A1B-C59E-488F-B53E-487CBCCCFEEE}" type="pres">
      <dgm:prSet presAssocID="{EA231BD8-ABC0-430B-88CE-83C84FF051A0}" presName="conn2-1" presStyleLbl="parChTrans1D2" presStyleIdx="1" presStyleCnt="4"/>
      <dgm:spPr/>
    </dgm:pt>
    <dgm:pt modelId="{A9EED2F8-C788-4586-96B9-9880DB1F9FEE}" type="pres">
      <dgm:prSet presAssocID="{EA231BD8-ABC0-430B-88CE-83C84FF051A0}" presName="connTx" presStyleLbl="parChTrans1D2" presStyleIdx="1" presStyleCnt="4"/>
      <dgm:spPr/>
    </dgm:pt>
    <dgm:pt modelId="{AA05CF10-2BCF-4A69-97B2-DFF02B93F699}" type="pres">
      <dgm:prSet presAssocID="{8212B579-16AB-4D56-A2A7-8A9CA5A29EBA}" presName="root2" presStyleCnt="0"/>
      <dgm:spPr/>
    </dgm:pt>
    <dgm:pt modelId="{7C462D7E-BEB3-4C3B-99AD-85249419A28E}" type="pres">
      <dgm:prSet presAssocID="{8212B579-16AB-4D56-A2A7-8A9CA5A29EBA}" presName="LevelTwoTextNode" presStyleLbl="node2" presStyleIdx="1" presStyleCnt="4" custScaleX="265832" custScaleY="179419" custLinFactNeighborX="43526" custLinFactNeighborY="-12059">
        <dgm:presLayoutVars>
          <dgm:chPref val="3"/>
        </dgm:presLayoutVars>
      </dgm:prSet>
      <dgm:spPr>
        <a:prstGeom prst="round2SameRect">
          <a:avLst/>
        </a:prstGeom>
      </dgm:spPr>
    </dgm:pt>
    <dgm:pt modelId="{D8F77146-1936-4550-859C-AF952E5FA243}" type="pres">
      <dgm:prSet presAssocID="{8212B579-16AB-4D56-A2A7-8A9CA5A29EBA}" presName="level3hierChild" presStyleCnt="0"/>
      <dgm:spPr/>
    </dgm:pt>
    <dgm:pt modelId="{5DDE28F1-ECBB-4A4E-A34E-E431E91BC685}" type="pres">
      <dgm:prSet presAssocID="{63F2C4B2-1770-4D99-A44C-22F63E1A81DD}" presName="conn2-1" presStyleLbl="parChTrans1D3" presStyleIdx="5" presStyleCnt="8"/>
      <dgm:spPr/>
    </dgm:pt>
    <dgm:pt modelId="{0BCCE6AA-8E50-4115-BCA6-F9247ED7767B}" type="pres">
      <dgm:prSet presAssocID="{63F2C4B2-1770-4D99-A44C-22F63E1A81DD}" presName="connTx" presStyleLbl="parChTrans1D3" presStyleIdx="5" presStyleCnt="8"/>
      <dgm:spPr/>
    </dgm:pt>
    <dgm:pt modelId="{426993D5-4D61-4717-9048-970C89B7CD38}" type="pres">
      <dgm:prSet presAssocID="{5F4704A1-35DF-4AA9-9C86-ED6249CAE596}" presName="root2" presStyleCnt="0"/>
      <dgm:spPr/>
    </dgm:pt>
    <dgm:pt modelId="{3655C061-8EFF-496C-8F60-AEB7D78A3A3E}" type="pres">
      <dgm:prSet presAssocID="{5F4704A1-35DF-4AA9-9C86-ED6249CAE596}" presName="LevelTwoTextNode" presStyleLbl="node3" presStyleIdx="5" presStyleCnt="8" custScaleX="246742" custScaleY="147274" custLinFactNeighborX="61319" custLinFactNeighborY="18089">
        <dgm:presLayoutVars>
          <dgm:chPref val="3"/>
        </dgm:presLayoutVars>
      </dgm:prSet>
      <dgm:spPr>
        <a:prstGeom prst="round2SameRect">
          <a:avLst/>
        </a:prstGeom>
      </dgm:spPr>
    </dgm:pt>
    <dgm:pt modelId="{C876F887-F9AA-4F7C-B498-F0D49605494C}" type="pres">
      <dgm:prSet presAssocID="{5F4704A1-35DF-4AA9-9C86-ED6249CAE596}" presName="level3hierChild" presStyleCnt="0"/>
      <dgm:spPr/>
    </dgm:pt>
    <dgm:pt modelId="{0C819660-71EF-4242-A7C1-B14FA3B0ED94}" type="pres">
      <dgm:prSet presAssocID="{DDD90389-4217-4E2C-9585-B97CAED6273A}" presName="conn2-1" presStyleLbl="parChTrans1D3" presStyleIdx="6" presStyleCnt="8"/>
      <dgm:spPr/>
    </dgm:pt>
    <dgm:pt modelId="{7356B1B9-AD5E-4AF8-BEA0-B839FE86F550}" type="pres">
      <dgm:prSet presAssocID="{DDD90389-4217-4E2C-9585-B97CAED6273A}" presName="connTx" presStyleLbl="parChTrans1D3" presStyleIdx="6" presStyleCnt="8"/>
      <dgm:spPr/>
    </dgm:pt>
    <dgm:pt modelId="{56BF5323-183F-48AC-8F5C-75A163C33CF2}" type="pres">
      <dgm:prSet presAssocID="{BC13D7B8-D35A-4369-9A32-798AAD53B823}" presName="root2" presStyleCnt="0"/>
      <dgm:spPr/>
    </dgm:pt>
    <dgm:pt modelId="{010D6827-68B8-46CE-94E2-0C748D3AF311}" type="pres">
      <dgm:prSet presAssocID="{BC13D7B8-D35A-4369-9A32-798AAD53B823}" presName="LevelTwoTextNode" presStyleLbl="node3" presStyleIdx="6" presStyleCnt="8" custScaleX="246742" custScaleY="147274" custLinFactNeighborX="61319" custLinFactNeighborY="18089">
        <dgm:presLayoutVars>
          <dgm:chPref val="3"/>
        </dgm:presLayoutVars>
      </dgm:prSet>
      <dgm:spPr>
        <a:prstGeom prst="round2SameRect">
          <a:avLst/>
        </a:prstGeom>
      </dgm:spPr>
    </dgm:pt>
    <dgm:pt modelId="{02EEC8EC-BED5-4E1F-8127-677686971627}" type="pres">
      <dgm:prSet presAssocID="{BC13D7B8-D35A-4369-9A32-798AAD53B823}" presName="level3hierChild" presStyleCnt="0"/>
      <dgm:spPr/>
    </dgm:pt>
    <dgm:pt modelId="{8C410DCE-753F-4889-B1FD-86CE4642818D}" type="pres">
      <dgm:prSet presAssocID="{EDE8357C-9B08-400C-B5B3-A47FAC1FBFF7}" presName="conn2-1" presStyleLbl="parChTrans1D2" presStyleIdx="2" presStyleCnt="4"/>
      <dgm:spPr/>
    </dgm:pt>
    <dgm:pt modelId="{7F1F30EA-4CA2-4ADE-9B57-0D5D198F03B6}" type="pres">
      <dgm:prSet presAssocID="{EDE8357C-9B08-400C-B5B3-A47FAC1FBFF7}" presName="connTx" presStyleLbl="parChTrans1D2" presStyleIdx="2" presStyleCnt="4"/>
      <dgm:spPr/>
    </dgm:pt>
    <dgm:pt modelId="{46C41FA7-3310-448E-934A-142E830BA77D}" type="pres">
      <dgm:prSet presAssocID="{06B85C6F-D05A-4963-A24F-65F7B61359F4}" presName="root2" presStyleCnt="0"/>
      <dgm:spPr/>
    </dgm:pt>
    <dgm:pt modelId="{70058D0C-259E-4AE8-AA77-61E69D774ACA}" type="pres">
      <dgm:prSet presAssocID="{06B85C6F-D05A-4963-A24F-65F7B61359F4}" presName="LevelTwoTextNode" presStyleLbl="node2" presStyleIdx="2" presStyleCnt="4" custScaleX="258508" custScaleY="135670" custLinFactNeighborX="45234" custLinFactNeighborY="541">
        <dgm:presLayoutVars>
          <dgm:chPref val="3"/>
        </dgm:presLayoutVars>
      </dgm:prSet>
      <dgm:spPr>
        <a:prstGeom prst="round2SameRect">
          <a:avLst/>
        </a:prstGeom>
      </dgm:spPr>
    </dgm:pt>
    <dgm:pt modelId="{BC6520D3-C164-48E6-A2ED-CCCEF50183D1}" type="pres">
      <dgm:prSet presAssocID="{06B85C6F-D05A-4963-A24F-65F7B61359F4}" presName="level3hierChild" presStyleCnt="0"/>
      <dgm:spPr/>
    </dgm:pt>
    <dgm:pt modelId="{B14292FF-606E-4F94-8B41-F5D1F19D644B}" type="pres">
      <dgm:prSet presAssocID="{F99D8908-8E62-4A31-B42A-FE90CD125AA8}" presName="conn2-1" presStyleLbl="parChTrans1D2" presStyleIdx="3" presStyleCnt="4"/>
      <dgm:spPr/>
    </dgm:pt>
    <dgm:pt modelId="{1B6B19CD-2487-4B53-A415-126958A25F61}" type="pres">
      <dgm:prSet presAssocID="{F99D8908-8E62-4A31-B42A-FE90CD125AA8}" presName="connTx" presStyleLbl="parChTrans1D2" presStyleIdx="3" presStyleCnt="4"/>
      <dgm:spPr/>
    </dgm:pt>
    <dgm:pt modelId="{0E5F583B-CE3D-481F-96FA-8E8075EF9A93}" type="pres">
      <dgm:prSet presAssocID="{29238178-EBAA-4B8A-8DEA-EB8717A8E90B}" presName="root2" presStyleCnt="0"/>
      <dgm:spPr/>
    </dgm:pt>
    <dgm:pt modelId="{11575F19-756C-42BB-9785-D84FDBD37F08}" type="pres">
      <dgm:prSet presAssocID="{29238178-EBAA-4B8A-8DEA-EB8717A8E90B}" presName="LevelTwoTextNode" presStyleLbl="node2" presStyleIdx="3" presStyleCnt="4" custScaleX="258508" custScaleY="135670" custLinFactNeighborX="45234" custLinFactNeighborY="541">
        <dgm:presLayoutVars>
          <dgm:chPref val="3"/>
        </dgm:presLayoutVars>
      </dgm:prSet>
      <dgm:spPr>
        <a:xfrm>
          <a:off x="2886599" y="4672367"/>
          <a:ext cx="3130828" cy="500951"/>
        </a:xfrm>
        <a:prstGeom prst="round2SameRect">
          <a:avLst/>
        </a:prstGeom>
      </dgm:spPr>
    </dgm:pt>
    <dgm:pt modelId="{262EF974-88A1-41D3-A030-0988598BB409}" type="pres">
      <dgm:prSet presAssocID="{29238178-EBAA-4B8A-8DEA-EB8717A8E90B}" presName="level3hierChild" presStyleCnt="0"/>
      <dgm:spPr/>
    </dgm:pt>
    <dgm:pt modelId="{03247B09-ED5C-48BB-983B-0BB07B386ABE}" type="pres">
      <dgm:prSet presAssocID="{0D3F8038-8748-41A5-902A-8A31683F4A24}" presName="conn2-1" presStyleLbl="parChTrans1D3" presStyleIdx="7" presStyleCnt="8"/>
      <dgm:spPr/>
    </dgm:pt>
    <dgm:pt modelId="{C0733299-3F42-46DA-AEDF-6DDC9D19F778}" type="pres">
      <dgm:prSet presAssocID="{0D3F8038-8748-41A5-902A-8A31683F4A24}" presName="connTx" presStyleLbl="parChTrans1D3" presStyleIdx="7" presStyleCnt="8"/>
      <dgm:spPr/>
    </dgm:pt>
    <dgm:pt modelId="{43EE5349-02BF-465E-A227-20C43A1CB543}" type="pres">
      <dgm:prSet presAssocID="{4EF526DB-078C-4B0B-A7C6-7F10DC89850C}" presName="root2" presStyleCnt="0"/>
      <dgm:spPr/>
    </dgm:pt>
    <dgm:pt modelId="{D74C1DA7-E118-4961-BE51-B0D04758F747}" type="pres">
      <dgm:prSet presAssocID="{4EF526DB-078C-4B0B-A7C6-7F10DC89850C}" presName="LevelTwoTextNode" presStyleLbl="node3" presStyleIdx="7" presStyleCnt="8" custScaleX="243999" custScaleY="146432" custLinFactNeighborX="71375" custLinFactNeighborY="549">
        <dgm:presLayoutVars>
          <dgm:chPref val="3"/>
        </dgm:presLayoutVars>
      </dgm:prSet>
      <dgm:spPr>
        <a:xfrm>
          <a:off x="6657526" y="4653488"/>
          <a:ext cx="2983968" cy="540688"/>
        </a:xfrm>
        <a:prstGeom prst="round2SameRect">
          <a:avLst/>
        </a:prstGeom>
      </dgm:spPr>
    </dgm:pt>
    <dgm:pt modelId="{83E22724-9423-4A02-B320-C5CF2884DE14}" type="pres">
      <dgm:prSet presAssocID="{4EF526DB-078C-4B0B-A7C6-7F10DC89850C}" presName="level3hierChild" presStyleCnt="0"/>
      <dgm:spPr/>
    </dgm:pt>
  </dgm:ptLst>
  <dgm:cxnLst>
    <dgm:cxn modelId="{75B91508-E95C-469A-AE16-E641914BED51}" type="presOf" srcId="{1B1970C6-352B-4B7D-83B3-90AA293BA913}" destId="{91E76CDB-1A35-42FF-90B9-9C6BE6726979}" srcOrd="0" destOrd="0" presId="urn:microsoft.com/office/officeart/2008/layout/HorizontalMultiLevelHierarchy"/>
    <dgm:cxn modelId="{7C29F108-B2FB-472D-98CA-437C21DA4990}" type="presOf" srcId="{E7B1CF80-F58B-4C11-BEAA-34741B8C017F}" destId="{D1F48426-3652-45CC-A2E0-3F3390B36D61}" srcOrd="0" destOrd="0" presId="urn:microsoft.com/office/officeart/2008/layout/HorizontalMultiLevelHierarchy"/>
    <dgm:cxn modelId="{99FD6E0E-5038-47BE-8AF4-DBA2E4DFC030}" type="presOf" srcId="{F99D8908-8E62-4A31-B42A-FE90CD125AA8}" destId="{B14292FF-606E-4F94-8B41-F5D1F19D644B}" srcOrd="0" destOrd="0" presId="urn:microsoft.com/office/officeart/2008/layout/HorizontalMultiLevelHierarchy"/>
    <dgm:cxn modelId="{0A85D513-6773-4303-B6F1-6C62E93F4D41}" srcId="{0F341EDA-61B4-4840-B3D9-D384A16836AF}" destId="{6D254D51-D39E-4E23-A6B2-9DD89CD97875}" srcOrd="0" destOrd="0" parTransId="{2F7986E3-59AC-4CF5-B7A9-B26DF13620CB}" sibTransId="{2F52436E-B7A9-4650-BFFD-238A1AE85D42}"/>
    <dgm:cxn modelId="{D6A3EF15-A8E0-4A57-89CD-88ABC5A1621B}" type="presOf" srcId="{1B1970C6-352B-4B7D-83B3-90AA293BA913}" destId="{5BF298C9-89E6-4AF3-B9E0-70463A3D006B}" srcOrd="1" destOrd="0" presId="urn:microsoft.com/office/officeart/2008/layout/HorizontalMultiLevelHierarchy"/>
    <dgm:cxn modelId="{7E59951D-F01A-487F-B3F1-73D2E5B36301}" type="presOf" srcId="{4EF526DB-078C-4B0B-A7C6-7F10DC89850C}" destId="{D74C1DA7-E118-4961-BE51-B0D04758F747}" srcOrd="0" destOrd="0" presId="urn:microsoft.com/office/officeart/2008/layout/HorizontalMultiLevelHierarchy"/>
    <dgm:cxn modelId="{30E6CA20-5293-4720-B77B-B2551D0A65C8}" srcId="{FC0E25EC-74F3-48B8-9047-181817EE4C7B}" destId="{29238178-EBAA-4B8A-8DEA-EB8717A8E90B}" srcOrd="3" destOrd="0" parTransId="{F99D8908-8E62-4A31-B42A-FE90CD125AA8}" sibTransId="{F2050D94-24A5-4EE8-BE82-E2DA4F89416E}"/>
    <dgm:cxn modelId="{DBD73622-E7C4-41CF-B530-C4AAF64E5851}" srcId="{FC0E25EC-74F3-48B8-9047-181817EE4C7B}" destId="{8212B579-16AB-4D56-A2A7-8A9CA5A29EBA}" srcOrd="1" destOrd="0" parTransId="{EA231BD8-ABC0-430B-88CE-83C84FF051A0}" sibTransId="{AF778735-B7DC-4226-A004-EC630CC054FA}"/>
    <dgm:cxn modelId="{1C83592B-F3A4-45E8-8103-45D62FF1059C}" srcId="{FC0E25EC-74F3-48B8-9047-181817EE4C7B}" destId="{06B85C6F-D05A-4963-A24F-65F7B61359F4}" srcOrd="2" destOrd="0" parTransId="{EDE8357C-9B08-400C-B5B3-A47FAC1FBFF7}" sibTransId="{0B3E6D08-8A72-4252-B58A-F4F95E04D718}"/>
    <dgm:cxn modelId="{8663F62D-84C2-4EB2-9590-3B79F5198D80}" type="presOf" srcId="{A437C51D-9075-4A6C-A1C6-CCA45F62AA3E}" destId="{D573901C-F859-48D6-97DD-0BBF9EB157D9}" srcOrd="0" destOrd="0" presId="urn:microsoft.com/office/officeart/2008/layout/HorizontalMultiLevelHierarchy"/>
    <dgm:cxn modelId="{DFCCD732-55E9-4E90-82BB-8A183DAA6EFF}" type="presOf" srcId="{0F341EDA-61B4-4840-B3D9-D384A16836AF}" destId="{C08460DA-1D63-40CE-9E46-82E8494C0D99}" srcOrd="0" destOrd="0" presId="urn:microsoft.com/office/officeart/2008/layout/HorizontalMultiLevelHierarchy"/>
    <dgm:cxn modelId="{BDEB1F39-FA71-4E9D-9157-27CE1D838467}" type="presOf" srcId="{63F2C4B2-1770-4D99-A44C-22F63E1A81DD}" destId="{5DDE28F1-ECBB-4A4E-A34E-E431E91BC685}" srcOrd="0" destOrd="0" presId="urn:microsoft.com/office/officeart/2008/layout/HorizontalMultiLevelHierarchy"/>
    <dgm:cxn modelId="{8453685E-1D30-43F3-8BDC-ADDB5A9B8B7F}" type="presOf" srcId="{A261930D-7F90-4DCD-AF5B-9A13599D0EBD}" destId="{78FB86B9-79F7-4367-A645-C6EB91180E52}" srcOrd="0" destOrd="0" presId="urn:microsoft.com/office/officeart/2008/layout/HorizontalMultiLevelHierarchy"/>
    <dgm:cxn modelId="{C7183862-C686-4A76-816F-0A07B64D56FE}" type="presOf" srcId="{485305C1-6773-4E2A-B76F-2C44111933FB}" destId="{01E8377B-00DC-4BDD-892D-1888B161952C}" srcOrd="0" destOrd="0" presId="urn:microsoft.com/office/officeart/2008/layout/HorizontalMultiLevelHierarchy"/>
    <dgm:cxn modelId="{CBBDAA63-97FA-4BAA-8ADD-F32C8C2C3C59}" srcId="{29238178-EBAA-4B8A-8DEA-EB8717A8E90B}" destId="{4EF526DB-078C-4B0B-A7C6-7F10DC89850C}" srcOrd="0" destOrd="0" parTransId="{0D3F8038-8748-41A5-902A-8A31683F4A24}" sibTransId="{8D3FA3B9-2B98-4675-B5E9-FD31B7AA3B13}"/>
    <dgm:cxn modelId="{64825D46-F758-4145-9F67-B36A93C91527}" type="presOf" srcId="{EA231BD8-ABC0-430B-88CE-83C84FF051A0}" destId="{C02F3A1B-C59E-488F-B53E-487CBCCCFEEE}" srcOrd="0" destOrd="0" presId="urn:microsoft.com/office/officeart/2008/layout/HorizontalMultiLevelHierarchy"/>
    <dgm:cxn modelId="{86EFAC68-E1C1-48C0-9E53-0D8759A3B84E}" type="presOf" srcId="{BC13D7B8-D35A-4369-9A32-798AAD53B823}" destId="{010D6827-68B8-46CE-94E2-0C748D3AF311}" srcOrd="0" destOrd="0" presId="urn:microsoft.com/office/officeart/2008/layout/HorizontalMultiLevelHierarchy"/>
    <dgm:cxn modelId="{5D0DEC69-FD86-4BF8-A75A-D89871EBAAF7}" type="presOf" srcId="{07876C6E-8C35-4422-A572-EC4A81C57B08}" destId="{04E18921-45EF-403A-AB14-B2FB5DB4A119}" srcOrd="1" destOrd="0" presId="urn:microsoft.com/office/officeart/2008/layout/HorizontalMultiLevelHierarchy"/>
    <dgm:cxn modelId="{59995E6B-1F67-42F3-A5E2-E1114AB2C18A}" type="presOf" srcId="{F37DCE95-1F92-4134-87CC-B975C8279D8E}" destId="{8A42887B-5704-4F64-9ED9-9C75AC752E5E}" srcOrd="0" destOrd="0" presId="urn:microsoft.com/office/officeart/2008/layout/HorizontalMultiLevelHierarchy"/>
    <dgm:cxn modelId="{4B5A6550-97A7-4E65-A29E-F5A337152598}" srcId="{FC0E25EC-74F3-48B8-9047-181817EE4C7B}" destId="{0F341EDA-61B4-4840-B3D9-D384A16836AF}" srcOrd="0" destOrd="0" parTransId="{A261930D-7F90-4DCD-AF5B-9A13599D0EBD}" sibTransId="{070A4291-3019-485C-A584-CF1141D1AA46}"/>
    <dgm:cxn modelId="{C4DBAF74-6354-4C5D-BEC9-33143C2C8C1D}" srcId="{0F341EDA-61B4-4840-B3D9-D384A16836AF}" destId="{E7B1CF80-F58B-4C11-BEAA-34741B8C017F}" srcOrd="3" destOrd="0" parTransId="{07876C6E-8C35-4422-A572-EC4A81C57B08}" sibTransId="{F95CF437-EA10-49A0-8CB9-39578404035A}"/>
    <dgm:cxn modelId="{D98FB354-A21E-4517-A778-C9EC505BD971}" type="presOf" srcId="{07876C6E-8C35-4422-A572-EC4A81C57B08}" destId="{7833FF99-3925-42D9-9D0F-8BB62EF9F315}" srcOrd="0" destOrd="0" presId="urn:microsoft.com/office/officeart/2008/layout/HorizontalMultiLevelHierarchy"/>
    <dgm:cxn modelId="{386EB077-B136-426D-9E56-BF8D3E4DC952}" type="presOf" srcId="{FC0E25EC-74F3-48B8-9047-181817EE4C7B}" destId="{A0F679C2-9B7C-48A9-8C65-AF3EC788BD63}" srcOrd="0" destOrd="0" presId="urn:microsoft.com/office/officeart/2008/layout/HorizontalMultiLevelHierarchy"/>
    <dgm:cxn modelId="{607C197B-0881-4129-BB20-CBB68A4C6E5A}" srcId="{0F341EDA-61B4-4840-B3D9-D384A16836AF}" destId="{983AF576-8189-4649-A3EA-BFAFCD1A7400}" srcOrd="1" destOrd="0" parTransId="{1B1970C6-352B-4B7D-83B3-90AA293BA913}" sibTransId="{3EBD6F13-B17B-4184-8947-4B8E7D9918BB}"/>
    <dgm:cxn modelId="{314ACF8B-215C-4EF8-BC70-624DA4348536}" type="presOf" srcId="{0D3F8038-8748-41A5-902A-8A31683F4A24}" destId="{C0733299-3F42-46DA-AEDF-6DDC9D19F778}" srcOrd="1" destOrd="0" presId="urn:microsoft.com/office/officeart/2008/layout/HorizontalMultiLevelHierarchy"/>
    <dgm:cxn modelId="{1D67678E-6437-478E-9EE5-A6C09ADB6972}" type="presOf" srcId="{20C3A464-8FDD-4455-94AC-5E485142EBBF}" destId="{32DCB98A-9347-498D-9B45-78C6AC78FC63}" srcOrd="0" destOrd="0" presId="urn:microsoft.com/office/officeart/2008/layout/HorizontalMultiLevelHierarchy"/>
    <dgm:cxn modelId="{D133828E-503C-4692-BCDF-31F2A92BAB7C}" type="presOf" srcId="{29238178-EBAA-4B8A-8DEA-EB8717A8E90B}" destId="{11575F19-756C-42BB-9785-D84FDBD37F08}" srcOrd="0" destOrd="0" presId="urn:microsoft.com/office/officeart/2008/layout/HorizontalMultiLevelHierarchy"/>
    <dgm:cxn modelId="{F9C8DD92-FAED-40ED-8172-5830A3DD0985}" srcId="{8212B579-16AB-4D56-A2A7-8A9CA5A29EBA}" destId="{BC13D7B8-D35A-4369-9A32-798AAD53B823}" srcOrd="1" destOrd="0" parTransId="{DDD90389-4217-4E2C-9585-B97CAED6273A}" sibTransId="{293E2603-8D57-45DA-A85B-4A5AB916C658}"/>
    <dgm:cxn modelId="{BBD06696-66EC-4876-A6CA-08D691FDF32A}" type="presOf" srcId="{2F7986E3-59AC-4CF5-B7A9-B26DF13620CB}" destId="{3D46D656-30E8-46CE-AA54-585C4C4B6B19}" srcOrd="1" destOrd="0" presId="urn:microsoft.com/office/officeart/2008/layout/HorizontalMultiLevelHierarchy"/>
    <dgm:cxn modelId="{15FDD099-A6DC-4E81-8102-3D51675B461E}" type="presOf" srcId="{8212B579-16AB-4D56-A2A7-8A9CA5A29EBA}" destId="{7C462D7E-BEB3-4C3B-99AD-85249419A28E}" srcOrd="0" destOrd="0" presId="urn:microsoft.com/office/officeart/2008/layout/HorizontalMultiLevelHierarchy"/>
    <dgm:cxn modelId="{E694869F-4CB9-44E2-BEE3-4D68309C3BF1}" type="presOf" srcId="{63F2C4B2-1770-4D99-A44C-22F63E1A81DD}" destId="{0BCCE6AA-8E50-4115-BCA6-F9247ED7767B}" srcOrd="1" destOrd="0" presId="urn:microsoft.com/office/officeart/2008/layout/HorizontalMultiLevelHierarchy"/>
    <dgm:cxn modelId="{B75C8CA1-0390-4B6D-9794-62552815DE11}" srcId="{0F341EDA-61B4-4840-B3D9-D384A16836AF}" destId="{20C3A464-8FDD-4455-94AC-5E485142EBBF}" srcOrd="4" destOrd="0" parTransId="{485305C1-6773-4E2A-B76F-2C44111933FB}" sibTransId="{AF4B1DD0-4021-4C7D-9D22-AEAF1B95F8AE}"/>
    <dgm:cxn modelId="{3B82B4B0-DB8F-4435-A625-EFF4D1FC1458}" type="presOf" srcId="{B7B4F1E4-C4D3-4071-B277-BF0B8A51DF08}" destId="{EFB6037B-A968-43F5-9CE0-DD35D70B336B}" srcOrd="0" destOrd="0" presId="urn:microsoft.com/office/officeart/2008/layout/HorizontalMultiLevelHierarchy"/>
    <dgm:cxn modelId="{7CFA08B5-4722-4BF3-8479-B78B42C2A265}" type="presOf" srcId="{DDD90389-4217-4E2C-9585-B97CAED6273A}" destId="{0C819660-71EF-4242-A7C1-B14FA3B0ED94}" srcOrd="0" destOrd="0" presId="urn:microsoft.com/office/officeart/2008/layout/HorizontalMultiLevelHierarchy"/>
    <dgm:cxn modelId="{30D165BB-5618-4E27-BEC4-63FF6140D61E}" type="presOf" srcId="{983AF576-8189-4649-A3EA-BFAFCD1A7400}" destId="{8B7CFEC1-25BE-4B13-A81C-CEAEE68024D0}" srcOrd="0" destOrd="0" presId="urn:microsoft.com/office/officeart/2008/layout/HorizontalMultiLevelHierarchy"/>
    <dgm:cxn modelId="{7C036BC2-FE7C-4355-8FFC-54341A554C88}" type="presOf" srcId="{DDD90389-4217-4E2C-9585-B97CAED6273A}" destId="{7356B1B9-AD5E-4AF8-BEA0-B839FE86F550}" srcOrd="1" destOrd="0" presId="urn:microsoft.com/office/officeart/2008/layout/HorizontalMultiLevelHierarchy"/>
    <dgm:cxn modelId="{ADC192CC-3CD1-4FFB-977B-F96DDDCBE322}" type="presOf" srcId="{5F4704A1-35DF-4AA9-9C86-ED6249CAE596}" destId="{3655C061-8EFF-496C-8F60-AEB7D78A3A3E}" srcOrd="0" destOrd="0" presId="urn:microsoft.com/office/officeart/2008/layout/HorizontalMultiLevelHierarchy"/>
    <dgm:cxn modelId="{297315D5-3C6A-414B-A4D2-713910188681}" srcId="{8212B579-16AB-4D56-A2A7-8A9CA5A29EBA}" destId="{5F4704A1-35DF-4AA9-9C86-ED6249CAE596}" srcOrd="0" destOrd="0" parTransId="{63F2C4B2-1770-4D99-A44C-22F63E1A81DD}" sibTransId="{7056F85C-3F97-4EE5-9393-ECDC4307508F}"/>
    <dgm:cxn modelId="{C622CFDF-6AE2-4336-BD17-8FE3B35B3DE6}" srcId="{0F341EDA-61B4-4840-B3D9-D384A16836AF}" destId="{F37DCE95-1F92-4134-87CC-B975C8279D8E}" srcOrd="2" destOrd="0" parTransId="{B7B4F1E4-C4D3-4071-B277-BF0B8A51DF08}" sibTransId="{D4F32055-F9F2-4755-8AF7-C39285BA06BF}"/>
    <dgm:cxn modelId="{23BAFAE6-2612-44CA-ACB2-B0858D5A4060}" type="presOf" srcId="{F99D8908-8E62-4A31-B42A-FE90CD125AA8}" destId="{1B6B19CD-2487-4B53-A415-126958A25F61}" srcOrd="1" destOrd="0" presId="urn:microsoft.com/office/officeart/2008/layout/HorizontalMultiLevelHierarchy"/>
    <dgm:cxn modelId="{706F70E7-E923-413A-9F24-A2327588AC4C}" type="presOf" srcId="{485305C1-6773-4E2A-B76F-2C44111933FB}" destId="{70713B75-EF1F-43B9-BF8B-B8790D3D2A84}" srcOrd="1" destOrd="0" presId="urn:microsoft.com/office/officeart/2008/layout/HorizontalMultiLevelHierarchy"/>
    <dgm:cxn modelId="{493FFBE8-B26D-496E-BF07-AA1AFCFB7BB3}" type="presOf" srcId="{0D3F8038-8748-41A5-902A-8A31683F4A24}" destId="{03247B09-ED5C-48BB-983B-0BB07B386ABE}" srcOrd="0" destOrd="0" presId="urn:microsoft.com/office/officeart/2008/layout/HorizontalMultiLevelHierarchy"/>
    <dgm:cxn modelId="{33C31BEB-6D73-45B4-A295-A7FACD388EF8}" type="presOf" srcId="{EA231BD8-ABC0-430B-88CE-83C84FF051A0}" destId="{A9EED2F8-C788-4586-96B9-9880DB1F9FEE}" srcOrd="1" destOrd="0" presId="urn:microsoft.com/office/officeart/2008/layout/HorizontalMultiLevelHierarchy"/>
    <dgm:cxn modelId="{7A0676EC-FCFE-4AF0-BDE2-FC5A65EC98A3}" type="presOf" srcId="{B7B4F1E4-C4D3-4071-B277-BF0B8A51DF08}" destId="{E4C75561-1F23-4A5E-AD14-D7CD04128ED5}" srcOrd="1" destOrd="0" presId="urn:microsoft.com/office/officeart/2008/layout/HorizontalMultiLevelHierarchy"/>
    <dgm:cxn modelId="{2F2D3AED-199A-4C76-A053-1DD0DBE57D84}" type="presOf" srcId="{2F7986E3-59AC-4CF5-B7A9-B26DF13620CB}" destId="{21209172-0E83-4741-A2CD-BA1221FFD158}" srcOrd="0" destOrd="0" presId="urn:microsoft.com/office/officeart/2008/layout/HorizontalMultiLevelHierarchy"/>
    <dgm:cxn modelId="{650F5DF0-ECF9-4CD5-A4F9-1B633FA7E598}" srcId="{A437C51D-9075-4A6C-A1C6-CCA45F62AA3E}" destId="{FC0E25EC-74F3-48B8-9047-181817EE4C7B}" srcOrd="0" destOrd="0" parTransId="{183F9AC3-F5E8-4E41-8DEF-9B326205CE29}" sibTransId="{4EDB85A6-09E8-452E-B648-77382619059E}"/>
    <dgm:cxn modelId="{73DB11F4-8948-4E9C-BFD3-1FD7A0B35583}" type="presOf" srcId="{EDE8357C-9B08-400C-B5B3-A47FAC1FBFF7}" destId="{8C410DCE-753F-4889-B1FD-86CE4642818D}" srcOrd="0" destOrd="0" presId="urn:microsoft.com/office/officeart/2008/layout/HorizontalMultiLevelHierarchy"/>
    <dgm:cxn modelId="{2D75BAF7-E5D0-433B-9494-3678C55298EA}" type="presOf" srcId="{6D254D51-D39E-4E23-A6B2-9DD89CD97875}" destId="{BA0CF5B0-1ED1-4BFE-9139-107E9D68A76F}" srcOrd="0" destOrd="0" presId="urn:microsoft.com/office/officeart/2008/layout/HorizontalMultiLevelHierarchy"/>
    <dgm:cxn modelId="{AF0557F9-4138-43C8-8EA7-59A97EAA3B31}" type="presOf" srcId="{EDE8357C-9B08-400C-B5B3-A47FAC1FBFF7}" destId="{7F1F30EA-4CA2-4ADE-9B57-0D5D198F03B6}" srcOrd="1" destOrd="0" presId="urn:microsoft.com/office/officeart/2008/layout/HorizontalMultiLevelHierarchy"/>
    <dgm:cxn modelId="{7D2A32FD-0A6F-4573-BCEA-9C3BEFD81125}" type="presOf" srcId="{A261930D-7F90-4DCD-AF5B-9A13599D0EBD}" destId="{8A887CD2-EB8D-4B54-A5E2-78D9F1892851}" srcOrd="1" destOrd="0" presId="urn:microsoft.com/office/officeart/2008/layout/HorizontalMultiLevelHierarchy"/>
    <dgm:cxn modelId="{4C23ABFD-7482-435B-9A74-9F3F9668D5B2}" type="presOf" srcId="{06B85C6F-D05A-4963-A24F-65F7B61359F4}" destId="{70058D0C-259E-4AE8-AA77-61E69D774ACA}" srcOrd="0" destOrd="0" presId="urn:microsoft.com/office/officeart/2008/layout/HorizontalMultiLevelHierarchy"/>
    <dgm:cxn modelId="{1FD7DE61-655C-4683-9BBA-997A3753239F}" type="presParOf" srcId="{D573901C-F859-48D6-97DD-0BBF9EB157D9}" destId="{F466049D-F3CF-427E-AAC0-78CEEA9D349B}" srcOrd="0" destOrd="0" presId="urn:microsoft.com/office/officeart/2008/layout/HorizontalMultiLevelHierarchy"/>
    <dgm:cxn modelId="{8E649A2E-5F1F-49C4-98AE-6E752DC30C62}" type="presParOf" srcId="{F466049D-F3CF-427E-AAC0-78CEEA9D349B}" destId="{A0F679C2-9B7C-48A9-8C65-AF3EC788BD63}" srcOrd="0" destOrd="0" presId="urn:microsoft.com/office/officeart/2008/layout/HorizontalMultiLevelHierarchy"/>
    <dgm:cxn modelId="{183938AA-DFE5-4056-92E4-383141D3D2BE}" type="presParOf" srcId="{F466049D-F3CF-427E-AAC0-78CEEA9D349B}" destId="{74BCD2E5-F14D-40EB-B30B-A9D2EA94D778}" srcOrd="1" destOrd="0" presId="urn:microsoft.com/office/officeart/2008/layout/HorizontalMultiLevelHierarchy"/>
    <dgm:cxn modelId="{1DC57003-60EB-4FB9-A04D-5227EB61118D}" type="presParOf" srcId="{74BCD2E5-F14D-40EB-B30B-A9D2EA94D778}" destId="{78FB86B9-79F7-4367-A645-C6EB91180E52}" srcOrd="0" destOrd="0" presId="urn:microsoft.com/office/officeart/2008/layout/HorizontalMultiLevelHierarchy"/>
    <dgm:cxn modelId="{9FB95768-7126-453A-88A1-747D8FA391C9}" type="presParOf" srcId="{78FB86B9-79F7-4367-A645-C6EB91180E52}" destId="{8A887CD2-EB8D-4B54-A5E2-78D9F1892851}" srcOrd="0" destOrd="0" presId="urn:microsoft.com/office/officeart/2008/layout/HorizontalMultiLevelHierarchy"/>
    <dgm:cxn modelId="{6F8E108D-76B2-4288-8054-A503F66E74C0}" type="presParOf" srcId="{74BCD2E5-F14D-40EB-B30B-A9D2EA94D778}" destId="{85D27C88-EBAC-4591-A413-053F75202492}" srcOrd="1" destOrd="0" presId="urn:microsoft.com/office/officeart/2008/layout/HorizontalMultiLevelHierarchy"/>
    <dgm:cxn modelId="{E77796E6-76BA-4CF5-863D-ABC300ACFDB5}" type="presParOf" srcId="{85D27C88-EBAC-4591-A413-053F75202492}" destId="{C08460DA-1D63-40CE-9E46-82E8494C0D99}" srcOrd="0" destOrd="0" presId="urn:microsoft.com/office/officeart/2008/layout/HorizontalMultiLevelHierarchy"/>
    <dgm:cxn modelId="{E1D50954-6FA2-4234-A527-C6DDD29AE273}" type="presParOf" srcId="{85D27C88-EBAC-4591-A413-053F75202492}" destId="{0FB31232-2834-429B-A321-19CCAF57D164}" srcOrd="1" destOrd="0" presId="urn:microsoft.com/office/officeart/2008/layout/HorizontalMultiLevelHierarchy"/>
    <dgm:cxn modelId="{E0B508D7-F943-4D3D-8E54-DEC1B7E9D36B}" type="presParOf" srcId="{0FB31232-2834-429B-A321-19CCAF57D164}" destId="{21209172-0E83-4741-A2CD-BA1221FFD158}" srcOrd="0" destOrd="0" presId="urn:microsoft.com/office/officeart/2008/layout/HorizontalMultiLevelHierarchy"/>
    <dgm:cxn modelId="{D149E599-EF67-46B8-994B-9D94E7485172}" type="presParOf" srcId="{21209172-0E83-4741-A2CD-BA1221FFD158}" destId="{3D46D656-30E8-46CE-AA54-585C4C4B6B19}" srcOrd="0" destOrd="0" presId="urn:microsoft.com/office/officeart/2008/layout/HorizontalMultiLevelHierarchy"/>
    <dgm:cxn modelId="{28FC9E07-C0F3-42CA-ACF2-7105AEEFDEFB}" type="presParOf" srcId="{0FB31232-2834-429B-A321-19CCAF57D164}" destId="{B2E567B1-C595-47D0-8CD0-E39BF4515562}" srcOrd="1" destOrd="0" presId="urn:microsoft.com/office/officeart/2008/layout/HorizontalMultiLevelHierarchy"/>
    <dgm:cxn modelId="{CA9A6451-6B4A-4CA3-836E-F17232069746}" type="presParOf" srcId="{B2E567B1-C595-47D0-8CD0-E39BF4515562}" destId="{BA0CF5B0-1ED1-4BFE-9139-107E9D68A76F}" srcOrd="0" destOrd="0" presId="urn:microsoft.com/office/officeart/2008/layout/HorizontalMultiLevelHierarchy"/>
    <dgm:cxn modelId="{72236D81-062D-4198-8A4E-53E7CC74FA3C}" type="presParOf" srcId="{B2E567B1-C595-47D0-8CD0-E39BF4515562}" destId="{55B41932-37A5-41EC-B84B-4C28AF4DABD5}" srcOrd="1" destOrd="0" presId="urn:microsoft.com/office/officeart/2008/layout/HorizontalMultiLevelHierarchy"/>
    <dgm:cxn modelId="{6C5BFFA3-A909-4ED6-8BEE-88F49CB48793}" type="presParOf" srcId="{0FB31232-2834-429B-A321-19CCAF57D164}" destId="{91E76CDB-1A35-42FF-90B9-9C6BE6726979}" srcOrd="2" destOrd="0" presId="urn:microsoft.com/office/officeart/2008/layout/HorizontalMultiLevelHierarchy"/>
    <dgm:cxn modelId="{8D826101-65F7-4584-9DB6-9DB570BAD6CC}" type="presParOf" srcId="{91E76CDB-1A35-42FF-90B9-9C6BE6726979}" destId="{5BF298C9-89E6-4AF3-B9E0-70463A3D006B}" srcOrd="0" destOrd="0" presId="urn:microsoft.com/office/officeart/2008/layout/HorizontalMultiLevelHierarchy"/>
    <dgm:cxn modelId="{92A1455A-6F17-4484-8364-EB4A46DE12EB}" type="presParOf" srcId="{0FB31232-2834-429B-A321-19CCAF57D164}" destId="{AA0D2869-2E56-4C55-BE0A-28ADAAC1F4B4}" srcOrd="3" destOrd="0" presId="urn:microsoft.com/office/officeart/2008/layout/HorizontalMultiLevelHierarchy"/>
    <dgm:cxn modelId="{C9907EA1-55A0-4311-823B-B802EB95BFC7}" type="presParOf" srcId="{AA0D2869-2E56-4C55-BE0A-28ADAAC1F4B4}" destId="{8B7CFEC1-25BE-4B13-A81C-CEAEE68024D0}" srcOrd="0" destOrd="0" presId="urn:microsoft.com/office/officeart/2008/layout/HorizontalMultiLevelHierarchy"/>
    <dgm:cxn modelId="{DE2B518F-E4A5-4B99-84BB-53CA3C1A8386}" type="presParOf" srcId="{AA0D2869-2E56-4C55-BE0A-28ADAAC1F4B4}" destId="{B5E06162-CAF5-4B8A-BBD7-84653993E674}" srcOrd="1" destOrd="0" presId="urn:microsoft.com/office/officeart/2008/layout/HorizontalMultiLevelHierarchy"/>
    <dgm:cxn modelId="{66F6FD75-8F4D-47CD-9461-46C31AD198FB}" type="presParOf" srcId="{0FB31232-2834-429B-A321-19CCAF57D164}" destId="{EFB6037B-A968-43F5-9CE0-DD35D70B336B}" srcOrd="4" destOrd="0" presId="urn:microsoft.com/office/officeart/2008/layout/HorizontalMultiLevelHierarchy"/>
    <dgm:cxn modelId="{4E554A49-1EF1-4064-BA15-05F61FC1481B}" type="presParOf" srcId="{EFB6037B-A968-43F5-9CE0-DD35D70B336B}" destId="{E4C75561-1F23-4A5E-AD14-D7CD04128ED5}" srcOrd="0" destOrd="0" presId="urn:microsoft.com/office/officeart/2008/layout/HorizontalMultiLevelHierarchy"/>
    <dgm:cxn modelId="{9B249C5E-7280-4FA9-BD9F-B39F8CC58339}" type="presParOf" srcId="{0FB31232-2834-429B-A321-19CCAF57D164}" destId="{3DBC3383-B3C0-485E-AB5B-45B0365D0A65}" srcOrd="5" destOrd="0" presId="urn:microsoft.com/office/officeart/2008/layout/HorizontalMultiLevelHierarchy"/>
    <dgm:cxn modelId="{6B297BB7-39BC-494A-AFB0-903D75636FD5}" type="presParOf" srcId="{3DBC3383-B3C0-485E-AB5B-45B0365D0A65}" destId="{8A42887B-5704-4F64-9ED9-9C75AC752E5E}" srcOrd="0" destOrd="0" presId="urn:microsoft.com/office/officeart/2008/layout/HorizontalMultiLevelHierarchy"/>
    <dgm:cxn modelId="{57F3DB5E-08BF-442C-84E0-F7B2D265AFB5}" type="presParOf" srcId="{3DBC3383-B3C0-485E-AB5B-45B0365D0A65}" destId="{E8536E72-EEA4-4213-8D4E-39439141E0FD}" srcOrd="1" destOrd="0" presId="urn:microsoft.com/office/officeart/2008/layout/HorizontalMultiLevelHierarchy"/>
    <dgm:cxn modelId="{2AAA9F9C-7FFF-40BE-85D1-0DCE73AE6F43}" type="presParOf" srcId="{0FB31232-2834-429B-A321-19CCAF57D164}" destId="{7833FF99-3925-42D9-9D0F-8BB62EF9F315}" srcOrd="6" destOrd="0" presId="urn:microsoft.com/office/officeart/2008/layout/HorizontalMultiLevelHierarchy"/>
    <dgm:cxn modelId="{59F0C9A5-BCBD-4692-AB4C-2A18762836C1}" type="presParOf" srcId="{7833FF99-3925-42D9-9D0F-8BB62EF9F315}" destId="{04E18921-45EF-403A-AB14-B2FB5DB4A119}" srcOrd="0" destOrd="0" presId="urn:microsoft.com/office/officeart/2008/layout/HorizontalMultiLevelHierarchy"/>
    <dgm:cxn modelId="{0772DCE5-166B-440B-9477-3C1CE74EACB9}" type="presParOf" srcId="{0FB31232-2834-429B-A321-19CCAF57D164}" destId="{F8B7AB61-D539-426E-97C1-78F4D9503FED}" srcOrd="7" destOrd="0" presId="urn:microsoft.com/office/officeart/2008/layout/HorizontalMultiLevelHierarchy"/>
    <dgm:cxn modelId="{E88FB824-0A44-4929-8E43-771B8AD052FC}" type="presParOf" srcId="{F8B7AB61-D539-426E-97C1-78F4D9503FED}" destId="{D1F48426-3652-45CC-A2E0-3F3390B36D61}" srcOrd="0" destOrd="0" presId="urn:microsoft.com/office/officeart/2008/layout/HorizontalMultiLevelHierarchy"/>
    <dgm:cxn modelId="{4E45DE87-6E13-4467-982A-F74DEB65CB53}" type="presParOf" srcId="{F8B7AB61-D539-426E-97C1-78F4D9503FED}" destId="{97E1C305-A7FC-4554-BD5E-3C80B9EB432A}" srcOrd="1" destOrd="0" presId="urn:microsoft.com/office/officeart/2008/layout/HorizontalMultiLevelHierarchy"/>
    <dgm:cxn modelId="{2B7BFD49-058C-4D59-BE13-5CB5F184BC60}" type="presParOf" srcId="{0FB31232-2834-429B-A321-19CCAF57D164}" destId="{01E8377B-00DC-4BDD-892D-1888B161952C}" srcOrd="8" destOrd="0" presId="urn:microsoft.com/office/officeart/2008/layout/HorizontalMultiLevelHierarchy"/>
    <dgm:cxn modelId="{916A4801-44B9-461A-B2B8-8A943DA505E6}" type="presParOf" srcId="{01E8377B-00DC-4BDD-892D-1888B161952C}" destId="{70713B75-EF1F-43B9-BF8B-B8790D3D2A84}" srcOrd="0" destOrd="0" presId="urn:microsoft.com/office/officeart/2008/layout/HorizontalMultiLevelHierarchy"/>
    <dgm:cxn modelId="{BA498C42-49E3-4A2E-A374-14CA6A1496DC}" type="presParOf" srcId="{0FB31232-2834-429B-A321-19CCAF57D164}" destId="{E5F48046-C9C5-49C3-8517-266DBDF6E000}" srcOrd="9" destOrd="0" presId="urn:microsoft.com/office/officeart/2008/layout/HorizontalMultiLevelHierarchy"/>
    <dgm:cxn modelId="{DFB80B77-02BD-46DD-B823-F04A086B900E}" type="presParOf" srcId="{E5F48046-C9C5-49C3-8517-266DBDF6E000}" destId="{32DCB98A-9347-498D-9B45-78C6AC78FC63}" srcOrd="0" destOrd="0" presId="urn:microsoft.com/office/officeart/2008/layout/HorizontalMultiLevelHierarchy"/>
    <dgm:cxn modelId="{863DA5DB-6114-4491-AC1E-C221C89DCE6D}" type="presParOf" srcId="{E5F48046-C9C5-49C3-8517-266DBDF6E000}" destId="{E6F36945-C4F6-4B46-9731-5652E1ED2F3E}" srcOrd="1" destOrd="0" presId="urn:microsoft.com/office/officeart/2008/layout/HorizontalMultiLevelHierarchy"/>
    <dgm:cxn modelId="{89BE8D79-CE46-46BE-BB29-C80E25CA70DA}" type="presParOf" srcId="{74BCD2E5-F14D-40EB-B30B-A9D2EA94D778}" destId="{C02F3A1B-C59E-488F-B53E-487CBCCCFEEE}" srcOrd="2" destOrd="0" presId="urn:microsoft.com/office/officeart/2008/layout/HorizontalMultiLevelHierarchy"/>
    <dgm:cxn modelId="{8C1960B6-F3F1-44C7-A67F-627441C2E1F6}" type="presParOf" srcId="{C02F3A1B-C59E-488F-B53E-487CBCCCFEEE}" destId="{A9EED2F8-C788-4586-96B9-9880DB1F9FEE}" srcOrd="0" destOrd="0" presId="urn:microsoft.com/office/officeart/2008/layout/HorizontalMultiLevelHierarchy"/>
    <dgm:cxn modelId="{17523002-303C-4C17-9DEA-3AE0E14CF905}" type="presParOf" srcId="{74BCD2E5-F14D-40EB-B30B-A9D2EA94D778}" destId="{AA05CF10-2BCF-4A69-97B2-DFF02B93F699}" srcOrd="3" destOrd="0" presId="urn:microsoft.com/office/officeart/2008/layout/HorizontalMultiLevelHierarchy"/>
    <dgm:cxn modelId="{ECA14BF2-8A8A-44E1-BE72-974340ECA5C7}" type="presParOf" srcId="{AA05CF10-2BCF-4A69-97B2-DFF02B93F699}" destId="{7C462D7E-BEB3-4C3B-99AD-85249419A28E}" srcOrd="0" destOrd="0" presId="urn:microsoft.com/office/officeart/2008/layout/HorizontalMultiLevelHierarchy"/>
    <dgm:cxn modelId="{88980274-4B57-414E-8997-5EA2D215683B}" type="presParOf" srcId="{AA05CF10-2BCF-4A69-97B2-DFF02B93F699}" destId="{D8F77146-1936-4550-859C-AF952E5FA243}" srcOrd="1" destOrd="0" presId="urn:microsoft.com/office/officeart/2008/layout/HorizontalMultiLevelHierarchy"/>
    <dgm:cxn modelId="{B3CBF405-DF21-412B-A9F0-BF28DBC7C75D}" type="presParOf" srcId="{D8F77146-1936-4550-859C-AF952E5FA243}" destId="{5DDE28F1-ECBB-4A4E-A34E-E431E91BC685}" srcOrd="0" destOrd="0" presId="urn:microsoft.com/office/officeart/2008/layout/HorizontalMultiLevelHierarchy"/>
    <dgm:cxn modelId="{545A293F-E316-44FA-86AA-204B532C8556}" type="presParOf" srcId="{5DDE28F1-ECBB-4A4E-A34E-E431E91BC685}" destId="{0BCCE6AA-8E50-4115-BCA6-F9247ED7767B}" srcOrd="0" destOrd="0" presId="urn:microsoft.com/office/officeart/2008/layout/HorizontalMultiLevelHierarchy"/>
    <dgm:cxn modelId="{767AEB51-057E-4170-A9BB-FD909326E903}" type="presParOf" srcId="{D8F77146-1936-4550-859C-AF952E5FA243}" destId="{426993D5-4D61-4717-9048-970C89B7CD38}" srcOrd="1" destOrd="0" presId="urn:microsoft.com/office/officeart/2008/layout/HorizontalMultiLevelHierarchy"/>
    <dgm:cxn modelId="{229B199E-68E6-4C8D-A58D-44623BF8D49A}" type="presParOf" srcId="{426993D5-4D61-4717-9048-970C89B7CD38}" destId="{3655C061-8EFF-496C-8F60-AEB7D78A3A3E}" srcOrd="0" destOrd="0" presId="urn:microsoft.com/office/officeart/2008/layout/HorizontalMultiLevelHierarchy"/>
    <dgm:cxn modelId="{619AFAF1-E062-4385-833C-E7E5B6A7CE4B}" type="presParOf" srcId="{426993D5-4D61-4717-9048-970C89B7CD38}" destId="{C876F887-F9AA-4F7C-B498-F0D49605494C}" srcOrd="1" destOrd="0" presId="urn:microsoft.com/office/officeart/2008/layout/HorizontalMultiLevelHierarchy"/>
    <dgm:cxn modelId="{F610488D-2674-4CF9-AE95-EE88B2272D7D}" type="presParOf" srcId="{D8F77146-1936-4550-859C-AF952E5FA243}" destId="{0C819660-71EF-4242-A7C1-B14FA3B0ED94}" srcOrd="2" destOrd="0" presId="urn:microsoft.com/office/officeart/2008/layout/HorizontalMultiLevelHierarchy"/>
    <dgm:cxn modelId="{EDADDDB5-4FD2-492A-B2E5-A32C3C76DD47}" type="presParOf" srcId="{0C819660-71EF-4242-A7C1-B14FA3B0ED94}" destId="{7356B1B9-AD5E-4AF8-BEA0-B839FE86F550}" srcOrd="0" destOrd="0" presId="urn:microsoft.com/office/officeart/2008/layout/HorizontalMultiLevelHierarchy"/>
    <dgm:cxn modelId="{24DE4136-350E-4050-9CE0-7771DFA1C6F2}" type="presParOf" srcId="{D8F77146-1936-4550-859C-AF952E5FA243}" destId="{56BF5323-183F-48AC-8F5C-75A163C33CF2}" srcOrd="3" destOrd="0" presId="urn:microsoft.com/office/officeart/2008/layout/HorizontalMultiLevelHierarchy"/>
    <dgm:cxn modelId="{1D450CB1-2710-461A-8ABD-421068234C00}" type="presParOf" srcId="{56BF5323-183F-48AC-8F5C-75A163C33CF2}" destId="{010D6827-68B8-46CE-94E2-0C748D3AF311}" srcOrd="0" destOrd="0" presId="urn:microsoft.com/office/officeart/2008/layout/HorizontalMultiLevelHierarchy"/>
    <dgm:cxn modelId="{1376F525-6F28-4797-B063-30FCE5B5E815}" type="presParOf" srcId="{56BF5323-183F-48AC-8F5C-75A163C33CF2}" destId="{02EEC8EC-BED5-4E1F-8127-677686971627}" srcOrd="1" destOrd="0" presId="urn:microsoft.com/office/officeart/2008/layout/HorizontalMultiLevelHierarchy"/>
    <dgm:cxn modelId="{4E7CC0D0-5EEE-49B1-BA8E-AA0469D3B82C}" type="presParOf" srcId="{74BCD2E5-F14D-40EB-B30B-A9D2EA94D778}" destId="{8C410DCE-753F-4889-B1FD-86CE4642818D}" srcOrd="4" destOrd="0" presId="urn:microsoft.com/office/officeart/2008/layout/HorizontalMultiLevelHierarchy"/>
    <dgm:cxn modelId="{34DC4498-789A-4342-A0C9-4755AA3749B8}" type="presParOf" srcId="{8C410DCE-753F-4889-B1FD-86CE4642818D}" destId="{7F1F30EA-4CA2-4ADE-9B57-0D5D198F03B6}" srcOrd="0" destOrd="0" presId="urn:microsoft.com/office/officeart/2008/layout/HorizontalMultiLevelHierarchy"/>
    <dgm:cxn modelId="{7065216C-232A-455E-BF09-832ACB47395B}" type="presParOf" srcId="{74BCD2E5-F14D-40EB-B30B-A9D2EA94D778}" destId="{46C41FA7-3310-448E-934A-142E830BA77D}" srcOrd="5" destOrd="0" presId="urn:microsoft.com/office/officeart/2008/layout/HorizontalMultiLevelHierarchy"/>
    <dgm:cxn modelId="{530E1ACF-8F56-4FCE-ABDD-4DF6A89F96D6}" type="presParOf" srcId="{46C41FA7-3310-448E-934A-142E830BA77D}" destId="{70058D0C-259E-4AE8-AA77-61E69D774ACA}" srcOrd="0" destOrd="0" presId="urn:microsoft.com/office/officeart/2008/layout/HorizontalMultiLevelHierarchy"/>
    <dgm:cxn modelId="{0F0489E2-97DB-4020-9A17-32CDFBF15260}" type="presParOf" srcId="{46C41FA7-3310-448E-934A-142E830BA77D}" destId="{BC6520D3-C164-48E6-A2ED-CCCEF50183D1}" srcOrd="1" destOrd="0" presId="urn:microsoft.com/office/officeart/2008/layout/HorizontalMultiLevelHierarchy"/>
    <dgm:cxn modelId="{204D640A-4BE6-4D5C-B2F7-C993AB02F9BE}" type="presParOf" srcId="{74BCD2E5-F14D-40EB-B30B-A9D2EA94D778}" destId="{B14292FF-606E-4F94-8B41-F5D1F19D644B}" srcOrd="6" destOrd="0" presId="urn:microsoft.com/office/officeart/2008/layout/HorizontalMultiLevelHierarchy"/>
    <dgm:cxn modelId="{BAEF25C3-0BB5-4329-97A0-DC5095D58587}" type="presParOf" srcId="{B14292FF-606E-4F94-8B41-F5D1F19D644B}" destId="{1B6B19CD-2487-4B53-A415-126958A25F61}" srcOrd="0" destOrd="0" presId="urn:microsoft.com/office/officeart/2008/layout/HorizontalMultiLevelHierarchy"/>
    <dgm:cxn modelId="{C36776BB-5F20-471B-9211-7026464D1BB3}" type="presParOf" srcId="{74BCD2E5-F14D-40EB-B30B-A9D2EA94D778}" destId="{0E5F583B-CE3D-481F-96FA-8E8075EF9A93}" srcOrd="7" destOrd="0" presId="urn:microsoft.com/office/officeart/2008/layout/HorizontalMultiLevelHierarchy"/>
    <dgm:cxn modelId="{AD82F590-29C1-4243-BC3C-B0C7B363E882}" type="presParOf" srcId="{0E5F583B-CE3D-481F-96FA-8E8075EF9A93}" destId="{11575F19-756C-42BB-9785-D84FDBD37F08}" srcOrd="0" destOrd="0" presId="urn:microsoft.com/office/officeart/2008/layout/HorizontalMultiLevelHierarchy"/>
    <dgm:cxn modelId="{00F1193B-3FE8-45EC-9213-199A3C326C58}" type="presParOf" srcId="{0E5F583B-CE3D-481F-96FA-8E8075EF9A93}" destId="{262EF974-88A1-41D3-A030-0988598BB409}" srcOrd="1" destOrd="0" presId="urn:microsoft.com/office/officeart/2008/layout/HorizontalMultiLevelHierarchy"/>
    <dgm:cxn modelId="{8DD96FDC-66C0-4E76-BF50-34FC495826C9}" type="presParOf" srcId="{262EF974-88A1-41D3-A030-0988598BB409}" destId="{03247B09-ED5C-48BB-983B-0BB07B386ABE}" srcOrd="0" destOrd="0" presId="urn:microsoft.com/office/officeart/2008/layout/HorizontalMultiLevelHierarchy"/>
    <dgm:cxn modelId="{CCABF88D-1C93-459E-9978-7991DB13A88B}" type="presParOf" srcId="{03247B09-ED5C-48BB-983B-0BB07B386ABE}" destId="{C0733299-3F42-46DA-AEDF-6DDC9D19F778}" srcOrd="0" destOrd="0" presId="urn:microsoft.com/office/officeart/2008/layout/HorizontalMultiLevelHierarchy"/>
    <dgm:cxn modelId="{76D3C30F-AD5D-4B16-9000-D7FCB3D6AF1C}" type="presParOf" srcId="{262EF974-88A1-41D3-A030-0988598BB409}" destId="{43EE5349-02BF-465E-A227-20C43A1CB543}" srcOrd="1" destOrd="0" presId="urn:microsoft.com/office/officeart/2008/layout/HorizontalMultiLevelHierarchy"/>
    <dgm:cxn modelId="{8B6B3E44-AD4E-4D82-9D76-815A433C994E}" type="presParOf" srcId="{43EE5349-02BF-465E-A227-20C43A1CB543}" destId="{D74C1DA7-E118-4961-BE51-B0D04758F747}" srcOrd="0" destOrd="0" presId="urn:microsoft.com/office/officeart/2008/layout/HorizontalMultiLevelHierarchy"/>
    <dgm:cxn modelId="{BB612CA7-E0F4-4333-B2C9-7A654BD0D0EE}" type="presParOf" srcId="{43EE5349-02BF-465E-A227-20C43A1CB543}" destId="{83E22724-9423-4A02-B320-C5CF2884DE14}"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2DD358-E478-448E-9007-C76A71D63438}" type="doc">
      <dgm:prSet loTypeId="urn:microsoft.com/office/officeart/2008/layout/HorizontalMultiLevelHierarchy" loCatId="hierarchy" qsTypeId="urn:microsoft.com/office/officeart/2005/8/quickstyle/simple1" qsCatId="simple" csTypeId="urn:microsoft.com/office/officeart/2005/8/colors/colorful2" csCatId="colorful" phldr="1"/>
      <dgm:spPr/>
      <dgm:t>
        <a:bodyPr/>
        <a:lstStyle/>
        <a:p>
          <a:endParaRPr lang="zh-CN" altLang="en-US"/>
        </a:p>
      </dgm:t>
    </dgm:pt>
    <dgm:pt modelId="{FB6EEB53-3E43-4231-8C7E-BD61D2E4D9AB}">
      <dgm:prSet custT="1"/>
      <dgm:spPr/>
      <dgm:t>
        <a:bodyPr/>
        <a:lstStyle/>
        <a:p>
          <a:pPr rtl="0"/>
          <a:r>
            <a:rPr lang="zh-CN" altLang="en-US" sz="3200" dirty="0">
              <a:latin typeface="+mj-ea"/>
              <a:ea typeface="+mj-ea"/>
            </a:rPr>
            <a:t>删除情况分析</a:t>
          </a:r>
        </a:p>
      </dgm:t>
    </dgm:pt>
    <dgm:pt modelId="{D2D5737A-647B-4096-B35F-CFD4D94765E8}" type="parTrans" cxnId="{AB972A26-7756-4C43-AAF0-163BA4BE0FE9}">
      <dgm:prSet/>
      <dgm:spPr/>
      <dgm:t>
        <a:bodyPr/>
        <a:lstStyle/>
        <a:p>
          <a:endParaRPr lang="zh-CN" altLang="en-US">
            <a:latin typeface="+mj-ea"/>
            <a:ea typeface="+mj-ea"/>
          </a:endParaRPr>
        </a:p>
      </dgm:t>
    </dgm:pt>
    <dgm:pt modelId="{0491461F-4366-4E95-9928-7D67540FBBD6}" type="sibTrans" cxnId="{AB972A26-7756-4C43-AAF0-163BA4BE0FE9}">
      <dgm:prSet/>
      <dgm:spPr/>
      <dgm:t>
        <a:bodyPr/>
        <a:lstStyle/>
        <a:p>
          <a:endParaRPr lang="zh-CN" altLang="en-US">
            <a:latin typeface="+mj-ea"/>
            <a:ea typeface="+mj-ea"/>
          </a:endParaRPr>
        </a:p>
      </dgm:t>
    </dgm:pt>
    <dgm:pt modelId="{633DF5A5-D699-479A-ACD1-09794AC23995}">
      <dgm:prSet/>
      <dgm:spPr/>
      <dgm:t>
        <a:bodyPr/>
        <a:lstStyle/>
        <a:p>
          <a:pPr rtl="0"/>
          <a:r>
            <a:rPr lang="en-US" altLang="zh-CN" dirty="0">
              <a:latin typeface="+mj-ea"/>
              <a:ea typeface="+mj-ea"/>
            </a:rPr>
            <a:t>R</a:t>
          </a:r>
          <a:r>
            <a:rPr lang="zh-CN" dirty="0">
              <a:latin typeface="+mj-ea"/>
              <a:ea typeface="+mj-ea"/>
            </a:rPr>
            <a:t>是红色</a:t>
          </a:r>
        </a:p>
      </dgm:t>
    </dgm:pt>
    <dgm:pt modelId="{8D844445-7CC2-4546-B8D0-55CFAAFE764D}" type="parTrans" cxnId="{C8BB0C0E-8857-4309-8AAF-12BC8455FA01}">
      <dgm:prSet/>
      <dgm:spPr/>
      <dgm:t>
        <a:bodyPr/>
        <a:lstStyle/>
        <a:p>
          <a:endParaRPr lang="zh-CN" altLang="en-US">
            <a:latin typeface="+mj-ea"/>
            <a:ea typeface="+mj-ea"/>
          </a:endParaRPr>
        </a:p>
      </dgm:t>
    </dgm:pt>
    <dgm:pt modelId="{514AAFE1-B166-4224-9AF9-047A664D615B}" type="sibTrans" cxnId="{C8BB0C0E-8857-4309-8AAF-12BC8455FA01}">
      <dgm:prSet/>
      <dgm:spPr/>
      <dgm:t>
        <a:bodyPr/>
        <a:lstStyle/>
        <a:p>
          <a:endParaRPr lang="zh-CN" altLang="en-US">
            <a:latin typeface="+mj-ea"/>
            <a:ea typeface="+mj-ea"/>
          </a:endParaRPr>
        </a:p>
      </dgm:t>
    </dgm:pt>
    <dgm:pt modelId="{BD6C0E2D-6CC3-4E1C-9AFC-4324B07B38BA}">
      <dgm:prSet/>
      <dgm:spPr/>
      <dgm:t>
        <a:bodyPr/>
        <a:lstStyle/>
        <a:p>
          <a:pPr rtl="0"/>
          <a:r>
            <a:rPr lang="en-US" altLang="zh-CN" dirty="0">
              <a:latin typeface="+mj-ea"/>
              <a:ea typeface="+mj-ea"/>
            </a:rPr>
            <a:t>R</a:t>
          </a:r>
          <a:r>
            <a:rPr lang="zh-CN" dirty="0">
              <a:latin typeface="+mj-ea"/>
              <a:ea typeface="+mj-ea"/>
            </a:rPr>
            <a:t>是黑色</a:t>
          </a:r>
        </a:p>
      </dgm:t>
    </dgm:pt>
    <dgm:pt modelId="{EE678DF8-3719-4317-BA4E-F0ED3E9F6159}" type="parTrans" cxnId="{160B7B14-DC4E-442F-BF2F-673FFCB79C17}">
      <dgm:prSet/>
      <dgm:spPr/>
      <dgm:t>
        <a:bodyPr/>
        <a:lstStyle/>
        <a:p>
          <a:endParaRPr lang="zh-CN" altLang="en-US">
            <a:latin typeface="+mj-ea"/>
            <a:ea typeface="+mj-ea"/>
          </a:endParaRPr>
        </a:p>
      </dgm:t>
    </dgm:pt>
    <dgm:pt modelId="{49693869-38F2-4FC2-8B9C-7A002E62E9B4}" type="sibTrans" cxnId="{160B7B14-DC4E-442F-BF2F-673FFCB79C17}">
      <dgm:prSet/>
      <dgm:spPr/>
      <dgm:t>
        <a:bodyPr/>
        <a:lstStyle/>
        <a:p>
          <a:endParaRPr lang="zh-CN" altLang="en-US">
            <a:latin typeface="+mj-ea"/>
            <a:ea typeface="+mj-ea"/>
          </a:endParaRPr>
        </a:p>
      </dgm:t>
    </dgm:pt>
    <dgm:pt modelId="{FA3403AA-4464-447F-B92F-7B1A9C957436}">
      <dgm:prSet/>
      <dgm:spPr/>
      <dgm:t>
        <a:bodyPr/>
        <a:lstStyle/>
        <a:p>
          <a:pPr rtl="0"/>
          <a:r>
            <a:rPr lang="en-US" altLang="zh-CN" dirty="0">
              <a:latin typeface="+mj-ea"/>
              <a:ea typeface="+mj-ea"/>
            </a:rPr>
            <a:t>R</a:t>
          </a:r>
          <a:r>
            <a:rPr lang="zh-CN" altLang="en-US" dirty="0">
              <a:latin typeface="+mj-ea"/>
              <a:ea typeface="+mj-ea"/>
            </a:rPr>
            <a:t>是</a:t>
          </a:r>
          <a:r>
            <a:rPr lang="en-US" altLang="zh-CN" dirty="0">
              <a:latin typeface="+mj-ea"/>
              <a:ea typeface="+mj-ea"/>
            </a:rPr>
            <a:t>RP</a:t>
          </a:r>
          <a:r>
            <a:rPr lang="zh-CN" altLang="en-US" dirty="0">
              <a:latin typeface="+mj-ea"/>
              <a:ea typeface="+mj-ea"/>
            </a:rPr>
            <a:t>的左孩子</a:t>
          </a:r>
          <a:endParaRPr lang="zh-CN" dirty="0">
            <a:latin typeface="+mj-ea"/>
            <a:ea typeface="+mj-ea"/>
          </a:endParaRPr>
        </a:p>
      </dgm:t>
    </dgm:pt>
    <dgm:pt modelId="{6089D46B-326F-406A-B1AF-15050D58DFE1}" type="parTrans" cxnId="{31583B83-AE80-4D27-8E75-248D19D76F56}">
      <dgm:prSet/>
      <dgm:spPr/>
      <dgm:t>
        <a:bodyPr/>
        <a:lstStyle/>
        <a:p>
          <a:endParaRPr lang="zh-CN" altLang="en-US"/>
        </a:p>
      </dgm:t>
    </dgm:pt>
    <dgm:pt modelId="{A7AC549D-DE48-4B3E-8861-F35CC41626D1}" type="sibTrans" cxnId="{31583B83-AE80-4D27-8E75-248D19D76F56}">
      <dgm:prSet/>
      <dgm:spPr/>
      <dgm:t>
        <a:bodyPr/>
        <a:lstStyle/>
        <a:p>
          <a:endParaRPr lang="zh-CN" altLang="en-US"/>
        </a:p>
      </dgm:t>
    </dgm:pt>
    <dgm:pt modelId="{A4EE9F02-3011-42D2-841E-C49F3E4C4BF6}">
      <dgm:prSet/>
      <dgm:spPr/>
      <dgm:t>
        <a:bodyPr/>
        <a:lstStyle/>
        <a:p>
          <a:pPr rtl="0"/>
          <a:r>
            <a:rPr lang="en-US" altLang="zh-CN" dirty="0">
              <a:latin typeface="+mj-ea"/>
              <a:ea typeface="+mj-ea"/>
            </a:rPr>
            <a:t>R</a:t>
          </a:r>
          <a:r>
            <a:rPr lang="zh-CN" altLang="en-US" dirty="0">
              <a:latin typeface="+mj-ea"/>
              <a:ea typeface="+mj-ea"/>
            </a:rPr>
            <a:t>是</a:t>
          </a:r>
          <a:r>
            <a:rPr lang="en-US" altLang="zh-CN" dirty="0">
              <a:latin typeface="+mj-ea"/>
              <a:ea typeface="+mj-ea"/>
            </a:rPr>
            <a:t>RP</a:t>
          </a:r>
          <a:r>
            <a:rPr lang="zh-CN" altLang="en-US" dirty="0">
              <a:latin typeface="+mj-ea"/>
              <a:ea typeface="+mj-ea"/>
            </a:rPr>
            <a:t>的右孩子</a:t>
          </a:r>
          <a:endParaRPr lang="zh-CN" dirty="0">
            <a:latin typeface="+mj-ea"/>
            <a:ea typeface="+mj-ea"/>
          </a:endParaRPr>
        </a:p>
      </dgm:t>
    </dgm:pt>
    <dgm:pt modelId="{D778487E-9FCF-4105-8304-D76C4C8370BB}" type="parTrans" cxnId="{2A93B842-B380-480F-973D-B4B9DF77DC16}">
      <dgm:prSet/>
      <dgm:spPr/>
      <dgm:t>
        <a:bodyPr/>
        <a:lstStyle/>
        <a:p>
          <a:endParaRPr lang="zh-CN" altLang="en-US"/>
        </a:p>
      </dgm:t>
    </dgm:pt>
    <dgm:pt modelId="{2E8DEEC5-2F0E-432A-8615-3AB1B720D3D6}" type="sibTrans" cxnId="{2A93B842-B380-480F-973D-B4B9DF77DC16}">
      <dgm:prSet/>
      <dgm:spPr/>
      <dgm:t>
        <a:bodyPr/>
        <a:lstStyle/>
        <a:p>
          <a:endParaRPr lang="zh-CN" altLang="en-US"/>
        </a:p>
      </dgm:t>
    </dgm:pt>
    <dgm:pt modelId="{4E607886-9031-4AC7-A8B3-E1E87F35E40B}">
      <dgm:prSet/>
      <dgm:spPr/>
      <dgm:t>
        <a:bodyPr/>
        <a:lstStyle/>
        <a:p>
          <a:pPr rtl="0"/>
          <a:r>
            <a:rPr lang="en-US" altLang="zh-CN" dirty="0">
              <a:latin typeface="+mj-ea"/>
              <a:ea typeface="+mj-ea"/>
            </a:rPr>
            <a:t>RS</a:t>
          </a:r>
          <a:r>
            <a:rPr lang="zh-CN" altLang="en-US" dirty="0">
              <a:latin typeface="+mj-ea"/>
              <a:ea typeface="+mj-ea"/>
            </a:rPr>
            <a:t>为红</a:t>
          </a:r>
          <a:endParaRPr lang="zh-CN" dirty="0">
            <a:latin typeface="+mj-ea"/>
            <a:ea typeface="+mj-ea"/>
          </a:endParaRPr>
        </a:p>
      </dgm:t>
    </dgm:pt>
    <dgm:pt modelId="{D67F212D-6BB5-4FFD-A5FF-FDE6D63CE36E}" type="parTrans" cxnId="{0802AB1A-636F-43E1-854E-E5C489DE0AE7}">
      <dgm:prSet/>
      <dgm:spPr/>
      <dgm:t>
        <a:bodyPr/>
        <a:lstStyle/>
        <a:p>
          <a:endParaRPr lang="zh-CN" altLang="en-US"/>
        </a:p>
      </dgm:t>
    </dgm:pt>
    <dgm:pt modelId="{36D31471-C6AB-4677-A251-2EA35AA51363}" type="sibTrans" cxnId="{0802AB1A-636F-43E1-854E-E5C489DE0AE7}">
      <dgm:prSet/>
      <dgm:spPr/>
      <dgm:t>
        <a:bodyPr/>
        <a:lstStyle/>
        <a:p>
          <a:endParaRPr lang="zh-CN" altLang="en-US"/>
        </a:p>
      </dgm:t>
    </dgm:pt>
    <dgm:pt modelId="{1A521EC1-E594-4CEF-8230-5220EE0B0246}">
      <dgm:prSet/>
      <dgm:spPr/>
      <dgm:t>
        <a:bodyPr/>
        <a:lstStyle/>
        <a:p>
          <a:pPr rtl="0"/>
          <a:r>
            <a:rPr lang="en-US" altLang="zh-CN" dirty="0">
              <a:latin typeface="+mj-ea"/>
              <a:ea typeface="+mj-ea"/>
            </a:rPr>
            <a:t>RS</a:t>
          </a:r>
          <a:r>
            <a:rPr lang="zh-CN" altLang="en-US" dirty="0">
              <a:latin typeface="+mj-ea"/>
              <a:ea typeface="+mj-ea"/>
            </a:rPr>
            <a:t>为黑</a:t>
          </a:r>
          <a:endParaRPr lang="zh-CN" dirty="0">
            <a:latin typeface="+mj-ea"/>
            <a:ea typeface="+mj-ea"/>
          </a:endParaRPr>
        </a:p>
      </dgm:t>
    </dgm:pt>
    <dgm:pt modelId="{C6A2BC3D-E2B5-4415-B2D6-CCBA0717FBDF}" type="parTrans" cxnId="{E661F2D1-4494-417C-B1ED-A52941EB8248}">
      <dgm:prSet/>
      <dgm:spPr/>
      <dgm:t>
        <a:bodyPr/>
        <a:lstStyle/>
        <a:p>
          <a:endParaRPr lang="zh-CN" altLang="en-US"/>
        </a:p>
      </dgm:t>
    </dgm:pt>
    <dgm:pt modelId="{EDABDF01-E384-4C3F-9466-5C25BA412410}" type="sibTrans" cxnId="{E661F2D1-4494-417C-B1ED-A52941EB8248}">
      <dgm:prSet/>
      <dgm:spPr/>
      <dgm:t>
        <a:bodyPr/>
        <a:lstStyle/>
        <a:p>
          <a:endParaRPr lang="zh-CN" altLang="en-US"/>
        </a:p>
      </dgm:t>
    </dgm:pt>
    <dgm:pt modelId="{4CE9265F-F084-40B4-901C-3CEF6D798BA0}">
      <dgm:prSet/>
      <dgm:spPr>
        <a:solidFill>
          <a:schemeClr val="tx2">
            <a:lumMod val="40000"/>
            <a:lumOff val="60000"/>
          </a:schemeClr>
        </a:solidFill>
      </dgm:spPr>
      <dgm:t>
        <a:bodyPr/>
        <a:lstStyle/>
        <a:p>
          <a:pPr rtl="0"/>
          <a:r>
            <a:rPr lang="en-US" altLang="zh-CN" dirty="0">
              <a:latin typeface="+mj-ea"/>
              <a:ea typeface="+mj-ea"/>
            </a:rPr>
            <a:t>SR</a:t>
          </a:r>
          <a:r>
            <a:rPr lang="zh-CN" altLang="en-US" dirty="0">
              <a:latin typeface="+mj-ea"/>
              <a:ea typeface="+mj-ea"/>
            </a:rPr>
            <a:t>红</a:t>
          </a:r>
          <a:endParaRPr lang="zh-CN" dirty="0">
            <a:latin typeface="+mj-ea"/>
            <a:ea typeface="+mj-ea"/>
          </a:endParaRPr>
        </a:p>
      </dgm:t>
    </dgm:pt>
    <dgm:pt modelId="{BE062400-283A-4FE2-BD93-1ED1BF8DA552}" type="parTrans" cxnId="{F087C80B-F59D-45D4-97AA-D1D36EEB3CD0}">
      <dgm:prSet/>
      <dgm:spPr>
        <a:ln>
          <a:solidFill>
            <a:schemeClr val="tx2">
              <a:lumMod val="40000"/>
              <a:lumOff val="60000"/>
            </a:schemeClr>
          </a:solidFill>
        </a:ln>
      </dgm:spPr>
      <dgm:t>
        <a:bodyPr/>
        <a:lstStyle/>
        <a:p>
          <a:endParaRPr lang="zh-CN" altLang="en-US"/>
        </a:p>
      </dgm:t>
    </dgm:pt>
    <dgm:pt modelId="{0B592589-E0E0-402B-B5B5-CC665B40EBC5}" type="sibTrans" cxnId="{F087C80B-F59D-45D4-97AA-D1D36EEB3CD0}">
      <dgm:prSet/>
      <dgm:spPr/>
      <dgm:t>
        <a:bodyPr/>
        <a:lstStyle/>
        <a:p>
          <a:endParaRPr lang="zh-CN" altLang="en-US"/>
        </a:p>
      </dgm:t>
    </dgm:pt>
    <dgm:pt modelId="{2B03DA35-892F-4806-9A4A-8D9AEA54381B}">
      <dgm:prSet/>
      <dgm:spPr>
        <a:solidFill>
          <a:schemeClr val="tx2">
            <a:lumMod val="40000"/>
            <a:lumOff val="60000"/>
          </a:schemeClr>
        </a:solidFill>
      </dgm:spPr>
      <dgm:t>
        <a:bodyPr/>
        <a:lstStyle/>
        <a:p>
          <a:pPr rtl="0"/>
          <a:r>
            <a:rPr lang="en-US" altLang="zh-CN" dirty="0">
              <a:latin typeface="+mj-ea"/>
              <a:ea typeface="+mj-ea"/>
            </a:rPr>
            <a:t>SR</a:t>
          </a:r>
          <a:r>
            <a:rPr lang="zh-CN" altLang="en-US" dirty="0">
              <a:latin typeface="+mj-ea"/>
              <a:ea typeface="+mj-ea"/>
            </a:rPr>
            <a:t>黑，</a:t>
          </a:r>
          <a:r>
            <a:rPr lang="en-US" altLang="zh-CN" dirty="0">
              <a:latin typeface="+mj-ea"/>
              <a:ea typeface="+mj-ea"/>
            </a:rPr>
            <a:t>SL</a:t>
          </a:r>
          <a:r>
            <a:rPr lang="zh-CN" altLang="en-US" dirty="0">
              <a:latin typeface="+mj-ea"/>
              <a:ea typeface="+mj-ea"/>
            </a:rPr>
            <a:t>红</a:t>
          </a:r>
          <a:endParaRPr lang="zh-CN" dirty="0">
            <a:latin typeface="+mj-ea"/>
            <a:ea typeface="+mj-ea"/>
          </a:endParaRPr>
        </a:p>
      </dgm:t>
    </dgm:pt>
    <dgm:pt modelId="{F5110159-03EE-4911-B33A-1B7A58D6CA62}" type="parTrans" cxnId="{FD021E31-8F6B-45B3-94D7-8BF24044667C}">
      <dgm:prSet/>
      <dgm:spPr>
        <a:ln>
          <a:solidFill>
            <a:schemeClr val="tx2">
              <a:lumMod val="40000"/>
              <a:lumOff val="60000"/>
            </a:schemeClr>
          </a:solidFill>
        </a:ln>
      </dgm:spPr>
      <dgm:t>
        <a:bodyPr/>
        <a:lstStyle/>
        <a:p>
          <a:endParaRPr lang="zh-CN" altLang="en-US"/>
        </a:p>
      </dgm:t>
    </dgm:pt>
    <dgm:pt modelId="{3FD6F6C8-4439-4B2C-BA8C-2B225007B08D}" type="sibTrans" cxnId="{FD021E31-8F6B-45B3-94D7-8BF24044667C}">
      <dgm:prSet/>
      <dgm:spPr/>
      <dgm:t>
        <a:bodyPr/>
        <a:lstStyle/>
        <a:p>
          <a:endParaRPr lang="zh-CN" altLang="en-US"/>
        </a:p>
      </dgm:t>
    </dgm:pt>
    <dgm:pt modelId="{A9C26C88-2AC3-4FB1-A6AB-4031926FBAFE}">
      <dgm:prSet/>
      <dgm:spPr>
        <a:solidFill>
          <a:schemeClr val="tx2">
            <a:lumMod val="40000"/>
            <a:lumOff val="60000"/>
          </a:schemeClr>
        </a:solidFill>
      </dgm:spPr>
      <dgm:t>
        <a:bodyPr/>
        <a:lstStyle/>
        <a:p>
          <a:pPr rtl="0"/>
          <a:r>
            <a:rPr lang="en-US" altLang="zh-CN" dirty="0">
              <a:latin typeface="+mj-ea"/>
              <a:ea typeface="+mj-ea"/>
            </a:rPr>
            <a:t>SR</a:t>
          </a:r>
          <a:r>
            <a:rPr lang="zh-CN" altLang="en-US" dirty="0">
              <a:latin typeface="+mj-ea"/>
              <a:ea typeface="+mj-ea"/>
            </a:rPr>
            <a:t>，</a:t>
          </a:r>
          <a:r>
            <a:rPr lang="en-US" altLang="zh-CN" dirty="0">
              <a:latin typeface="+mj-ea"/>
              <a:ea typeface="+mj-ea"/>
            </a:rPr>
            <a:t>SL</a:t>
          </a:r>
          <a:r>
            <a:rPr lang="zh-CN" altLang="en-US" dirty="0">
              <a:latin typeface="+mj-ea"/>
              <a:ea typeface="+mj-ea"/>
            </a:rPr>
            <a:t>均黑</a:t>
          </a:r>
          <a:endParaRPr lang="zh-CN" dirty="0">
            <a:latin typeface="+mj-ea"/>
            <a:ea typeface="+mj-ea"/>
          </a:endParaRPr>
        </a:p>
      </dgm:t>
    </dgm:pt>
    <dgm:pt modelId="{A10D07B0-F6EB-4763-A3D3-41BF8BBDCC74}" type="parTrans" cxnId="{428FB244-95E4-4FB4-8865-E60C3B797957}">
      <dgm:prSet/>
      <dgm:spPr>
        <a:ln>
          <a:solidFill>
            <a:schemeClr val="tx2">
              <a:lumMod val="40000"/>
              <a:lumOff val="60000"/>
            </a:schemeClr>
          </a:solidFill>
        </a:ln>
      </dgm:spPr>
      <dgm:t>
        <a:bodyPr/>
        <a:lstStyle/>
        <a:p>
          <a:endParaRPr lang="zh-CN" altLang="en-US"/>
        </a:p>
      </dgm:t>
    </dgm:pt>
    <dgm:pt modelId="{F48843E1-7F31-4420-AB24-3058B076C49E}" type="sibTrans" cxnId="{428FB244-95E4-4FB4-8865-E60C3B797957}">
      <dgm:prSet/>
      <dgm:spPr/>
      <dgm:t>
        <a:bodyPr/>
        <a:lstStyle/>
        <a:p>
          <a:endParaRPr lang="zh-CN" altLang="en-US"/>
        </a:p>
      </dgm:t>
    </dgm:pt>
    <dgm:pt modelId="{AF1BCE3C-F8A9-4DD0-B21F-E8C2E57FDFD2}">
      <dgm:prSet/>
      <dgm:spPr/>
      <dgm:t>
        <a:bodyPr/>
        <a:lstStyle/>
        <a:p>
          <a:pPr rtl="0"/>
          <a:r>
            <a:rPr lang="en-US" altLang="zh-CN" dirty="0">
              <a:latin typeface="+mj-ea"/>
              <a:ea typeface="+mj-ea"/>
            </a:rPr>
            <a:t>RS</a:t>
          </a:r>
          <a:r>
            <a:rPr lang="zh-CN" altLang="en-US" dirty="0">
              <a:latin typeface="+mj-ea"/>
              <a:ea typeface="+mj-ea"/>
            </a:rPr>
            <a:t>为红</a:t>
          </a:r>
          <a:endParaRPr lang="zh-CN" dirty="0">
            <a:latin typeface="+mj-ea"/>
            <a:ea typeface="+mj-ea"/>
          </a:endParaRPr>
        </a:p>
      </dgm:t>
    </dgm:pt>
    <dgm:pt modelId="{BBBFCA77-8E25-4551-922F-E5280B7A094B}" type="parTrans" cxnId="{89D701D2-D5DA-48A1-BB32-419CCB05DF6D}">
      <dgm:prSet/>
      <dgm:spPr/>
      <dgm:t>
        <a:bodyPr/>
        <a:lstStyle/>
        <a:p>
          <a:endParaRPr lang="zh-CN" altLang="en-US"/>
        </a:p>
      </dgm:t>
    </dgm:pt>
    <dgm:pt modelId="{CF570203-8A74-4BF2-9F2E-91B3C20272C4}" type="sibTrans" cxnId="{89D701D2-D5DA-48A1-BB32-419CCB05DF6D}">
      <dgm:prSet/>
      <dgm:spPr/>
      <dgm:t>
        <a:bodyPr/>
        <a:lstStyle/>
        <a:p>
          <a:endParaRPr lang="zh-CN" altLang="en-US"/>
        </a:p>
      </dgm:t>
    </dgm:pt>
    <dgm:pt modelId="{B720F95C-84EA-461B-AF6E-192B98CD2EB1}">
      <dgm:prSet/>
      <dgm:spPr/>
      <dgm:t>
        <a:bodyPr/>
        <a:lstStyle/>
        <a:p>
          <a:pPr rtl="0"/>
          <a:r>
            <a:rPr lang="en-US" altLang="zh-CN" dirty="0">
              <a:latin typeface="+mj-ea"/>
              <a:ea typeface="+mj-ea"/>
            </a:rPr>
            <a:t>RS</a:t>
          </a:r>
          <a:r>
            <a:rPr lang="zh-CN" altLang="en-US" dirty="0">
              <a:latin typeface="+mj-ea"/>
              <a:ea typeface="+mj-ea"/>
            </a:rPr>
            <a:t>为黑</a:t>
          </a:r>
          <a:endParaRPr lang="zh-CN" dirty="0">
            <a:latin typeface="+mj-ea"/>
            <a:ea typeface="+mj-ea"/>
          </a:endParaRPr>
        </a:p>
      </dgm:t>
    </dgm:pt>
    <dgm:pt modelId="{248D4141-4D25-4E63-BA2D-4F1790152B75}" type="parTrans" cxnId="{5B62384B-15C3-4E2C-96F8-40CC1ADECBB6}">
      <dgm:prSet/>
      <dgm:spPr/>
      <dgm:t>
        <a:bodyPr/>
        <a:lstStyle/>
        <a:p>
          <a:endParaRPr lang="zh-CN" altLang="en-US"/>
        </a:p>
      </dgm:t>
    </dgm:pt>
    <dgm:pt modelId="{A85D0004-706E-4D8F-91AC-CB0FE053309A}" type="sibTrans" cxnId="{5B62384B-15C3-4E2C-96F8-40CC1ADECBB6}">
      <dgm:prSet/>
      <dgm:spPr/>
      <dgm:t>
        <a:bodyPr/>
        <a:lstStyle/>
        <a:p>
          <a:endParaRPr lang="zh-CN" altLang="en-US"/>
        </a:p>
      </dgm:t>
    </dgm:pt>
    <dgm:pt modelId="{6E8DC7C2-714F-4F6B-A174-1F887CD32284}">
      <dgm:prSet/>
      <dgm:spPr>
        <a:solidFill>
          <a:schemeClr val="tx2">
            <a:lumMod val="40000"/>
            <a:lumOff val="60000"/>
          </a:schemeClr>
        </a:solidFill>
      </dgm:spPr>
      <dgm:t>
        <a:bodyPr/>
        <a:lstStyle/>
        <a:p>
          <a:pPr rtl="0"/>
          <a:r>
            <a:rPr lang="en-US" altLang="zh-CN" dirty="0">
              <a:latin typeface="+mj-ea"/>
              <a:ea typeface="+mj-ea"/>
            </a:rPr>
            <a:t>SL</a:t>
          </a:r>
          <a:r>
            <a:rPr lang="zh-CN" altLang="en-US" dirty="0">
              <a:latin typeface="+mj-ea"/>
              <a:ea typeface="+mj-ea"/>
            </a:rPr>
            <a:t>红</a:t>
          </a:r>
          <a:endParaRPr lang="zh-CN" dirty="0">
            <a:latin typeface="+mj-ea"/>
            <a:ea typeface="+mj-ea"/>
          </a:endParaRPr>
        </a:p>
      </dgm:t>
    </dgm:pt>
    <dgm:pt modelId="{1A68328D-1E69-4020-B1B4-B3B56447F0B7}" type="parTrans" cxnId="{72C8BB3D-86F4-4BB4-913D-83CEE1E0ACDB}">
      <dgm:prSet/>
      <dgm:spPr>
        <a:ln>
          <a:solidFill>
            <a:schemeClr val="tx2">
              <a:lumMod val="40000"/>
              <a:lumOff val="60000"/>
            </a:schemeClr>
          </a:solidFill>
        </a:ln>
      </dgm:spPr>
      <dgm:t>
        <a:bodyPr/>
        <a:lstStyle/>
        <a:p>
          <a:endParaRPr lang="zh-CN" altLang="en-US"/>
        </a:p>
      </dgm:t>
    </dgm:pt>
    <dgm:pt modelId="{11FE526B-77E7-4887-9411-712F023A5A10}" type="sibTrans" cxnId="{72C8BB3D-86F4-4BB4-913D-83CEE1E0ACDB}">
      <dgm:prSet/>
      <dgm:spPr/>
      <dgm:t>
        <a:bodyPr/>
        <a:lstStyle/>
        <a:p>
          <a:endParaRPr lang="zh-CN" altLang="en-US"/>
        </a:p>
      </dgm:t>
    </dgm:pt>
    <dgm:pt modelId="{19CA0806-3373-4094-8407-C0FE7416470A}">
      <dgm:prSet/>
      <dgm:spPr>
        <a:solidFill>
          <a:schemeClr val="tx2">
            <a:lumMod val="40000"/>
            <a:lumOff val="60000"/>
          </a:schemeClr>
        </a:solidFill>
      </dgm:spPr>
      <dgm:t>
        <a:bodyPr/>
        <a:lstStyle/>
        <a:p>
          <a:pPr rtl="0"/>
          <a:r>
            <a:rPr lang="en-US" altLang="zh-CN" dirty="0">
              <a:latin typeface="+mj-ea"/>
              <a:ea typeface="+mj-ea"/>
            </a:rPr>
            <a:t>SL</a:t>
          </a:r>
          <a:r>
            <a:rPr lang="zh-CN" altLang="en-US" dirty="0">
              <a:latin typeface="+mj-ea"/>
              <a:ea typeface="+mj-ea"/>
            </a:rPr>
            <a:t>黑，</a:t>
          </a:r>
          <a:r>
            <a:rPr lang="en-US" altLang="zh-CN" dirty="0">
              <a:latin typeface="+mj-ea"/>
              <a:ea typeface="+mj-ea"/>
            </a:rPr>
            <a:t>SR</a:t>
          </a:r>
          <a:r>
            <a:rPr lang="zh-CN" altLang="en-US" dirty="0">
              <a:latin typeface="+mj-ea"/>
              <a:ea typeface="+mj-ea"/>
            </a:rPr>
            <a:t>红</a:t>
          </a:r>
          <a:endParaRPr lang="zh-CN" dirty="0">
            <a:latin typeface="+mj-ea"/>
            <a:ea typeface="+mj-ea"/>
          </a:endParaRPr>
        </a:p>
      </dgm:t>
    </dgm:pt>
    <dgm:pt modelId="{A407E1A1-83D8-49C7-A0EA-8B814E3AA2C0}" type="parTrans" cxnId="{756B51B0-8E5C-4A4A-B896-657D1272EC85}">
      <dgm:prSet/>
      <dgm:spPr>
        <a:ln>
          <a:solidFill>
            <a:schemeClr val="tx2">
              <a:lumMod val="40000"/>
              <a:lumOff val="60000"/>
            </a:schemeClr>
          </a:solidFill>
        </a:ln>
      </dgm:spPr>
      <dgm:t>
        <a:bodyPr/>
        <a:lstStyle/>
        <a:p>
          <a:endParaRPr lang="zh-CN" altLang="en-US"/>
        </a:p>
      </dgm:t>
    </dgm:pt>
    <dgm:pt modelId="{7B95AF76-6DC0-402E-93C0-179DB538C143}" type="sibTrans" cxnId="{756B51B0-8E5C-4A4A-B896-657D1272EC85}">
      <dgm:prSet/>
      <dgm:spPr/>
      <dgm:t>
        <a:bodyPr/>
        <a:lstStyle/>
        <a:p>
          <a:endParaRPr lang="zh-CN" altLang="en-US"/>
        </a:p>
      </dgm:t>
    </dgm:pt>
    <dgm:pt modelId="{F2978FB6-D25D-46AD-AC14-23F0B23D8CA7}">
      <dgm:prSet/>
      <dgm:spPr>
        <a:solidFill>
          <a:schemeClr val="tx2">
            <a:lumMod val="40000"/>
            <a:lumOff val="60000"/>
          </a:schemeClr>
        </a:solidFill>
      </dgm:spPr>
      <dgm:t>
        <a:bodyPr/>
        <a:lstStyle/>
        <a:p>
          <a:pPr rtl="0"/>
          <a:r>
            <a:rPr lang="en-US" altLang="zh-CN" dirty="0">
              <a:latin typeface="+mj-ea"/>
              <a:ea typeface="+mj-ea"/>
            </a:rPr>
            <a:t>SR</a:t>
          </a:r>
          <a:r>
            <a:rPr lang="zh-CN" altLang="en-US" dirty="0">
              <a:latin typeface="+mj-ea"/>
              <a:ea typeface="+mj-ea"/>
            </a:rPr>
            <a:t>，</a:t>
          </a:r>
          <a:r>
            <a:rPr lang="en-US" altLang="zh-CN" dirty="0">
              <a:latin typeface="+mj-ea"/>
              <a:ea typeface="+mj-ea"/>
            </a:rPr>
            <a:t>SL</a:t>
          </a:r>
          <a:r>
            <a:rPr lang="zh-CN" altLang="en-US" dirty="0">
              <a:latin typeface="+mj-ea"/>
              <a:ea typeface="+mj-ea"/>
            </a:rPr>
            <a:t>均黑</a:t>
          </a:r>
          <a:endParaRPr lang="zh-CN" dirty="0">
            <a:latin typeface="+mj-ea"/>
            <a:ea typeface="+mj-ea"/>
          </a:endParaRPr>
        </a:p>
      </dgm:t>
    </dgm:pt>
    <dgm:pt modelId="{FAB06E1D-7B99-4F93-A121-9D5624A56675}" type="parTrans" cxnId="{C3163D59-40E5-4653-8834-6523847996A3}">
      <dgm:prSet/>
      <dgm:spPr>
        <a:ln>
          <a:solidFill>
            <a:schemeClr val="tx2">
              <a:lumMod val="40000"/>
              <a:lumOff val="60000"/>
            </a:schemeClr>
          </a:solidFill>
        </a:ln>
      </dgm:spPr>
      <dgm:t>
        <a:bodyPr/>
        <a:lstStyle/>
        <a:p>
          <a:endParaRPr lang="zh-CN" altLang="en-US"/>
        </a:p>
      </dgm:t>
    </dgm:pt>
    <dgm:pt modelId="{D2E4D51A-94A3-48DF-A786-6B0F083BC75A}" type="sibTrans" cxnId="{C3163D59-40E5-4653-8834-6523847996A3}">
      <dgm:prSet/>
      <dgm:spPr/>
      <dgm:t>
        <a:bodyPr/>
        <a:lstStyle/>
        <a:p>
          <a:endParaRPr lang="zh-CN" altLang="en-US"/>
        </a:p>
      </dgm:t>
    </dgm:pt>
    <dgm:pt modelId="{9774F97F-0DAD-4B09-97F2-376797D9CFF4}" type="pres">
      <dgm:prSet presAssocID="{632DD358-E478-448E-9007-C76A71D63438}" presName="Name0" presStyleCnt="0">
        <dgm:presLayoutVars>
          <dgm:chPref val="1"/>
          <dgm:dir/>
          <dgm:animOne val="branch"/>
          <dgm:animLvl val="lvl"/>
          <dgm:resizeHandles val="exact"/>
        </dgm:presLayoutVars>
      </dgm:prSet>
      <dgm:spPr/>
    </dgm:pt>
    <dgm:pt modelId="{B70CE45F-002A-463B-A1D1-E34A588650EA}" type="pres">
      <dgm:prSet presAssocID="{FB6EEB53-3E43-4231-8C7E-BD61D2E4D9AB}" presName="root1" presStyleCnt="0"/>
      <dgm:spPr/>
    </dgm:pt>
    <dgm:pt modelId="{6FE3065E-014D-4EB9-B9A4-9F3F4AACE8E2}" type="pres">
      <dgm:prSet presAssocID="{FB6EEB53-3E43-4231-8C7E-BD61D2E4D9AB}" presName="LevelOneTextNode" presStyleLbl="node0" presStyleIdx="0" presStyleCnt="1" custLinFactNeighborX="0" custLinFactNeighborY="11098">
        <dgm:presLayoutVars>
          <dgm:chPref val="3"/>
        </dgm:presLayoutVars>
      </dgm:prSet>
      <dgm:spPr>
        <a:prstGeom prst="round2SameRect">
          <a:avLst/>
        </a:prstGeom>
      </dgm:spPr>
    </dgm:pt>
    <dgm:pt modelId="{8A2B79F4-8A97-4127-AD17-31649953553F}" type="pres">
      <dgm:prSet presAssocID="{FB6EEB53-3E43-4231-8C7E-BD61D2E4D9AB}" presName="level2hierChild" presStyleCnt="0"/>
      <dgm:spPr/>
    </dgm:pt>
    <dgm:pt modelId="{E16728EF-4D18-4CD4-B6F6-D58360B55EE0}" type="pres">
      <dgm:prSet presAssocID="{8D844445-7CC2-4546-B8D0-55CFAAFE764D}" presName="conn2-1" presStyleLbl="parChTrans1D2" presStyleIdx="0" presStyleCnt="2"/>
      <dgm:spPr/>
    </dgm:pt>
    <dgm:pt modelId="{2F3634A0-BEA4-423B-A9F2-73126E2B0CD8}" type="pres">
      <dgm:prSet presAssocID="{8D844445-7CC2-4546-B8D0-55CFAAFE764D}" presName="connTx" presStyleLbl="parChTrans1D2" presStyleIdx="0" presStyleCnt="2"/>
      <dgm:spPr/>
    </dgm:pt>
    <dgm:pt modelId="{281235CA-1B56-4851-B05B-6E639BD1447A}" type="pres">
      <dgm:prSet presAssocID="{633DF5A5-D699-479A-ACD1-09794AC23995}" presName="root2" presStyleCnt="0"/>
      <dgm:spPr/>
    </dgm:pt>
    <dgm:pt modelId="{17C71BB0-EE9D-4ECD-8B18-A72DBC05F0CE}" type="pres">
      <dgm:prSet presAssocID="{633DF5A5-D699-479A-ACD1-09794AC23995}" presName="LevelTwoTextNode" presStyleLbl="node2" presStyleIdx="0" presStyleCnt="2" custLinFactNeighborY="-60745">
        <dgm:presLayoutVars>
          <dgm:chPref val="3"/>
        </dgm:presLayoutVars>
      </dgm:prSet>
      <dgm:spPr>
        <a:prstGeom prst="round2SameRect">
          <a:avLst/>
        </a:prstGeom>
      </dgm:spPr>
    </dgm:pt>
    <dgm:pt modelId="{29BBA98A-89D7-4318-9E51-3B528FE1D4EA}" type="pres">
      <dgm:prSet presAssocID="{633DF5A5-D699-479A-ACD1-09794AC23995}" presName="level3hierChild" presStyleCnt="0"/>
      <dgm:spPr/>
    </dgm:pt>
    <dgm:pt modelId="{C43576A4-0408-4E38-A246-6AB7E93F368F}" type="pres">
      <dgm:prSet presAssocID="{EE678DF8-3719-4317-BA4E-F0ED3E9F6159}" presName="conn2-1" presStyleLbl="parChTrans1D2" presStyleIdx="1" presStyleCnt="2"/>
      <dgm:spPr/>
    </dgm:pt>
    <dgm:pt modelId="{C98760A3-9DCE-4417-97FB-7DF7B587D917}" type="pres">
      <dgm:prSet presAssocID="{EE678DF8-3719-4317-BA4E-F0ED3E9F6159}" presName="connTx" presStyleLbl="parChTrans1D2" presStyleIdx="1" presStyleCnt="2"/>
      <dgm:spPr/>
    </dgm:pt>
    <dgm:pt modelId="{65FF1A54-B676-4B52-8C20-1E8A634FC0F4}" type="pres">
      <dgm:prSet presAssocID="{BD6C0E2D-6CC3-4E1C-9AFC-4324B07B38BA}" presName="root2" presStyleCnt="0"/>
      <dgm:spPr/>
    </dgm:pt>
    <dgm:pt modelId="{FA5747E2-7F39-496E-AEF7-EA563FB056DE}" type="pres">
      <dgm:prSet presAssocID="{BD6C0E2D-6CC3-4E1C-9AFC-4324B07B38BA}" presName="LevelTwoTextNode" presStyleLbl="node2" presStyleIdx="1" presStyleCnt="2" custLinFactNeighborY="65418">
        <dgm:presLayoutVars>
          <dgm:chPref val="3"/>
        </dgm:presLayoutVars>
      </dgm:prSet>
      <dgm:spPr>
        <a:prstGeom prst="round2SameRect">
          <a:avLst/>
        </a:prstGeom>
      </dgm:spPr>
    </dgm:pt>
    <dgm:pt modelId="{3CCC0D93-A57B-49E5-9269-D4EDDA4C7B32}" type="pres">
      <dgm:prSet presAssocID="{BD6C0E2D-6CC3-4E1C-9AFC-4324B07B38BA}" presName="level3hierChild" presStyleCnt="0"/>
      <dgm:spPr/>
    </dgm:pt>
    <dgm:pt modelId="{E1AEEADF-5A3D-48FD-ADA0-F0D8E35C4C65}" type="pres">
      <dgm:prSet presAssocID="{6089D46B-326F-406A-B1AF-15050D58DFE1}" presName="conn2-1" presStyleLbl="parChTrans1D3" presStyleIdx="0" presStyleCnt="2"/>
      <dgm:spPr/>
    </dgm:pt>
    <dgm:pt modelId="{D54655A7-8C9A-47E8-A530-469EBA4724B1}" type="pres">
      <dgm:prSet presAssocID="{6089D46B-326F-406A-B1AF-15050D58DFE1}" presName="connTx" presStyleLbl="parChTrans1D3" presStyleIdx="0" presStyleCnt="2"/>
      <dgm:spPr/>
    </dgm:pt>
    <dgm:pt modelId="{C4CB0130-F2D3-4CBC-A6A6-55351EC4F018}" type="pres">
      <dgm:prSet presAssocID="{FA3403AA-4464-447F-B92F-7B1A9C957436}" presName="root2" presStyleCnt="0"/>
      <dgm:spPr/>
    </dgm:pt>
    <dgm:pt modelId="{647BEBCF-5FA1-46F2-9301-89C740BFD864}" type="pres">
      <dgm:prSet presAssocID="{FA3403AA-4464-447F-B92F-7B1A9C957436}" presName="LevelTwoTextNode" presStyleLbl="node3" presStyleIdx="0" presStyleCnt="2">
        <dgm:presLayoutVars>
          <dgm:chPref val="3"/>
        </dgm:presLayoutVars>
      </dgm:prSet>
      <dgm:spPr>
        <a:prstGeom prst="round2SameRect">
          <a:avLst/>
        </a:prstGeom>
      </dgm:spPr>
    </dgm:pt>
    <dgm:pt modelId="{D1C4B8B2-CD28-4760-BCD0-93DC5B3065CE}" type="pres">
      <dgm:prSet presAssocID="{FA3403AA-4464-447F-B92F-7B1A9C957436}" presName="level3hierChild" presStyleCnt="0"/>
      <dgm:spPr/>
    </dgm:pt>
    <dgm:pt modelId="{58F66BC9-45EA-4CDD-ACFB-D4E91B1FDF2B}" type="pres">
      <dgm:prSet presAssocID="{D67F212D-6BB5-4FFD-A5FF-FDE6D63CE36E}" presName="conn2-1" presStyleLbl="parChTrans1D4" presStyleIdx="0" presStyleCnt="10"/>
      <dgm:spPr/>
    </dgm:pt>
    <dgm:pt modelId="{BCC63723-E8F8-470E-8194-940770A3905B}" type="pres">
      <dgm:prSet presAssocID="{D67F212D-6BB5-4FFD-A5FF-FDE6D63CE36E}" presName="connTx" presStyleLbl="parChTrans1D4" presStyleIdx="0" presStyleCnt="10"/>
      <dgm:spPr/>
    </dgm:pt>
    <dgm:pt modelId="{ED74D930-6D74-4239-ABBE-7B97DCD58188}" type="pres">
      <dgm:prSet presAssocID="{4E607886-9031-4AC7-A8B3-E1E87F35E40B}" presName="root2" presStyleCnt="0"/>
      <dgm:spPr/>
    </dgm:pt>
    <dgm:pt modelId="{7CE88F4F-D9E4-4C9E-8440-35BFD5155321}" type="pres">
      <dgm:prSet presAssocID="{4E607886-9031-4AC7-A8B3-E1E87F35E40B}" presName="LevelTwoTextNode" presStyleLbl="node4" presStyleIdx="0" presStyleCnt="10">
        <dgm:presLayoutVars>
          <dgm:chPref val="3"/>
        </dgm:presLayoutVars>
      </dgm:prSet>
      <dgm:spPr>
        <a:prstGeom prst="round2SameRect">
          <a:avLst/>
        </a:prstGeom>
      </dgm:spPr>
    </dgm:pt>
    <dgm:pt modelId="{09F102A6-62B2-43D8-B695-A3EAAE72684F}" type="pres">
      <dgm:prSet presAssocID="{4E607886-9031-4AC7-A8B3-E1E87F35E40B}" presName="level3hierChild" presStyleCnt="0"/>
      <dgm:spPr/>
    </dgm:pt>
    <dgm:pt modelId="{AF367A7C-760A-42C1-83A6-AF59F10680FF}" type="pres">
      <dgm:prSet presAssocID="{C6A2BC3D-E2B5-4415-B2D6-CCBA0717FBDF}" presName="conn2-1" presStyleLbl="parChTrans1D4" presStyleIdx="1" presStyleCnt="10"/>
      <dgm:spPr/>
    </dgm:pt>
    <dgm:pt modelId="{27E37BD4-E4D2-45FD-A150-B421394D7BBC}" type="pres">
      <dgm:prSet presAssocID="{C6A2BC3D-E2B5-4415-B2D6-CCBA0717FBDF}" presName="connTx" presStyleLbl="parChTrans1D4" presStyleIdx="1" presStyleCnt="10"/>
      <dgm:spPr/>
    </dgm:pt>
    <dgm:pt modelId="{299B73AB-D2FF-41D3-8176-4C6C0D563E37}" type="pres">
      <dgm:prSet presAssocID="{1A521EC1-E594-4CEF-8230-5220EE0B0246}" presName="root2" presStyleCnt="0"/>
      <dgm:spPr/>
    </dgm:pt>
    <dgm:pt modelId="{E7CD9612-FA34-477E-9F9F-A76AC3E42448}" type="pres">
      <dgm:prSet presAssocID="{1A521EC1-E594-4CEF-8230-5220EE0B0246}" presName="LevelTwoTextNode" presStyleLbl="node4" presStyleIdx="1" presStyleCnt="10">
        <dgm:presLayoutVars>
          <dgm:chPref val="3"/>
        </dgm:presLayoutVars>
      </dgm:prSet>
      <dgm:spPr>
        <a:prstGeom prst="round2SameRect">
          <a:avLst/>
        </a:prstGeom>
      </dgm:spPr>
    </dgm:pt>
    <dgm:pt modelId="{C62DF9B4-23ED-4014-BDFA-617062C00588}" type="pres">
      <dgm:prSet presAssocID="{1A521EC1-E594-4CEF-8230-5220EE0B0246}" presName="level3hierChild" presStyleCnt="0"/>
      <dgm:spPr/>
    </dgm:pt>
    <dgm:pt modelId="{AB5C9D4E-2D7A-41B0-BBEB-2E7F7ED70F84}" type="pres">
      <dgm:prSet presAssocID="{BE062400-283A-4FE2-BD93-1ED1BF8DA552}" presName="conn2-1" presStyleLbl="parChTrans1D4" presStyleIdx="2" presStyleCnt="10"/>
      <dgm:spPr/>
    </dgm:pt>
    <dgm:pt modelId="{3C885218-E6E0-49F9-82FF-A2D119B0B42F}" type="pres">
      <dgm:prSet presAssocID="{BE062400-283A-4FE2-BD93-1ED1BF8DA552}" presName="connTx" presStyleLbl="parChTrans1D4" presStyleIdx="2" presStyleCnt="10"/>
      <dgm:spPr/>
    </dgm:pt>
    <dgm:pt modelId="{51EF3FB2-0020-428F-992B-643F907BEC41}" type="pres">
      <dgm:prSet presAssocID="{4CE9265F-F084-40B4-901C-3CEF6D798BA0}" presName="root2" presStyleCnt="0"/>
      <dgm:spPr/>
    </dgm:pt>
    <dgm:pt modelId="{56A7909E-6CDC-4026-B2F9-A0D38F044A97}" type="pres">
      <dgm:prSet presAssocID="{4CE9265F-F084-40B4-901C-3CEF6D798BA0}" presName="LevelTwoTextNode" presStyleLbl="node4" presStyleIdx="2" presStyleCnt="10">
        <dgm:presLayoutVars>
          <dgm:chPref val="3"/>
        </dgm:presLayoutVars>
      </dgm:prSet>
      <dgm:spPr>
        <a:prstGeom prst="round2SameRect">
          <a:avLst/>
        </a:prstGeom>
      </dgm:spPr>
    </dgm:pt>
    <dgm:pt modelId="{48891775-8713-4FFF-AAC8-A26DFDBDD1E9}" type="pres">
      <dgm:prSet presAssocID="{4CE9265F-F084-40B4-901C-3CEF6D798BA0}" presName="level3hierChild" presStyleCnt="0"/>
      <dgm:spPr/>
    </dgm:pt>
    <dgm:pt modelId="{C98E6C90-563F-44AC-A81C-4EDEA6FCDA25}" type="pres">
      <dgm:prSet presAssocID="{F5110159-03EE-4911-B33A-1B7A58D6CA62}" presName="conn2-1" presStyleLbl="parChTrans1D4" presStyleIdx="3" presStyleCnt="10"/>
      <dgm:spPr/>
    </dgm:pt>
    <dgm:pt modelId="{DC2D592F-B5CB-4843-8678-6B65D1ED4A17}" type="pres">
      <dgm:prSet presAssocID="{F5110159-03EE-4911-B33A-1B7A58D6CA62}" presName="connTx" presStyleLbl="parChTrans1D4" presStyleIdx="3" presStyleCnt="10"/>
      <dgm:spPr/>
    </dgm:pt>
    <dgm:pt modelId="{71C02706-68D9-457F-B79E-3D9EAE30DD3A}" type="pres">
      <dgm:prSet presAssocID="{2B03DA35-892F-4806-9A4A-8D9AEA54381B}" presName="root2" presStyleCnt="0"/>
      <dgm:spPr/>
    </dgm:pt>
    <dgm:pt modelId="{D615415D-4C3C-4DF5-867E-FC5793DEFE62}" type="pres">
      <dgm:prSet presAssocID="{2B03DA35-892F-4806-9A4A-8D9AEA54381B}" presName="LevelTwoTextNode" presStyleLbl="node4" presStyleIdx="3" presStyleCnt="10">
        <dgm:presLayoutVars>
          <dgm:chPref val="3"/>
        </dgm:presLayoutVars>
      </dgm:prSet>
      <dgm:spPr>
        <a:prstGeom prst="round2SameRect">
          <a:avLst/>
        </a:prstGeom>
      </dgm:spPr>
    </dgm:pt>
    <dgm:pt modelId="{55290BA2-F764-413B-B331-41C5AEFA470B}" type="pres">
      <dgm:prSet presAssocID="{2B03DA35-892F-4806-9A4A-8D9AEA54381B}" presName="level3hierChild" presStyleCnt="0"/>
      <dgm:spPr/>
    </dgm:pt>
    <dgm:pt modelId="{8B9A919C-4498-4834-8F25-DDCD2A44A24E}" type="pres">
      <dgm:prSet presAssocID="{A10D07B0-F6EB-4763-A3D3-41BF8BBDCC74}" presName="conn2-1" presStyleLbl="parChTrans1D4" presStyleIdx="4" presStyleCnt="10"/>
      <dgm:spPr/>
    </dgm:pt>
    <dgm:pt modelId="{A6341E92-2882-4F27-A031-41E42D9886D5}" type="pres">
      <dgm:prSet presAssocID="{A10D07B0-F6EB-4763-A3D3-41BF8BBDCC74}" presName="connTx" presStyleLbl="parChTrans1D4" presStyleIdx="4" presStyleCnt="10"/>
      <dgm:spPr/>
    </dgm:pt>
    <dgm:pt modelId="{F4484921-D005-4317-9AF2-35EAB1DB20B9}" type="pres">
      <dgm:prSet presAssocID="{A9C26C88-2AC3-4FB1-A6AB-4031926FBAFE}" presName="root2" presStyleCnt="0"/>
      <dgm:spPr/>
    </dgm:pt>
    <dgm:pt modelId="{D3CB9AF1-AE25-456A-B600-CBE20D02BF2B}" type="pres">
      <dgm:prSet presAssocID="{A9C26C88-2AC3-4FB1-A6AB-4031926FBAFE}" presName="LevelTwoTextNode" presStyleLbl="node4" presStyleIdx="4" presStyleCnt="10">
        <dgm:presLayoutVars>
          <dgm:chPref val="3"/>
        </dgm:presLayoutVars>
      </dgm:prSet>
      <dgm:spPr>
        <a:prstGeom prst="round2SameRect">
          <a:avLst/>
        </a:prstGeom>
      </dgm:spPr>
    </dgm:pt>
    <dgm:pt modelId="{DE400C46-A85B-4740-BE1A-AD8BDE75C508}" type="pres">
      <dgm:prSet presAssocID="{A9C26C88-2AC3-4FB1-A6AB-4031926FBAFE}" presName="level3hierChild" presStyleCnt="0"/>
      <dgm:spPr/>
    </dgm:pt>
    <dgm:pt modelId="{562A78A2-DAEA-4C89-9D14-0253B4CE4350}" type="pres">
      <dgm:prSet presAssocID="{D778487E-9FCF-4105-8304-D76C4C8370BB}" presName="conn2-1" presStyleLbl="parChTrans1D3" presStyleIdx="1" presStyleCnt="2"/>
      <dgm:spPr/>
    </dgm:pt>
    <dgm:pt modelId="{50E68685-D780-4615-B564-4623947E979D}" type="pres">
      <dgm:prSet presAssocID="{D778487E-9FCF-4105-8304-D76C4C8370BB}" presName="connTx" presStyleLbl="parChTrans1D3" presStyleIdx="1" presStyleCnt="2"/>
      <dgm:spPr/>
    </dgm:pt>
    <dgm:pt modelId="{46EBAE05-AFC7-488E-8A6E-DB4009181DB5}" type="pres">
      <dgm:prSet presAssocID="{A4EE9F02-3011-42D2-841E-C49F3E4C4BF6}" presName="root2" presStyleCnt="0"/>
      <dgm:spPr/>
    </dgm:pt>
    <dgm:pt modelId="{1999DB31-C375-41CB-8C6E-ADF21A508796}" type="pres">
      <dgm:prSet presAssocID="{A4EE9F02-3011-42D2-841E-C49F3E4C4BF6}" presName="LevelTwoTextNode" presStyleLbl="node3" presStyleIdx="1" presStyleCnt="2">
        <dgm:presLayoutVars>
          <dgm:chPref val="3"/>
        </dgm:presLayoutVars>
      </dgm:prSet>
      <dgm:spPr>
        <a:prstGeom prst="round2SameRect">
          <a:avLst/>
        </a:prstGeom>
      </dgm:spPr>
    </dgm:pt>
    <dgm:pt modelId="{BEEC211F-20BE-4A78-A103-22C7D618C01E}" type="pres">
      <dgm:prSet presAssocID="{A4EE9F02-3011-42D2-841E-C49F3E4C4BF6}" presName="level3hierChild" presStyleCnt="0"/>
      <dgm:spPr/>
    </dgm:pt>
    <dgm:pt modelId="{5F772245-7FBA-4AD7-84D5-43B662D81BA1}" type="pres">
      <dgm:prSet presAssocID="{BBBFCA77-8E25-4551-922F-E5280B7A094B}" presName="conn2-1" presStyleLbl="parChTrans1D4" presStyleIdx="5" presStyleCnt="10"/>
      <dgm:spPr/>
    </dgm:pt>
    <dgm:pt modelId="{87B1ADD8-F98D-4D13-BE4C-70B0AB6C45D1}" type="pres">
      <dgm:prSet presAssocID="{BBBFCA77-8E25-4551-922F-E5280B7A094B}" presName="connTx" presStyleLbl="parChTrans1D4" presStyleIdx="5" presStyleCnt="10"/>
      <dgm:spPr/>
    </dgm:pt>
    <dgm:pt modelId="{CD1CFDCF-9CD6-4302-8796-A2D16F266353}" type="pres">
      <dgm:prSet presAssocID="{AF1BCE3C-F8A9-4DD0-B21F-E8C2E57FDFD2}" presName="root2" presStyleCnt="0"/>
      <dgm:spPr/>
    </dgm:pt>
    <dgm:pt modelId="{9C9255E6-AE87-4589-B2F3-B7D68A413821}" type="pres">
      <dgm:prSet presAssocID="{AF1BCE3C-F8A9-4DD0-B21F-E8C2E57FDFD2}" presName="LevelTwoTextNode" presStyleLbl="node4" presStyleIdx="5" presStyleCnt="10">
        <dgm:presLayoutVars>
          <dgm:chPref val="3"/>
        </dgm:presLayoutVars>
      </dgm:prSet>
      <dgm:spPr>
        <a:prstGeom prst="round2SameRect">
          <a:avLst/>
        </a:prstGeom>
      </dgm:spPr>
    </dgm:pt>
    <dgm:pt modelId="{99B3B426-9D01-4A90-839F-2008CB4B1992}" type="pres">
      <dgm:prSet presAssocID="{AF1BCE3C-F8A9-4DD0-B21F-E8C2E57FDFD2}" presName="level3hierChild" presStyleCnt="0"/>
      <dgm:spPr/>
    </dgm:pt>
    <dgm:pt modelId="{C18287ED-1777-4AC5-827C-0ED606CE268D}" type="pres">
      <dgm:prSet presAssocID="{248D4141-4D25-4E63-BA2D-4F1790152B75}" presName="conn2-1" presStyleLbl="parChTrans1D4" presStyleIdx="6" presStyleCnt="10"/>
      <dgm:spPr/>
    </dgm:pt>
    <dgm:pt modelId="{F8F2F995-0996-44EC-8247-EBEB8265B426}" type="pres">
      <dgm:prSet presAssocID="{248D4141-4D25-4E63-BA2D-4F1790152B75}" presName="connTx" presStyleLbl="parChTrans1D4" presStyleIdx="6" presStyleCnt="10"/>
      <dgm:spPr/>
    </dgm:pt>
    <dgm:pt modelId="{D43A3E41-EA49-4BC8-BF96-F13AB5096EC8}" type="pres">
      <dgm:prSet presAssocID="{B720F95C-84EA-461B-AF6E-192B98CD2EB1}" presName="root2" presStyleCnt="0"/>
      <dgm:spPr/>
    </dgm:pt>
    <dgm:pt modelId="{5088F007-F528-48C2-9E32-2E6A68AA1C8A}" type="pres">
      <dgm:prSet presAssocID="{B720F95C-84EA-461B-AF6E-192B98CD2EB1}" presName="LevelTwoTextNode" presStyleLbl="node4" presStyleIdx="6" presStyleCnt="10">
        <dgm:presLayoutVars>
          <dgm:chPref val="3"/>
        </dgm:presLayoutVars>
      </dgm:prSet>
      <dgm:spPr>
        <a:prstGeom prst="round2SameRect">
          <a:avLst/>
        </a:prstGeom>
      </dgm:spPr>
    </dgm:pt>
    <dgm:pt modelId="{7600441B-5F32-4D4C-AB84-4E43DADE5C7F}" type="pres">
      <dgm:prSet presAssocID="{B720F95C-84EA-461B-AF6E-192B98CD2EB1}" presName="level3hierChild" presStyleCnt="0"/>
      <dgm:spPr/>
    </dgm:pt>
    <dgm:pt modelId="{8C60A745-BDF8-446E-976B-52AB64B82D6B}" type="pres">
      <dgm:prSet presAssocID="{1A68328D-1E69-4020-B1B4-B3B56447F0B7}" presName="conn2-1" presStyleLbl="parChTrans1D4" presStyleIdx="7" presStyleCnt="10"/>
      <dgm:spPr/>
    </dgm:pt>
    <dgm:pt modelId="{BAB541DF-28B4-460C-9FF6-C3F30293FCC6}" type="pres">
      <dgm:prSet presAssocID="{1A68328D-1E69-4020-B1B4-B3B56447F0B7}" presName="connTx" presStyleLbl="parChTrans1D4" presStyleIdx="7" presStyleCnt="10"/>
      <dgm:spPr/>
    </dgm:pt>
    <dgm:pt modelId="{7B739FAF-59DC-4437-9A56-FED2AFD2BBAA}" type="pres">
      <dgm:prSet presAssocID="{6E8DC7C2-714F-4F6B-A174-1F887CD32284}" presName="root2" presStyleCnt="0"/>
      <dgm:spPr/>
    </dgm:pt>
    <dgm:pt modelId="{3B73115B-C25A-4163-B089-7B5B8446711A}" type="pres">
      <dgm:prSet presAssocID="{6E8DC7C2-714F-4F6B-A174-1F887CD32284}" presName="LevelTwoTextNode" presStyleLbl="node4" presStyleIdx="7" presStyleCnt="10">
        <dgm:presLayoutVars>
          <dgm:chPref val="3"/>
        </dgm:presLayoutVars>
      </dgm:prSet>
      <dgm:spPr>
        <a:prstGeom prst="round2SameRect">
          <a:avLst/>
        </a:prstGeom>
      </dgm:spPr>
    </dgm:pt>
    <dgm:pt modelId="{317BEC9B-6F57-42AD-8DE5-EAD37B4FD89B}" type="pres">
      <dgm:prSet presAssocID="{6E8DC7C2-714F-4F6B-A174-1F887CD32284}" presName="level3hierChild" presStyleCnt="0"/>
      <dgm:spPr/>
    </dgm:pt>
    <dgm:pt modelId="{67DF3A73-68D6-4782-A000-A7BEC8929227}" type="pres">
      <dgm:prSet presAssocID="{A407E1A1-83D8-49C7-A0EA-8B814E3AA2C0}" presName="conn2-1" presStyleLbl="parChTrans1D4" presStyleIdx="8" presStyleCnt="10"/>
      <dgm:spPr/>
    </dgm:pt>
    <dgm:pt modelId="{079CA491-F18A-405E-8D98-6E518914BB43}" type="pres">
      <dgm:prSet presAssocID="{A407E1A1-83D8-49C7-A0EA-8B814E3AA2C0}" presName="connTx" presStyleLbl="parChTrans1D4" presStyleIdx="8" presStyleCnt="10"/>
      <dgm:spPr/>
    </dgm:pt>
    <dgm:pt modelId="{4EB04048-02D5-4133-9723-B078CB7E567B}" type="pres">
      <dgm:prSet presAssocID="{19CA0806-3373-4094-8407-C0FE7416470A}" presName="root2" presStyleCnt="0"/>
      <dgm:spPr/>
    </dgm:pt>
    <dgm:pt modelId="{E25761DA-4F8F-4FFE-957E-29C8D35D04EA}" type="pres">
      <dgm:prSet presAssocID="{19CA0806-3373-4094-8407-C0FE7416470A}" presName="LevelTwoTextNode" presStyleLbl="node4" presStyleIdx="8" presStyleCnt="10">
        <dgm:presLayoutVars>
          <dgm:chPref val="3"/>
        </dgm:presLayoutVars>
      </dgm:prSet>
      <dgm:spPr>
        <a:prstGeom prst="round2SameRect">
          <a:avLst/>
        </a:prstGeom>
      </dgm:spPr>
    </dgm:pt>
    <dgm:pt modelId="{1AFCCF9D-8D47-4542-8D81-E31D847F3E84}" type="pres">
      <dgm:prSet presAssocID="{19CA0806-3373-4094-8407-C0FE7416470A}" presName="level3hierChild" presStyleCnt="0"/>
      <dgm:spPr/>
    </dgm:pt>
    <dgm:pt modelId="{0DE97F09-D872-405E-9676-4BD7641E4974}" type="pres">
      <dgm:prSet presAssocID="{FAB06E1D-7B99-4F93-A121-9D5624A56675}" presName="conn2-1" presStyleLbl="parChTrans1D4" presStyleIdx="9" presStyleCnt="10"/>
      <dgm:spPr/>
    </dgm:pt>
    <dgm:pt modelId="{DF1B9F33-C148-4541-8F27-C8F7E4C6E37C}" type="pres">
      <dgm:prSet presAssocID="{FAB06E1D-7B99-4F93-A121-9D5624A56675}" presName="connTx" presStyleLbl="parChTrans1D4" presStyleIdx="9" presStyleCnt="10"/>
      <dgm:spPr/>
    </dgm:pt>
    <dgm:pt modelId="{CB09705F-7AA1-4E6C-A34E-AC67528A1774}" type="pres">
      <dgm:prSet presAssocID="{F2978FB6-D25D-46AD-AC14-23F0B23D8CA7}" presName="root2" presStyleCnt="0"/>
      <dgm:spPr/>
    </dgm:pt>
    <dgm:pt modelId="{F9186885-784E-4F66-A715-6BFF5E7DA7AB}" type="pres">
      <dgm:prSet presAssocID="{F2978FB6-D25D-46AD-AC14-23F0B23D8CA7}" presName="LevelTwoTextNode" presStyleLbl="node4" presStyleIdx="9" presStyleCnt="10">
        <dgm:presLayoutVars>
          <dgm:chPref val="3"/>
        </dgm:presLayoutVars>
      </dgm:prSet>
      <dgm:spPr>
        <a:prstGeom prst="round2SameRect">
          <a:avLst/>
        </a:prstGeom>
      </dgm:spPr>
    </dgm:pt>
    <dgm:pt modelId="{0817625A-AAFA-4A22-B676-111CA7901688}" type="pres">
      <dgm:prSet presAssocID="{F2978FB6-D25D-46AD-AC14-23F0B23D8CA7}" presName="level3hierChild" presStyleCnt="0"/>
      <dgm:spPr/>
    </dgm:pt>
  </dgm:ptLst>
  <dgm:cxnLst>
    <dgm:cxn modelId="{4702E505-25E2-430C-829C-5E88F3DF409F}" type="presOf" srcId="{8D844445-7CC2-4546-B8D0-55CFAAFE764D}" destId="{E16728EF-4D18-4CD4-B6F6-D58360B55EE0}" srcOrd="0" destOrd="0" presId="urn:microsoft.com/office/officeart/2008/layout/HorizontalMultiLevelHierarchy"/>
    <dgm:cxn modelId="{E88A2909-0EB9-41BE-AF8A-82392924EE9B}" type="presOf" srcId="{A10D07B0-F6EB-4763-A3D3-41BF8BBDCC74}" destId="{8B9A919C-4498-4834-8F25-DDCD2A44A24E}" srcOrd="0" destOrd="0" presId="urn:microsoft.com/office/officeart/2008/layout/HorizontalMultiLevelHierarchy"/>
    <dgm:cxn modelId="{F087C80B-F59D-45D4-97AA-D1D36EEB3CD0}" srcId="{1A521EC1-E594-4CEF-8230-5220EE0B0246}" destId="{4CE9265F-F084-40B4-901C-3CEF6D798BA0}" srcOrd="0" destOrd="0" parTransId="{BE062400-283A-4FE2-BD93-1ED1BF8DA552}" sibTransId="{0B592589-E0E0-402B-B5B5-CC665B40EBC5}"/>
    <dgm:cxn modelId="{782DE60D-F4FD-4866-8CA0-624B13E7D7F5}" type="presOf" srcId="{19CA0806-3373-4094-8407-C0FE7416470A}" destId="{E25761DA-4F8F-4FFE-957E-29C8D35D04EA}" srcOrd="0" destOrd="0" presId="urn:microsoft.com/office/officeart/2008/layout/HorizontalMultiLevelHierarchy"/>
    <dgm:cxn modelId="{C8BB0C0E-8857-4309-8AAF-12BC8455FA01}" srcId="{FB6EEB53-3E43-4231-8C7E-BD61D2E4D9AB}" destId="{633DF5A5-D699-479A-ACD1-09794AC23995}" srcOrd="0" destOrd="0" parTransId="{8D844445-7CC2-4546-B8D0-55CFAAFE764D}" sibTransId="{514AAFE1-B166-4224-9AF9-047A664D615B}"/>
    <dgm:cxn modelId="{160B7B14-DC4E-442F-BF2F-673FFCB79C17}" srcId="{FB6EEB53-3E43-4231-8C7E-BD61D2E4D9AB}" destId="{BD6C0E2D-6CC3-4E1C-9AFC-4324B07B38BA}" srcOrd="1" destOrd="0" parTransId="{EE678DF8-3719-4317-BA4E-F0ED3E9F6159}" sibTransId="{49693869-38F2-4FC2-8B9C-7A002E62E9B4}"/>
    <dgm:cxn modelId="{1FE71118-2213-4762-B38C-5A4AFB54FDC9}" type="presOf" srcId="{6089D46B-326F-406A-B1AF-15050D58DFE1}" destId="{E1AEEADF-5A3D-48FD-ADA0-F0D8E35C4C65}" srcOrd="0" destOrd="0" presId="urn:microsoft.com/office/officeart/2008/layout/HorizontalMultiLevelHierarchy"/>
    <dgm:cxn modelId="{9D017E18-E80B-4708-B2D5-1A33D4E10463}" type="presOf" srcId="{BE062400-283A-4FE2-BD93-1ED1BF8DA552}" destId="{3C885218-E6E0-49F9-82FF-A2D119B0B42F}" srcOrd="1" destOrd="0" presId="urn:microsoft.com/office/officeart/2008/layout/HorizontalMultiLevelHierarchy"/>
    <dgm:cxn modelId="{0802AB1A-636F-43E1-854E-E5C489DE0AE7}" srcId="{FA3403AA-4464-447F-B92F-7B1A9C957436}" destId="{4E607886-9031-4AC7-A8B3-E1E87F35E40B}" srcOrd="0" destOrd="0" parTransId="{D67F212D-6BB5-4FFD-A5FF-FDE6D63CE36E}" sibTransId="{36D31471-C6AB-4677-A251-2EA35AA51363}"/>
    <dgm:cxn modelId="{3ECBAF1A-EAFC-4928-A367-1890D349CCC9}" type="presOf" srcId="{EE678DF8-3719-4317-BA4E-F0ED3E9F6159}" destId="{C98760A3-9DCE-4417-97FB-7DF7B587D917}" srcOrd="1" destOrd="0" presId="urn:microsoft.com/office/officeart/2008/layout/HorizontalMultiLevelHierarchy"/>
    <dgm:cxn modelId="{1FCB6F20-844A-48F4-8880-A1E299366FBA}" type="presOf" srcId="{D778487E-9FCF-4105-8304-D76C4C8370BB}" destId="{562A78A2-DAEA-4C89-9D14-0253B4CE4350}" srcOrd="0" destOrd="0" presId="urn:microsoft.com/office/officeart/2008/layout/HorizontalMultiLevelHierarchy"/>
    <dgm:cxn modelId="{95F9D123-E84F-4EE4-AE9E-99C2125DBB10}" type="presOf" srcId="{4CE9265F-F084-40B4-901C-3CEF6D798BA0}" destId="{56A7909E-6CDC-4026-B2F9-A0D38F044A97}" srcOrd="0" destOrd="0" presId="urn:microsoft.com/office/officeart/2008/layout/HorizontalMultiLevelHierarchy"/>
    <dgm:cxn modelId="{65449524-3E90-4A46-A7DA-49FB56CC4385}" type="presOf" srcId="{BE062400-283A-4FE2-BD93-1ED1BF8DA552}" destId="{AB5C9D4E-2D7A-41B0-BBEB-2E7F7ED70F84}" srcOrd="0" destOrd="0" presId="urn:microsoft.com/office/officeart/2008/layout/HorizontalMultiLevelHierarchy"/>
    <dgm:cxn modelId="{AB972A26-7756-4C43-AAF0-163BA4BE0FE9}" srcId="{632DD358-E478-448E-9007-C76A71D63438}" destId="{FB6EEB53-3E43-4231-8C7E-BD61D2E4D9AB}" srcOrd="0" destOrd="0" parTransId="{D2D5737A-647B-4096-B35F-CFD4D94765E8}" sibTransId="{0491461F-4366-4E95-9928-7D67540FBBD6}"/>
    <dgm:cxn modelId="{ED617B26-4E1C-4DEE-B9D9-FD08C1F456DA}" type="presOf" srcId="{A10D07B0-F6EB-4763-A3D3-41BF8BBDCC74}" destId="{A6341E92-2882-4F27-A031-41E42D9886D5}" srcOrd="1" destOrd="0" presId="urn:microsoft.com/office/officeart/2008/layout/HorizontalMultiLevelHierarchy"/>
    <dgm:cxn modelId="{F5A0612B-7CA9-4AED-88FF-D0EC83BC8F8E}" type="presOf" srcId="{6E8DC7C2-714F-4F6B-A174-1F887CD32284}" destId="{3B73115B-C25A-4163-B089-7B5B8446711A}" srcOrd="0" destOrd="0" presId="urn:microsoft.com/office/officeart/2008/layout/HorizontalMultiLevelHierarchy"/>
    <dgm:cxn modelId="{800CEF2D-5954-4F6D-AD77-C08081C0BCA6}" type="presOf" srcId="{6089D46B-326F-406A-B1AF-15050D58DFE1}" destId="{D54655A7-8C9A-47E8-A530-469EBA4724B1}" srcOrd="1" destOrd="0" presId="urn:microsoft.com/office/officeart/2008/layout/HorizontalMultiLevelHierarchy"/>
    <dgm:cxn modelId="{6907F12D-BFBF-4159-A004-5F6E2F7DC42E}" type="presOf" srcId="{BBBFCA77-8E25-4551-922F-E5280B7A094B}" destId="{5F772245-7FBA-4AD7-84D5-43B662D81BA1}" srcOrd="0" destOrd="0" presId="urn:microsoft.com/office/officeart/2008/layout/HorizontalMultiLevelHierarchy"/>
    <dgm:cxn modelId="{FD021E31-8F6B-45B3-94D7-8BF24044667C}" srcId="{1A521EC1-E594-4CEF-8230-5220EE0B0246}" destId="{2B03DA35-892F-4806-9A4A-8D9AEA54381B}" srcOrd="1" destOrd="0" parTransId="{F5110159-03EE-4911-B33A-1B7A58D6CA62}" sibTransId="{3FD6F6C8-4439-4B2C-BA8C-2B225007B08D}"/>
    <dgm:cxn modelId="{0DA31932-864D-4402-A0F0-509066887E3C}" type="presOf" srcId="{EE678DF8-3719-4317-BA4E-F0ED3E9F6159}" destId="{C43576A4-0408-4E38-A246-6AB7E93F368F}" srcOrd="0" destOrd="0" presId="urn:microsoft.com/office/officeart/2008/layout/HorizontalMultiLevelHierarchy"/>
    <dgm:cxn modelId="{72C8BB3D-86F4-4BB4-913D-83CEE1E0ACDB}" srcId="{B720F95C-84EA-461B-AF6E-192B98CD2EB1}" destId="{6E8DC7C2-714F-4F6B-A174-1F887CD32284}" srcOrd="0" destOrd="0" parTransId="{1A68328D-1E69-4020-B1B4-B3B56447F0B7}" sibTransId="{11FE526B-77E7-4887-9411-712F023A5A10}"/>
    <dgm:cxn modelId="{84352B3E-C75D-4390-B5D7-6AA2112181C4}" type="presOf" srcId="{FAB06E1D-7B99-4F93-A121-9D5624A56675}" destId="{0DE97F09-D872-405E-9676-4BD7641E4974}" srcOrd="0" destOrd="0" presId="urn:microsoft.com/office/officeart/2008/layout/HorizontalMultiLevelHierarchy"/>
    <dgm:cxn modelId="{E44C2B5D-9E3B-46F0-B868-0D5E00941F65}" type="presOf" srcId="{D778487E-9FCF-4105-8304-D76C4C8370BB}" destId="{50E68685-D780-4615-B564-4623947E979D}" srcOrd="1" destOrd="0" presId="urn:microsoft.com/office/officeart/2008/layout/HorizontalMultiLevelHierarchy"/>
    <dgm:cxn modelId="{2F0F835E-5D85-45B4-83B2-3A3C60CA2E80}" type="presOf" srcId="{A407E1A1-83D8-49C7-A0EA-8B814E3AA2C0}" destId="{67DF3A73-68D6-4782-A000-A7BEC8929227}" srcOrd="0" destOrd="0" presId="urn:microsoft.com/office/officeart/2008/layout/HorizontalMultiLevelHierarchy"/>
    <dgm:cxn modelId="{7D235960-486D-42D5-9F36-EEF0BBE90148}" type="presOf" srcId="{D67F212D-6BB5-4FFD-A5FF-FDE6D63CE36E}" destId="{58F66BC9-45EA-4CDD-ACFB-D4E91B1FDF2B}" srcOrd="0" destOrd="0" presId="urn:microsoft.com/office/officeart/2008/layout/HorizontalMultiLevelHierarchy"/>
    <dgm:cxn modelId="{2A93B842-B380-480F-973D-B4B9DF77DC16}" srcId="{BD6C0E2D-6CC3-4E1C-9AFC-4324B07B38BA}" destId="{A4EE9F02-3011-42D2-841E-C49F3E4C4BF6}" srcOrd="1" destOrd="0" parTransId="{D778487E-9FCF-4105-8304-D76C4C8370BB}" sibTransId="{2E8DEEC5-2F0E-432A-8615-3AB1B720D3D6}"/>
    <dgm:cxn modelId="{428FB244-95E4-4FB4-8865-E60C3B797957}" srcId="{1A521EC1-E594-4CEF-8230-5220EE0B0246}" destId="{A9C26C88-2AC3-4FB1-A6AB-4031926FBAFE}" srcOrd="2" destOrd="0" parTransId="{A10D07B0-F6EB-4763-A3D3-41BF8BBDCC74}" sibTransId="{F48843E1-7F31-4420-AB24-3058B076C49E}"/>
    <dgm:cxn modelId="{5B62384B-15C3-4E2C-96F8-40CC1ADECBB6}" srcId="{A4EE9F02-3011-42D2-841E-C49F3E4C4BF6}" destId="{B720F95C-84EA-461B-AF6E-192B98CD2EB1}" srcOrd="1" destOrd="0" parTransId="{248D4141-4D25-4E63-BA2D-4F1790152B75}" sibTransId="{A85D0004-706E-4D8F-91AC-CB0FE053309A}"/>
    <dgm:cxn modelId="{F9AC314E-EBFC-4A74-AF43-CB982470E1E9}" type="presOf" srcId="{F2978FB6-D25D-46AD-AC14-23F0B23D8CA7}" destId="{F9186885-784E-4F66-A715-6BFF5E7DA7AB}" srcOrd="0" destOrd="0" presId="urn:microsoft.com/office/officeart/2008/layout/HorizontalMultiLevelHierarchy"/>
    <dgm:cxn modelId="{D7DA9874-A2DF-404F-9EC3-2965110776E3}" type="presOf" srcId="{1A68328D-1E69-4020-B1B4-B3B56447F0B7}" destId="{8C60A745-BDF8-446E-976B-52AB64B82D6B}" srcOrd="0" destOrd="0" presId="urn:microsoft.com/office/officeart/2008/layout/HorizontalMultiLevelHierarchy"/>
    <dgm:cxn modelId="{C2701157-D197-41BB-AF91-EC836DF6C0CD}" type="presOf" srcId="{4E607886-9031-4AC7-A8B3-E1E87F35E40B}" destId="{7CE88F4F-D9E4-4C9E-8440-35BFD5155321}" srcOrd="0" destOrd="0" presId="urn:microsoft.com/office/officeart/2008/layout/HorizontalMultiLevelHierarchy"/>
    <dgm:cxn modelId="{C3163D59-40E5-4653-8834-6523847996A3}" srcId="{B720F95C-84EA-461B-AF6E-192B98CD2EB1}" destId="{F2978FB6-D25D-46AD-AC14-23F0B23D8CA7}" srcOrd="2" destOrd="0" parTransId="{FAB06E1D-7B99-4F93-A121-9D5624A56675}" sibTransId="{D2E4D51A-94A3-48DF-A786-6B0F083BC75A}"/>
    <dgm:cxn modelId="{ED4EF17B-E204-4FCD-BC11-CD30D4184DDA}" type="presOf" srcId="{FB6EEB53-3E43-4231-8C7E-BD61D2E4D9AB}" destId="{6FE3065E-014D-4EB9-B9A4-9F3F4AACE8E2}" srcOrd="0" destOrd="0" presId="urn:microsoft.com/office/officeart/2008/layout/HorizontalMultiLevelHierarchy"/>
    <dgm:cxn modelId="{AE029A7C-BD50-4BED-94B6-0329EA6CE215}" type="presOf" srcId="{A4EE9F02-3011-42D2-841E-C49F3E4C4BF6}" destId="{1999DB31-C375-41CB-8C6E-ADF21A508796}" srcOrd="0" destOrd="0" presId="urn:microsoft.com/office/officeart/2008/layout/HorizontalMultiLevelHierarchy"/>
    <dgm:cxn modelId="{AA44867E-8341-42CC-AB21-204B75B18590}" type="presOf" srcId="{B720F95C-84EA-461B-AF6E-192B98CD2EB1}" destId="{5088F007-F528-48C2-9E32-2E6A68AA1C8A}" srcOrd="0" destOrd="0" presId="urn:microsoft.com/office/officeart/2008/layout/HorizontalMultiLevelHierarchy"/>
    <dgm:cxn modelId="{0A920482-3182-4584-8429-72A9494A64FD}" type="presOf" srcId="{248D4141-4D25-4E63-BA2D-4F1790152B75}" destId="{C18287ED-1777-4AC5-827C-0ED606CE268D}" srcOrd="0" destOrd="0" presId="urn:microsoft.com/office/officeart/2008/layout/HorizontalMultiLevelHierarchy"/>
    <dgm:cxn modelId="{31583B83-AE80-4D27-8E75-248D19D76F56}" srcId="{BD6C0E2D-6CC3-4E1C-9AFC-4324B07B38BA}" destId="{FA3403AA-4464-447F-B92F-7B1A9C957436}" srcOrd="0" destOrd="0" parTransId="{6089D46B-326F-406A-B1AF-15050D58DFE1}" sibTransId="{A7AC549D-DE48-4B3E-8861-F35CC41626D1}"/>
    <dgm:cxn modelId="{21C6E583-66E8-41F0-A9D0-AE9919E8D4C2}" type="presOf" srcId="{F5110159-03EE-4911-B33A-1B7A58D6CA62}" destId="{C98E6C90-563F-44AC-A81C-4EDEA6FCDA25}" srcOrd="0" destOrd="0" presId="urn:microsoft.com/office/officeart/2008/layout/HorizontalMultiLevelHierarchy"/>
    <dgm:cxn modelId="{8314228B-1B7E-438F-80BA-46EE1770D3F9}" type="presOf" srcId="{C6A2BC3D-E2B5-4415-B2D6-CCBA0717FBDF}" destId="{AF367A7C-760A-42C1-83A6-AF59F10680FF}" srcOrd="0" destOrd="0" presId="urn:microsoft.com/office/officeart/2008/layout/HorizontalMultiLevelHierarchy"/>
    <dgm:cxn modelId="{31511994-49B6-49BB-AF88-25649C697A93}" type="presOf" srcId="{8D844445-7CC2-4546-B8D0-55CFAAFE764D}" destId="{2F3634A0-BEA4-423B-A9F2-73126E2B0CD8}" srcOrd="1" destOrd="0" presId="urn:microsoft.com/office/officeart/2008/layout/HorizontalMultiLevelHierarchy"/>
    <dgm:cxn modelId="{3B97CD94-A12D-4E71-9BD6-3D8EEF160C83}" type="presOf" srcId="{1A521EC1-E594-4CEF-8230-5220EE0B0246}" destId="{E7CD9612-FA34-477E-9F9F-A76AC3E42448}" srcOrd="0" destOrd="0" presId="urn:microsoft.com/office/officeart/2008/layout/HorizontalMultiLevelHierarchy"/>
    <dgm:cxn modelId="{52120B99-5DF3-4315-8ED5-F568C7EFE478}" type="presOf" srcId="{2B03DA35-892F-4806-9A4A-8D9AEA54381B}" destId="{D615415D-4C3C-4DF5-867E-FC5793DEFE62}" srcOrd="0" destOrd="0" presId="urn:microsoft.com/office/officeart/2008/layout/HorizontalMultiLevelHierarchy"/>
    <dgm:cxn modelId="{2525E5A9-F5C6-4A59-9376-43A556E91E72}" type="presOf" srcId="{A9C26C88-2AC3-4FB1-A6AB-4031926FBAFE}" destId="{D3CB9AF1-AE25-456A-B600-CBE20D02BF2B}" srcOrd="0" destOrd="0" presId="urn:microsoft.com/office/officeart/2008/layout/HorizontalMultiLevelHierarchy"/>
    <dgm:cxn modelId="{E32F6DAF-5520-4574-B55F-3DD4C608AB50}" type="presOf" srcId="{D67F212D-6BB5-4FFD-A5FF-FDE6D63CE36E}" destId="{BCC63723-E8F8-470E-8194-940770A3905B}" srcOrd="1" destOrd="0" presId="urn:microsoft.com/office/officeart/2008/layout/HorizontalMultiLevelHierarchy"/>
    <dgm:cxn modelId="{756B51B0-8E5C-4A4A-B896-657D1272EC85}" srcId="{B720F95C-84EA-461B-AF6E-192B98CD2EB1}" destId="{19CA0806-3373-4094-8407-C0FE7416470A}" srcOrd="1" destOrd="0" parTransId="{A407E1A1-83D8-49C7-A0EA-8B814E3AA2C0}" sibTransId="{7B95AF76-6DC0-402E-93C0-179DB538C143}"/>
    <dgm:cxn modelId="{2E85FFB2-9F13-406B-BC4E-1142DC271906}" type="presOf" srcId="{A407E1A1-83D8-49C7-A0EA-8B814E3AA2C0}" destId="{079CA491-F18A-405E-8D98-6E518914BB43}" srcOrd="1" destOrd="0" presId="urn:microsoft.com/office/officeart/2008/layout/HorizontalMultiLevelHierarchy"/>
    <dgm:cxn modelId="{C2C9FEB7-9D8E-4F84-9DAD-C00F4DA18B17}" type="presOf" srcId="{BD6C0E2D-6CC3-4E1C-9AFC-4324B07B38BA}" destId="{FA5747E2-7F39-496E-AEF7-EA563FB056DE}" srcOrd="0" destOrd="0" presId="urn:microsoft.com/office/officeart/2008/layout/HorizontalMultiLevelHierarchy"/>
    <dgm:cxn modelId="{1B5804BF-256A-4F45-8E23-ABC23A509F6A}" type="presOf" srcId="{1A68328D-1E69-4020-B1B4-B3B56447F0B7}" destId="{BAB541DF-28B4-460C-9FF6-C3F30293FCC6}" srcOrd="1" destOrd="0" presId="urn:microsoft.com/office/officeart/2008/layout/HorizontalMultiLevelHierarchy"/>
    <dgm:cxn modelId="{0AA0A9BF-3CAF-45C9-9838-E0BFF9434F76}" type="presOf" srcId="{F5110159-03EE-4911-B33A-1B7A58D6CA62}" destId="{DC2D592F-B5CB-4843-8678-6B65D1ED4A17}" srcOrd="1" destOrd="0" presId="urn:microsoft.com/office/officeart/2008/layout/HorizontalMultiLevelHierarchy"/>
    <dgm:cxn modelId="{A213B7CE-ACF1-4393-BF1C-1DC09C9D945B}" type="presOf" srcId="{C6A2BC3D-E2B5-4415-B2D6-CCBA0717FBDF}" destId="{27E37BD4-E4D2-45FD-A150-B421394D7BBC}" srcOrd="1" destOrd="0" presId="urn:microsoft.com/office/officeart/2008/layout/HorizontalMultiLevelHierarchy"/>
    <dgm:cxn modelId="{59A6E3D1-F8DA-4569-9FA8-03BD6814144D}" type="presOf" srcId="{248D4141-4D25-4E63-BA2D-4F1790152B75}" destId="{F8F2F995-0996-44EC-8247-EBEB8265B426}" srcOrd="1" destOrd="0" presId="urn:microsoft.com/office/officeart/2008/layout/HorizontalMultiLevelHierarchy"/>
    <dgm:cxn modelId="{E661F2D1-4494-417C-B1ED-A52941EB8248}" srcId="{FA3403AA-4464-447F-B92F-7B1A9C957436}" destId="{1A521EC1-E594-4CEF-8230-5220EE0B0246}" srcOrd="1" destOrd="0" parTransId="{C6A2BC3D-E2B5-4415-B2D6-CCBA0717FBDF}" sibTransId="{EDABDF01-E384-4C3F-9466-5C25BA412410}"/>
    <dgm:cxn modelId="{89D701D2-D5DA-48A1-BB32-419CCB05DF6D}" srcId="{A4EE9F02-3011-42D2-841E-C49F3E4C4BF6}" destId="{AF1BCE3C-F8A9-4DD0-B21F-E8C2E57FDFD2}" srcOrd="0" destOrd="0" parTransId="{BBBFCA77-8E25-4551-922F-E5280B7A094B}" sibTransId="{CF570203-8A74-4BF2-9F2E-91B3C20272C4}"/>
    <dgm:cxn modelId="{3E0E04D4-DBA2-4DBE-B9A5-B9D0B8FBB354}" type="presOf" srcId="{FA3403AA-4464-447F-B92F-7B1A9C957436}" destId="{647BEBCF-5FA1-46F2-9301-89C740BFD864}" srcOrd="0" destOrd="0" presId="urn:microsoft.com/office/officeart/2008/layout/HorizontalMultiLevelHierarchy"/>
    <dgm:cxn modelId="{100688DF-C367-4779-8588-A61A9E978A15}" type="presOf" srcId="{AF1BCE3C-F8A9-4DD0-B21F-E8C2E57FDFD2}" destId="{9C9255E6-AE87-4589-B2F3-B7D68A413821}" srcOrd="0" destOrd="0" presId="urn:microsoft.com/office/officeart/2008/layout/HorizontalMultiLevelHierarchy"/>
    <dgm:cxn modelId="{DAF80CE8-5DA7-472E-8456-98EE5EF28273}" type="presOf" srcId="{632DD358-E478-448E-9007-C76A71D63438}" destId="{9774F97F-0DAD-4B09-97F2-376797D9CFF4}" srcOrd="0" destOrd="0" presId="urn:microsoft.com/office/officeart/2008/layout/HorizontalMultiLevelHierarchy"/>
    <dgm:cxn modelId="{A44AEDEB-1C69-402A-B859-D9801A6EA65B}" type="presOf" srcId="{633DF5A5-D699-479A-ACD1-09794AC23995}" destId="{17C71BB0-EE9D-4ECD-8B18-A72DBC05F0CE}" srcOrd="0" destOrd="0" presId="urn:microsoft.com/office/officeart/2008/layout/HorizontalMultiLevelHierarchy"/>
    <dgm:cxn modelId="{4A6D2AF5-0387-43E8-85D1-09A720DEFD59}" type="presOf" srcId="{BBBFCA77-8E25-4551-922F-E5280B7A094B}" destId="{87B1ADD8-F98D-4D13-BE4C-70B0AB6C45D1}" srcOrd="1" destOrd="0" presId="urn:microsoft.com/office/officeart/2008/layout/HorizontalMultiLevelHierarchy"/>
    <dgm:cxn modelId="{543251F5-4DC7-43BB-A36A-BD77BBA95F9C}" type="presOf" srcId="{FAB06E1D-7B99-4F93-A121-9D5624A56675}" destId="{DF1B9F33-C148-4541-8F27-C8F7E4C6E37C}" srcOrd="1" destOrd="0" presId="urn:microsoft.com/office/officeart/2008/layout/HorizontalMultiLevelHierarchy"/>
    <dgm:cxn modelId="{49A51C6A-F8D8-449F-B88B-66AECC7610DD}" type="presParOf" srcId="{9774F97F-0DAD-4B09-97F2-376797D9CFF4}" destId="{B70CE45F-002A-463B-A1D1-E34A588650EA}" srcOrd="0" destOrd="0" presId="urn:microsoft.com/office/officeart/2008/layout/HorizontalMultiLevelHierarchy"/>
    <dgm:cxn modelId="{28983797-D9FD-47F9-9387-740F505A1B54}" type="presParOf" srcId="{B70CE45F-002A-463B-A1D1-E34A588650EA}" destId="{6FE3065E-014D-4EB9-B9A4-9F3F4AACE8E2}" srcOrd="0" destOrd="0" presId="urn:microsoft.com/office/officeart/2008/layout/HorizontalMultiLevelHierarchy"/>
    <dgm:cxn modelId="{249561EF-43D4-4A3E-A2BD-14A12A5A789D}" type="presParOf" srcId="{B70CE45F-002A-463B-A1D1-E34A588650EA}" destId="{8A2B79F4-8A97-4127-AD17-31649953553F}" srcOrd="1" destOrd="0" presId="urn:microsoft.com/office/officeart/2008/layout/HorizontalMultiLevelHierarchy"/>
    <dgm:cxn modelId="{F5525A75-1BED-4C0F-8800-16E1A58F0271}" type="presParOf" srcId="{8A2B79F4-8A97-4127-AD17-31649953553F}" destId="{E16728EF-4D18-4CD4-B6F6-D58360B55EE0}" srcOrd="0" destOrd="0" presId="urn:microsoft.com/office/officeart/2008/layout/HorizontalMultiLevelHierarchy"/>
    <dgm:cxn modelId="{1EC09B62-989B-450F-8922-DD7687F7C18E}" type="presParOf" srcId="{E16728EF-4D18-4CD4-B6F6-D58360B55EE0}" destId="{2F3634A0-BEA4-423B-A9F2-73126E2B0CD8}" srcOrd="0" destOrd="0" presId="urn:microsoft.com/office/officeart/2008/layout/HorizontalMultiLevelHierarchy"/>
    <dgm:cxn modelId="{C24B495D-1EC1-4A0D-8E92-6F524BF31F61}" type="presParOf" srcId="{8A2B79F4-8A97-4127-AD17-31649953553F}" destId="{281235CA-1B56-4851-B05B-6E639BD1447A}" srcOrd="1" destOrd="0" presId="urn:microsoft.com/office/officeart/2008/layout/HorizontalMultiLevelHierarchy"/>
    <dgm:cxn modelId="{385B78A5-D659-4349-AE41-357395A53154}" type="presParOf" srcId="{281235CA-1B56-4851-B05B-6E639BD1447A}" destId="{17C71BB0-EE9D-4ECD-8B18-A72DBC05F0CE}" srcOrd="0" destOrd="0" presId="urn:microsoft.com/office/officeart/2008/layout/HorizontalMultiLevelHierarchy"/>
    <dgm:cxn modelId="{A5ECE05F-27A1-4CF9-BE8A-91A6D8941B1A}" type="presParOf" srcId="{281235CA-1B56-4851-B05B-6E639BD1447A}" destId="{29BBA98A-89D7-4318-9E51-3B528FE1D4EA}" srcOrd="1" destOrd="0" presId="urn:microsoft.com/office/officeart/2008/layout/HorizontalMultiLevelHierarchy"/>
    <dgm:cxn modelId="{22A458AB-D293-4945-A3C4-0420DCD7A474}" type="presParOf" srcId="{8A2B79F4-8A97-4127-AD17-31649953553F}" destId="{C43576A4-0408-4E38-A246-6AB7E93F368F}" srcOrd="2" destOrd="0" presId="urn:microsoft.com/office/officeart/2008/layout/HorizontalMultiLevelHierarchy"/>
    <dgm:cxn modelId="{04E9A3BB-21ED-41F3-8D91-C01CF6648692}" type="presParOf" srcId="{C43576A4-0408-4E38-A246-6AB7E93F368F}" destId="{C98760A3-9DCE-4417-97FB-7DF7B587D917}" srcOrd="0" destOrd="0" presId="urn:microsoft.com/office/officeart/2008/layout/HorizontalMultiLevelHierarchy"/>
    <dgm:cxn modelId="{AA721391-0368-4335-8BAB-2067AAE13447}" type="presParOf" srcId="{8A2B79F4-8A97-4127-AD17-31649953553F}" destId="{65FF1A54-B676-4B52-8C20-1E8A634FC0F4}" srcOrd="3" destOrd="0" presId="urn:microsoft.com/office/officeart/2008/layout/HorizontalMultiLevelHierarchy"/>
    <dgm:cxn modelId="{51201C86-DD36-4AD1-9159-482B4267FF59}" type="presParOf" srcId="{65FF1A54-B676-4B52-8C20-1E8A634FC0F4}" destId="{FA5747E2-7F39-496E-AEF7-EA563FB056DE}" srcOrd="0" destOrd="0" presId="urn:microsoft.com/office/officeart/2008/layout/HorizontalMultiLevelHierarchy"/>
    <dgm:cxn modelId="{D1F4922A-A6DE-453D-B079-DC9696EF017C}" type="presParOf" srcId="{65FF1A54-B676-4B52-8C20-1E8A634FC0F4}" destId="{3CCC0D93-A57B-49E5-9269-D4EDDA4C7B32}" srcOrd="1" destOrd="0" presId="urn:microsoft.com/office/officeart/2008/layout/HorizontalMultiLevelHierarchy"/>
    <dgm:cxn modelId="{6411AD04-CF1A-4FD5-A284-8F4FE397D722}" type="presParOf" srcId="{3CCC0D93-A57B-49E5-9269-D4EDDA4C7B32}" destId="{E1AEEADF-5A3D-48FD-ADA0-F0D8E35C4C65}" srcOrd="0" destOrd="0" presId="urn:microsoft.com/office/officeart/2008/layout/HorizontalMultiLevelHierarchy"/>
    <dgm:cxn modelId="{397B1799-6601-45E1-A9CD-A098F96E53EF}" type="presParOf" srcId="{E1AEEADF-5A3D-48FD-ADA0-F0D8E35C4C65}" destId="{D54655A7-8C9A-47E8-A530-469EBA4724B1}" srcOrd="0" destOrd="0" presId="urn:microsoft.com/office/officeart/2008/layout/HorizontalMultiLevelHierarchy"/>
    <dgm:cxn modelId="{F8BBE21F-6116-407E-80DD-D08F304F7571}" type="presParOf" srcId="{3CCC0D93-A57B-49E5-9269-D4EDDA4C7B32}" destId="{C4CB0130-F2D3-4CBC-A6A6-55351EC4F018}" srcOrd="1" destOrd="0" presId="urn:microsoft.com/office/officeart/2008/layout/HorizontalMultiLevelHierarchy"/>
    <dgm:cxn modelId="{3832C25A-05AF-46EB-8DCE-B770B95C7222}" type="presParOf" srcId="{C4CB0130-F2D3-4CBC-A6A6-55351EC4F018}" destId="{647BEBCF-5FA1-46F2-9301-89C740BFD864}" srcOrd="0" destOrd="0" presId="urn:microsoft.com/office/officeart/2008/layout/HorizontalMultiLevelHierarchy"/>
    <dgm:cxn modelId="{E93BBF75-F64A-4C1D-9A7D-DFBB72953B0B}" type="presParOf" srcId="{C4CB0130-F2D3-4CBC-A6A6-55351EC4F018}" destId="{D1C4B8B2-CD28-4760-BCD0-93DC5B3065CE}" srcOrd="1" destOrd="0" presId="urn:microsoft.com/office/officeart/2008/layout/HorizontalMultiLevelHierarchy"/>
    <dgm:cxn modelId="{DBDE54E9-860E-472C-A9A6-B8E88133EEC9}" type="presParOf" srcId="{D1C4B8B2-CD28-4760-BCD0-93DC5B3065CE}" destId="{58F66BC9-45EA-4CDD-ACFB-D4E91B1FDF2B}" srcOrd="0" destOrd="0" presId="urn:microsoft.com/office/officeart/2008/layout/HorizontalMultiLevelHierarchy"/>
    <dgm:cxn modelId="{898C151F-B04B-4C5D-AE87-0294668E863E}" type="presParOf" srcId="{58F66BC9-45EA-4CDD-ACFB-D4E91B1FDF2B}" destId="{BCC63723-E8F8-470E-8194-940770A3905B}" srcOrd="0" destOrd="0" presId="urn:microsoft.com/office/officeart/2008/layout/HorizontalMultiLevelHierarchy"/>
    <dgm:cxn modelId="{22AB8BA9-947E-4643-8CA6-F605BF767CD9}" type="presParOf" srcId="{D1C4B8B2-CD28-4760-BCD0-93DC5B3065CE}" destId="{ED74D930-6D74-4239-ABBE-7B97DCD58188}" srcOrd="1" destOrd="0" presId="urn:microsoft.com/office/officeart/2008/layout/HorizontalMultiLevelHierarchy"/>
    <dgm:cxn modelId="{90AB60B1-48E0-447B-B026-0C4E539FC181}" type="presParOf" srcId="{ED74D930-6D74-4239-ABBE-7B97DCD58188}" destId="{7CE88F4F-D9E4-4C9E-8440-35BFD5155321}" srcOrd="0" destOrd="0" presId="urn:microsoft.com/office/officeart/2008/layout/HorizontalMultiLevelHierarchy"/>
    <dgm:cxn modelId="{04B2BBC3-69B1-423E-A9CA-0F9682884FC0}" type="presParOf" srcId="{ED74D930-6D74-4239-ABBE-7B97DCD58188}" destId="{09F102A6-62B2-43D8-B695-A3EAAE72684F}" srcOrd="1" destOrd="0" presId="urn:microsoft.com/office/officeart/2008/layout/HorizontalMultiLevelHierarchy"/>
    <dgm:cxn modelId="{0AFD3541-5918-4658-B3ED-A37ABA32CF22}" type="presParOf" srcId="{D1C4B8B2-CD28-4760-BCD0-93DC5B3065CE}" destId="{AF367A7C-760A-42C1-83A6-AF59F10680FF}" srcOrd="2" destOrd="0" presId="urn:microsoft.com/office/officeart/2008/layout/HorizontalMultiLevelHierarchy"/>
    <dgm:cxn modelId="{CC6CE25D-7C44-4734-9A01-EFDE7159D61B}" type="presParOf" srcId="{AF367A7C-760A-42C1-83A6-AF59F10680FF}" destId="{27E37BD4-E4D2-45FD-A150-B421394D7BBC}" srcOrd="0" destOrd="0" presId="urn:microsoft.com/office/officeart/2008/layout/HorizontalMultiLevelHierarchy"/>
    <dgm:cxn modelId="{CCEA157E-953A-4920-8B2E-3440E76C5AC9}" type="presParOf" srcId="{D1C4B8B2-CD28-4760-BCD0-93DC5B3065CE}" destId="{299B73AB-D2FF-41D3-8176-4C6C0D563E37}" srcOrd="3" destOrd="0" presId="urn:microsoft.com/office/officeart/2008/layout/HorizontalMultiLevelHierarchy"/>
    <dgm:cxn modelId="{8BB622D5-3F9F-48AB-91F0-C66923FF1C15}" type="presParOf" srcId="{299B73AB-D2FF-41D3-8176-4C6C0D563E37}" destId="{E7CD9612-FA34-477E-9F9F-A76AC3E42448}" srcOrd="0" destOrd="0" presId="urn:microsoft.com/office/officeart/2008/layout/HorizontalMultiLevelHierarchy"/>
    <dgm:cxn modelId="{0BEAC83F-1A4C-4A66-B012-5D3EC139AE04}" type="presParOf" srcId="{299B73AB-D2FF-41D3-8176-4C6C0D563E37}" destId="{C62DF9B4-23ED-4014-BDFA-617062C00588}" srcOrd="1" destOrd="0" presId="urn:microsoft.com/office/officeart/2008/layout/HorizontalMultiLevelHierarchy"/>
    <dgm:cxn modelId="{FD47B78D-5973-4525-86CB-F170F17781E8}" type="presParOf" srcId="{C62DF9B4-23ED-4014-BDFA-617062C00588}" destId="{AB5C9D4E-2D7A-41B0-BBEB-2E7F7ED70F84}" srcOrd="0" destOrd="0" presId="urn:microsoft.com/office/officeart/2008/layout/HorizontalMultiLevelHierarchy"/>
    <dgm:cxn modelId="{D0788E4C-CDE8-4100-83D8-A94FCBCD7179}" type="presParOf" srcId="{AB5C9D4E-2D7A-41B0-BBEB-2E7F7ED70F84}" destId="{3C885218-E6E0-49F9-82FF-A2D119B0B42F}" srcOrd="0" destOrd="0" presId="urn:microsoft.com/office/officeart/2008/layout/HorizontalMultiLevelHierarchy"/>
    <dgm:cxn modelId="{9103C3EA-7A9F-40E3-968E-213AD2C4B00B}" type="presParOf" srcId="{C62DF9B4-23ED-4014-BDFA-617062C00588}" destId="{51EF3FB2-0020-428F-992B-643F907BEC41}" srcOrd="1" destOrd="0" presId="urn:microsoft.com/office/officeart/2008/layout/HorizontalMultiLevelHierarchy"/>
    <dgm:cxn modelId="{C97482AB-5FD9-4F50-A117-61803E42707C}" type="presParOf" srcId="{51EF3FB2-0020-428F-992B-643F907BEC41}" destId="{56A7909E-6CDC-4026-B2F9-A0D38F044A97}" srcOrd="0" destOrd="0" presId="urn:microsoft.com/office/officeart/2008/layout/HorizontalMultiLevelHierarchy"/>
    <dgm:cxn modelId="{D87369DE-7622-4584-A2B8-2954DE4128D5}" type="presParOf" srcId="{51EF3FB2-0020-428F-992B-643F907BEC41}" destId="{48891775-8713-4FFF-AAC8-A26DFDBDD1E9}" srcOrd="1" destOrd="0" presId="urn:microsoft.com/office/officeart/2008/layout/HorizontalMultiLevelHierarchy"/>
    <dgm:cxn modelId="{0B0422C9-0B3D-404C-BF62-EC364D40F887}" type="presParOf" srcId="{C62DF9B4-23ED-4014-BDFA-617062C00588}" destId="{C98E6C90-563F-44AC-A81C-4EDEA6FCDA25}" srcOrd="2" destOrd="0" presId="urn:microsoft.com/office/officeart/2008/layout/HorizontalMultiLevelHierarchy"/>
    <dgm:cxn modelId="{9266D5C7-ABC9-4808-9A1F-AC1537D7B3C2}" type="presParOf" srcId="{C98E6C90-563F-44AC-A81C-4EDEA6FCDA25}" destId="{DC2D592F-B5CB-4843-8678-6B65D1ED4A17}" srcOrd="0" destOrd="0" presId="urn:microsoft.com/office/officeart/2008/layout/HorizontalMultiLevelHierarchy"/>
    <dgm:cxn modelId="{9FE01BFE-04E5-4678-837E-6E39EFE9F928}" type="presParOf" srcId="{C62DF9B4-23ED-4014-BDFA-617062C00588}" destId="{71C02706-68D9-457F-B79E-3D9EAE30DD3A}" srcOrd="3" destOrd="0" presId="urn:microsoft.com/office/officeart/2008/layout/HorizontalMultiLevelHierarchy"/>
    <dgm:cxn modelId="{7F66B3AD-20D3-4D42-85C4-90CD63D23A77}" type="presParOf" srcId="{71C02706-68D9-457F-B79E-3D9EAE30DD3A}" destId="{D615415D-4C3C-4DF5-867E-FC5793DEFE62}" srcOrd="0" destOrd="0" presId="urn:microsoft.com/office/officeart/2008/layout/HorizontalMultiLevelHierarchy"/>
    <dgm:cxn modelId="{66815B8E-D403-48B9-916B-9028D6F61128}" type="presParOf" srcId="{71C02706-68D9-457F-B79E-3D9EAE30DD3A}" destId="{55290BA2-F764-413B-B331-41C5AEFA470B}" srcOrd="1" destOrd="0" presId="urn:microsoft.com/office/officeart/2008/layout/HorizontalMultiLevelHierarchy"/>
    <dgm:cxn modelId="{19B22DB0-CBEA-48A9-925C-C06132B44F29}" type="presParOf" srcId="{C62DF9B4-23ED-4014-BDFA-617062C00588}" destId="{8B9A919C-4498-4834-8F25-DDCD2A44A24E}" srcOrd="4" destOrd="0" presId="urn:microsoft.com/office/officeart/2008/layout/HorizontalMultiLevelHierarchy"/>
    <dgm:cxn modelId="{ACD1FFF3-D5F3-449E-8580-22A154DDE27A}" type="presParOf" srcId="{8B9A919C-4498-4834-8F25-DDCD2A44A24E}" destId="{A6341E92-2882-4F27-A031-41E42D9886D5}" srcOrd="0" destOrd="0" presId="urn:microsoft.com/office/officeart/2008/layout/HorizontalMultiLevelHierarchy"/>
    <dgm:cxn modelId="{94A2146B-B79E-4A21-A93C-10F2B91A02C6}" type="presParOf" srcId="{C62DF9B4-23ED-4014-BDFA-617062C00588}" destId="{F4484921-D005-4317-9AF2-35EAB1DB20B9}" srcOrd="5" destOrd="0" presId="urn:microsoft.com/office/officeart/2008/layout/HorizontalMultiLevelHierarchy"/>
    <dgm:cxn modelId="{4537FEAF-74FA-405D-BED2-58CF09D24940}" type="presParOf" srcId="{F4484921-D005-4317-9AF2-35EAB1DB20B9}" destId="{D3CB9AF1-AE25-456A-B600-CBE20D02BF2B}" srcOrd="0" destOrd="0" presId="urn:microsoft.com/office/officeart/2008/layout/HorizontalMultiLevelHierarchy"/>
    <dgm:cxn modelId="{CC0FF121-E4A4-46CE-B0F2-BC2E1FCB4D4D}" type="presParOf" srcId="{F4484921-D005-4317-9AF2-35EAB1DB20B9}" destId="{DE400C46-A85B-4740-BE1A-AD8BDE75C508}" srcOrd="1" destOrd="0" presId="urn:microsoft.com/office/officeart/2008/layout/HorizontalMultiLevelHierarchy"/>
    <dgm:cxn modelId="{1C99BF1F-6FA2-4A11-A722-A43852125C8B}" type="presParOf" srcId="{3CCC0D93-A57B-49E5-9269-D4EDDA4C7B32}" destId="{562A78A2-DAEA-4C89-9D14-0253B4CE4350}" srcOrd="2" destOrd="0" presId="urn:microsoft.com/office/officeart/2008/layout/HorizontalMultiLevelHierarchy"/>
    <dgm:cxn modelId="{88D0E675-944B-4769-96B7-0CE7E3AB70D3}" type="presParOf" srcId="{562A78A2-DAEA-4C89-9D14-0253B4CE4350}" destId="{50E68685-D780-4615-B564-4623947E979D}" srcOrd="0" destOrd="0" presId="urn:microsoft.com/office/officeart/2008/layout/HorizontalMultiLevelHierarchy"/>
    <dgm:cxn modelId="{929AB1CD-D9F0-4CCA-9A1E-1430ECB59261}" type="presParOf" srcId="{3CCC0D93-A57B-49E5-9269-D4EDDA4C7B32}" destId="{46EBAE05-AFC7-488E-8A6E-DB4009181DB5}" srcOrd="3" destOrd="0" presId="urn:microsoft.com/office/officeart/2008/layout/HorizontalMultiLevelHierarchy"/>
    <dgm:cxn modelId="{3A8CF6C7-F880-487A-B1BD-82C575536118}" type="presParOf" srcId="{46EBAE05-AFC7-488E-8A6E-DB4009181DB5}" destId="{1999DB31-C375-41CB-8C6E-ADF21A508796}" srcOrd="0" destOrd="0" presId="urn:microsoft.com/office/officeart/2008/layout/HorizontalMultiLevelHierarchy"/>
    <dgm:cxn modelId="{0D9060E2-EABE-4853-8883-E15F150ABD29}" type="presParOf" srcId="{46EBAE05-AFC7-488E-8A6E-DB4009181DB5}" destId="{BEEC211F-20BE-4A78-A103-22C7D618C01E}" srcOrd="1" destOrd="0" presId="urn:microsoft.com/office/officeart/2008/layout/HorizontalMultiLevelHierarchy"/>
    <dgm:cxn modelId="{5398772F-7E71-482E-9019-13B84D0A3ED8}" type="presParOf" srcId="{BEEC211F-20BE-4A78-A103-22C7D618C01E}" destId="{5F772245-7FBA-4AD7-84D5-43B662D81BA1}" srcOrd="0" destOrd="0" presId="urn:microsoft.com/office/officeart/2008/layout/HorizontalMultiLevelHierarchy"/>
    <dgm:cxn modelId="{67D4C486-13A6-43A5-8F74-005BC568AB10}" type="presParOf" srcId="{5F772245-7FBA-4AD7-84D5-43B662D81BA1}" destId="{87B1ADD8-F98D-4D13-BE4C-70B0AB6C45D1}" srcOrd="0" destOrd="0" presId="urn:microsoft.com/office/officeart/2008/layout/HorizontalMultiLevelHierarchy"/>
    <dgm:cxn modelId="{8324F02C-AC62-4460-AD45-D940216CB213}" type="presParOf" srcId="{BEEC211F-20BE-4A78-A103-22C7D618C01E}" destId="{CD1CFDCF-9CD6-4302-8796-A2D16F266353}" srcOrd="1" destOrd="0" presId="urn:microsoft.com/office/officeart/2008/layout/HorizontalMultiLevelHierarchy"/>
    <dgm:cxn modelId="{87BF3E93-92B8-4411-962C-43756A21E19E}" type="presParOf" srcId="{CD1CFDCF-9CD6-4302-8796-A2D16F266353}" destId="{9C9255E6-AE87-4589-B2F3-B7D68A413821}" srcOrd="0" destOrd="0" presId="urn:microsoft.com/office/officeart/2008/layout/HorizontalMultiLevelHierarchy"/>
    <dgm:cxn modelId="{9551D7F4-4125-4DD8-9D86-72724D3F5E85}" type="presParOf" srcId="{CD1CFDCF-9CD6-4302-8796-A2D16F266353}" destId="{99B3B426-9D01-4A90-839F-2008CB4B1992}" srcOrd="1" destOrd="0" presId="urn:microsoft.com/office/officeart/2008/layout/HorizontalMultiLevelHierarchy"/>
    <dgm:cxn modelId="{8DC902D9-CD26-4781-A348-A6A02A9BE44D}" type="presParOf" srcId="{BEEC211F-20BE-4A78-A103-22C7D618C01E}" destId="{C18287ED-1777-4AC5-827C-0ED606CE268D}" srcOrd="2" destOrd="0" presId="urn:microsoft.com/office/officeart/2008/layout/HorizontalMultiLevelHierarchy"/>
    <dgm:cxn modelId="{B74D69A2-6235-4761-9F26-133917C0E4B7}" type="presParOf" srcId="{C18287ED-1777-4AC5-827C-0ED606CE268D}" destId="{F8F2F995-0996-44EC-8247-EBEB8265B426}" srcOrd="0" destOrd="0" presId="urn:microsoft.com/office/officeart/2008/layout/HorizontalMultiLevelHierarchy"/>
    <dgm:cxn modelId="{468735EB-97DC-438D-A434-CAB55C12240F}" type="presParOf" srcId="{BEEC211F-20BE-4A78-A103-22C7D618C01E}" destId="{D43A3E41-EA49-4BC8-BF96-F13AB5096EC8}" srcOrd="3" destOrd="0" presId="urn:microsoft.com/office/officeart/2008/layout/HorizontalMultiLevelHierarchy"/>
    <dgm:cxn modelId="{CC82D96B-D280-4B03-A40D-D64630499671}" type="presParOf" srcId="{D43A3E41-EA49-4BC8-BF96-F13AB5096EC8}" destId="{5088F007-F528-48C2-9E32-2E6A68AA1C8A}" srcOrd="0" destOrd="0" presId="urn:microsoft.com/office/officeart/2008/layout/HorizontalMultiLevelHierarchy"/>
    <dgm:cxn modelId="{2C44EDE2-DA2D-4C83-BB03-C90359139721}" type="presParOf" srcId="{D43A3E41-EA49-4BC8-BF96-F13AB5096EC8}" destId="{7600441B-5F32-4D4C-AB84-4E43DADE5C7F}" srcOrd="1" destOrd="0" presId="urn:microsoft.com/office/officeart/2008/layout/HorizontalMultiLevelHierarchy"/>
    <dgm:cxn modelId="{5D084999-62AC-4F82-877F-F4A3BFEAA841}" type="presParOf" srcId="{7600441B-5F32-4D4C-AB84-4E43DADE5C7F}" destId="{8C60A745-BDF8-446E-976B-52AB64B82D6B}" srcOrd="0" destOrd="0" presId="urn:microsoft.com/office/officeart/2008/layout/HorizontalMultiLevelHierarchy"/>
    <dgm:cxn modelId="{5E02A3FB-3CE1-483D-8719-52A63D1F89F5}" type="presParOf" srcId="{8C60A745-BDF8-446E-976B-52AB64B82D6B}" destId="{BAB541DF-28B4-460C-9FF6-C3F30293FCC6}" srcOrd="0" destOrd="0" presId="urn:microsoft.com/office/officeart/2008/layout/HorizontalMultiLevelHierarchy"/>
    <dgm:cxn modelId="{C71D4993-282C-489D-AB64-CB8B58507438}" type="presParOf" srcId="{7600441B-5F32-4D4C-AB84-4E43DADE5C7F}" destId="{7B739FAF-59DC-4437-9A56-FED2AFD2BBAA}" srcOrd="1" destOrd="0" presId="urn:microsoft.com/office/officeart/2008/layout/HorizontalMultiLevelHierarchy"/>
    <dgm:cxn modelId="{95141656-9EE5-4D47-A176-AECA27CA5333}" type="presParOf" srcId="{7B739FAF-59DC-4437-9A56-FED2AFD2BBAA}" destId="{3B73115B-C25A-4163-B089-7B5B8446711A}" srcOrd="0" destOrd="0" presId="urn:microsoft.com/office/officeart/2008/layout/HorizontalMultiLevelHierarchy"/>
    <dgm:cxn modelId="{37E348BA-6C43-4952-B863-2B36CF0A6871}" type="presParOf" srcId="{7B739FAF-59DC-4437-9A56-FED2AFD2BBAA}" destId="{317BEC9B-6F57-42AD-8DE5-EAD37B4FD89B}" srcOrd="1" destOrd="0" presId="urn:microsoft.com/office/officeart/2008/layout/HorizontalMultiLevelHierarchy"/>
    <dgm:cxn modelId="{48417084-2D59-4A3F-8060-FBE8FB480022}" type="presParOf" srcId="{7600441B-5F32-4D4C-AB84-4E43DADE5C7F}" destId="{67DF3A73-68D6-4782-A000-A7BEC8929227}" srcOrd="2" destOrd="0" presId="urn:microsoft.com/office/officeart/2008/layout/HorizontalMultiLevelHierarchy"/>
    <dgm:cxn modelId="{2A9EF947-D3C8-42E2-BBE6-C19FFA315909}" type="presParOf" srcId="{67DF3A73-68D6-4782-A000-A7BEC8929227}" destId="{079CA491-F18A-405E-8D98-6E518914BB43}" srcOrd="0" destOrd="0" presId="urn:microsoft.com/office/officeart/2008/layout/HorizontalMultiLevelHierarchy"/>
    <dgm:cxn modelId="{ED2B2F57-C98E-4B85-8034-688A742854B4}" type="presParOf" srcId="{7600441B-5F32-4D4C-AB84-4E43DADE5C7F}" destId="{4EB04048-02D5-4133-9723-B078CB7E567B}" srcOrd="3" destOrd="0" presId="urn:microsoft.com/office/officeart/2008/layout/HorizontalMultiLevelHierarchy"/>
    <dgm:cxn modelId="{42FD8E23-C829-4A55-AE28-A13AA5DE1E5D}" type="presParOf" srcId="{4EB04048-02D5-4133-9723-B078CB7E567B}" destId="{E25761DA-4F8F-4FFE-957E-29C8D35D04EA}" srcOrd="0" destOrd="0" presId="urn:microsoft.com/office/officeart/2008/layout/HorizontalMultiLevelHierarchy"/>
    <dgm:cxn modelId="{72C2E15D-4733-4409-805D-DF11729E191F}" type="presParOf" srcId="{4EB04048-02D5-4133-9723-B078CB7E567B}" destId="{1AFCCF9D-8D47-4542-8D81-E31D847F3E84}" srcOrd="1" destOrd="0" presId="urn:microsoft.com/office/officeart/2008/layout/HorizontalMultiLevelHierarchy"/>
    <dgm:cxn modelId="{220304AD-1E30-4C27-B7C0-71767F8AE3AE}" type="presParOf" srcId="{7600441B-5F32-4D4C-AB84-4E43DADE5C7F}" destId="{0DE97F09-D872-405E-9676-4BD7641E4974}" srcOrd="4" destOrd="0" presId="urn:microsoft.com/office/officeart/2008/layout/HorizontalMultiLevelHierarchy"/>
    <dgm:cxn modelId="{37D7DCEF-7A62-4101-9BD2-D8BD16FFC355}" type="presParOf" srcId="{0DE97F09-D872-405E-9676-4BD7641E4974}" destId="{DF1B9F33-C148-4541-8F27-C8F7E4C6E37C}" srcOrd="0" destOrd="0" presId="urn:microsoft.com/office/officeart/2008/layout/HorizontalMultiLevelHierarchy"/>
    <dgm:cxn modelId="{3AF2F294-94BA-467B-A885-CB5FF7580715}" type="presParOf" srcId="{7600441B-5F32-4D4C-AB84-4E43DADE5C7F}" destId="{CB09705F-7AA1-4E6C-A34E-AC67528A1774}" srcOrd="5" destOrd="0" presId="urn:microsoft.com/office/officeart/2008/layout/HorizontalMultiLevelHierarchy"/>
    <dgm:cxn modelId="{CB6A989C-0A90-429B-B642-17A22C907B40}" type="presParOf" srcId="{CB09705F-7AA1-4E6C-A34E-AC67528A1774}" destId="{F9186885-784E-4F66-A715-6BFF5E7DA7AB}" srcOrd="0" destOrd="0" presId="urn:microsoft.com/office/officeart/2008/layout/HorizontalMultiLevelHierarchy"/>
    <dgm:cxn modelId="{11D5EE2B-C05B-431E-B12D-1EE45E3566D6}" type="presParOf" srcId="{CB09705F-7AA1-4E6C-A34E-AC67528A1774}" destId="{0817625A-AAFA-4A22-B676-111CA7901688}"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9A4DC5-B20A-4892-B757-73C06432B2F3}"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zh-CN" altLang="en-US"/>
        </a:p>
      </dgm:t>
    </dgm:pt>
    <dgm:pt modelId="{A725CB5C-AB57-47A7-922C-58B17FDB129E}">
      <dgm:prSet custT="1"/>
      <dgm:spPr>
        <a:effectLst>
          <a:reflection blurRad="6350" stA="50000" endA="300" endPos="55000" dir="5400000" sy="-100000" algn="bl" rotWithShape="0"/>
        </a:effectLst>
      </dgm:spPr>
      <dgm:t>
        <a:bodyPr/>
        <a:lstStyle/>
        <a:p>
          <a:pPr rtl="0"/>
          <a:r>
            <a:rPr lang="zh-CN" altLang="en-US" sz="3200" dirty="0">
              <a:latin typeface="+mj-ea"/>
              <a:ea typeface="+mj-ea"/>
            </a:rPr>
            <a:t>常用方法</a:t>
          </a:r>
        </a:p>
      </dgm:t>
    </dgm:pt>
    <dgm:pt modelId="{EE6B489C-DA4A-4AB6-A145-3A304363B192}" type="parTrans" cxnId="{945C86F1-A293-48FC-AFA1-C19157CCB385}">
      <dgm:prSet/>
      <dgm:spPr/>
      <dgm:t>
        <a:bodyPr/>
        <a:lstStyle/>
        <a:p>
          <a:endParaRPr lang="zh-CN" altLang="en-US">
            <a:latin typeface="+mj-ea"/>
            <a:ea typeface="+mj-ea"/>
          </a:endParaRPr>
        </a:p>
      </dgm:t>
    </dgm:pt>
    <dgm:pt modelId="{737C8E15-B5EC-44D0-ADE1-F5CFBCFE78AD}" type="sibTrans" cxnId="{945C86F1-A293-48FC-AFA1-C19157CCB385}">
      <dgm:prSet/>
      <dgm:spPr/>
      <dgm:t>
        <a:bodyPr/>
        <a:lstStyle/>
        <a:p>
          <a:endParaRPr lang="zh-CN" altLang="en-US">
            <a:latin typeface="+mj-ea"/>
            <a:ea typeface="+mj-ea"/>
          </a:endParaRPr>
        </a:p>
      </dgm:t>
    </dgm:pt>
    <dgm:pt modelId="{4C85171B-DEB3-4BC5-9C8F-60FEA6A359B8}">
      <dgm:prSet/>
      <dgm:spPr>
        <a:effectLst>
          <a:reflection blurRad="6350" stA="50000" endA="300" endPos="55000" dir="5400000" sy="-100000" algn="bl" rotWithShape="0"/>
        </a:effectLst>
      </dgm:spPr>
      <dgm:t>
        <a:bodyPr/>
        <a:lstStyle/>
        <a:p>
          <a:pPr rtl="0"/>
          <a:r>
            <a:rPr lang="zh-CN" dirty="0">
              <a:latin typeface="+mj-ea"/>
              <a:ea typeface="+mj-ea"/>
            </a:rPr>
            <a:t>开放定址法</a:t>
          </a:r>
        </a:p>
      </dgm:t>
    </dgm:pt>
    <dgm:pt modelId="{588E4682-9554-4625-BBAE-F1CFDCB23FD0}" type="parTrans" cxnId="{2A872B7A-3D03-4B91-9812-4B6570B6977B}">
      <dgm:prSet/>
      <dgm:spPr/>
      <dgm:t>
        <a:bodyPr/>
        <a:lstStyle/>
        <a:p>
          <a:endParaRPr lang="zh-CN" altLang="en-US">
            <a:latin typeface="+mj-ea"/>
            <a:ea typeface="+mj-ea"/>
          </a:endParaRPr>
        </a:p>
      </dgm:t>
    </dgm:pt>
    <dgm:pt modelId="{915745A6-0FAA-4816-A5FF-216DA46BB5B8}" type="sibTrans" cxnId="{2A872B7A-3D03-4B91-9812-4B6570B6977B}">
      <dgm:prSet/>
      <dgm:spPr/>
      <dgm:t>
        <a:bodyPr/>
        <a:lstStyle/>
        <a:p>
          <a:endParaRPr lang="zh-CN" altLang="en-US">
            <a:latin typeface="+mj-ea"/>
            <a:ea typeface="+mj-ea"/>
          </a:endParaRPr>
        </a:p>
      </dgm:t>
    </dgm:pt>
    <dgm:pt modelId="{A32070FC-40BE-4D15-B83D-1303B9ED8B44}">
      <dgm:prSet/>
      <dgm:spPr>
        <a:effectLst>
          <a:reflection blurRad="6350" stA="50000" endA="300" endPos="55000" dir="5400000" sy="-100000" algn="bl" rotWithShape="0"/>
        </a:effectLst>
      </dgm:spPr>
      <dgm:t>
        <a:bodyPr/>
        <a:lstStyle/>
        <a:p>
          <a:pPr rtl="0"/>
          <a:r>
            <a:rPr kumimoji="1" lang="zh-CN">
              <a:latin typeface="+mj-ea"/>
              <a:ea typeface="+mj-ea"/>
            </a:rPr>
            <a:t>线性探测再散列</a:t>
          </a:r>
          <a:endParaRPr lang="zh-CN">
            <a:latin typeface="+mj-ea"/>
            <a:ea typeface="+mj-ea"/>
          </a:endParaRPr>
        </a:p>
      </dgm:t>
    </dgm:pt>
    <dgm:pt modelId="{22D3E2BA-2898-424B-A853-E18514097E08}" type="parTrans" cxnId="{688678AA-FB65-48E4-9C01-2DCE06CE3DB0}">
      <dgm:prSet/>
      <dgm:spPr/>
      <dgm:t>
        <a:bodyPr/>
        <a:lstStyle/>
        <a:p>
          <a:endParaRPr lang="zh-CN" altLang="en-US">
            <a:latin typeface="+mj-ea"/>
            <a:ea typeface="+mj-ea"/>
          </a:endParaRPr>
        </a:p>
      </dgm:t>
    </dgm:pt>
    <dgm:pt modelId="{41DDC67F-7C74-432D-AD49-AED09C94B9D4}" type="sibTrans" cxnId="{688678AA-FB65-48E4-9C01-2DCE06CE3DB0}">
      <dgm:prSet/>
      <dgm:spPr/>
      <dgm:t>
        <a:bodyPr/>
        <a:lstStyle/>
        <a:p>
          <a:endParaRPr lang="zh-CN" altLang="en-US">
            <a:latin typeface="+mj-ea"/>
            <a:ea typeface="+mj-ea"/>
          </a:endParaRPr>
        </a:p>
      </dgm:t>
    </dgm:pt>
    <dgm:pt modelId="{05B37CE7-E75A-49C5-B78B-1BFED316BA04}">
      <dgm:prSet/>
      <dgm:spPr>
        <a:effectLst>
          <a:reflection blurRad="6350" stA="50000" endA="300" endPos="55000" dir="5400000" sy="-100000" algn="bl" rotWithShape="0"/>
        </a:effectLst>
      </dgm:spPr>
      <dgm:t>
        <a:bodyPr/>
        <a:lstStyle/>
        <a:p>
          <a:pPr rtl="0"/>
          <a:r>
            <a:rPr kumimoji="1" lang="zh-CN">
              <a:latin typeface="+mj-ea"/>
              <a:ea typeface="+mj-ea"/>
            </a:rPr>
            <a:t>平方探测再散列</a:t>
          </a:r>
          <a:endParaRPr lang="zh-CN">
            <a:latin typeface="+mj-ea"/>
            <a:ea typeface="+mj-ea"/>
          </a:endParaRPr>
        </a:p>
      </dgm:t>
    </dgm:pt>
    <dgm:pt modelId="{BFD9390F-66E4-4EBF-9873-3EE11580D00D}" type="parTrans" cxnId="{EA6B2A98-CEE0-43B7-B037-8D2C2C8230E9}">
      <dgm:prSet/>
      <dgm:spPr/>
      <dgm:t>
        <a:bodyPr/>
        <a:lstStyle/>
        <a:p>
          <a:endParaRPr lang="zh-CN" altLang="en-US">
            <a:latin typeface="+mj-ea"/>
            <a:ea typeface="+mj-ea"/>
          </a:endParaRPr>
        </a:p>
      </dgm:t>
    </dgm:pt>
    <dgm:pt modelId="{C8E5C485-A89A-43FF-A9E9-E08181AC6E82}" type="sibTrans" cxnId="{EA6B2A98-CEE0-43B7-B037-8D2C2C8230E9}">
      <dgm:prSet/>
      <dgm:spPr/>
      <dgm:t>
        <a:bodyPr/>
        <a:lstStyle/>
        <a:p>
          <a:endParaRPr lang="zh-CN" altLang="en-US">
            <a:latin typeface="+mj-ea"/>
            <a:ea typeface="+mj-ea"/>
          </a:endParaRPr>
        </a:p>
      </dgm:t>
    </dgm:pt>
    <dgm:pt modelId="{E6AA9960-4472-4A18-81FC-6EC86C2C2981}">
      <dgm:prSet/>
      <dgm:spPr>
        <a:effectLst>
          <a:reflection blurRad="6350" stA="50000" endA="300" endPos="55000" dir="5400000" sy="-100000" algn="bl" rotWithShape="0"/>
        </a:effectLst>
      </dgm:spPr>
      <dgm:t>
        <a:bodyPr/>
        <a:lstStyle/>
        <a:p>
          <a:pPr rtl="0"/>
          <a:r>
            <a:rPr kumimoji="1" lang="zh-CN">
              <a:latin typeface="+mj-ea"/>
              <a:ea typeface="+mj-ea"/>
            </a:rPr>
            <a:t>随机探测再散列</a:t>
          </a:r>
          <a:endParaRPr lang="zh-CN">
            <a:latin typeface="+mj-ea"/>
            <a:ea typeface="+mj-ea"/>
          </a:endParaRPr>
        </a:p>
      </dgm:t>
    </dgm:pt>
    <dgm:pt modelId="{C35ADCD6-2A8A-420B-9F71-CEF59E9708F5}" type="parTrans" cxnId="{D03E2854-ABCA-463F-A24E-BF8B2F94CB83}">
      <dgm:prSet/>
      <dgm:spPr/>
      <dgm:t>
        <a:bodyPr/>
        <a:lstStyle/>
        <a:p>
          <a:endParaRPr lang="zh-CN" altLang="en-US">
            <a:latin typeface="+mj-ea"/>
            <a:ea typeface="+mj-ea"/>
          </a:endParaRPr>
        </a:p>
      </dgm:t>
    </dgm:pt>
    <dgm:pt modelId="{A901E1A6-7A44-4875-A15F-FC0FCF4B05BE}" type="sibTrans" cxnId="{D03E2854-ABCA-463F-A24E-BF8B2F94CB83}">
      <dgm:prSet/>
      <dgm:spPr/>
      <dgm:t>
        <a:bodyPr/>
        <a:lstStyle/>
        <a:p>
          <a:endParaRPr lang="zh-CN" altLang="en-US">
            <a:latin typeface="+mj-ea"/>
            <a:ea typeface="+mj-ea"/>
          </a:endParaRPr>
        </a:p>
      </dgm:t>
    </dgm:pt>
    <dgm:pt modelId="{1C0FC94A-3A75-4C93-B55C-26E5E006D762}">
      <dgm:prSet/>
      <dgm:spPr>
        <a:effectLst>
          <a:reflection blurRad="6350" stA="50000" endA="300" endPos="55000" dir="5400000" sy="-100000" algn="bl" rotWithShape="0"/>
        </a:effectLst>
      </dgm:spPr>
      <dgm:t>
        <a:bodyPr/>
        <a:lstStyle/>
        <a:p>
          <a:pPr rtl="0"/>
          <a:r>
            <a:rPr lang="zh-CN" dirty="0">
              <a:latin typeface="+mj-ea"/>
              <a:ea typeface="+mj-ea"/>
            </a:rPr>
            <a:t>链地址法</a:t>
          </a:r>
        </a:p>
      </dgm:t>
    </dgm:pt>
    <dgm:pt modelId="{BCFF522E-1BBE-4C62-91BF-BD7B08118A8B}" type="parTrans" cxnId="{6B0908CC-5894-4C10-B099-BCE2152748C9}">
      <dgm:prSet/>
      <dgm:spPr/>
      <dgm:t>
        <a:bodyPr/>
        <a:lstStyle/>
        <a:p>
          <a:endParaRPr lang="zh-CN" altLang="en-US">
            <a:latin typeface="+mj-ea"/>
            <a:ea typeface="+mj-ea"/>
          </a:endParaRPr>
        </a:p>
      </dgm:t>
    </dgm:pt>
    <dgm:pt modelId="{5BF7B018-6DD4-4CF9-846E-7A1D240D4C78}" type="sibTrans" cxnId="{6B0908CC-5894-4C10-B099-BCE2152748C9}">
      <dgm:prSet/>
      <dgm:spPr/>
      <dgm:t>
        <a:bodyPr/>
        <a:lstStyle/>
        <a:p>
          <a:endParaRPr lang="zh-CN" altLang="en-US">
            <a:latin typeface="+mj-ea"/>
            <a:ea typeface="+mj-ea"/>
          </a:endParaRPr>
        </a:p>
      </dgm:t>
    </dgm:pt>
    <dgm:pt modelId="{D7062786-9569-426B-AC24-A5DA785B8DF5}" type="pres">
      <dgm:prSet presAssocID="{6C9A4DC5-B20A-4892-B757-73C06432B2F3}" presName="Name0" presStyleCnt="0">
        <dgm:presLayoutVars>
          <dgm:chPref val="1"/>
          <dgm:dir/>
          <dgm:animOne val="branch"/>
          <dgm:animLvl val="lvl"/>
          <dgm:resizeHandles val="exact"/>
        </dgm:presLayoutVars>
      </dgm:prSet>
      <dgm:spPr/>
    </dgm:pt>
    <dgm:pt modelId="{E4BD4E0F-C226-40D7-A0CE-1847EE291320}" type="pres">
      <dgm:prSet presAssocID="{A725CB5C-AB57-47A7-922C-58B17FDB129E}" presName="root1" presStyleCnt="0"/>
      <dgm:spPr/>
    </dgm:pt>
    <dgm:pt modelId="{74FE41BA-8F47-4683-B36A-54FADAA6A8C6}" type="pres">
      <dgm:prSet presAssocID="{A725CB5C-AB57-47A7-922C-58B17FDB129E}" presName="LevelOneTextNode" presStyleLbl="node0" presStyleIdx="0" presStyleCnt="1" custScaleX="86243" custScaleY="68601" custLinFactNeighborX="7407" custLinFactNeighborY="7897">
        <dgm:presLayoutVars>
          <dgm:chPref val="3"/>
        </dgm:presLayoutVars>
      </dgm:prSet>
      <dgm:spPr>
        <a:prstGeom prst="round2SameRect">
          <a:avLst/>
        </a:prstGeom>
      </dgm:spPr>
    </dgm:pt>
    <dgm:pt modelId="{358F59F0-84E9-4829-92C6-3F6FF9124A3D}" type="pres">
      <dgm:prSet presAssocID="{A725CB5C-AB57-47A7-922C-58B17FDB129E}" presName="level2hierChild" presStyleCnt="0"/>
      <dgm:spPr/>
    </dgm:pt>
    <dgm:pt modelId="{18E1DBF4-E320-4E3C-9F4F-DFDEA22D3E1F}" type="pres">
      <dgm:prSet presAssocID="{588E4682-9554-4625-BBAE-F1CFDCB23FD0}" presName="conn2-1" presStyleLbl="parChTrans1D2" presStyleIdx="0" presStyleCnt="2"/>
      <dgm:spPr/>
    </dgm:pt>
    <dgm:pt modelId="{AACF3C7C-C25D-4C5B-9F2C-BA6CAEC66C1C}" type="pres">
      <dgm:prSet presAssocID="{588E4682-9554-4625-BBAE-F1CFDCB23FD0}" presName="connTx" presStyleLbl="parChTrans1D2" presStyleIdx="0" presStyleCnt="2"/>
      <dgm:spPr/>
    </dgm:pt>
    <dgm:pt modelId="{73F2B2F4-D05F-4871-B2A6-12FA1040A61B}" type="pres">
      <dgm:prSet presAssocID="{4C85171B-DEB3-4BC5-9C8F-60FEA6A359B8}" presName="root2" presStyleCnt="0"/>
      <dgm:spPr/>
    </dgm:pt>
    <dgm:pt modelId="{8FFBEE35-2B5C-4201-AD92-F9A798D38323}" type="pres">
      <dgm:prSet presAssocID="{4C85171B-DEB3-4BC5-9C8F-60FEA6A359B8}" presName="LevelTwoTextNode" presStyleLbl="node2" presStyleIdx="0" presStyleCnt="2" custLinFactNeighborX="1163" custLinFactNeighborY="-26697">
        <dgm:presLayoutVars>
          <dgm:chPref val="3"/>
        </dgm:presLayoutVars>
      </dgm:prSet>
      <dgm:spPr>
        <a:prstGeom prst="round2SameRect">
          <a:avLst/>
        </a:prstGeom>
      </dgm:spPr>
    </dgm:pt>
    <dgm:pt modelId="{FCDA2C27-86E1-48D4-8193-2510F0E2847A}" type="pres">
      <dgm:prSet presAssocID="{4C85171B-DEB3-4BC5-9C8F-60FEA6A359B8}" presName="level3hierChild" presStyleCnt="0"/>
      <dgm:spPr/>
    </dgm:pt>
    <dgm:pt modelId="{73ED2A4A-5FC2-42B1-B1C6-CB1EA46C2A73}" type="pres">
      <dgm:prSet presAssocID="{22D3E2BA-2898-424B-A853-E18514097E08}" presName="conn2-1" presStyleLbl="parChTrans1D3" presStyleIdx="0" presStyleCnt="3"/>
      <dgm:spPr/>
    </dgm:pt>
    <dgm:pt modelId="{8765BFA0-AE79-485F-8BC7-717FB919BC3A}" type="pres">
      <dgm:prSet presAssocID="{22D3E2BA-2898-424B-A853-E18514097E08}" presName="connTx" presStyleLbl="parChTrans1D3" presStyleIdx="0" presStyleCnt="3"/>
      <dgm:spPr/>
    </dgm:pt>
    <dgm:pt modelId="{FC75935A-6049-4EE6-8103-27BB9292857F}" type="pres">
      <dgm:prSet presAssocID="{A32070FC-40BE-4D15-B83D-1303B9ED8B44}" presName="root2" presStyleCnt="0"/>
      <dgm:spPr/>
    </dgm:pt>
    <dgm:pt modelId="{BB832BFE-CB38-4DCE-B3CC-2ACFB86207D9}" type="pres">
      <dgm:prSet presAssocID="{A32070FC-40BE-4D15-B83D-1303B9ED8B44}" presName="LevelTwoTextNode" presStyleLbl="node3" presStyleIdx="0" presStyleCnt="3" custLinFactNeighborX="1163" custLinFactNeighborY="-26697">
        <dgm:presLayoutVars>
          <dgm:chPref val="3"/>
        </dgm:presLayoutVars>
      </dgm:prSet>
      <dgm:spPr>
        <a:prstGeom prst="round2SameRect">
          <a:avLst/>
        </a:prstGeom>
      </dgm:spPr>
    </dgm:pt>
    <dgm:pt modelId="{F397BA3C-54E5-4650-9040-376388980B60}" type="pres">
      <dgm:prSet presAssocID="{A32070FC-40BE-4D15-B83D-1303B9ED8B44}" presName="level3hierChild" presStyleCnt="0"/>
      <dgm:spPr/>
    </dgm:pt>
    <dgm:pt modelId="{2DC87048-5AD0-427F-8065-1E79BB32DF3B}" type="pres">
      <dgm:prSet presAssocID="{BFD9390F-66E4-4EBF-9873-3EE11580D00D}" presName="conn2-1" presStyleLbl="parChTrans1D3" presStyleIdx="1" presStyleCnt="3"/>
      <dgm:spPr/>
    </dgm:pt>
    <dgm:pt modelId="{BDE06EFE-64DB-434D-833B-158F895B1354}" type="pres">
      <dgm:prSet presAssocID="{BFD9390F-66E4-4EBF-9873-3EE11580D00D}" presName="connTx" presStyleLbl="parChTrans1D3" presStyleIdx="1" presStyleCnt="3"/>
      <dgm:spPr/>
    </dgm:pt>
    <dgm:pt modelId="{D668D9E9-01F3-49C5-AC96-EE75C882845D}" type="pres">
      <dgm:prSet presAssocID="{05B37CE7-E75A-49C5-B78B-1BFED316BA04}" presName="root2" presStyleCnt="0"/>
      <dgm:spPr/>
    </dgm:pt>
    <dgm:pt modelId="{5E7898F0-984A-4DD4-A983-047871E6D538}" type="pres">
      <dgm:prSet presAssocID="{05B37CE7-E75A-49C5-B78B-1BFED316BA04}" presName="LevelTwoTextNode" presStyleLbl="node3" presStyleIdx="1" presStyleCnt="3" custLinFactNeighborX="1163" custLinFactNeighborY="-26697">
        <dgm:presLayoutVars>
          <dgm:chPref val="3"/>
        </dgm:presLayoutVars>
      </dgm:prSet>
      <dgm:spPr>
        <a:prstGeom prst="round2SameRect">
          <a:avLst/>
        </a:prstGeom>
      </dgm:spPr>
    </dgm:pt>
    <dgm:pt modelId="{ABB7B899-A98A-4629-AB9D-0AC9C6A2AAC4}" type="pres">
      <dgm:prSet presAssocID="{05B37CE7-E75A-49C5-B78B-1BFED316BA04}" presName="level3hierChild" presStyleCnt="0"/>
      <dgm:spPr/>
    </dgm:pt>
    <dgm:pt modelId="{95383DCD-F73D-4C22-9366-F59DBB7FDE0C}" type="pres">
      <dgm:prSet presAssocID="{C35ADCD6-2A8A-420B-9F71-CEF59E9708F5}" presName="conn2-1" presStyleLbl="parChTrans1D3" presStyleIdx="2" presStyleCnt="3"/>
      <dgm:spPr/>
    </dgm:pt>
    <dgm:pt modelId="{597783EB-3F0A-4D6A-8298-8A20E11CBF05}" type="pres">
      <dgm:prSet presAssocID="{C35ADCD6-2A8A-420B-9F71-CEF59E9708F5}" presName="connTx" presStyleLbl="parChTrans1D3" presStyleIdx="2" presStyleCnt="3"/>
      <dgm:spPr/>
    </dgm:pt>
    <dgm:pt modelId="{D90B06E1-C048-43C2-BDAF-953CC9FDBB5F}" type="pres">
      <dgm:prSet presAssocID="{E6AA9960-4472-4A18-81FC-6EC86C2C2981}" presName="root2" presStyleCnt="0"/>
      <dgm:spPr/>
    </dgm:pt>
    <dgm:pt modelId="{60D21D3B-6D47-430A-8918-B8360D52AD93}" type="pres">
      <dgm:prSet presAssocID="{E6AA9960-4472-4A18-81FC-6EC86C2C2981}" presName="LevelTwoTextNode" presStyleLbl="node3" presStyleIdx="2" presStyleCnt="3" custLinFactNeighborX="1163" custLinFactNeighborY="-26697">
        <dgm:presLayoutVars>
          <dgm:chPref val="3"/>
        </dgm:presLayoutVars>
      </dgm:prSet>
      <dgm:spPr>
        <a:prstGeom prst="round2SameRect">
          <a:avLst/>
        </a:prstGeom>
      </dgm:spPr>
    </dgm:pt>
    <dgm:pt modelId="{C422D798-816E-46CB-AC58-33A6FCE67719}" type="pres">
      <dgm:prSet presAssocID="{E6AA9960-4472-4A18-81FC-6EC86C2C2981}" presName="level3hierChild" presStyleCnt="0"/>
      <dgm:spPr/>
    </dgm:pt>
    <dgm:pt modelId="{A1B9E166-A6CB-4D1E-A81E-9B9A4A5F4794}" type="pres">
      <dgm:prSet presAssocID="{BCFF522E-1BBE-4C62-91BF-BD7B08118A8B}" presName="conn2-1" presStyleLbl="parChTrans1D2" presStyleIdx="1" presStyleCnt="2"/>
      <dgm:spPr/>
    </dgm:pt>
    <dgm:pt modelId="{71F70A7D-544E-4F43-9AD3-FCAEA401A8A1}" type="pres">
      <dgm:prSet presAssocID="{BCFF522E-1BBE-4C62-91BF-BD7B08118A8B}" presName="connTx" presStyleLbl="parChTrans1D2" presStyleIdx="1" presStyleCnt="2"/>
      <dgm:spPr/>
    </dgm:pt>
    <dgm:pt modelId="{569FAD44-F68D-4D82-A996-5B55647844BF}" type="pres">
      <dgm:prSet presAssocID="{1C0FC94A-3A75-4C93-B55C-26E5E006D762}" presName="root2" presStyleCnt="0"/>
      <dgm:spPr/>
    </dgm:pt>
    <dgm:pt modelId="{7DD54978-A3DC-42B6-A0AD-025E24AE4AE9}" type="pres">
      <dgm:prSet presAssocID="{1C0FC94A-3A75-4C93-B55C-26E5E006D762}" presName="LevelTwoTextNode" presStyleLbl="node2" presStyleIdx="1" presStyleCnt="2" custLinFactY="27785" custLinFactNeighborX="1163" custLinFactNeighborY="100000">
        <dgm:presLayoutVars>
          <dgm:chPref val="3"/>
        </dgm:presLayoutVars>
      </dgm:prSet>
      <dgm:spPr>
        <a:prstGeom prst="round2SameRect">
          <a:avLst/>
        </a:prstGeom>
      </dgm:spPr>
    </dgm:pt>
    <dgm:pt modelId="{3C5A7DBA-2729-45C3-AABF-38A92D5FDAA9}" type="pres">
      <dgm:prSet presAssocID="{1C0FC94A-3A75-4C93-B55C-26E5E006D762}" presName="level3hierChild" presStyleCnt="0"/>
      <dgm:spPr/>
    </dgm:pt>
  </dgm:ptLst>
  <dgm:cxnLst>
    <dgm:cxn modelId="{48692400-D072-4D3D-B4B9-22739FF4897B}" type="presOf" srcId="{A32070FC-40BE-4D15-B83D-1303B9ED8B44}" destId="{BB832BFE-CB38-4DCE-B3CC-2ACFB86207D9}" srcOrd="0" destOrd="0" presId="urn:microsoft.com/office/officeart/2008/layout/HorizontalMultiLevelHierarchy"/>
    <dgm:cxn modelId="{5C575908-7935-4A21-8A1A-63F59C38F74F}" type="presOf" srcId="{BFD9390F-66E4-4EBF-9873-3EE11580D00D}" destId="{2DC87048-5AD0-427F-8065-1E79BB32DF3B}" srcOrd="0" destOrd="0" presId="urn:microsoft.com/office/officeart/2008/layout/HorizontalMultiLevelHierarchy"/>
    <dgm:cxn modelId="{99410511-07B3-4331-A7E4-55DCD6CAB549}" type="presOf" srcId="{E6AA9960-4472-4A18-81FC-6EC86C2C2981}" destId="{60D21D3B-6D47-430A-8918-B8360D52AD93}" srcOrd="0" destOrd="0" presId="urn:microsoft.com/office/officeart/2008/layout/HorizontalMultiLevelHierarchy"/>
    <dgm:cxn modelId="{7D775626-B126-4E34-AD75-A62C5940DDDC}" type="presOf" srcId="{1C0FC94A-3A75-4C93-B55C-26E5E006D762}" destId="{7DD54978-A3DC-42B6-A0AD-025E24AE4AE9}" srcOrd="0" destOrd="0" presId="urn:microsoft.com/office/officeart/2008/layout/HorizontalMultiLevelHierarchy"/>
    <dgm:cxn modelId="{EC1E3D3F-3C53-4427-9A09-28F7BC4C7399}" type="presOf" srcId="{BFD9390F-66E4-4EBF-9873-3EE11580D00D}" destId="{BDE06EFE-64DB-434D-833B-158F895B1354}" srcOrd="1" destOrd="0" presId="urn:microsoft.com/office/officeart/2008/layout/HorizontalMultiLevelHierarchy"/>
    <dgm:cxn modelId="{CF179866-EC5D-4885-B44A-620CFC825B84}" type="presOf" srcId="{C35ADCD6-2A8A-420B-9F71-CEF59E9708F5}" destId="{597783EB-3F0A-4D6A-8298-8A20E11CBF05}" srcOrd="1" destOrd="0" presId="urn:microsoft.com/office/officeart/2008/layout/HorizontalMultiLevelHierarchy"/>
    <dgm:cxn modelId="{9BE84F67-7899-403A-BFEC-D4A5AD7AEE62}" type="presOf" srcId="{6C9A4DC5-B20A-4892-B757-73C06432B2F3}" destId="{D7062786-9569-426B-AC24-A5DA785B8DF5}" srcOrd="0" destOrd="0" presId="urn:microsoft.com/office/officeart/2008/layout/HorizontalMultiLevelHierarchy"/>
    <dgm:cxn modelId="{94C3AA72-3D5C-4B36-8157-2C15CB54C33C}" type="presOf" srcId="{4C85171B-DEB3-4BC5-9C8F-60FEA6A359B8}" destId="{8FFBEE35-2B5C-4201-AD92-F9A798D38323}" srcOrd="0" destOrd="0" presId="urn:microsoft.com/office/officeart/2008/layout/HorizontalMultiLevelHierarchy"/>
    <dgm:cxn modelId="{D03E2854-ABCA-463F-A24E-BF8B2F94CB83}" srcId="{4C85171B-DEB3-4BC5-9C8F-60FEA6A359B8}" destId="{E6AA9960-4472-4A18-81FC-6EC86C2C2981}" srcOrd="2" destOrd="0" parTransId="{C35ADCD6-2A8A-420B-9F71-CEF59E9708F5}" sibTransId="{A901E1A6-7A44-4875-A15F-FC0FCF4B05BE}"/>
    <dgm:cxn modelId="{36C1B354-06E2-4B05-895B-BFDF08509615}" type="presOf" srcId="{A725CB5C-AB57-47A7-922C-58B17FDB129E}" destId="{74FE41BA-8F47-4683-B36A-54FADAA6A8C6}" srcOrd="0" destOrd="0" presId="urn:microsoft.com/office/officeart/2008/layout/HorizontalMultiLevelHierarchy"/>
    <dgm:cxn modelId="{F18FD658-DACA-4F9E-A777-F703DACC2C7A}" type="presOf" srcId="{22D3E2BA-2898-424B-A853-E18514097E08}" destId="{8765BFA0-AE79-485F-8BC7-717FB919BC3A}" srcOrd="1" destOrd="0" presId="urn:microsoft.com/office/officeart/2008/layout/HorizontalMultiLevelHierarchy"/>
    <dgm:cxn modelId="{2A872B7A-3D03-4B91-9812-4B6570B6977B}" srcId="{A725CB5C-AB57-47A7-922C-58B17FDB129E}" destId="{4C85171B-DEB3-4BC5-9C8F-60FEA6A359B8}" srcOrd="0" destOrd="0" parTransId="{588E4682-9554-4625-BBAE-F1CFDCB23FD0}" sibTransId="{915745A6-0FAA-4816-A5FF-216DA46BB5B8}"/>
    <dgm:cxn modelId="{EC593897-00D3-49D0-8F5F-71EBA0927E8D}" type="presOf" srcId="{22D3E2BA-2898-424B-A853-E18514097E08}" destId="{73ED2A4A-5FC2-42B1-B1C6-CB1EA46C2A73}" srcOrd="0" destOrd="0" presId="urn:microsoft.com/office/officeart/2008/layout/HorizontalMultiLevelHierarchy"/>
    <dgm:cxn modelId="{8D357297-A042-40D5-8FF8-063BB1BC720E}" type="presOf" srcId="{BCFF522E-1BBE-4C62-91BF-BD7B08118A8B}" destId="{A1B9E166-A6CB-4D1E-A81E-9B9A4A5F4794}" srcOrd="0" destOrd="0" presId="urn:microsoft.com/office/officeart/2008/layout/HorizontalMultiLevelHierarchy"/>
    <dgm:cxn modelId="{EA6B2A98-CEE0-43B7-B037-8D2C2C8230E9}" srcId="{4C85171B-DEB3-4BC5-9C8F-60FEA6A359B8}" destId="{05B37CE7-E75A-49C5-B78B-1BFED316BA04}" srcOrd="1" destOrd="0" parTransId="{BFD9390F-66E4-4EBF-9873-3EE11580D00D}" sibTransId="{C8E5C485-A89A-43FF-A9E9-E08181AC6E82}"/>
    <dgm:cxn modelId="{688678AA-FB65-48E4-9C01-2DCE06CE3DB0}" srcId="{4C85171B-DEB3-4BC5-9C8F-60FEA6A359B8}" destId="{A32070FC-40BE-4D15-B83D-1303B9ED8B44}" srcOrd="0" destOrd="0" parTransId="{22D3E2BA-2898-424B-A853-E18514097E08}" sibTransId="{41DDC67F-7C74-432D-AD49-AED09C94B9D4}"/>
    <dgm:cxn modelId="{330611BF-6BC4-4FB7-B90F-FC8C3248FE9A}" type="presOf" srcId="{05B37CE7-E75A-49C5-B78B-1BFED316BA04}" destId="{5E7898F0-984A-4DD4-A983-047871E6D538}" srcOrd="0" destOrd="0" presId="urn:microsoft.com/office/officeart/2008/layout/HorizontalMultiLevelHierarchy"/>
    <dgm:cxn modelId="{6B0908CC-5894-4C10-B099-BCE2152748C9}" srcId="{A725CB5C-AB57-47A7-922C-58B17FDB129E}" destId="{1C0FC94A-3A75-4C93-B55C-26E5E006D762}" srcOrd="1" destOrd="0" parTransId="{BCFF522E-1BBE-4C62-91BF-BD7B08118A8B}" sibTransId="{5BF7B018-6DD4-4CF9-846E-7A1D240D4C78}"/>
    <dgm:cxn modelId="{6096EADA-A20A-44FB-81BC-F04449720B3E}" type="presOf" srcId="{588E4682-9554-4625-BBAE-F1CFDCB23FD0}" destId="{AACF3C7C-C25D-4C5B-9F2C-BA6CAEC66C1C}" srcOrd="1" destOrd="0" presId="urn:microsoft.com/office/officeart/2008/layout/HorizontalMultiLevelHierarchy"/>
    <dgm:cxn modelId="{C7E236E0-9CBC-49FF-A77F-65EBB0042092}" type="presOf" srcId="{C35ADCD6-2A8A-420B-9F71-CEF59E9708F5}" destId="{95383DCD-F73D-4C22-9366-F59DBB7FDE0C}" srcOrd="0" destOrd="0" presId="urn:microsoft.com/office/officeart/2008/layout/HorizontalMultiLevelHierarchy"/>
    <dgm:cxn modelId="{5FFAC9E7-6F9A-4CB4-84CF-C19C256C9A28}" type="presOf" srcId="{588E4682-9554-4625-BBAE-F1CFDCB23FD0}" destId="{18E1DBF4-E320-4E3C-9F4F-DFDEA22D3E1F}" srcOrd="0" destOrd="0" presId="urn:microsoft.com/office/officeart/2008/layout/HorizontalMultiLevelHierarchy"/>
    <dgm:cxn modelId="{26C580F0-39A1-4F68-B727-62AFF9FD3A38}" type="presOf" srcId="{BCFF522E-1BBE-4C62-91BF-BD7B08118A8B}" destId="{71F70A7D-544E-4F43-9AD3-FCAEA401A8A1}" srcOrd="1" destOrd="0" presId="urn:microsoft.com/office/officeart/2008/layout/HorizontalMultiLevelHierarchy"/>
    <dgm:cxn modelId="{945C86F1-A293-48FC-AFA1-C19157CCB385}" srcId="{6C9A4DC5-B20A-4892-B757-73C06432B2F3}" destId="{A725CB5C-AB57-47A7-922C-58B17FDB129E}" srcOrd="0" destOrd="0" parTransId="{EE6B489C-DA4A-4AB6-A145-3A304363B192}" sibTransId="{737C8E15-B5EC-44D0-ADE1-F5CFBCFE78AD}"/>
    <dgm:cxn modelId="{5B50F769-D848-480F-B9B6-E457EBB585EA}" type="presParOf" srcId="{D7062786-9569-426B-AC24-A5DA785B8DF5}" destId="{E4BD4E0F-C226-40D7-A0CE-1847EE291320}" srcOrd="0" destOrd="0" presId="urn:microsoft.com/office/officeart/2008/layout/HorizontalMultiLevelHierarchy"/>
    <dgm:cxn modelId="{378024A1-6F88-443A-8A96-81E74DF32D14}" type="presParOf" srcId="{E4BD4E0F-C226-40D7-A0CE-1847EE291320}" destId="{74FE41BA-8F47-4683-B36A-54FADAA6A8C6}" srcOrd="0" destOrd="0" presId="urn:microsoft.com/office/officeart/2008/layout/HorizontalMultiLevelHierarchy"/>
    <dgm:cxn modelId="{A7C44270-4E4B-4586-9BA1-326DD59CD82A}" type="presParOf" srcId="{E4BD4E0F-C226-40D7-A0CE-1847EE291320}" destId="{358F59F0-84E9-4829-92C6-3F6FF9124A3D}" srcOrd="1" destOrd="0" presId="urn:microsoft.com/office/officeart/2008/layout/HorizontalMultiLevelHierarchy"/>
    <dgm:cxn modelId="{3D194B0D-4E66-4638-A527-16EFD84FC6E3}" type="presParOf" srcId="{358F59F0-84E9-4829-92C6-3F6FF9124A3D}" destId="{18E1DBF4-E320-4E3C-9F4F-DFDEA22D3E1F}" srcOrd="0" destOrd="0" presId="urn:microsoft.com/office/officeart/2008/layout/HorizontalMultiLevelHierarchy"/>
    <dgm:cxn modelId="{4EA57B79-2DB6-4B0A-8A49-B734685B9C82}" type="presParOf" srcId="{18E1DBF4-E320-4E3C-9F4F-DFDEA22D3E1F}" destId="{AACF3C7C-C25D-4C5B-9F2C-BA6CAEC66C1C}" srcOrd="0" destOrd="0" presId="urn:microsoft.com/office/officeart/2008/layout/HorizontalMultiLevelHierarchy"/>
    <dgm:cxn modelId="{8DE468E5-A3C6-4519-B53B-336D50590291}" type="presParOf" srcId="{358F59F0-84E9-4829-92C6-3F6FF9124A3D}" destId="{73F2B2F4-D05F-4871-B2A6-12FA1040A61B}" srcOrd="1" destOrd="0" presId="urn:microsoft.com/office/officeart/2008/layout/HorizontalMultiLevelHierarchy"/>
    <dgm:cxn modelId="{98AC2C4C-0059-4701-A566-68B56D6E2DF9}" type="presParOf" srcId="{73F2B2F4-D05F-4871-B2A6-12FA1040A61B}" destId="{8FFBEE35-2B5C-4201-AD92-F9A798D38323}" srcOrd="0" destOrd="0" presId="urn:microsoft.com/office/officeart/2008/layout/HorizontalMultiLevelHierarchy"/>
    <dgm:cxn modelId="{20AFE66E-B9A0-4405-9519-A569D5ADC00C}" type="presParOf" srcId="{73F2B2F4-D05F-4871-B2A6-12FA1040A61B}" destId="{FCDA2C27-86E1-48D4-8193-2510F0E2847A}" srcOrd="1" destOrd="0" presId="urn:microsoft.com/office/officeart/2008/layout/HorizontalMultiLevelHierarchy"/>
    <dgm:cxn modelId="{98D56513-C63D-4BB3-91E8-CEF016754614}" type="presParOf" srcId="{FCDA2C27-86E1-48D4-8193-2510F0E2847A}" destId="{73ED2A4A-5FC2-42B1-B1C6-CB1EA46C2A73}" srcOrd="0" destOrd="0" presId="urn:microsoft.com/office/officeart/2008/layout/HorizontalMultiLevelHierarchy"/>
    <dgm:cxn modelId="{D09F2387-0A0B-4529-B19A-A1BCD1E97C04}" type="presParOf" srcId="{73ED2A4A-5FC2-42B1-B1C6-CB1EA46C2A73}" destId="{8765BFA0-AE79-485F-8BC7-717FB919BC3A}" srcOrd="0" destOrd="0" presId="urn:microsoft.com/office/officeart/2008/layout/HorizontalMultiLevelHierarchy"/>
    <dgm:cxn modelId="{4F17DADA-D495-476E-B52A-501862331458}" type="presParOf" srcId="{FCDA2C27-86E1-48D4-8193-2510F0E2847A}" destId="{FC75935A-6049-4EE6-8103-27BB9292857F}" srcOrd="1" destOrd="0" presId="urn:microsoft.com/office/officeart/2008/layout/HorizontalMultiLevelHierarchy"/>
    <dgm:cxn modelId="{18E460F9-453A-45A1-88DA-35DF10A3FC72}" type="presParOf" srcId="{FC75935A-6049-4EE6-8103-27BB9292857F}" destId="{BB832BFE-CB38-4DCE-B3CC-2ACFB86207D9}" srcOrd="0" destOrd="0" presId="urn:microsoft.com/office/officeart/2008/layout/HorizontalMultiLevelHierarchy"/>
    <dgm:cxn modelId="{F8E89F62-E982-489A-96C8-E8F6F819C297}" type="presParOf" srcId="{FC75935A-6049-4EE6-8103-27BB9292857F}" destId="{F397BA3C-54E5-4650-9040-376388980B60}" srcOrd="1" destOrd="0" presId="urn:microsoft.com/office/officeart/2008/layout/HorizontalMultiLevelHierarchy"/>
    <dgm:cxn modelId="{D5E9040F-B245-4305-9F93-C672E47B80C7}" type="presParOf" srcId="{FCDA2C27-86E1-48D4-8193-2510F0E2847A}" destId="{2DC87048-5AD0-427F-8065-1E79BB32DF3B}" srcOrd="2" destOrd="0" presId="urn:microsoft.com/office/officeart/2008/layout/HorizontalMultiLevelHierarchy"/>
    <dgm:cxn modelId="{359238AF-E8AE-421C-9E5D-FAB6F40F0BE1}" type="presParOf" srcId="{2DC87048-5AD0-427F-8065-1E79BB32DF3B}" destId="{BDE06EFE-64DB-434D-833B-158F895B1354}" srcOrd="0" destOrd="0" presId="urn:microsoft.com/office/officeart/2008/layout/HorizontalMultiLevelHierarchy"/>
    <dgm:cxn modelId="{5DF0CA14-A5AD-4090-9844-37E5C4522B65}" type="presParOf" srcId="{FCDA2C27-86E1-48D4-8193-2510F0E2847A}" destId="{D668D9E9-01F3-49C5-AC96-EE75C882845D}" srcOrd="3" destOrd="0" presId="urn:microsoft.com/office/officeart/2008/layout/HorizontalMultiLevelHierarchy"/>
    <dgm:cxn modelId="{93C1D76F-AA7C-4624-A41A-C5CC66802BCD}" type="presParOf" srcId="{D668D9E9-01F3-49C5-AC96-EE75C882845D}" destId="{5E7898F0-984A-4DD4-A983-047871E6D538}" srcOrd="0" destOrd="0" presId="urn:microsoft.com/office/officeart/2008/layout/HorizontalMultiLevelHierarchy"/>
    <dgm:cxn modelId="{9DD80E74-54FC-44F5-8647-8ACDDADCD8B8}" type="presParOf" srcId="{D668D9E9-01F3-49C5-AC96-EE75C882845D}" destId="{ABB7B899-A98A-4629-AB9D-0AC9C6A2AAC4}" srcOrd="1" destOrd="0" presId="urn:microsoft.com/office/officeart/2008/layout/HorizontalMultiLevelHierarchy"/>
    <dgm:cxn modelId="{F076867B-89E5-488F-9765-A9FC6760D547}" type="presParOf" srcId="{FCDA2C27-86E1-48D4-8193-2510F0E2847A}" destId="{95383DCD-F73D-4C22-9366-F59DBB7FDE0C}" srcOrd="4" destOrd="0" presId="urn:microsoft.com/office/officeart/2008/layout/HorizontalMultiLevelHierarchy"/>
    <dgm:cxn modelId="{DBB8DADC-0E4D-4769-A7E6-BD502AC29B6E}" type="presParOf" srcId="{95383DCD-F73D-4C22-9366-F59DBB7FDE0C}" destId="{597783EB-3F0A-4D6A-8298-8A20E11CBF05}" srcOrd="0" destOrd="0" presId="urn:microsoft.com/office/officeart/2008/layout/HorizontalMultiLevelHierarchy"/>
    <dgm:cxn modelId="{8EA7132F-1117-490F-972A-C1E60796B7EA}" type="presParOf" srcId="{FCDA2C27-86E1-48D4-8193-2510F0E2847A}" destId="{D90B06E1-C048-43C2-BDAF-953CC9FDBB5F}" srcOrd="5" destOrd="0" presId="urn:microsoft.com/office/officeart/2008/layout/HorizontalMultiLevelHierarchy"/>
    <dgm:cxn modelId="{8D916EE6-61C5-4181-B5C7-8F88ACF3128A}" type="presParOf" srcId="{D90B06E1-C048-43C2-BDAF-953CC9FDBB5F}" destId="{60D21D3B-6D47-430A-8918-B8360D52AD93}" srcOrd="0" destOrd="0" presId="urn:microsoft.com/office/officeart/2008/layout/HorizontalMultiLevelHierarchy"/>
    <dgm:cxn modelId="{367D73DF-A7CC-4449-AF04-219AAF3607B5}" type="presParOf" srcId="{D90B06E1-C048-43C2-BDAF-953CC9FDBB5F}" destId="{C422D798-816E-46CB-AC58-33A6FCE67719}" srcOrd="1" destOrd="0" presId="urn:microsoft.com/office/officeart/2008/layout/HorizontalMultiLevelHierarchy"/>
    <dgm:cxn modelId="{E1897CCD-6DA9-4A73-81B4-07C1CBD23B60}" type="presParOf" srcId="{358F59F0-84E9-4829-92C6-3F6FF9124A3D}" destId="{A1B9E166-A6CB-4D1E-A81E-9B9A4A5F4794}" srcOrd="2" destOrd="0" presId="urn:microsoft.com/office/officeart/2008/layout/HorizontalMultiLevelHierarchy"/>
    <dgm:cxn modelId="{7A14C2E6-DC50-4C07-AA29-D2FE80CDD885}" type="presParOf" srcId="{A1B9E166-A6CB-4D1E-A81E-9B9A4A5F4794}" destId="{71F70A7D-544E-4F43-9AD3-FCAEA401A8A1}" srcOrd="0" destOrd="0" presId="urn:microsoft.com/office/officeart/2008/layout/HorizontalMultiLevelHierarchy"/>
    <dgm:cxn modelId="{29524999-8CA5-4F0D-99BA-4A7981E14D65}" type="presParOf" srcId="{358F59F0-84E9-4829-92C6-3F6FF9124A3D}" destId="{569FAD44-F68D-4D82-A996-5B55647844BF}" srcOrd="3" destOrd="0" presId="urn:microsoft.com/office/officeart/2008/layout/HorizontalMultiLevelHierarchy"/>
    <dgm:cxn modelId="{2C0543A6-DBD0-422B-B10A-4F2AC389044D}" type="presParOf" srcId="{569FAD44-F68D-4D82-A996-5B55647844BF}" destId="{7DD54978-A3DC-42B6-A0AD-025E24AE4AE9}" srcOrd="0" destOrd="0" presId="urn:microsoft.com/office/officeart/2008/layout/HorizontalMultiLevelHierarchy"/>
    <dgm:cxn modelId="{9BCF477E-6A22-4FC1-B216-7398CFBF0565}" type="presParOf" srcId="{569FAD44-F68D-4D82-A996-5B55647844BF}" destId="{3C5A7DBA-2729-45C3-AABF-38A92D5FDAA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ADBCA2-BEF9-4BA1-89B5-C377C491CFCA}"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zh-CN" altLang="en-US"/>
        </a:p>
      </dgm:t>
    </dgm:pt>
    <dgm:pt modelId="{C05EB281-F06B-4D4D-A60A-C61E8C697EA2}">
      <dgm:prSet phldrT="[文本]" custT="1"/>
      <dgm:spPr>
        <a:effectLst>
          <a:reflection blurRad="6350" stA="50000" endA="300" endPos="55000" dir="5400000" sy="-100000" algn="bl" rotWithShape="0"/>
        </a:effectLst>
      </dgm:spPr>
      <dgm:t>
        <a:bodyPr/>
        <a:lstStyle/>
        <a:p>
          <a:r>
            <a:rPr lang="zh-CN" altLang="en-US" sz="3600" dirty="0">
              <a:latin typeface="+mj-ea"/>
              <a:ea typeface="+mj-ea"/>
            </a:rPr>
            <a:t>查找</a:t>
          </a:r>
        </a:p>
      </dgm:t>
    </dgm:pt>
    <dgm:pt modelId="{CA7CC7D8-72FF-449D-AC92-395E1F8A7644}" type="parTrans" cxnId="{D0A34CC5-2CE4-4F03-B115-9DF1FCFE95CE}">
      <dgm:prSet/>
      <dgm:spPr/>
      <dgm:t>
        <a:bodyPr/>
        <a:lstStyle/>
        <a:p>
          <a:endParaRPr lang="zh-CN" altLang="en-US" sz="2400">
            <a:latin typeface="+mj-ea"/>
            <a:ea typeface="+mj-ea"/>
          </a:endParaRPr>
        </a:p>
      </dgm:t>
    </dgm:pt>
    <dgm:pt modelId="{495171B6-AC9C-4BBB-A95E-E5B2EB55773F}" type="sibTrans" cxnId="{D0A34CC5-2CE4-4F03-B115-9DF1FCFE95CE}">
      <dgm:prSet/>
      <dgm:spPr/>
      <dgm:t>
        <a:bodyPr/>
        <a:lstStyle/>
        <a:p>
          <a:endParaRPr lang="zh-CN" altLang="en-US" sz="2400">
            <a:latin typeface="+mj-ea"/>
            <a:ea typeface="+mj-ea"/>
          </a:endParaRPr>
        </a:p>
      </dgm:t>
    </dgm:pt>
    <dgm:pt modelId="{41EF3430-7C39-49E5-BB46-FAF951120935}">
      <dgm:prSet custT="1"/>
      <dgm:spPr>
        <a:effectLst>
          <a:reflection blurRad="6350" stA="50000" endA="300" endPos="55000" dir="5400000" sy="-100000" algn="bl" rotWithShape="0"/>
        </a:effectLst>
      </dgm:spPr>
      <dgm:t>
        <a:bodyPr/>
        <a:lstStyle/>
        <a:p>
          <a:r>
            <a:rPr lang="zh-CN" altLang="en-US" sz="2800" dirty="0">
              <a:latin typeface="+mj-ea"/>
              <a:ea typeface="+mj-ea"/>
            </a:rPr>
            <a:t>静态查找表</a:t>
          </a:r>
        </a:p>
      </dgm:t>
    </dgm:pt>
    <dgm:pt modelId="{E8F236F6-8FDE-4BAF-A7BF-46ADE4428DB8}" type="parTrans" cxnId="{A6D32DA5-904C-46E6-A509-09C8347454ED}">
      <dgm:prSet/>
      <dgm:spPr/>
      <dgm:t>
        <a:bodyPr/>
        <a:lstStyle/>
        <a:p>
          <a:endParaRPr lang="zh-CN" altLang="en-US"/>
        </a:p>
      </dgm:t>
    </dgm:pt>
    <dgm:pt modelId="{C063A15D-C450-4C2C-94A2-67E7C0120E9B}" type="sibTrans" cxnId="{A6D32DA5-904C-46E6-A509-09C8347454ED}">
      <dgm:prSet/>
      <dgm:spPr/>
      <dgm:t>
        <a:bodyPr/>
        <a:lstStyle/>
        <a:p>
          <a:endParaRPr lang="zh-CN" altLang="en-US"/>
        </a:p>
      </dgm:t>
    </dgm:pt>
    <dgm:pt modelId="{B458C565-2A93-4683-AD2F-C19C5A3E8CD5}">
      <dgm:prSet custT="1"/>
      <dgm:spPr>
        <a:effectLst>
          <a:reflection blurRad="6350" stA="50000" endA="300" endPos="55000" dir="5400000" sy="-100000" algn="bl" rotWithShape="0"/>
        </a:effectLst>
      </dgm:spPr>
      <dgm:t>
        <a:bodyPr/>
        <a:lstStyle/>
        <a:p>
          <a:r>
            <a:rPr lang="zh-CN" altLang="en-US" sz="2800" dirty="0">
              <a:latin typeface="+mj-ea"/>
              <a:ea typeface="+mj-ea"/>
            </a:rPr>
            <a:t>动态查找表</a:t>
          </a:r>
        </a:p>
      </dgm:t>
    </dgm:pt>
    <dgm:pt modelId="{7710924E-00D9-45B2-A32E-810945A0FC9C}" type="parTrans" cxnId="{A0F1F473-5C9D-4E7B-9554-A65D61A13287}">
      <dgm:prSet/>
      <dgm:spPr/>
      <dgm:t>
        <a:bodyPr/>
        <a:lstStyle/>
        <a:p>
          <a:endParaRPr lang="zh-CN" altLang="en-US"/>
        </a:p>
      </dgm:t>
    </dgm:pt>
    <dgm:pt modelId="{4D0210A2-AAC5-4094-9FB9-CD8401C2BABE}" type="sibTrans" cxnId="{A0F1F473-5C9D-4E7B-9554-A65D61A13287}">
      <dgm:prSet/>
      <dgm:spPr/>
      <dgm:t>
        <a:bodyPr/>
        <a:lstStyle/>
        <a:p>
          <a:endParaRPr lang="zh-CN" altLang="en-US"/>
        </a:p>
      </dgm:t>
    </dgm:pt>
    <dgm:pt modelId="{B34C0428-89CA-4367-9613-E242AA516A8A}">
      <dgm:prSet custT="1"/>
      <dgm:spPr>
        <a:effectLst>
          <a:reflection blurRad="6350" stA="50000" endA="300" endPos="55000" dir="5400000" sy="-100000" algn="bl" rotWithShape="0"/>
        </a:effectLst>
      </dgm:spPr>
      <dgm:t>
        <a:bodyPr/>
        <a:lstStyle/>
        <a:p>
          <a:r>
            <a:rPr lang="zh-CN" altLang="en-US" sz="2800" dirty="0">
              <a:latin typeface="+mj-ea"/>
              <a:ea typeface="+mj-ea"/>
            </a:rPr>
            <a:t>哈希表</a:t>
          </a:r>
        </a:p>
      </dgm:t>
    </dgm:pt>
    <dgm:pt modelId="{8C46FD65-04FA-4776-9635-77D898F90419}" type="parTrans" cxnId="{EAE46171-BC03-40CF-9548-97F48F876E37}">
      <dgm:prSet/>
      <dgm:spPr/>
      <dgm:t>
        <a:bodyPr/>
        <a:lstStyle/>
        <a:p>
          <a:endParaRPr lang="zh-CN" altLang="en-US"/>
        </a:p>
      </dgm:t>
    </dgm:pt>
    <dgm:pt modelId="{FB695B3D-F5CC-4100-8544-34ECE4F8C944}" type="sibTrans" cxnId="{EAE46171-BC03-40CF-9548-97F48F876E37}">
      <dgm:prSet/>
      <dgm:spPr/>
      <dgm:t>
        <a:bodyPr/>
        <a:lstStyle/>
        <a:p>
          <a:endParaRPr lang="zh-CN" altLang="en-US"/>
        </a:p>
      </dgm:t>
    </dgm:pt>
    <dgm:pt modelId="{C90EC33B-FB8A-4D29-889B-98D1944361D2}">
      <dgm:prSet custT="1"/>
      <dgm:spPr>
        <a:effectLst>
          <a:reflection blurRad="6350" stA="50000" endA="300" endPos="55000" dir="5400000" sy="-100000" algn="bl" rotWithShape="0"/>
        </a:effectLst>
      </dgm:spPr>
      <dgm:t>
        <a:bodyPr/>
        <a:lstStyle/>
        <a:p>
          <a:r>
            <a:rPr lang="zh-CN" altLang="en-US" sz="2800" dirty="0">
              <a:latin typeface="+mj-ea"/>
              <a:ea typeface="+mj-ea"/>
            </a:rPr>
            <a:t>顺序表</a:t>
          </a:r>
        </a:p>
      </dgm:t>
    </dgm:pt>
    <dgm:pt modelId="{55029492-23E6-419A-A913-DB7383836B50}" type="parTrans" cxnId="{13818BD8-9126-4329-BC5F-1BA8E9C95D97}">
      <dgm:prSet/>
      <dgm:spPr/>
      <dgm:t>
        <a:bodyPr/>
        <a:lstStyle/>
        <a:p>
          <a:endParaRPr lang="zh-CN" altLang="en-US"/>
        </a:p>
      </dgm:t>
    </dgm:pt>
    <dgm:pt modelId="{2BF53334-6BAD-429E-97B8-B9E63031EB7B}" type="sibTrans" cxnId="{13818BD8-9126-4329-BC5F-1BA8E9C95D97}">
      <dgm:prSet/>
      <dgm:spPr/>
      <dgm:t>
        <a:bodyPr/>
        <a:lstStyle/>
        <a:p>
          <a:endParaRPr lang="zh-CN" altLang="en-US"/>
        </a:p>
      </dgm:t>
    </dgm:pt>
    <dgm:pt modelId="{6A16D122-749F-40CB-A127-F852353AF300}">
      <dgm:prSet custT="1"/>
      <dgm:spPr>
        <a:effectLst>
          <a:reflection blurRad="6350" stA="50000" endA="300" endPos="55000" dir="5400000" sy="-100000" algn="bl" rotWithShape="0"/>
        </a:effectLst>
      </dgm:spPr>
      <dgm:t>
        <a:bodyPr/>
        <a:lstStyle/>
        <a:p>
          <a:r>
            <a:rPr lang="zh-CN" altLang="en-US" sz="2800" dirty="0">
              <a:latin typeface="+mj-ea"/>
              <a:ea typeface="+mj-ea"/>
            </a:rPr>
            <a:t>有序表</a:t>
          </a:r>
        </a:p>
      </dgm:t>
    </dgm:pt>
    <dgm:pt modelId="{746CD49D-E281-43CB-8BD5-8A98C0432FE9}" type="parTrans" cxnId="{B32C382F-687A-4CBB-AA3A-89D707F8ACE8}">
      <dgm:prSet/>
      <dgm:spPr/>
      <dgm:t>
        <a:bodyPr/>
        <a:lstStyle/>
        <a:p>
          <a:endParaRPr lang="zh-CN" altLang="en-US"/>
        </a:p>
      </dgm:t>
    </dgm:pt>
    <dgm:pt modelId="{1597EE69-2787-4D87-9527-513B0B59A7EB}" type="sibTrans" cxnId="{B32C382F-687A-4CBB-AA3A-89D707F8ACE8}">
      <dgm:prSet/>
      <dgm:spPr/>
      <dgm:t>
        <a:bodyPr/>
        <a:lstStyle/>
        <a:p>
          <a:endParaRPr lang="zh-CN" altLang="en-US"/>
        </a:p>
      </dgm:t>
    </dgm:pt>
    <dgm:pt modelId="{3254679F-C5F5-4B57-9CCC-2807C80ABB5D}">
      <dgm:prSet custT="1"/>
      <dgm:spPr>
        <a:effectLst>
          <a:reflection blurRad="6350" stA="50000" endA="300" endPos="55000" dir="5400000" sy="-100000" algn="bl" rotWithShape="0"/>
        </a:effectLst>
      </dgm:spPr>
      <dgm:t>
        <a:bodyPr/>
        <a:lstStyle/>
        <a:p>
          <a:r>
            <a:rPr lang="zh-CN" altLang="en-US" sz="2800" dirty="0">
              <a:latin typeface="+mj-ea"/>
              <a:ea typeface="+mj-ea"/>
            </a:rPr>
            <a:t>索引顺序表</a:t>
          </a:r>
        </a:p>
      </dgm:t>
    </dgm:pt>
    <dgm:pt modelId="{007CB9DC-B1EE-4654-9953-A2D1C7163E3C}" type="parTrans" cxnId="{DB6E6B54-612F-4660-B3AB-FC50D9799AD4}">
      <dgm:prSet/>
      <dgm:spPr/>
      <dgm:t>
        <a:bodyPr/>
        <a:lstStyle/>
        <a:p>
          <a:endParaRPr lang="zh-CN" altLang="en-US"/>
        </a:p>
      </dgm:t>
    </dgm:pt>
    <dgm:pt modelId="{C6E4DC9A-5E96-42BC-AD38-49C5AFAC0D18}" type="sibTrans" cxnId="{DB6E6B54-612F-4660-B3AB-FC50D9799AD4}">
      <dgm:prSet/>
      <dgm:spPr/>
      <dgm:t>
        <a:bodyPr/>
        <a:lstStyle/>
        <a:p>
          <a:endParaRPr lang="zh-CN" altLang="en-US"/>
        </a:p>
      </dgm:t>
    </dgm:pt>
    <dgm:pt modelId="{BCC892D1-16D3-4069-A429-32A02C5959C3}">
      <dgm:prSet custT="1"/>
      <dgm:spPr>
        <a:effectLst>
          <a:reflection blurRad="6350" stA="50000" endA="300" endPos="55000" dir="5400000" sy="-100000" algn="bl" rotWithShape="0"/>
        </a:effectLst>
      </dgm:spPr>
      <dgm:t>
        <a:bodyPr/>
        <a:lstStyle/>
        <a:p>
          <a:r>
            <a:rPr lang="zh-CN" altLang="en-US" sz="2800" dirty="0">
              <a:latin typeface="+mj-ea"/>
              <a:ea typeface="+mj-ea"/>
            </a:rPr>
            <a:t>二叉排序树</a:t>
          </a:r>
        </a:p>
      </dgm:t>
    </dgm:pt>
    <dgm:pt modelId="{F61175A5-6079-4B12-9950-BB2170882041}" type="parTrans" cxnId="{6C4A2C00-ADF2-40B2-9F59-F8AB9340C1F2}">
      <dgm:prSet/>
      <dgm:spPr/>
      <dgm:t>
        <a:bodyPr/>
        <a:lstStyle/>
        <a:p>
          <a:endParaRPr lang="zh-CN" altLang="en-US"/>
        </a:p>
      </dgm:t>
    </dgm:pt>
    <dgm:pt modelId="{166F7DFB-AED0-4975-A83A-9F9943CF1A6A}" type="sibTrans" cxnId="{6C4A2C00-ADF2-40B2-9F59-F8AB9340C1F2}">
      <dgm:prSet/>
      <dgm:spPr/>
      <dgm:t>
        <a:bodyPr/>
        <a:lstStyle/>
        <a:p>
          <a:endParaRPr lang="zh-CN" altLang="en-US"/>
        </a:p>
      </dgm:t>
    </dgm:pt>
    <dgm:pt modelId="{216E54E2-D7AD-400F-964F-09390E84E20F}">
      <dgm:prSet custT="1"/>
      <dgm:spPr>
        <a:effectLst>
          <a:reflection blurRad="6350" stA="50000" endA="300" endPos="55000" dir="5400000" sy="-100000" algn="bl" rotWithShape="0"/>
        </a:effectLst>
      </dgm:spPr>
      <dgm:t>
        <a:bodyPr/>
        <a:lstStyle/>
        <a:p>
          <a:r>
            <a:rPr lang="zh-CN" altLang="en-US" sz="2800" dirty="0">
              <a:latin typeface="+mj-ea"/>
              <a:ea typeface="+mj-ea"/>
            </a:rPr>
            <a:t>平衡二叉树</a:t>
          </a:r>
        </a:p>
      </dgm:t>
    </dgm:pt>
    <dgm:pt modelId="{19ED4E01-1678-46F9-8934-B41E063B2076}" type="parTrans" cxnId="{9ED006A2-DC4F-4812-BAB0-4F5A4E762528}">
      <dgm:prSet/>
      <dgm:spPr/>
      <dgm:t>
        <a:bodyPr/>
        <a:lstStyle/>
        <a:p>
          <a:endParaRPr lang="zh-CN" altLang="en-US"/>
        </a:p>
      </dgm:t>
    </dgm:pt>
    <dgm:pt modelId="{C74D8A75-5326-41B8-94CD-C6CC5DE2DCA5}" type="sibTrans" cxnId="{9ED006A2-DC4F-4812-BAB0-4F5A4E762528}">
      <dgm:prSet/>
      <dgm:spPr/>
      <dgm:t>
        <a:bodyPr/>
        <a:lstStyle/>
        <a:p>
          <a:endParaRPr lang="zh-CN" altLang="en-US"/>
        </a:p>
      </dgm:t>
    </dgm:pt>
    <dgm:pt modelId="{17208028-FEA1-424C-A33E-44064C7B85FE}">
      <dgm:prSet custT="1"/>
      <dgm:spPr>
        <a:solidFill>
          <a:schemeClr val="tx2">
            <a:lumMod val="40000"/>
            <a:lumOff val="60000"/>
          </a:schemeClr>
        </a:solidFill>
        <a:effectLst>
          <a:reflection blurRad="6350" stA="50000" endA="300" endPos="55000" dir="5400000" sy="-100000" algn="bl" rotWithShape="0"/>
        </a:effectLst>
      </dgm:spPr>
      <dgm:t>
        <a:bodyPr/>
        <a:lstStyle/>
        <a:p>
          <a:r>
            <a:rPr lang="en-US" altLang="zh-CN" sz="2800" dirty="0">
              <a:latin typeface="+mj-ea"/>
              <a:ea typeface="+mj-ea"/>
            </a:rPr>
            <a:t>AVL</a:t>
          </a:r>
          <a:endParaRPr lang="zh-CN" altLang="en-US" sz="2800" dirty="0">
            <a:latin typeface="+mj-ea"/>
            <a:ea typeface="+mj-ea"/>
          </a:endParaRPr>
        </a:p>
      </dgm:t>
    </dgm:pt>
    <dgm:pt modelId="{F888D230-9B12-4F0F-A91D-65F851978501}" type="parTrans" cxnId="{CB7F2B85-BE47-44F6-995E-7EB357C4BB79}">
      <dgm:prSet/>
      <dgm:spPr/>
      <dgm:t>
        <a:bodyPr/>
        <a:lstStyle/>
        <a:p>
          <a:endParaRPr lang="zh-CN" altLang="en-US"/>
        </a:p>
      </dgm:t>
    </dgm:pt>
    <dgm:pt modelId="{8CE03B2C-F98D-4329-A576-27845C9D901A}" type="sibTrans" cxnId="{CB7F2B85-BE47-44F6-995E-7EB357C4BB79}">
      <dgm:prSet/>
      <dgm:spPr/>
      <dgm:t>
        <a:bodyPr/>
        <a:lstStyle/>
        <a:p>
          <a:endParaRPr lang="zh-CN" altLang="en-US"/>
        </a:p>
      </dgm:t>
    </dgm:pt>
    <dgm:pt modelId="{A901EDCF-770D-4AF4-965C-5BAF318EA378}">
      <dgm:prSet custT="1"/>
      <dgm:spPr>
        <a:solidFill>
          <a:schemeClr val="tx2">
            <a:lumMod val="40000"/>
            <a:lumOff val="60000"/>
          </a:schemeClr>
        </a:solidFill>
      </dgm:spPr>
      <dgm:t>
        <a:bodyPr/>
        <a:lstStyle/>
        <a:p>
          <a:r>
            <a:rPr lang="zh-CN" altLang="en-US" sz="2800" dirty="0">
              <a:latin typeface="+mj-ea"/>
              <a:ea typeface="+mj-ea"/>
            </a:rPr>
            <a:t>红黑树</a:t>
          </a:r>
        </a:p>
      </dgm:t>
    </dgm:pt>
    <dgm:pt modelId="{BA0F3D9C-8466-4F09-824B-682C39BA1754}" type="parTrans" cxnId="{C1067A2B-0002-4CFB-9FFA-6AD994BE2852}">
      <dgm:prSet/>
      <dgm:spPr/>
      <dgm:t>
        <a:bodyPr/>
        <a:lstStyle/>
        <a:p>
          <a:endParaRPr lang="zh-CN" altLang="en-US"/>
        </a:p>
      </dgm:t>
    </dgm:pt>
    <dgm:pt modelId="{A3414F2E-1665-45CF-BE26-D9F0D3DDE5FF}" type="sibTrans" cxnId="{C1067A2B-0002-4CFB-9FFA-6AD994BE2852}">
      <dgm:prSet/>
      <dgm:spPr/>
      <dgm:t>
        <a:bodyPr/>
        <a:lstStyle/>
        <a:p>
          <a:endParaRPr lang="zh-CN" altLang="en-US"/>
        </a:p>
      </dgm:t>
    </dgm:pt>
    <dgm:pt modelId="{43FD9B23-5ACF-4DC9-98BA-DFFFABD3C35D}">
      <dgm:prSet custT="1"/>
      <dgm:spPr>
        <a:effectLst>
          <a:reflection blurRad="6350" stA="50000" endA="300" endPos="55000" dir="5400000" sy="-100000" algn="bl" rotWithShape="0"/>
        </a:effectLst>
      </dgm:spPr>
      <dgm:t>
        <a:bodyPr/>
        <a:lstStyle/>
        <a:p>
          <a:r>
            <a:rPr lang="zh-CN" altLang="en-US" sz="2800" dirty="0">
              <a:latin typeface="+mj-ea"/>
              <a:ea typeface="+mj-ea"/>
            </a:rPr>
            <a:t>哈希函数</a:t>
          </a:r>
        </a:p>
      </dgm:t>
    </dgm:pt>
    <dgm:pt modelId="{5346B40F-C526-4A40-8D15-05DABC38ABD8}" type="parTrans" cxnId="{EB97AAB8-B05B-4B5A-A678-0D0C9C2FAFC6}">
      <dgm:prSet/>
      <dgm:spPr/>
      <dgm:t>
        <a:bodyPr/>
        <a:lstStyle/>
        <a:p>
          <a:endParaRPr lang="zh-CN" altLang="en-US"/>
        </a:p>
      </dgm:t>
    </dgm:pt>
    <dgm:pt modelId="{A917628C-D10D-40BE-A3A9-0C664BDAF9EA}" type="sibTrans" cxnId="{EB97AAB8-B05B-4B5A-A678-0D0C9C2FAFC6}">
      <dgm:prSet/>
      <dgm:spPr/>
      <dgm:t>
        <a:bodyPr/>
        <a:lstStyle/>
        <a:p>
          <a:endParaRPr lang="zh-CN" altLang="en-US"/>
        </a:p>
      </dgm:t>
    </dgm:pt>
    <dgm:pt modelId="{80E5A85D-24C3-43CB-A5BD-571A9115357F}">
      <dgm:prSet custT="1"/>
      <dgm:spPr>
        <a:effectLst>
          <a:reflection blurRad="6350" stA="50000" endA="300" endPos="55000" dir="5400000" sy="-100000" algn="bl" rotWithShape="0"/>
        </a:effectLst>
      </dgm:spPr>
      <dgm:t>
        <a:bodyPr/>
        <a:lstStyle/>
        <a:p>
          <a:r>
            <a:rPr lang="zh-CN" altLang="en-US" sz="2800" dirty="0">
              <a:latin typeface="+mj-ea"/>
              <a:ea typeface="+mj-ea"/>
            </a:rPr>
            <a:t>冲突处理</a:t>
          </a:r>
        </a:p>
      </dgm:t>
    </dgm:pt>
    <dgm:pt modelId="{CDEEECCC-DD4A-49B8-B6ED-7AA941570A86}" type="parTrans" cxnId="{69F34FBF-3568-4793-927D-66294EE3F327}">
      <dgm:prSet/>
      <dgm:spPr/>
      <dgm:t>
        <a:bodyPr/>
        <a:lstStyle/>
        <a:p>
          <a:endParaRPr lang="zh-CN" altLang="en-US"/>
        </a:p>
      </dgm:t>
    </dgm:pt>
    <dgm:pt modelId="{77BFC936-D8E1-403C-8538-1D5DC19A5841}" type="sibTrans" cxnId="{69F34FBF-3568-4793-927D-66294EE3F327}">
      <dgm:prSet/>
      <dgm:spPr/>
      <dgm:t>
        <a:bodyPr/>
        <a:lstStyle/>
        <a:p>
          <a:endParaRPr lang="zh-CN" altLang="en-US"/>
        </a:p>
      </dgm:t>
    </dgm:pt>
    <dgm:pt modelId="{E9FE727F-B84C-4D9F-BCEE-0DFE9B14292F}">
      <dgm:prSet custT="1"/>
      <dgm:spPr>
        <a:effectLst>
          <a:reflection blurRad="6350" stA="50000" endA="300" endPos="55000" dir="5400000" sy="-100000" algn="bl" rotWithShape="0"/>
        </a:effectLst>
      </dgm:spPr>
      <dgm:t>
        <a:bodyPr/>
        <a:lstStyle/>
        <a:p>
          <a:r>
            <a:rPr lang="zh-CN" altLang="en-US" sz="2800" dirty="0">
              <a:latin typeface="+mj-ea"/>
              <a:ea typeface="+mj-ea"/>
            </a:rPr>
            <a:t>哈希表的查找</a:t>
          </a:r>
        </a:p>
      </dgm:t>
    </dgm:pt>
    <dgm:pt modelId="{3C843E73-7BEF-48A4-9347-361578BE9DEB}" type="parTrans" cxnId="{8D6051D3-1104-4D5B-9892-6B4E4EB33640}">
      <dgm:prSet/>
      <dgm:spPr/>
      <dgm:t>
        <a:bodyPr/>
        <a:lstStyle/>
        <a:p>
          <a:endParaRPr lang="zh-CN" altLang="en-US"/>
        </a:p>
      </dgm:t>
    </dgm:pt>
    <dgm:pt modelId="{C9AAF1AE-120E-411B-B8F9-4938FDB2D5C1}" type="sibTrans" cxnId="{8D6051D3-1104-4D5B-9892-6B4E4EB33640}">
      <dgm:prSet/>
      <dgm:spPr/>
      <dgm:t>
        <a:bodyPr/>
        <a:lstStyle/>
        <a:p>
          <a:endParaRPr lang="zh-CN" altLang="en-US"/>
        </a:p>
      </dgm:t>
    </dgm:pt>
    <dgm:pt modelId="{8A7240DB-C568-4D92-8537-3E8858C85062}">
      <dgm:prSet custT="1"/>
      <dgm:spPr>
        <a:solidFill>
          <a:srgbClr val="242852">
            <a:lumMod val="40000"/>
            <a:lumOff val="60000"/>
          </a:srgbClr>
        </a:solidFill>
        <a:ln w="25400" cap="flat" cmpd="sng" algn="ctr">
          <a:solidFill>
            <a:prstClr val="white">
              <a:hueOff val="0"/>
              <a:satOff val="0"/>
              <a:lumOff val="0"/>
              <a:alphaOff val="0"/>
            </a:prstClr>
          </a:solidFill>
          <a:prstDash val="solid"/>
        </a:ln>
        <a:effectLst>
          <a:reflection blurRad="6350" stA="50000" endA="300" endPos="55000" dir="5400000" sy="-100000" algn="bl" rotWithShape="0"/>
        </a:effectLst>
      </dgm:spPr>
      <dgm:t>
        <a:bodyPr spcFirstLastPara="0" vert="horz" wrap="square" lIns="17780" tIns="17780" rIns="17780" bIns="17780" numCol="1" spcCol="1270" anchor="ctr" anchorCtr="0"/>
        <a:lstStyle/>
        <a:p>
          <a:r>
            <a:rPr lang="zh-CN" altLang="en-US" sz="2800" dirty="0">
              <a:latin typeface="+mj-ea"/>
              <a:ea typeface="+mj-ea"/>
            </a:rPr>
            <a:t>开发定址法</a:t>
          </a:r>
        </a:p>
      </dgm:t>
    </dgm:pt>
    <dgm:pt modelId="{46B89F3F-2C42-4748-BF1B-D2BA414959D0}" type="parTrans" cxnId="{61FA7DB0-5C23-4466-9CF6-D4D444CC0F70}">
      <dgm:prSet/>
      <dgm:spPr/>
      <dgm:t>
        <a:bodyPr/>
        <a:lstStyle/>
        <a:p>
          <a:endParaRPr lang="zh-CN" altLang="en-US"/>
        </a:p>
      </dgm:t>
    </dgm:pt>
    <dgm:pt modelId="{15E64ED1-563C-4E98-ACC6-F1C8779B1509}" type="sibTrans" cxnId="{61FA7DB0-5C23-4466-9CF6-D4D444CC0F70}">
      <dgm:prSet/>
      <dgm:spPr/>
      <dgm:t>
        <a:bodyPr/>
        <a:lstStyle/>
        <a:p>
          <a:endParaRPr lang="zh-CN" altLang="en-US"/>
        </a:p>
      </dgm:t>
    </dgm:pt>
    <dgm:pt modelId="{C5469FB7-474A-4083-BAE9-C2EAED80CB29}">
      <dgm:prSet custT="1"/>
      <dgm:spPr>
        <a:solidFill>
          <a:srgbClr val="242852">
            <a:lumMod val="40000"/>
            <a:lumOff val="60000"/>
          </a:srgbClr>
        </a:solidFill>
        <a:ln w="25400" cap="flat" cmpd="sng" algn="ctr">
          <a:solidFill>
            <a:prstClr val="white">
              <a:hueOff val="0"/>
              <a:satOff val="0"/>
              <a:lumOff val="0"/>
              <a:alphaOff val="0"/>
            </a:prstClr>
          </a:solidFill>
          <a:prstDash val="solid"/>
        </a:ln>
        <a:effectLst>
          <a:reflection blurRad="6350" stA="50000" endA="300" endPos="55000" dir="5400000" sy="-100000" algn="bl" rotWithShape="0"/>
        </a:effectLst>
      </dgm:spPr>
      <dgm:t>
        <a:bodyPr spcFirstLastPara="0" vert="horz" wrap="square" lIns="17780" tIns="17780" rIns="17780" bIns="17780" numCol="1" spcCol="1270" anchor="ctr" anchorCtr="0"/>
        <a:lstStyle/>
        <a:p>
          <a:r>
            <a:rPr lang="zh-CN" altLang="en-US" sz="2800" kern="1200" dirty="0">
              <a:latin typeface="+mj-ea"/>
              <a:ea typeface="+mj-ea"/>
            </a:rPr>
            <a:t>链</a:t>
          </a:r>
          <a:r>
            <a:rPr lang="zh-CN" altLang="en-US" sz="2800" kern="1200" dirty="0">
              <a:solidFill>
                <a:prstClr val="white"/>
              </a:solidFill>
              <a:latin typeface="黑体" panose="02010609060101010101" pitchFamily="49" charset="-122"/>
              <a:ea typeface="黑体" panose="02010609060101010101" pitchFamily="49" charset="-122"/>
              <a:cs typeface="+mn-cs"/>
            </a:rPr>
            <a:t>地址</a:t>
          </a:r>
          <a:r>
            <a:rPr lang="zh-CN" altLang="en-US" sz="2800" kern="1200" dirty="0">
              <a:latin typeface="+mj-ea"/>
              <a:ea typeface="+mj-ea"/>
            </a:rPr>
            <a:t>法 </a:t>
          </a:r>
        </a:p>
      </dgm:t>
    </dgm:pt>
    <dgm:pt modelId="{79D837AC-DEDD-4899-9946-CEC86F1A25E5}" type="parTrans" cxnId="{6FB7311F-7401-48EA-9C0B-48D953CEAE35}">
      <dgm:prSet/>
      <dgm:spPr/>
      <dgm:t>
        <a:bodyPr/>
        <a:lstStyle/>
        <a:p>
          <a:endParaRPr lang="zh-CN" altLang="en-US"/>
        </a:p>
      </dgm:t>
    </dgm:pt>
    <dgm:pt modelId="{71CC814B-6AAB-4187-AC1C-AAB3C424B6E6}" type="sibTrans" cxnId="{6FB7311F-7401-48EA-9C0B-48D953CEAE35}">
      <dgm:prSet/>
      <dgm:spPr/>
      <dgm:t>
        <a:bodyPr/>
        <a:lstStyle/>
        <a:p>
          <a:endParaRPr lang="zh-CN" altLang="en-US"/>
        </a:p>
      </dgm:t>
    </dgm:pt>
    <dgm:pt modelId="{CD570646-F28B-4329-B76E-10817BA64591}">
      <dgm:prSet custT="1"/>
      <dgm:spPr>
        <a:solidFill>
          <a:srgbClr val="242852">
            <a:lumMod val="40000"/>
            <a:lumOff val="60000"/>
          </a:srgbClr>
        </a:solidFill>
        <a:ln w="25400" cap="flat" cmpd="sng" algn="ctr">
          <a:solidFill>
            <a:prstClr val="white">
              <a:hueOff val="0"/>
              <a:satOff val="0"/>
              <a:lumOff val="0"/>
              <a:alphaOff val="0"/>
            </a:prstClr>
          </a:solidFill>
          <a:prstDash val="solid"/>
        </a:ln>
        <a:effectLst>
          <a:reflection blurRad="6350" stA="50000" endA="300" endPos="55000" dir="5400000" sy="-100000" algn="bl" rotWithShape="0"/>
        </a:effectLst>
      </dgm:spPr>
      <dgm:t>
        <a:bodyPr spcFirstLastPara="0" vert="horz" wrap="square" lIns="17780" tIns="17780" rIns="17780" bIns="17780" numCol="1" spcCol="1270" anchor="ctr" anchorCtr="0"/>
        <a:lstStyle/>
        <a:p>
          <a:r>
            <a:rPr lang="zh-CN" altLang="en-US" sz="2800" kern="1200" dirty="0">
              <a:solidFill>
                <a:prstClr val="white"/>
              </a:solidFill>
              <a:latin typeface="黑体" panose="02010609060101010101" pitchFamily="49" charset="-122"/>
              <a:ea typeface="黑体" panose="02010609060101010101" pitchFamily="49" charset="-122"/>
              <a:cs typeface="+mn-cs"/>
            </a:rPr>
            <a:t>二分法</a:t>
          </a:r>
        </a:p>
      </dgm:t>
    </dgm:pt>
    <dgm:pt modelId="{8E140BD6-0CF1-4D61-9B8E-383E4EAA0C67}" type="parTrans" cxnId="{F1232AFA-8BEB-465A-B093-074F70895D82}">
      <dgm:prSet/>
      <dgm:spPr/>
      <dgm:t>
        <a:bodyPr/>
        <a:lstStyle/>
        <a:p>
          <a:endParaRPr lang="zh-CN" altLang="en-US"/>
        </a:p>
      </dgm:t>
    </dgm:pt>
    <dgm:pt modelId="{8066F64E-AD49-45D0-B4E5-BB02888BAE19}" type="sibTrans" cxnId="{F1232AFA-8BEB-465A-B093-074F70895D82}">
      <dgm:prSet/>
      <dgm:spPr/>
      <dgm:t>
        <a:bodyPr/>
        <a:lstStyle/>
        <a:p>
          <a:endParaRPr lang="zh-CN" altLang="en-US"/>
        </a:p>
      </dgm:t>
    </dgm:pt>
    <dgm:pt modelId="{1CBC32B9-1183-4444-8DC6-856E3CAFF614}" type="pres">
      <dgm:prSet presAssocID="{E6ADBCA2-BEF9-4BA1-89B5-C377C491CFCA}" presName="Name0" presStyleCnt="0">
        <dgm:presLayoutVars>
          <dgm:chPref val="1"/>
          <dgm:dir/>
          <dgm:animOne val="branch"/>
          <dgm:animLvl val="lvl"/>
          <dgm:resizeHandles val="exact"/>
        </dgm:presLayoutVars>
      </dgm:prSet>
      <dgm:spPr/>
    </dgm:pt>
    <dgm:pt modelId="{628CABEA-9FD1-4FAB-9B4E-4F3E88338086}" type="pres">
      <dgm:prSet presAssocID="{C05EB281-F06B-4D4D-A60A-C61E8C697EA2}" presName="root1" presStyleCnt="0"/>
      <dgm:spPr/>
    </dgm:pt>
    <dgm:pt modelId="{23591AEF-3DE4-4826-86DA-E355C5D10D6A}" type="pres">
      <dgm:prSet presAssocID="{C05EB281-F06B-4D4D-A60A-C61E8C697EA2}" presName="LevelOneTextNode" presStyleLbl="node0" presStyleIdx="0" presStyleCnt="1" custAng="5400000" custScaleY="57207" custLinFactNeighborX="-64868" custLinFactNeighborY="2046">
        <dgm:presLayoutVars>
          <dgm:chPref val="3"/>
        </dgm:presLayoutVars>
      </dgm:prSet>
      <dgm:spPr>
        <a:prstGeom prst="round2SameRect">
          <a:avLst/>
        </a:prstGeom>
      </dgm:spPr>
    </dgm:pt>
    <dgm:pt modelId="{DA547BB3-62D1-4B65-B553-D62D3CE9F6D6}" type="pres">
      <dgm:prSet presAssocID="{C05EB281-F06B-4D4D-A60A-C61E8C697EA2}" presName="level2hierChild" presStyleCnt="0"/>
      <dgm:spPr/>
    </dgm:pt>
    <dgm:pt modelId="{54EA5F0C-4D32-440C-B62D-3AA89BC30450}" type="pres">
      <dgm:prSet presAssocID="{E8F236F6-8FDE-4BAF-A7BF-46ADE4428DB8}" presName="conn2-1" presStyleLbl="parChTrans1D2" presStyleIdx="0" presStyleCnt="3"/>
      <dgm:spPr/>
    </dgm:pt>
    <dgm:pt modelId="{6044634D-860B-447F-B782-539B3BAEB269}" type="pres">
      <dgm:prSet presAssocID="{E8F236F6-8FDE-4BAF-A7BF-46ADE4428DB8}" presName="connTx" presStyleLbl="parChTrans1D2" presStyleIdx="0" presStyleCnt="3"/>
      <dgm:spPr/>
    </dgm:pt>
    <dgm:pt modelId="{6D5FBE91-D031-42B8-9186-DFA77D627D9A}" type="pres">
      <dgm:prSet presAssocID="{41EF3430-7C39-49E5-BB46-FAF951120935}" presName="root2" presStyleCnt="0"/>
      <dgm:spPr/>
    </dgm:pt>
    <dgm:pt modelId="{3F7D70D2-3EC2-465F-97AF-73D116567010}" type="pres">
      <dgm:prSet presAssocID="{41EF3430-7C39-49E5-BB46-FAF951120935}" presName="LevelTwoTextNode" presStyleLbl="node2" presStyleIdx="0" presStyleCnt="3" custLinFactNeighborX="45580" custLinFactNeighborY="9409">
        <dgm:presLayoutVars>
          <dgm:chPref val="3"/>
        </dgm:presLayoutVars>
      </dgm:prSet>
      <dgm:spPr>
        <a:prstGeom prst="round2SameRect">
          <a:avLst/>
        </a:prstGeom>
      </dgm:spPr>
    </dgm:pt>
    <dgm:pt modelId="{87978B98-0FD6-419D-BE01-016624DF4F51}" type="pres">
      <dgm:prSet presAssocID="{41EF3430-7C39-49E5-BB46-FAF951120935}" presName="level3hierChild" presStyleCnt="0"/>
      <dgm:spPr/>
    </dgm:pt>
    <dgm:pt modelId="{9B60693B-8953-4845-B87E-E2CA455DE01D}" type="pres">
      <dgm:prSet presAssocID="{55029492-23E6-419A-A913-DB7383836B50}" presName="conn2-1" presStyleLbl="parChTrans1D3" presStyleIdx="0" presStyleCnt="8"/>
      <dgm:spPr/>
    </dgm:pt>
    <dgm:pt modelId="{DEA15202-09C1-4457-895C-3C0788560046}" type="pres">
      <dgm:prSet presAssocID="{55029492-23E6-419A-A913-DB7383836B50}" presName="connTx" presStyleLbl="parChTrans1D3" presStyleIdx="0" presStyleCnt="8"/>
      <dgm:spPr/>
    </dgm:pt>
    <dgm:pt modelId="{DE9CB73E-98E4-4996-AD8C-B54F699747AF}" type="pres">
      <dgm:prSet presAssocID="{C90EC33B-FB8A-4D29-889B-98D1944361D2}" presName="root2" presStyleCnt="0"/>
      <dgm:spPr/>
    </dgm:pt>
    <dgm:pt modelId="{418F2F73-07D3-4347-8654-CDEFB32426FE}" type="pres">
      <dgm:prSet presAssocID="{C90EC33B-FB8A-4D29-889B-98D1944361D2}" presName="LevelTwoTextNode" presStyleLbl="node3" presStyleIdx="0" presStyleCnt="8" custScaleX="123907" custLinFactNeighborX="45580" custLinFactNeighborY="9409">
        <dgm:presLayoutVars>
          <dgm:chPref val="3"/>
        </dgm:presLayoutVars>
      </dgm:prSet>
      <dgm:spPr>
        <a:prstGeom prst="round2SameRect">
          <a:avLst/>
        </a:prstGeom>
      </dgm:spPr>
    </dgm:pt>
    <dgm:pt modelId="{EAAF8188-DD65-4762-811C-FC85DF4B477B}" type="pres">
      <dgm:prSet presAssocID="{C90EC33B-FB8A-4D29-889B-98D1944361D2}" presName="level3hierChild" presStyleCnt="0"/>
      <dgm:spPr/>
    </dgm:pt>
    <dgm:pt modelId="{169CD364-3DD3-4DEF-98B4-0030AC6355B4}" type="pres">
      <dgm:prSet presAssocID="{746CD49D-E281-43CB-8BD5-8A98C0432FE9}" presName="conn2-1" presStyleLbl="parChTrans1D3" presStyleIdx="1" presStyleCnt="8"/>
      <dgm:spPr/>
    </dgm:pt>
    <dgm:pt modelId="{65CD0628-D546-4D50-B4F9-50B45B1EC123}" type="pres">
      <dgm:prSet presAssocID="{746CD49D-E281-43CB-8BD5-8A98C0432FE9}" presName="connTx" presStyleLbl="parChTrans1D3" presStyleIdx="1" presStyleCnt="8"/>
      <dgm:spPr/>
    </dgm:pt>
    <dgm:pt modelId="{24263B0F-A964-45A6-A1BD-732792F8E605}" type="pres">
      <dgm:prSet presAssocID="{6A16D122-749F-40CB-A127-F852353AF300}" presName="root2" presStyleCnt="0"/>
      <dgm:spPr/>
    </dgm:pt>
    <dgm:pt modelId="{4AA4F412-FA0C-4D09-8AB2-2330301103CD}" type="pres">
      <dgm:prSet presAssocID="{6A16D122-749F-40CB-A127-F852353AF300}" presName="LevelTwoTextNode" presStyleLbl="node3" presStyleIdx="1" presStyleCnt="8" custScaleX="123907" custLinFactNeighborX="45580" custLinFactNeighborY="9409">
        <dgm:presLayoutVars>
          <dgm:chPref val="3"/>
        </dgm:presLayoutVars>
      </dgm:prSet>
      <dgm:spPr>
        <a:prstGeom prst="round2SameRect">
          <a:avLst/>
        </a:prstGeom>
      </dgm:spPr>
    </dgm:pt>
    <dgm:pt modelId="{EB9DBB19-206A-490C-995D-BE4B80A42EF3}" type="pres">
      <dgm:prSet presAssocID="{6A16D122-749F-40CB-A127-F852353AF300}" presName="level3hierChild" presStyleCnt="0"/>
      <dgm:spPr/>
    </dgm:pt>
    <dgm:pt modelId="{E66D33EB-C8B6-415D-8168-A574C210793D}" type="pres">
      <dgm:prSet presAssocID="{8E140BD6-0CF1-4D61-9B8E-383E4EAA0C67}" presName="conn2-1" presStyleLbl="parChTrans1D4" presStyleIdx="0" presStyleCnt="5"/>
      <dgm:spPr/>
    </dgm:pt>
    <dgm:pt modelId="{AD99F13A-2688-4922-A6F3-A58EBAB85A26}" type="pres">
      <dgm:prSet presAssocID="{8E140BD6-0CF1-4D61-9B8E-383E4EAA0C67}" presName="connTx" presStyleLbl="parChTrans1D4" presStyleIdx="0" presStyleCnt="5"/>
      <dgm:spPr/>
    </dgm:pt>
    <dgm:pt modelId="{873FA081-45E8-48F6-9A0D-D31EB175A407}" type="pres">
      <dgm:prSet presAssocID="{CD570646-F28B-4329-B76E-10817BA64591}" presName="root2" presStyleCnt="0"/>
      <dgm:spPr/>
    </dgm:pt>
    <dgm:pt modelId="{8024D8FD-7B69-4111-8C66-63385DF8ED3B}" type="pres">
      <dgm:prSet presAssocID="{CD570646-F28B-4329-B76E-10817BA64591}" presName="LevelTwoTextNode" presStyleLbl="node4" presStyleIdx="0" presStyleCnt="5" custLinFactNeighborX="43103" custLinFactNeighborY="9689">
        <dgm:presLayoutVars>
          <dgm:chPref val="3"/>
        </dgm:presLayoutVars>
      </dgm:prSet>
      <dgm:spPr>
        <a:xfrm>
          <a:off x="8568622" y="849313"/>
          <a:ext cx="2050708" cy="625215"/>
        </a:xfrm>
        <a:prstGeom prst="round2SameRect">
          <a:avLst/>
        </a:prstGeom>
      </dgm:spPr>
    </dgm:pt>
    <dgm:pt modelId="{9DEBCE95-BD18-4AF8-8822-EEFAC72B2DE8}" type="pres">
      <dgm:prSet presAssocID="{CD570646-F28B-4329-B76E-10817BA64591}" presName="level3hierChild" presStyleCnt="0"/>
      <dgm:spPr/>
    </dgm:pt>
    <dgm:pt modelId="{4C8BB67F-697A-44EB-B82B-B2EA2C14D120}" type="pres">
      <dgm:prSet presAssocID="{007CB9DC-B1EE-4654-9953-A2D1C7163E3C}" presName="conn2-1" presStyleLbl="parChTrans1D3" presStyleIdx="2" presStyleCnt="8"/>
      <dgm:spPr/>
    </dgm:pt>
    <dgm:pt modelId="{E91DD618-0166-4067-8E14-145276EF3AAF}" type="pres">
      <dgm:prSet presAssocID="{007CB9DC-B1EE-4654-9953-A2D1C7163E3C}" presName="connTx" presStyleLbl="parChTrans1D3" presStyleIdx="2" presStyleCnt="8"/>
      <dgm:spPr/>
    </dgm:pt>
    <dgm:pt modelId="{49F43C63-5FBE-4D89-9EE3-C9BB76CB0E77}" type="pres">
      <dgm:prSet presAssocID="{3254679F-C5F5-4B57-9CCC-2807C80ABB5D}" presName="root2" presStyleCnt="0"/>
      <dgm:spPr/>
    </dgm:pt>
    <dgm:pt modelId="{AD9D203E-D1FA-4C0F-B1B5-73970B7F34C7}" type="pres">
      <dgm:prSet presAssocID="{3254679F-C5F5-4B57-9CCC-2807C80ABB5D}" presName="LevelTwoTextNode" presStyleLbl="node3" presStyleIdx="2" presStyleCnt="8" custScaleX="123907" custLinFactNeighborX="45580" custLinFactNeighborY="9409">
        <dgm:presLayoutVars>
          <dgm:chPref val="3"/>
        </dgm:presLayoutVars>
      </dgm:prSet>
      <dgm:spPr>
        <a:prstGeom prst="round2SameRect">
          <a:avLst/>
        </a:prstGeom>
      </dgm:spPr>
    </dgm:pt>
    <dgm:pt modelId="{4A98E2F8-19EE-4598-92E5-1DF58A143AEB}" type="pres">
      <dgm:prSet presAssocID="{3254679F-C5F5-4B57-9CCC-2807C80ABB5D}" presName="level3hierChild" presStyleCnt="0"/>
      <dgm:spPr/>
    </dgm:pt>
    <dgm:pt modelId="{98D8CB0F-3418-4F35-8CB7-CBE9E3D8B1A3}" type="pres">
      <dgm:prSet presAssocID="{7710924E-00D9-45B2-A32E-810945A0FC9C}" presName="conn2-1" presStyleLbl="parChTrans1D2" presStyleIdx="1" presStyleCnt="3"/>
      <dgm:spPr/>
    </dgm:pt>
    <dgm:pt modelId="{1CE5AC60-1A79-40A6-837C-1639E115D3BB}" type="pres">
      <dgm:prSet presAssocID="{7710924E-00D9-45B2-A32E-810945A0FC9C}" presName="connTx" presStyleLbl="parChTrans1D2" presStyleIdx="1" presStyleCnt="3"/>
      <dgm:spPr/>
    </dgm:pt>
    <dgm:pt modelId="{D343558D-9AE5-4178-BAD7-381574B6F5E3}" type="pres">
      <dgm:prSet presAssocID="{B458C565-2A93-4683-AD2F-C19C5A3E8CD5}" presName="root2" presStyleCnt="0"/>
      <dgm:spPr/>
    </dgm:pt>
    <dgm:pt modelId="{BA0293BE-48A0-4EC0-BCF4-6F405C126813}" type="pres">
      <dgm:prSet presAssocID="{B458C565-2A93-4683-AD2F-C19C5A3E8CD5}" presName="LevelTwoTextNode" presStyleLbl="node2" presStyleIdx="1" presStyleCnt="3" custLinFactNeighborX="45580" custLinFactNeighborY="9409">
        <dgm:presLayoutVars>
          <dgm:chPref val="3"/>
        </dgm:presLayoutVars>
      </dgm:prSet>
      <dgm:spPr>
        <a:prstGeom prst="round2SameRect">
          <a:avLst/>
        </a:prstGeom>
      </dgm:spPr>
    </dgm:pt>
    <dgm:pt modelId="{ED9A9E5F-0DA7-45B1-8A4A-295CAAB2BCBA}" type="pres">
      <dgm:prSet presAssocID="{B458C565-2A93-4683-AD2F-C19C5A3E8CD5}" presName="level3hierChild" presStyleCnt="0"/>
      <dgm:spPr/>
    </dgm:pt>
    <dgm:pt modelId="{6775339C-D3F4-464C-97FB-8B19822E3895}" type="pres">
      <dgm:prSet presAssocID="{F61175A5-6079-4B12-9950-BB2170882041}" presName="conn2-1" presStyleLbl="parChTrans1D3" presStyleIdx="3" presStyleCnt="8"/>
      <dgm:spPr/>
    </dgm:pt>
    <dgm:pt modelId="{80E1CE56-1786-4111-9A85-3D1B1D940080}" type="pres">
      <dgm:prSet presAssocID="{F61175A5-6079-4B12-9950-BB2170882041}" presName="connTx" presStyleLbl="parChTrans1D3" presStyleIdx="3" presStyleCnt="8"/>
      <dgm:spPr/>
    </dgm:pt>
    <dgm:pt modelId="{96D158BD-96A9-451C-AE89-7793DCD05E4E}" type="pres">
      <dgm:prSet presAssocID="{BCC892D1-16D3-4069-A429-32A02C5959C3}" presName="root2" presStyleCnt="0"/>
      <dgm:spPr/>
    </dgm:pt>
    <dgm:pt modelId="{387CF4F9-C3E2-4846-9373-10B5863C59C8}" type="pres">
      <dgm:prSet presAssocID="{BCC892D1-16D3-4069-A429-32A02C5959C3}" presName="LevelTwoTextNode" presStyleLbl="node3" presStyleIdx="3" presStyleCnt="8" custScaleX="123907" custLinFactNeighborX="45580" custLinFactNeighborY="9409">
        <dgm:presLayoutVars>
          <dgm:chPref val="3"/>
        </dgm:presLayoutVars>
      </dgm:prSet>
      <dgm:spPr>
        <a:prstGeom prst="round2SameRect">
          <a:avLst/>
        </a:prstGeom>
      </dgm:spPr>
    </dgm:pt>
    <dgm:pt modelId="{E3348D38-F40C-4F53-9B59-4D2225A79268}" type="pres">
      <dgm:prSet presAssocID="{BCC892D1-16D3-4069-A429-32A02C5959C3}" presName="level3hierChild" presStyleCnt="0"/>
      <dgm:spPr/>
    </dgm:pt>
    <dgm:pt modelId="{B2D1020F-8176-456D-9B39-AE93EE9074F1}" type="pres">
      <dgm:prSet presAssocID="{19ED4E01-1678-46F9-8934-B41E063B2076}" presName="conn2-1" presStyleLbl="parChTrans1D3" presStyleIdx="4" presStyleCnt="8"/>
      <dgm:spPr/>
    </dgm:pt>
    <dgm:pt modelId="{6D1BEA4D-14FB-4127-B88D-9CD716E3A7AE}" type="pres">
      <dgm:prSet presAssocID="{19ED4E01-1678-46F9-8934-B41E063B2076}" presName="connTx" presStyleLbl="parChTrans1D3" presStyleIdx="4" presStyleCnt="8"/>
      <dgm:spPr/>
    </dgm:pt>
    <dgm:pt modelId="{E2BD0193-EA65-49A1-A543-BDF3AEF3045C}" type="pres">
      <dgm:prSet presAssocID="{216E54E2-D7AD-400F-964F-09390E84E20F}" presName="root2" presStyleCnt="0"/>
      <dgm:spPr/>
    </dgm:pt>
    <dgm:pt modelId="{B40F7471-3741-463D-8A59-DFBE9F49AE6F}" type="pres">
      <dgm:prSet presAssocID="{216E54E2-D7AD-400F-964F-09390E84E20F}" presName="LevelTwoTextNode" presStyleLbl="node3" presStyleIdx="4" presStyleCnt="8" custScaleX="123907" custLinFactNeighborX="45580" custLinFactNeighborY="9409">
        <dgm:presLayoutVars>
          <dgm:chPref val="3"/>
        </dgm:presLayoutVars>
      </dgm:prSet>
      <dgm:spPr>
        <a:prstGeom prst="round2SameRect">
          <a:avLst/>
        </a:prstGeom>
      </dgm:spPr>
    </dgm:pt>
    <dgm:pt modelId="{78D59F9A-7BED-4272-8444-07FE7114AF99}" type="pres">
      <dgm:prSet presAssocID="{216E54E2-D7AD-400F-964F-09390E84E20F}" presName="level3hierChild" presStyleCnt="0"/>
      <dgm:spPr/>
    </dgm:pt>
    <dgm:pt modelId="{DC528F5D-BEC2-49E3-B8C7-DAEA0B6BE328}" type="pres">
      <dgm:prSet presAssocID="{F888D230-9B12-4F0F-A91D-65F851978501}" presName="conn2-1" presStyleLbl="parChTrans1D4" presStyleIdx="1" presStyleCnt="5"/>
      <dgm:spPr/>
    </dgm:pt>
    <dgm:pt modelId="{DBE84528-3027-42F3-B260-A534F6131504}" type="pres">
      <dgm:prSet presAssocID="{F888D230-9B12-4F0F-A91D-65F851978501}" presName="connTx" presStyleLbl="parChTrans1D4" presStyleIdx="1" presStyleCnt="5"/>
      <dgm:spPr/>
    </dgm:pt>
    <dgm:pt modelId="{8B851386-B49A-45C8-B703-8E535BF24168}" type="pres">
      <dgm:prSet presAssocID="{17208028-FEA1-424C-A33E-44064C7B85FE}" presName="root2" presStyleCnt="0"/>
      <dgm:spPr/>
    </dgm:pt>
    <dgm:pt modelId="{08826749-1580-4153-A792-72ACEC113586}" type="pres">
      <dgm:prSet presAssocID="{17208028-FEA1-424C-A33E-44064C7B85FE}" presName="LevelTwoTextNode" presStyleLbl="node4" presStyleIdx="1" presStyleCnt="5" custLinFactNeighborX="45580" custLinFactNeighborY="9409">
        <dgm:presLayoutVars>
          <dgm:chPref val="3"/>
        </dgm:presLayoutVars>
      </dgm:prSet>
      <dgm:spPr>
        <a:prstGeom prst="round2SameRect">
          <a:avLst/>
        </a:prstGeom>
      </dgm:spPr>
    </dgm:pt>
    <dgm:pt modelId="{E79A2C8D-F0A8-4372-B0C7-BF6ABC1EF559}" type="pres">
      <dgm:prSet presAssocID="{17208028-FEA1-424C-A33E-44064C7B85FE}" presName="level3hierChild" presStyleCnt="0"/>
      <dgm:spPr/>
    </dgm:pt>
    <dgm:pt modelId="{821F7BB7-E5D6-46DA-A6AC-609FE44DB220}" type="pres">
      <dgm:prSet presAssocID="{BA0F3D9C-8466-4F09-824B-682C39BA1754}" presName="conn2-1" presStyleLbl="parChTrans1D4" presStyleIdx="2" presStyleCnt="5"/>
      <dgm:spPr/>
    </dgm:pt>
    <dgm:pt modelId="{68CAE474-2F62-4EF2-976E-E93DB6886B5B}" type="pres">
      <dgm:prSet presAssocID="{BA0F3D9C-8466-4F09-824B-682C39BA1754}" presName="connTx" presStyleLbl="parChTrans1D4" presStyleIdx="2" presStyleCnt="5"/>
      <dgm:spPr/>
    </dgm:pt>
    <dgm:pt modelId="{0E7EF01C-CDD9-44D5-A660-4B197E6AB90A}" type="pres">
      <dgm:prSet presAssocID="{A901EDCF-770D-4AF4-965C-5BAF318EA378}" presName="root2" presStyleCnt="0"/>
      <dgm:spPr/>
    </dgm:pt>
    <dgm:pt modelId="{A9E57644-AC8D-4E5B-A114-6D14BAE85451}" type="pres">
      <dgm:prSet presAssocID="{A901EDCF-770D-4AF4-965C-5BAF318EA378}" presName="LevelTwoTextNode" presStyleLbl="node4" presStyleIdx="2" presStyleCnt="5" custLinFactNeighborX="45580" custLinFactNeighborY="9409">
        <dgm:presLayoutVars>
          <dgm:chPref val="3"/>
        </dgm:presLayoutVars>
      </dgm:prSet>
      <dgm:spPr/>
    </dgm:pt>
    <dgm:pt modelId="{DDA3A527-1BB0-4FB6-B729-09BED890120C}" type="pres">
      <dgm:prSet presAssocID="{A901EDCF-770D-4AF4-965C-5BAF318EA378}" presName="level3hierChild" presStyleCnt="0"/>
      <dgm:spPr/>
    </dgm:pt>
    <dgm:pt modelId="{02010E8A-D999-44EC-B414-9AB6D6E6625C}" type="pres">
      <dgm:prSet presAssocID="{8C46FD65-04FA-4776-9635-77D898F90419}" presName="conn2-1" presStyleLbl="parChTrans1D2" presStyleIdx="2" presStyleCnt="3"/>
      <dgm:spPr/>
    </dgm:pt>
    <dgm:pt modelId="{7E4C63DB-113F-4EC5-AB5D-8D56CA758E7A}" type="pres">
      <dgm:prSet presAssocID="{8C46FD65-04FA-4776-9635-77D898F90419}" presName="connTx" presStyleLbl="parChTrans1D2" presStyleIdx="2" presStyleCnt="3"/>
      <dgm:spPr/>
    </dgm:pt>
    <dgm:pt modelId="{32900E5F-94A5-4218-B983-F0691BBAB1D1}" type="pres">
      <dgm:prSet presAssocID="{B34C0428-89CA-4367-9613-E242AA516A8A}" presName="root2" presStyleCnt="0"/>
      <dgm:spPr/>
    </dgm:pt>
    <dgm:pt modelId="{9E4E684D-9068-4B69-9264-FB4FA57BC66C}" type="pres">
      <dgm:prSet presAssocID="{B34C0428-89CA-4367-9613-E242AA516A8A}" presName="LevelTwoTextNode" presStyleLbl="node2" presStyleIdx="2" presStyleCnt="3" custLinFactNeighborX="45580" custLinFactNeighborY="9409">
        <dgm:presLayoutVars>
          <dgm:chPref val="3"/>
        </dgm:presLayoutVars>
      </dgm:prSet>
      <dgm:spPr>
        <a:prstGeom prst="round2SameRect">
          <a:avLst/>
        </a:prstGeom>
      </dgm:spPr>
    </dgm:pt>
    <dgm:pt modelId="{24E769E7-CC9B-40B7-8C7E-14F9281B69A0}" type="pres">
      <dgm:prSet presAssocID="{B34C0428-89CA-4367-9613-E242AA516A8A}" presName="level3hierChild" presStyleCnt="0"/>
      <dgm:spPr/>
    </dgm:pt>
    <dgm:pt modelId="{F2A2172A-EFC3-443C-96EC-88436B2538AF}" type="pres">
      <dgm:prSet presAssocID="{5346B40F-C526-4A40-8D15-05DABC38ABD8}" presName="conn2-1" presStyleLbl="parChTrans1D3" presStyleIdx="5" presStyleCnt="8"/>
      <dgm:spPr/>
    </dgm:pt>
    <dgm:pt modelId="{74D552DB-87DA-42FB-8953-89D2887AAFA6}" type="pres">
      <dgm:prSet presAssocID="{5346B40F-C526-4A40-8D15-05DABC38ABD8}" presName="connTx" presStyleLbl="parChTrans1D3" presStyleIdx="5" presStyleCnt="8"/>
      <dgm:spPr/>
    </dgm:pt>
    <dgm:pt modelId="{FAFFD093-B5DD-443E-B0BE-57D664A1A3E0}" type="pres">
      <dgm:prSet presAssocID="{43FD9B23-5ACF-4DC9-98BA-DFFFABD3C35D}" presName="root2" presStyleCnt="0"/>
      <dgm:spPr/>
    </dgm:pt>
    <dgm:pt modelId="{70464F22-3F56-4393-AC99-FC407CC74BCD}" type="pres">
      <dgm:prSet presAssocID="{43FD9B23-5ACF-4DC9-98BA-DFFFABD3C35D}" presName="LevelTwoTextNode" presStyleLbl="node3" presStyleIdx="5" presStyleCnt="8" custScaleX="123907" custLinFactNeighborX="45580" custLinFactNeighborY="9409">
        <dgm:presLayoutVars>
          <dgm:chPref val="3"/>
        </dgm:presLayoutVars>
      </dgm:prSet>
      <dgm:spPr>
        <a:prstGeom prst="round2SameRect">
          <a:avLst/>
        </a:prstGeom>
      </dgm:spPr>
    </dgm:pt>
    <dgm:pt modelId="{D626A58B-BA11-44A2-81E8-C84A12E80B83}" type="pres">
      <dgm:prSet presAssocID="{43FD9B23-5ACF-4DC9-98BA-DFFFABD3C35D}" presName="level3hierChild" presStyleCnt="0"/>
      <dgm:spPr/>
    </dgm:pt>
    <dgm:pt modelId="{4BDD8F66-3273-4291-B334-A0982059D8A9}" type="pres">
      <dgm:prSet presAssocID="{CDEEECCC-DD4A-49B8-B6ED-7AA941570A86}" presName="conn2-1" presStyleLbl="parChTrans1D3" presStyleIdx="6" presStyleCnt="8"/>
      <dgm:spPr/>
    </dgm:pt>
    <dgm:pt modelId="{4616BD71-54CA-4752-BD3E-6047064E4516}" type="pres">
      <dgm:prSet presAssocID="{CDEEECCC-DD4A-49B8-B6ED-7AA941570A86}" presName="connTx" presStyleLbl="parChTrans1D3" presStyleIdx="6" presStyleCnt="8"/>
      <dgm:spPr/>
    </dgm:pt>
    <dgm:pt modelId="{DAE38BAB-384D-4F7A-8F54-F6232624B55E}" type="pres">
      <dgm:prSet presAssocID="{80E5A85D-24C3-43CB-A5BD-571A9115357F}" presName="root2" presStyleCnt="0"/>
      <dgm:spPr/>
    </dgm:pt>
    <dgm:pt modelId="{AD5F3B35-6B7F-4626-9301-CA5B97576C78}" type="pres">
      <dgm:prSet presAssocID="{80E5A85D-24C3-43CB-A5BD-571A9115357F}" presName="LevelTwoTextNode" presStyleLbl="node3" presStyleIdx="6" presStyleCnt="8" custScaleX="123907" custLinFactNeighborX="45580" custLinFactNeighborY="9409">
        <dgm:presLayoutVars>
          <dgm:chPref val="3"/>
        </dgm:presLayoutVars>
      </dgm:prSet>
      <dgm:spPr>
        <a:prstGeom prst="round2SameRect">
          <a:avLst/>
        </a:prstGeom>
      </dgm:spPr>
    </dgm:pt>
    <dgm:pt modelId="{9400346E-A0EE-4A52-859E-B3B3F43E3AF7}" type="pres">
      <dgm:prSet presAssocID="{80E5A85D-24C3-43CB-A5BD-571A9115357F}" presName="level3hierChild" presStyleCnt="0"/>
      <dgm:spPr/>
    </dgm:pt>
    <dgm:pt modelId="{612D0B71-1917-4033-89D4-A9D2AC46A243}" type="pres">
      <dgm:prSet presAssocID="{46B89F3F-2C42-4748-BF1B-D2BA414959D0}" presName="conn2-1" presStyleLbl="parChTrans1D4" presStyleIdx="3" presStyleCnt="5"/>
      <dgm:spPr/>
    </dgm:pt>
    <dgm:pt modelId="{95F8C5DD-3C3E-44BA-B3F3-9EEA61FBBFC0}" type="pres">
      <dgm:prSet presAssocID="{46B89F3F-2C42-4748-BF1B-D2BA414959D0}" presName="connTx" presStyleLbl="parChTrans1D4" presStyleIdx="3" presStyleCnt="5"/>
      <dgm:spPr/>
    </dgm:pt>
    <dgm:pt modelId="{3C320806-D028-4989-B6CD-6C50A29502E0}" type="pres">
      <dgm:prSet presAssocID="{8A7240DB-C568-4D92-8537-3E8858C85062}" presName="root2" presStyleCnt="0"/>
      <dgm:spPr/>
    </dgm:pt>
    <dgm:pt modelId="{9CEAD48E-9110-4265-A330-85A8BAB62A18}" type="pres">
      <dgm:prSet presAssocID="{8A7240DB-C568-4D92-8537-3E8858C85062}" presName="LevelTwoTextNode" presStyleLbl="node4" presStyleIdx="3" presStyleCnt="5" custLinFactNeighborX="47067" custLinFactNeighborY="8125">
        <dgm:presLayoutVars>
          <dgm:chPref val="3"/>
        </dgm:presLayoutVars>
      </dgm:prSet>
      <dgm:spPr>
        <a:xfrm>
          <a:off x="8649912" y="4356374"/>
          <a:ext cx="2050708" cy="625215"/>
        </a:xfrm>
        <a:prstGeom prst="round2SameRect">
          <a:avLst/>
        </a:prstGeom>
      </dgm:spPr>
    </dgm:pt>
    <dgm:pt modelId="{BA2708CC-F27A-4278-A98B-F42E903E44B5}" type="pres">
      <dgm:prSet presAssocID="{8A7240DB-C568-4D92-8537-3E8858C85062}" presName="level3hierChild" presStyleCnt="0"/>
      <dgm:spPr/>
    </dgm:pt>
    <dgm:pt modelId="{1D9401B9-245B-41B4-B923-57E5049C2805}" type="pres">
      <dgm:prSet presAssocID="{79D837AC-DEDD-4899-9946-CEC86F1A25E5}" presName="conn2-1" presStyleLbl="parChTrans1D4" presStyleIdx="4" presStyleCnt="5"/>
      <dgm:spPr/>
    </dgm:pt>
    <dgm:pt modelId="{902FCD81-BB21-41EC-B752-BCCDEB148EC3}" type="pres">
      <dgm:prSet presAssocID="{79D837AC-DEDD-4899-9946-CEC86F1A25E5}" presName="connTx" presStyleLbl="parChTrans1D4" presStyleIdx="4" presStyleCnt="5"/>
      <dgm:spPr/>
    </dgm:pt>
    <dgm:pt modelId="{F5E089E3-0148-4C0F-A2E1-EF20F96D6D46}" type="pres">
      <dgm:prSet presAssocID="{C5469FB7-474A-4083-BAE9-C2EAED80CB29}" presName="root2" presStyleCnt="0"/>
      <dgm:spPr/>
    </dgm:pt>
    <dgm:pt modelId="{2B7216D9-2436-411F-A77A-79308E2AF0AA}" type="pres">
      <dgm:prSet presAssocID="{C5469FB7-474A-4083-BAE9-C2EAED80CB29}" presName="LevelTwoTextNode" presStyleLbl="node4" presStyleIdx="4" presStyleCnt="5" custLinFactNeighborX="47067" custLinFactNeighborY="8125">
        <dgm:presLayoutVars>
          <dgm:chPref val="3"/>
        </dgm:presLayoutVars>
      </dgm:prSet>
      <dgm:spPr>
        <a:xfrm>
          <a:off x="8649912" y="5137893"/>
          <a:ext cx="2050708" cy="625215"/>
        </a:xfrm>
        <a:prstGeom prst="round2SameRect">
          <a:avLst/>
        </a:prstGeom>
      </dgm:spPr>
    </dgm:pt>
    <dgm:pt modelId="{645A0518-95C1-4709-8A89-7565E578F0B7}" type="pres">
      <dgm:prSet presAssocID="{C5469FB7-474A-4083-BAE9-C2EAED80CB29}" presName="level3hierChild" presStyleCnt="0"/>
      <dgm:spPr/>
    </dgm:pt>
    <dgm:pt modelId="{21FBFBDD-69EB-4CCE-B53C-687A011DE7C4}" type="pres">
      <dgm:prSet presAssocID="{3C843E73-7BEF-48A4-9347-361578BE9DEB}" presName="conn2-1" presStyleLbl="parChTrans1D3" presStyleIdx="7" presStyleCnt="8"/>
      <dgm:spPr/>
    </dgm:pt>
    <dgm:pt modelId="{824E717E-ACCE-42C0-A575-1A2318B24596}" type="pres">
      <dgm:prSet presAssocID="{3C843E73-7BEF-48A4-9347-361578BE9DEB}" presName="connTx" presStyleLbl="parChTrans1D3" presStyleIdx="7" presStyleCnt="8"/>
      <dgm:spPr/>
    </dgm:pt>
    <dgm:pt modelId="{F7256583-94F1-4E10-8E5F-C5559B5D7E94}" type="pres">
      <dgm:prSet presAssocID="{E9FE727F-B84C-4D9F-BCEE-0DFE9B14292F}" presName="root2" presStyleCnt="0"/>
      <dgm:spPr/>
    </dgm:pt>
    <dgm:pt modelId="{4AAE47D8-96A9-472C-8523-E3D25F3471E8}" type="pres">
      <dgm:prSet presAssocID="{E9FE727F-B84C-4D9F-BCEE-0DFE9B14292F}" presName="LevelTwoTextNode" presStyleLbl="node3" presStyleIdx="7" presStyleCnt="8" custScaleX="123907" custLinFactNeighborX="45580" custLinFactNeighborY="9409">
        <dgm:presLayoutVars>
          <dgm:chPref val="3"/>
        </dgm:presLayoutVars>
      </dgm:prSet>
      <dgm:spPr>
        <a:prstGeom prst="round2SameRect">
          <a:avLst/>
        </a:prstGeom>
      </dgm:spPr>
    </dgm:pt>
    <dgm:pt modelId="{4F78FCCB-E698-4DE5-A38B-3EE887C8CDF8}" type="pres">
      <dgm:prSet presAssocID="{E9FE727F-B84C-4D9F-BCEE-0DFE9B14292F}" presName="level3hierChild" presStyleCnt="0"/>
      <dgm:spPr/>
    </dgm:pt>
  </dgm:ptLst>
  <dgm:cxnLst>
    <dgm:cxn modelId="{6C4A2C00-ADF2-40B2-9F59-F8AB9340C1F2}" srcId="{B458C565-2A93-4683-AD2F-C19C5A3E8CD5}" destId="{BCC892D1-16D3-4069-A429-32A02C5959C3}" srcOrd="0" destOrd="0" parTransId="{F61175A5-6079-4B12-9950-BB2170882041}" sibTransId="{166F7DFB-AED0-4975-A83A-9F9943CF1A6A}"/>
    <dgm:cxn modelId="{FD0B3101-0210-4D5E-83CF-29FAF0190916}" type="presOf" srcId="{E9FE727F-B84C-4D9F-BCEE-0DFE9B14292F}" destId="{4AAE47D8-96A9-472C-8523-E3D25F3471E8}" srcOrd="0" destOrd="0" presId="urn:microsoft.com/office/officeart/2008/layout/HorizontalMultiLevelHierarchy"/>
    <dgm:cxn modelId="{E81D640A-6C21-4F6F-B24C-2ED24CB90D75}" type="presOf" srcId="{B458C565-2A93-4683-AD2F-C19C5A3E8CD5}" destId="{BA0293BE-48A0-4EC0-BCF4-6F405C126813}" srcOrd="0" destOrd="0" presId="urn:microsoft.com/office/officeart/2008/layout/HorizontalMultiLevelHierarchy"/>
    <dgm:cxn modelId="{7E77F40A-220B-41C5-8A7E-459B3258EC73}" type="presOf" srcId="{19ED4E01-1678-46F9-8934-B41E063B2076}" destId="{6D1BEA4D-14FB-4127-B88D-9CD716E3A7AE}" srcOrd="1" destOrd="0" presId="urn:microsoft.com/office/officeart/2008/layout/HorizontalMultiLevelHierarchy"/>
    <dgm:cxn modelId="{B44BFA0B-CB11-44DA-BCF3-75050B71B1E5}" type="presOf" srcId="{CDEEECCC-DD4A-49B8-B6ED-7AA941570A86}" destId="{4BDD8F66-3273-4291-B334-A0982059D8A9}" srcOrd="0" destOrd="0" presId="urn:microsoft.com/office/officeart/2008/layout/HorizontalMultiLevelHierarchy"/>
    <dgm:cxn modelId="{749AE90D-5D3B-4B3A-8EA6-36C3255426A6}" type="presOf" srcId="{46B89F3F-2C42-4748-BF1B-D2BA414959D0}" destId="{95F8C5DD-3C3E-44BA-B3F3-9EEA61FBBFC0}" srcOrd="1" destOrd="0" presId="urn:microsoft.com/office/officeart/2008/layout/HorizontalMultiLevelHierarchy"/>
    <dgm:cxn modelId="{C915F010-179C-4D64-A994-A55ED497F650}" type="presOf" srcId="{8C46FD65-04FA-4776-9635-77D898F90419}" destId="{02010E8A-D999-44EC-B414-9AB6D6E6625C}" srcOrd="0" destOrd="0" presId="urn:microsoft.com/office/officeart/2008/layout/HorizontalMultiLevelHierarchy"/>
    <dgm:cxn modelId="{07315618-37EB-4E97-974B-6827474F7A9C}" type="presOf" srcId="{BCC892D1-16D3-4069-A429-32A02C5959C3}" destId="{387CF4F9-C3E2-4846-9373-10B5863C59C8}" srcOrd="0" destOrd="0" presId="urn:microsoft.com/office/officeart/2008/layout/HorizontalMultiLevelHierarchy"/>
    <dgm:cxn modelId="{A5CDD519-A70E-4DBB-8ADD-D1670539E236}" type="presOf" srcId="{BA0F3D9C-8466-4F09-824B-682C39BA1754}" destId="{68CAE474-2F62-4EF2-976E-E93DB6886B5B}" srcOrd="1" destOrd="0" presId="urn:microsoft.com/office/officeart/2008/layout/HorizontalMultiLevelHierarchy"/>
    <dgm:cxn modelId="{20351B1E-6832-443E-985C-1A0AA310CCF2}" type="presOf" srcId="{3C843E73-7BEF-48A4-9347-361578BE9DEB}" destId="{21FBFBDD-69EB-4CCE-B53C-687A011DE7C4}" srcOrd="0" destOrd="0" presId="urn:microsoft.com/office/officeart/2008/layout/HorizontalMultiLevelHierarchy"/>
    <dgm:cxn modelId="{6FB7311F-7401-48EA-9C0B-48D953CEAE35}" srcId="{80E5A85D-24C3-43CB-A5BD-571A9115357F}" destId="{C5469FB7-474A-4083-BAE9-C2EAED80CB29}" srcOrd="1" destOrd="0" parTransId="{79D837AC-DEDD-4899-9946-CEC86F1A25E5}" sibTransId="{71CC814B-6AAB-4187-AC1C-AAB3C424B6E6}"/>
    <dgm:cxn modelId="{82463821-BA33-4B7F-8C13-E12F52BBA6D1}" type="presOf" srcId="{8E140BD6-0CF1-4D61-9B8E-383E4EAA0C67}" destId="{E66D33EB-C8B6-415D-8168-A574C210793D}" srcOrd="0" destOrd="0" presId="urn:microsoft.com/office/officeart/2008/layout/HorizontalMultiLevelHierarchy"/>
    <dgm:cxn modelId="{39B14525-5ADB-4CB6-BFB9-EFC879FA73F7}" type="presOf" srcId="{C05EB281-F06B-4D4D-A60A-C61E8C697EA2}" destId="{23591AEF-3DE4-4826-86DA-E355C5D10D6A}" srcOrd="0" destOrd="0" presId="urn:microsoft.com/office/officeart/2008/layout/HorizontalMultiLevelHierarchy"/>
    <dgm:cxn modelId="{C1067A2B-0002-4CFB-9FFA-6AD994BE2852}" srcId="{216E54E2-D7AD-400F-964F-09390E84E20F}" destId="{A901EDCF-770D-4AF4-965C-5BAF318EA378}" srcOrd="1" destOrd="0" parTransId="{BA0F3D9C-8466-4F09-824B-682C39BA1754}" sibTransId="{A3414F2E-1665-45CF-BE26-D9F0D3DDE5FF}"/>
    <dgm:cxn modelId="{9D2C1E2C-A81A-4AE6-A513-6EC5613BBD3F}" type="presOf" srcId="{43FD9B23-5ACF-4DC9-98BA-DFFFABD3C35D}" destId="{70464F22-3F56-4393-AC99-FC407CC74BCD}" srcOrd="0" destOrd="0" presId="urn:microsoft.com/office/officeart/2008/layout/HorizontalMultiLevelHierarchy"/>
    <dgm:cxn modelId="{30E2872E-FCDA-4EE7-AC71-3A414A7C0DEB}" type="presOf" srcId="{007CB9DC-B1EE-4654-9953-A2D1C7163E3C}" destId="{4C8BB67F-697A-44EB-B82B-B2EA2C14D120}" srcOrd="0" destOrd="0" presId="urn:microsoft.com/office/officeart/2008/layout/HorizontalMultiLevelHierarchy"/>
    <dgm:cxn modelId="{B32C382F-687A-4CBB-AA3A-89D707F8ACE8}" srcId="{41EF3430-7C39-49E5-BB46-FAF951120935}" destId="{6A16D122-749F-40CB-A127-F852353AF300}" srcOrd="1" destOrd="0" parTransId="{746CD49D-E281-43CB-8BD5-8A98C0432FE9}" sibTransId="{1597EE69-2787-4D87-9527-513B0B59A7EB}"/>
    <dgm:cxn modelId="{CABF0D32-21E0-4EAC-A80C-1837ED764BAA}" type="presOf" srcId="{46B89F3F-2C42-4748-BF1B-D2BA414959D0}" destId="{612D0B71-1917-4033-89D4-A9D2AC46A243}" srcOrd="0" destOrd="0" presId="urn:microsoft.com/office/officeart/2008/layout/HorizontalMultiLevelHierarchy"/>
    <dgm:cxn modelId="{0AE9EE3B-4237-466E-9885-D699A8D93685}" type="presOf" srcId="{F61175A5-6079-4B12-9950-BB2170882041}" destId="{80E1CE56-1786-4111-9A85-3D1B1D940080}" srcOrd="1" destOrd="0" presId="urn:microsoft.com/office/officeart/2008/layout/HorizontalMultiLevelHierarchy"/>
    <dgm:cxn modelId="{E783353C-3039-49B1-B8AF-219D4965DE12}" type="presOf" srcId="{F888D230-9B12-4F0F-A91D-65F851978501}" destId="{DBE84528-3027-42F3-B260-A534F6131504}" srcOrd="1" destOrd="0" presId="urn:microsoft.com/office/officeart/2008/layout/HorizontalMultiLevelHierarchy"/>
    <dgm:cxn modelId="{3222653C-F363-4035-8FA6-089B1A99F4B2}" type="presOf" srcId="{C90EC33B-FB8A-4D29-889B-98D1944361D2}" destId="{418F2F73-07D3-4347-8654-CDEFB32426FE}" srcOrd="0" destOrd="0" presId="urn:microsoft.com/office/officeart/2008/layout/HorizontalMultiLevelHierarchy"/>
    <dgm:cxn modelId="{3E31DC5B-52ED-4EAB-A1ED-014D06220268}" type="presOf" srcId="{5346B40F-C526-4A40-8D15-05DABC38ABD8}" destId="{74D552DB-87DA-42FB-8953-89D2887AAFA6}" srcOrd="1" destOrd="0" presId="urn:microsoft.com/office/officeart/2008/layout/HorizontalMultiLevelHierarchy"/>
    <dgm:cxn modelId="{A5E3F85B-7C53-4554-B527-27FD268CCA43}" type="presOf" srcId="{746CD49D-E281-43CB-8BD5-8A98C0432FE9}" destId="{169CD364-3DD3-4DEF-98B4-0030AC6355B4}" srcOrd="0" destOrd="0" presId="urn:microsoft.com/office/officeart/2008/layout/HorizontalMultiLevelHierarchy"/>
    <dgm:cxn modelId="{015A7A41-B4DE-49C4-B429-3A53D1568082}" type="presOf" srcId="{3254679F-C5F5-4B57-9CCC-2807C80ABB5D}" destId="{AD9D203E-D1FA-4C0F-B1B5-73970B7F34C7}" srcOrd="0" destOrd="0" presId="urn:microsoft.com/office/officeart/2008/layout/HorizontalMultiLevelHierarchy"/>
    <dgm:cxn modelId="{C12A6B67-81D5-490E-8B62-EC81234403CA}" type="presOf" srcId="{80E5A85D-24C3-43CB-A5BD-571A9115357F}" destId="{AD5F3B35-6B7F-4626-9301-CA5B97576C78}" srcOrd="0" destOrd="0" presId="urn:microsoft.com/office/officeart/2008/layout/HorizontalMultiLevelHierarchy"/>
    <dgm:cxn modelId="{7623524F-CC6E-4E1B-B02D-0E3713E73491}" type="presOf" srcId="{7710924E-00D9-45B2-A32E-810945A0FC9C}" destId="{1CE5AC60-1A79-40A6-837C-1639E115D3BB}" srcOrd="1" destOrd="0" presId="urn:microsoft.com/office/officeart/2008/layout/HorizontalMultiLevelHierarchy"/>
    <dgm:cxn modelId="{EAE46171-BC03-40CF-9548-97F48F876E37}" srcId="{C05EB281-F06B-4D4D-A60A-C61E8C697EA2}" destId="{B34C0428-89CA-4367-9613-E242AA516A8A}" srcOrd="2" destOrd="0" parTransId="{8C46FD65-04FA-4776-9635-77D898F90419}" sibTransId="{FB695B3D-F5CC-4100-8544-34ECE4F8C944}"/>
    <dgm:cxn modelId="{893E7C51-DDB0-4799-97F8-94AD2859C9DC}" type="presOf" srcId="{19ED4E01-1678-46F9-8934-B41E063B2076}" destId="{B2D1020F-8176-456D-9B39-AE93EE9074F1}" srcOrd="0" destOrd="0" presId="urn:microsoft.com/office/officeart/2008/layout/HorizontalMultiLevelHierarchy"/>
    <dgm:cxn modelId="{A0F1F473-5C9D-4E7B-9554-A65D61A13287}" srcId="{C05EB281-F06B-4D4D-A60A-C61E8C697EA2}" destId="{B458C565-2A93-4683-AD2F-C19C5A3E8CD5}" srcOrd="1" destOrd="0" parTransId="{7710924E-00D9-45B2-A32E-810945A0FC9C}" sibTransId="{4D0210A2-AAC5-4094-9FB9-CD8401C2BABE}"/>
    <dgm:cxn modelId="{DB6E6B54-612F-4660-B3AB-FC50D9799AD4}" srcId="{41EF3430-7C39-49E5-BB46-FAF951120935}" destId="{3254679F-C5F5-4B57-9CCC-2807C80ABB5D}" srcOrd="2" destOrd="0" parTransId="{007CB9DC-B1EE-4654-9953-A2D1C7163E3C}" sibTransId="{C6E4DC9A-5E96-42BC-AD38-49C5AFAC0D18}"/>
    <dgm:cxn modelId="{9CD02B76-1C98-4800-98FF-5BC8387554FF}" type="presOf" srcId="{41EF3430-7C39-49E5-BB46-FAF951120935}" destId="{3F7D70D2-3EC2-465F-97AF-73D116567010}" srcOrd="0" destOrd="0" presId="urn:microsoft.com/office/officeart/2008/layout/HorizontalMultiLevelHierarchy"/>
    <dgm:cxn modelId="{31483B56-FF46-4608-AC8E-334245C960EB}" type="presOf" srcId="{5346B40F-C526-4A40-8D15-05DABC38ABD8}" destId="{F2A2172A-EFC3-443C-96EC-88436B2538AF}" srcOrd="0" destOrd="0" presId="urn:microsoft.com/office/officeart/2008/layout/HorizontalMultiLevelHierarchy"/>
    <dgm:cxn modelId="{FAF4E77E-C3D5-4C25-8649-F1FC188897AE}" type="presOf" srcId="{746CD49D-E281-43CB-8BD5-8A98C0432FE9}" destId="{65CD0628-D546-4D50-B4F9-50B45B1EC123}" srcOrd="1" destOrd="0" presId="urn:microsoft.com/office/officeart/2008/layout/HorizontalMultiLevelHierarchy"/>
    <dgm:cxn modelId="{3F3C5380-9FA7-436F-AEDB-96F87961A361}" type="presOf" srcId="{79D837AC-DEDD-4899-9946-CEC86F1A25E5}" destId="{902FCD81-BB21-41EC-B752-BCCDEB148EC3}" srcOrd="1" destOrd="0" presId="urn:microsoft.com/office/officeart/2008/layout/HorizontalMultiLevelHierarchy"/>
    <dgm:cxn modelId="{6DECA184-BF1C-46FF-8C2F-AA799CAD3B83}" type="presOf" srcId="{A901EDCF-770D-4AF4-965C-5BAF318EA378}" destId="{A9E57644-AC8D-4E5B-A114-6D14BAE85451}" srcOrd="0" destOrd="0" presId="urn:microsoft.com/office/officeart/2008/layout/HorizontalMultiLevelHierarchy"/>
    <dgm:cxn modelId="{CB7F2B85-BE47-44F6-995E-7EB357C4BB79}" srcId="{216E54E2-D7AD-400F-964F-09390E84E20F}" destId="{17208028-FEA1-424C-A33E-44064C7B85FE}" srcOrd="0" destOrd="0" parTransId="{F888D230-9B12-4F0F-A91D-65F851978501}" sibTransId="{8CE03B2C-F98D-4329-A576-27845C9D901A}"/>
    <dgm:cxn modelId="{20F61A8C-7064-4075-AE4D-EFC0295A092D}" type="presOf" srcId="{E8F236F6-8FDE-4BAF-A7BF-46ADE4428DB8}" destId="{6044634D-860B-447F-B782-539B3BAEB269}" srcOrd="1" destOrd="0" presId="urn:microsoft.com/office/officeart/2008/layout/HorizontalMultiLevelHierarchy"/>
    <dgm:cxn modelId="{60F5508F-2B77-4F5F-BB15-79C3D260FBBF}" type="presOf" srcId="{8A7240DB-C568-4D92-8537-3E8858C85062}" destId="{9CEAD48E-9110-4265-A330-85A8BAB62A18}" srcOrd="0" destOrd="0" presId="urn:microsoft.com/office/officeart/2008/layout/HorizontalMultiLevelHierarchy"/>
    <dgm:cxn modelId="{8913FC8F-BB35-4571-8FA5-FAAC9178A293}" type="presOf" srcId="{F61175A5-6079-4B12-9950-BB2170882041}" destId="{6775339C-D3F4-464C-97FB-8B19822E3895}" srcOrd="0" destOrd="0" presId="urn:microsoft.com/office/officeart/2008/layout/HorizontalMultiLevelHierarchy"/>
    <dgm:cxn modelId="{AEA06096-2193-4A70-AB4C-CEC0714101DA}" type="presOf" srcId="{7710924E-00D9-45B2-A32E-810945A0FC9C}" destId="{98D8CB0F-3418-4F35-8CB7-CBE9E3D8B1A3}" srcOrd="0" destOrd="0" presId="urn:microsoft.com/office/officeart/2008/layout/HorizontalMultiLevelHierarchy"/>
    <dgm:cxn modelId="{1DA6E996-3A95-485F-B68F-E1E9E8A6C451}" type="presOf" srcId="{F888D230-9B12-4F0F-A91D-65F851978501}" destId="{DC528F5D-BEC2-49E3-B8C7-DAEA0B6BE328}" srcOrd="0" destOrd="0" presId="urn:microsoft.com/office/officeart/2008/layout/HorizontalMultiLevelHierarchy"/>
    <dgm:cxn modelId="{BA7BEB97-ECD7-440B-91A6-89774AFE2742}" type="presOf" srcId="{E6ADBCA2-BEF9-4BA1-89B5-C377C491CFCA}" destId="{1CBC32B9-1183-4444-8DC6-856E3CAFF614}" srcOrd="0" destOrd="0" presId="urn:microsoft.com/office/officeart/2008/layout/HorizontalMultiLevelHierarchy"/>
    <dgm:cxn modelId="{1E03F79C-9E05-435B-B53F-3ABC753F1ACD}" type="presOf" srcId="{8C46FD65-04FA-4776-9635-77D898F90419}" destId="{7E4C63DB-113F-4EC5-AB5D-8D56CA758E7A}" srcOrd="1" destOrd="0" presId="urn:microsoft.com/office/officeart/2008/layout/HorizontalMultiLevelHierarchy"/>
    <dgm:cxn modelId="{9ED006A2-DC4F-4812-BAB0-4F5A4E762528}" srcId="{B458C565-2A93-4683-AD2F-C19C5A3E8CD5}" destId="{216E54E2-D7AD-400F-964F-09390E84E20F}" srcOrd="1" destOrd="0" parTransId="{19ED4E01-1678-46F9-8934-B41E063B2076}" sibTransId="{C74D8A75-5326-41B8-94CD-C6CC5DE2DCA5}"/>
    <dgm:cxn modelId="{5084F3A2-1E66-4EE9-932A-55AA15CBCC5A}" type="presOf" srcId="{B34C0428-89CA-4367-9613-E242AA516A8A}" destId="{9E4E684D-9068-4B69-9264-FB4FA57BC66C}" srcOrd="0" destOrd="0" presId="urn:microsoft.com/office/officeart/2008/layout/HorizontalMultiLevelHierarchy"/>
    <dgm:cxn modelId="{A6D32DA5-904C-46E6-A509-09C8347454ED}" srcId="{C05EB281-F06B-4D4D-A60A-C61E8C697EA2}" destId="{41EF3430-7C39-49E5-BB46-FAF951120935}" srcOrd="0" destOrd="0" parTransId="{E8F236F6-8FDE-4BAF-A7BF-46ADE4428DB8}" sibTransId="{C063A15D-C450-4C2C-94A2-67E7C0120E9B}"/>
    <dgm:cxn modelId="{8EA2BCAD-F141-4057-AC70-ACD22E7FC3A9}" type="presOf" srcId="{007CB9DC-B1EE-4654-9953-A2D1C7163E3C}" destId="{E91DD618-0166-4067-8E14-145276EF3AAF}" srcOrd="1" destOrd="0" presId="urn:microsoft.com/office/officeart/2008/layout/HorizontalMultiLevelHierarchy"/>
    <dgm:cxn modelId="{E93380AE-ADB8-4AA2-A118-BA6F2BFAB6EB}" type="presOf" srcId="{3C843E73-7BEF-48A4-9347-361578BE9DEB}" destId="{824E717E-ACCE-42C0-A575-1A2318B24596}" srcOrd="1" destOrd="0" presId="urn:microsoft.com/office/officeart/2008/layout/HorizontalMultiLevelHierarchy"/>
    <dgm:cxn modelId="{61FA7DB0-5C23-4466-9CF6-D4D444CC0F70}" srcId="{80E5A85D-24C3-43CB-A5BD-571A9115357F}" destId="{8A7240DB-C568-4D92-8537-3E8858C85062}" srcOrd="0" destOrd="0" parTransId="{46B89F3F-2C42-4748-BF1B-D2BA414959D0}" sibTransId="{15E64ED1-563C-4E98-ACC6-F1C8779B1509}"/>
    <dgm:cxn modelId="{19649FB8-462E-4A0D-9587-EE06FC682477}" type="presOf" srcId="{E8F236F6-8FDE-4BAF-A7BF-46ADE4428DB8}" destId="{54EA5F0C-4D32-440C-B62D-3AA89BC30450}" srcOrd="0" destOrd="0" presId="urn:microsoft.com/office/officeart/2008/layout/HorizontalMultiLevelHierarchy"/>
    <dgm:cxn modelId="{EB97AAB8-B05B-4B5A-A678-0D0C9C2FAFC6}" srcId="{B34C0428-89CA-4367-9613-E242AA516A8A}" destId="{43FD9B23-5ACF-4DC9-98BA-DFFFABD3C35D}" srcOrd="0" destOrd="0" parTransId="{5346B40F-C526-4A40-8D15-05DABC38ABD8}" sibTransId="{A917628C-D10D-40BE-A3A9-0C664BDAF9EA}"/>
    <dgm:cxn modelId="{69F34FBF-3568-4793-927D-66294EE3F327}" srcId="{B34C0428-89CA-4367-9613-E242AA516A8A}" destId="{80E5A85D-24C3-43CB-A5BD-571A9115357F}" srcOrd="1" destOrd="0" parTransId="{CDEEECCC-DD4A-49B8-B6ED-7AA941570A86}" sibTransId="{77BFC936-D8E1-403C-8538-1D5DC19A5841}"/>
    <dgm:cxn modelId="{D0A34CC5-2CE4-4F03-B115-9DF1FCFE95CE}" srcId="{E6ADBCA2-BEF9-4BA1-89B5-C377C491CFCA}" destId="{C05EB281-F06B-4D4D-A60A-C61E8C697EA2}" srcOrd="0" destOrd="0" parTransId="{CA7CC7D8-72FF-449D-AC92-395E1F8A7644}" sibTransId="{495171B6-AC9C-4BBB-A95E-E5B2EB55773F}"/>
    <dgm:cxn modelId="{C5C121C8-366D-4E52-A7B7-A306EC58BAAE}" type="presOf" srcId="{CD570646-F28B-4329-B76E-10817BA64591}" destId="{8024D8FD-7B69-4111-8C66-63385DF8ED3B}" srcOrd="0" destOrd="0" presId="urn:microsoft.com/office/officeart/2008/layout/HorizontalMultiLevelHierarchy"/>
    <dgm:cxn modelId="{D4DC80C9-1A30-4F49-9655-19C3DA9E19DD}" type="presOf" srcId="{17208028-FEA1-424C-A33E-44064C7B85FE}" destId="{08826749-1580-4153-A792-72ACEC113586}" srcOrd="0" destOrd="0" presId="urn:microsoft.com/office/officeart/2008/layout/HorizontalMultiLevelHierarchy"/>
    <dgm:cxn modelId="{8D6051D3-1104-4D5B-9892-6B4E4EB33640}" srcId="{B34C0428-89CA-4367-9613-E242AA516A8A}" destId="{E9FE727F-B84C-4D9F-BCEE-0DFE9B14292F}" srcOrd="2" destOrd="0" parTransId="{3C843E73-7BEF-48A4-9347-361578BE9DEB}" sibTransId="{C9AAF1AE-120E-411B-B8F9-4938FDB2D5C1}"/>
    <dgm:cxn modelId="{98009ED3-B841-47FD-A2C2-40B3E01E15CE}" type="presOf" srcId="{CDEEECCC-DD4A-49B8-B6ED-7AA941570A86}" destId="{4616BD71-54CA-4752-BD3E-6047064E4516}" srcOrd="1" destOrd="0" presId="urn:microsoft.com/office/officeart/2008/layout/HorizontalMultiLevelHierarchy"/>
    <dgm:cxn modelId="{D32324D8-A1F3-426C-BDB4-3FACA1CD5164}" type="presOf" srcId="{55029492-23E6-419A-A913-DB7383836B50}" destId="{9B60693B-8953-4845-B87E-E2CA455DE01D}" srcOrd="0" destOrd="0" presId="urn:microsoft.com/office/officeart/2008/layout/HorizontalMultiLevelHierarchy"/>
    <dgm:cxn modelId="{13818BD8-9126-4329-BC5F-1BA8E9C95D97}" srcId="{41EF3430-7C39-49E5-BB46-FAF951120935}" destId="{C90EC33B-FB8A-4D29-889B-98D1944361D2}" srcOrd="0" destOrd="0" parTransId="{55029492-23E6-419A-A913-DB7383836B50}" sibTransId="{2BF53334-6BAD-429E-97B8-B9E63031EB7B}"/>
    <dgm:cxn modelId="{5DF32BD9-D5E4-41B3-94C2-97E18ABE6CF3}" type="presOf" srcId="{8E140BD6-0CF1-4D61-9B8E-383E4EAA0C67}" destId="{AD99F13A-2688-4922-A6F3-A58EBAB85A26}" srcOrd="1" destOrd="0" presId="urn:microsoft.com/office/officeart/2008/layout/HorizontalMultiLevelHierarchy"/>
    <dgm:cxn modelId="{716B1EE1-E825-413C-A90F-4D2800B8210D}" type="presOf" srcId="{6A16D122-749F-40CB-A127-F852353AF300}" destId="{4AA4F412-FA0C-4D09-8AB2-2330301103CD}" srcOrd="0" destOrd="0" presId="urn:microsoft.com/office/officeart/2008/layout/HorizontalMultiLevelHierarchy"/>
    <dgm:cxn modelId="{2257AAE9-252A-4CEA-9E61-A3C568BFD477}" type="presOf" srcId="{55029492-23E6-419A-A913-DB7383836B50}" destId="{DEA15202-09C1-4457-895C-3C0788560046}" srcOrd="1" destOrd="0" presId="urn:microsoft.com/office/officeart/2008/layout/HorizontalMultiLevelHierarchy"/>
    <dgm:cxn modelId="{9F3285F5-0C87-414F-8182-455331DADA00}" type="presOf" srcId="{C5469FB7-474A-4083-BAE9-C2EAED80CB29}" destId="{2B7216D9-2436-411F-A77A-79308E2AF0AA}" srcOrd="0" destOrd="0" presId="urn:microsoft.com/office/officeart/2008/layout/HorizontalMultiLevelHierarchy"/>
    <dgm:cxn modelId="{BB6713F8-8274-4FBE-AA2E-AD58EA0BA433}" type="presOf" srcId="{79D837AC-DEDD-4899-9946-CEC86F1A25E5}" destId="{1D9401B9-245B-41B4-B923-57E5049C2805}" srcOrd="0" destOrd="0" presId="urn:microsoft.com/office/officeart/2008/layout/HorizontalMultiLevelHierarchy"/>
    <dgm:cxn modelId="{9714D5F8-AC22-4EF7-9530-C7F60501D010}" type="presOf" srcId="{216E54E2-D7AD-400F-964F-09390E84E20F}" destId="{B40F7471-3741-463D-8A59-DFBE9F49AE6F}" srcOrd="0" destOrd="0" presId="urn:microsoft.com/office/officeart/2008/layout/HorizontalMultiLevelHierarchy"/>
    <dgm:cxn modelId="{F1232AFA-8BEB-465A-B093-074F70895D82}" srcId="{6A16D122-749F-40CB-A127-F852353AF300}" destId="{CD570646-F28B-4329-B76E-10817BA64591}" srcOrd="0" destOrd="0" parTransId="{8E140BD6-0CF1-4D61-9B8E-383E4EAA0C67}" sibTransId="{8066F64E-AD49-45D0-B4E5-BB02888BAE19}"/>
    <dgm:cxn modelId="{A4E927FD-FC63-4364-924A-68F1572A745B}" type="presOf" srcId="{BA0F3D9C-8466-4F09-824B-682C39BA1754}" destId="{821F7BB7-E5D6-46DA-A6AC-609FE44DB220}" srcOrd="0" destOrd="0" presId="urn:microsoft.com/office/officeart/2008/layout/HorizontalMultiLevelHierarchy"/>
    <dgm:cxn modelId="{3FE18EA1-57FC-4F3D-A839-335D49F56FF3}" type="presParOf" srcId="{1CBC32B9-1183-4444-8DC6-856E3CAFF614}" destId="{628CABEA-9FD1-4FAB-9B4E-4F3E88338086}" srcOrd="0" destOrd="0" presId="urn:microsoft.com/office/officeart/2008/layout/HorizontalMultiLevelHierarchy"/>
    <dgm:cxn modelId="{90668C26-FCA2-480A-B616-CB69C002D46F}" type="presParOf" srcId="{628CABEA-9FD1-4FAB-9B4E-4F3E88338086}" destId="{23591AEF-3DE4-4826-86DA-E355C5D10D6A}" srcOrd="0" destOrd="0" presId="urn:microsoft.com/office/officeart/2008/layout/HorizontalMultiLevelHierarchy"/>
    <dgm:cxn modelId="{C4D9C583-2798-455D-986A-ECEBB3121EE6}" type="presParOf" srcId="{628CABEA-9FD1-4FAB-9B4E-4F3E88338086}" destId="{DA547BB3-62D1-4B65-B553-D62D3CE9F6D6}" srcOrd="1" destOrd="0" presId="urn:microsoft.com/office/officeart/2008/layout/HorizontalMultiLevelHierarchy"/>
    <dgm:cxn modelId="{5B30E57E-8549-4F06-9F01-6B9317BBA66E}" type="presParOf" srcId="{DA547BB3-62D1-4B65-B553-D62D3CE9F6D6}" destId="{54EA5F0C-4D32-440C-B62D-3AA89BC30450}" srcOrd="0" destOrd="0" presId="urn:microsoft.com/office/officeart/2008/layout/HorizontalMultiLevelHierarchy"/>
    <dgm:cxn modelId="{C730C440-5DF7-4317-B119-F929B6DAC84E}" type="presParOf" srcId="{54EA5F0C-4D32-440C-B62D-3AA89BC30450}" destId="{6044634D-860B-447F-B782-539B3BAEB269}" srcOrd="0" destOrd="0" presId="urn:microsoft.com/office/officeart/2008/layout/HorizontalMultiLevelHierarchy"/>
    <dgm:cxn modelId="{DAF9E399-13A1-41DB-84C5-6ADB62CECB68}" type="presParOf" srcId="{DA547BB3-62D1-4B65-B553-D62D3CE9F6D6}" destId="{6D5FBE91-D031-42B8-9186-DFA77D627D9A}" srcOrd="1" destOrd="0" presId="urn:microsoft.com/office/officeart/2008/layout/HorizontalMultiLevelHierarchy"/>
    <dgm:cxn modelId="{2EE0771B-4D94-4B59-B9AB-DC5920ADA7FA}" type="presParOf" srcId="{6D5FBE91-D031-42B8-9186-DFA77D627D9A}" destId="{3F7D70D2-3EC2-465F-97AF-73D116567010}" srcOrd="0" destOrd="0" presId="urn:microsoft.com/office/officeart/2008/layout/HorizontalMultiLevelHierarchy"/>
    <dgm:cxn modelId="{24EC3BC4-EA79-4645-B878-8BB7FCCA4DF9}" type="presParOf" srcId="{6D5FBE91-D031-42B8-9186-DFA77D627D9A}" destId="{87978B98-0FD6-419D-BE01-016624DF4F51}" srcOrd="1" destOrd="0" presId="urn:microsoft.com/office/officeart/2008/layout/HorizontalMultiLevelHierarchy"/>
    <dgm:cxn modelId="{FF5F2432-7F1E-4D7E-9A8A-D9A17F1026F8}" type="presParOf" srcId="{87978B98-0FD6-419D-BE01-016624DF4F51}" destId="{9B60693B-8953-4845-B87E-E2CA455DE01D}" srcOrd="0" destOrd="0" presId="urn:microsoft.com/office/officeart/2008/layout/HorizontalMultiLevelHierarchy"/>
    <dgm:cxn modelId="{50706C42-7DCF-440A-B81F-FDFD02A89D0F}" type="presParOf" srcId="{9B60693B-8953-4845-B87E-E2CA455DE01D}" destId="{DEA15202-09C1-4457-895C-3C0788560046}" srcOrd="0" destOrd="0" presId="urn:microsoft.com/office/officeart/2008/layout/HorizontalMultiLevelHierarchy"/>
    <dgm:cxn modelId="{FA1D72C7-A56B-4095-BE63-23EC4F33C3B2}" type="presParOf" srcId="{87978B98-0FD6-419D-BE01-016624DF4F51}" destId="{DE9CB73E-98E4-4996-AD8C-B54F699747AF}" srcOrd="1" destOrd="0" presId="urn:microsoft.com/office/officeart/2008/layout/HorizontalMultiLevelHierarchy"/>
    <dgm:cxn modelId="{01A3974C-DCCD-42B0-8B28-CD8A3EACE970}" type="presParOf" srcId="{DE9CB73E-98E4-4996-AD8C-B54F699747AF}" destId="{418F2F73-07D3-4347-8654-CDEFB32426FE}" srcOrd="0" destOrd="0" presId="urn:microsoft.com/office/officeart/2008/layout/HorizontalMultiLevelHierarchy"/>
    <dgm:cxn modelId="{EA6147E8-963C-418A-997D-BA7627EB3EC7}" type="presParOf" srcId="{DE9CB73E-98E4-4996-AD8C-B54F699747AF}" destId="{EAAF8188-DD65-4762-811C-FC85DF4B477B}" srcOrd="1" destOrd="0" presId="urn:microsoft.com/office/officeart/2008/layout/HorizontalMultiLevelHierarchy"/>
    <dgm:cxn modelId="{1EFCE668-3DCC-4550-B154-048747961F28}" type="presParOf" srcId="{87978B98-0FD6-419D-BE01-016624DF4F51}" destId="{169CD364-3DD3-4DEF-98B4-0030AC6355B4}" srcOrd="2" destOrd="0" presId="urn:microsoft.com/office/officeart/2008/layout/HorizontalMultiLevelHierarchy"/>
    <dgm:cxn modelId="{2549C8C4-9B1C-47ED-B665-9DFD9884C0C5}" type="presParOf" srcId="{169CD364-3DD3-4DEF-98B4-0030AC6355B4}" destId="{65CD0628-D546-4D50-B4F9-50B45B1EC123}" srcOrd="0" destOrd="0" presId="urn:microsoft.com/office/officeart/2008/layout/HorizontalMultiLevelHierarchy"/>
    <dgm:cxn modelId="{2C5360B4-7CE6-47EA-B043-45D9E0104121}" type="presParOf" srcId="{87978B98-0FD6-419D-BE01-016624DF4F51}" destId="{24263B0F-A964-45A6-A1BD-732792F8E605}" srcOrd="3" destOrd="0" presId="urn:microsoft.com/office/officeart/2008/layout/HorizontalMultiLevelHierarchy"/>
    <dgm:cxn modelId="{3C9C7FFE-155E-4863-9B1C-B4E246CC2759}" type="presParOf" srcId="{24263B0F-A964-45A6-A1BD-732792F8E605}" destId="{4AA4F412-FA0C-4D09-8AB2-2330301103CD}" srcOrd="0" destOrd="0" presId="urn:microsoft.com/office/officeart/2008/layout/HorizontalMultiLevelHierarchy"/>
    <dgm:cxn modelId="{0924BEB0-4A8E-49D5-A270-D92B8E9ED02C}" type="presParOf" srcId="{24263B0F-A964-45A6-A1BD-732792F8E605}" destId="{EB9DBB19-206A-490C-995D-BE4B80A42EF3}" srcOrd="1" destOrd="0" presId="urn:microsoft.com/office/officeart/2008/layout/HorizontalMultiLevelHierarchy"/>
    <dgm:cxn modelId="{2AD99994-2F4D-434F-8ACD-267008F9681F}" type="presParOf" srcId="{EB9DBB19-206A-490C-995D-BE4B80A42EF3}" destId="{E66D33EB-C8B6-415D-8168-A574C210793D}" srcOrd="0" destOrd="0" presId="urn:microsoft.com/office/officeart/2008/layout/HorizontalMultiLevelHierarchy"/>
    <dgm:cxn modelId="{E096B93D-1ADD-4567-A7D7-C9673B1CBB7F}" type="presParOf" srcId="{E66D33EB-C8B6-415D-8168-A574C210793D}" destId="{AD99F13A-2688-4922-A6F3-A58EBAB85A26}" srcOrd="0" destOrd="0" presId="urn:microsoft.com/office/officeart/2008/layout/HorizontalMultiLevelHierarchy"/>
    <dgm:cxn modelId="{F494FD08-5A91-4FAF-B0DD-64456D1DE229}" type="presParOf" srcId="{EB9DBB19-206A-490C-995D-BE4B80A42EF3}" destId="{873FA081-45E8-48F6-9A0D-D31EB175A407}" srcOrd="1" destOrd="0" presId="urn:microsoft.com/office/officeart/2008/layout/HorizontalMultiLevelHierarchy"/>
    <dgm:cxn modelId="{9877F8F9-B3B7-49E5-8F2A-FB4E524617C0}" type="presParOf" srcId="{873FA081-45E8-48F6-9A0D-D31EB175A407}" destId="{8024D8FD-7B69-4111-8C66-63385DF8ED3B}" srcOrd="0" destOrd="0" presId="urn:microsoft.com/office/officeart/2008/layout/HorizontalMultiLevelHierarchy"/>
    <dgm:cxn modelId="{A79BB76E-7998-48EA-B6C7-EB55650CC519}" type="presParOf" srcId="{873FA081-45E8-48F6-9A0D-D31EB175A407}" destId="{9DEBCE95-BD18-4AF8-8822-EEFAC72B2DE8}" srcOrd="1" destOrd="0" presId="urn:microsoft.com/office/officeart/2008/layout/HorizontalMultiLevelHierarchy"/>
    <dgm:cxn modelId="{E91E8706-8020-4CEA-AFE9-B7CF1507A971}" type="presParOf" srcId="{87978B98-0FD6-419D-BE01-016624DF4F51}" destId="{4C8BB67F-697A-44EB-B82B-B2EA2C14D120}" srcOrd="4" destOrd="0" presId="urn:microsoft.com/office/officeart/2008/layout/HorizontalMultiLevelHierarchy"/>
    <dgm:cxn modelId="{A7AA57E5-5062-405E-B9BF-B627ECC6D97A}" type="presParOf" srcId="{4C8BB67F-697A-44EB-B82B-B2EA2C14D120}" destId="{E91DD618-0166-4067-8E14-145276EF3AAF}" srcOrd="0" destOrd="0" presId="urn:microsoft.com/office/officeart/2008/layout/HorizontalMultiLevelHierarchy"/>
    <dgm:cxn modelId="{24418A8D-471E-4B5D-B35F-28EBCA421FC9}" type="presParOf" srcId="{87978B98-0FD6-419D-BE01-016624DF4F51}" destId="{49F43C63-5FBE-4D89-9EE3-C9BB76CB0E77}" srcOrd="5" destOrd="0" presId="urn:microsoft.com/office/officeart/2008/layout/HorizontalMultiLevelHierarchy"/>
    <dgm:cxn modelId="{EBDDC33A-7531-4DC2-B5D9-B579F577D299}" type="presParOf" srcId="{49F43C63-5FBE-4D89-9EE3-C9BB76CB0E77}" destId="{AD9D203E-D1FA-4C0F-B1B5-73970B7F34C7}" srcOrd="0" destOrd="0" presId="urn:microsoft.com/office/officeart/2008/layout/HorizontalMultiLevelHierarchy"/>
    <dgm:cxn modelId="{1FE47C3B-98E0-400E-9E04-5AEF55D28594}" type="presParOf" srcId="{49F43C63-5FBE-4D89-9EE3-C9BB76CB0E77}" destId="{4A98E2F8-19EE-4598-92E5-1DF58A143AEB}" srcOrd="1" destOrd="0" presId="urn:microsoft.com/office/officeart/2008/layout/HorizontalMultiLevelHierarchy"/>
    <dgm:cxn modelId="{D3532854-A2C3-40AC-BA3A-E0F443EE4E7A}" type="presParOf" srcId="{DA547BB3-62D1-4B65-B553-D62D3CE9F6D6}" destId="{98D8CB0F-3418-4F35-8CB7-CBE9E3D8B1A3}" srcOrd="2" destOrd="0" presId="urn:microsoft.com/office/officeart/2008/layout/HorizontalMultiLevelHierarchy"/>
    <dgm:cxn modelId="{27AC507F-C0F2-4F99-A7AC-1FB4E05A1015}" type="presParOf" srcId="{98D8CB0F-3418-4F35-8CB7-CBE9E3D8B1A3}" destId="{1CE5AC60-1A79-40A6-837C-1639E115D3BB}" srcOrd="0" destOrd="0" presId="urn:microsoft.com/office/officeart/2008/layout/HorizontalMultiLevelHierarchy"/>
    <dgm:cxn modelId="{7698892E-C842-4EC1-A4AC-7B6930F344F8}" type="presParOf" srcId="{DA547BB3-62D1-4B65-B553-D62D3CE9F6D6}" destId="{D343558D-9AE5-4178-BAD7-381574B6F5E3}" srcOrd="3" destOrd="0" presId="urn:microsoft.com/office/officeart/2008/layout/HorizontalMultiLevelHierarchy"/>
    <dgm:cxn modelId="{133B07B9-3443-4D78-A534-5AAADBEDAAA0}" type="presParOf" srcId="{D343558D-9AE5-4178-BAD7-381574B6F5E3}" destId="{BA0293BE-48A0-4EC0-BCF4-6F405C126813}" srcOrd="0" destOrd="0" presId="urn:microsoft.com/office/officeart/2008/layout/HorizontalMultiLevelHierarchy"/>
    <dgm:cxn modelId="{25B4735C-7DC7-40A1-9CF8-AD8BDB61591C}" type="presParOf" srcId="{D343558D-9AE5-4178-BAD7-381574B6F5E3}" destId="{ED9A9E5F-0DA7-45B1-8A4A-295CAAB2BCBA}" srcOrd="1" destOrd="0" presId="urn:microsoft.com/office/officeart/2008/layout/HorizontalMultiLevelHierarchy"/>
    <dgm:cxn modelId="{DDACC7C8-0CEE-4EF2-BBF5-4F24D565056C}" type="presParOf" srcId="{ED9A9E5F-0DA7-45B1-8A4A-295CAAB2BCBA}" destId="{6775339C-D3F4-464C-97FB-8B19822E3895}" srcOrd="0" destOrd="0" presId="urn:microsoft.com/office/officeart/2008/layout/HorizontalMultiLevelHierarchy"/>
    <dgm:cxn modelId="{C0EA08F8-0F06-4272-BD77-A543FB57F0D2}" type="presParOf" srcId="{6775339C-D3F4-464C-97FB-8B19822E3895}" destId="{80E1CE56-1786-4111-9A85-3D1B1D940080}" srcOrd="0" destOrd="0" presId="urn:microsoft.com/office/officeart/2008/layout/HorizontalMultiLevelHierarchy"/>
    <dgm:cxn modelId="{2ABF585B-9FA2-4BF2-A020-DDE75F50F471}" type="presParOf" srcId="{ED9A9E5F-0DA7-45B1-8A4A-295CAAB2BCBA}" destId="{96D158BD-96A9-451C-AE89-7793DCD05E4E}" srcOrd="1" destOrd="0" presId="urn:microsoft.com/office/officeart/2008/layout/HorizontalMultiLevelHierarchy"/>
    <dgm:cxn modelId="{F9440A3B-4E71-4F88-8280-13ADC7B55543}" type="presParOf" srcId="{96D158BD-96A9-451C-AE89-7793DCD05E4E}" destId="{387CF4F9-C3E2-4846-9373-10B5863C59C8}" srcOrd="0" destOrd="0" presId="urn:microsoft.com/office/officeart/2008/layout/HorizontalMultiLevelHierarchy"/>
    <dgm:cxn modelId="{3FD38B2B-4FF3-4E57-A6F3-CB4BB2AB1544}" type="presParOf" srcId="{96D158BD-96A9-451C-AE89-7793DCD05E4E}" destId="{E3348D38-F40C-4F53-9B59-4D2225A79268}" srcOrd="1" destOrd="0" presId="urn:microsoft.com/office/officeart/2008/layout/HorizontalMultiLevelHierarchy"/>
    <dgm:cxn modelId="{0DBB83EC-0FB9-44CC-8D2C-59482A261C70}" type="presParOf" srcId="{ED9A9E5F-0DA7-45B1-8A4A-295CAAB2BCBA}" destId="{B2D1020F-8176-456D-9B39-AE93EE9074F1}" srcOrd="2" destOrd="0" presId="urn:microsoft.com/office/officeart/2008/layout/HorizontalMultiLevelHierarchy"/>
    <dgm:cxn modelId="{55A09ED8-A581-4EAD-A26F-1BCA2C1D21D5}" type="presParOf" srcId="{B2D1020F-8176-456D-9B39-AE93EE9074F1}" destId="{6D1BEA4D-14FB-4127-B88D-9CD716E3A7AE}" srcOrd="0" destOrd="0" presId="urn:microsoft.com/office/officeart/2008/layout/HorizontalMultiLevelHierarchy"/>
    <dgm:cxn modelId="{E113B645-EE99-40AF-8315-B677B1770ED3}" type="presParOf" srcId="{ED9A9E5F-0DA7-45B1-8A4A-295CAAB2BCBA}" destId="{E2BD0193-EA65-49A1-A543-BDF3AEF3045C}" srcOrd="3" destOrd="0" presId="urn:microsoft.com/office/officeart/2008/layout/HorizontalMultiLevelHierarchy"/>
    <dgm:cxn modelId="{238AC917-4009-42A4-B6E1-48558080483F}" type="presParOf" srcId="{E2BD0193-EA65-49A1-A543-BDF3AEF3045C}" destId="{B40F7471-3741-463D-8A59-DFBE9F49AE6F}" srcOrd="0" destOrd="0" presId="urn:microsoft.com/office/officeart/2008/layout/HorizontalMultiLevelHierarchy"/>
    <dgm:cxn modelId="{15F041C8-EF57-45C3-8DA2-52C1AD57EADC}" type="presParOf" srcId="{E2BD0193-EA65-49A1-A543-BDF3AEF3045C}" destId="{78D59F9A-7BED-4272-8444-07FE7114AF99}" srcOrd="1" destOrd="0" presId="urn:microsoft.com/office/officeart/2008/layout/HorizontalMultiLevelHierarchy"/>
    <dgm:cxn modelId="{0C218A23-253F-42FD-AC17-17AC01F7E102}" type="presParOf" srcId="{78D59F9A-7BED-4272-8444-07FE7114AF99}" destId="{DC528F5D-BEC2-49E3-B8C7-DAEA0B6BE328}" srcOrd="0" destOrd="0" presId="urn:microsoft.com/office/officeart/2008/layout/HorizontalMultiLevelHierarchy"/>
    <dgm:cxn modelId="{CD65796A-1996-4CDC-8E24-3382B49F6394}" type="presParOf" srcId="{DC528F5D-BEC2-49E3-B8C7-DAEA0B6BE328}" destId="{DBE84528-3027-42F3-B260-A534F6131504}" srcOrd="0" destOrd="0" presId="urn:microsoft.com/office/officeart/2008/layout/HorizontalMultiLevelHierarchy"/>
    <dgm:cxn modelId="{A39F3305-A841-4763-BF46-966949513F1A}" type="presParOf" srcId="{78D59F9A-7BED-4272-8444-07FE7114AF99}" destId="{8B851386-B49A-45C8-B703-8E535BF24168}" srcOrd="1" destOrd="0" presId="urn:microsoft.com/office/officeart/2008/layout/HorizontalMultiLevelHierarchy"/>
    <dgm:cxn modelId="{068CBF21-D7EC-457E-B3BB-214D8AD86D7A}" type="presParOf" srcId="{8B851386-B49A-45C8-B703-8E535BF24168}" destId="{08826749-1580-4153-A792-72ACEC113586}" srcOrd="0" destOrd="0" presId="urn:microsoft.com/office/officeart/2008/layout/HorizontalMultiLevelHierarchy"/>
    <dgm:cxn modelId="{D16B12EB-A6BF-4224-81BF-4A9506D9BCF5}" type="presParOf" srcId="{8B851386-B49A-45C8-B703-8E535BF24168}" destId="{E79A2C8D-F0A8-4372-B0C7-BF6ABC1EF559}" srcOrd="1" destOrd="0" presId="urn:microsoft.com/office/officeart/2008/layout/HorizontalMultiLevelHierarchy"/>
    <dgm:cxn modelId="{1DA344CA-B18B-45DE-BDA7-26D5FCE2BAFA}" type="presParOf" srcId="{78D59F9A-7BED-4272-8444-07FE7114AF99}" destId="{821F7BB7-E5D6-46DA-A6AC-609FE44DB220}" srcOrd="2" destOrd="0" presId="urn:microsoft.com/office/officeart/2008/layout/HorizontalMultiLevelHierarchy"/>
    <dgm:cxn modelId="{FFA1E266-6A2F-415F-8DE4-683C838CB848}" type="presParOf" srcId="{821F7BB7-E5D6-46DA-A6AC-609FE44DB220}" destId="{68CAE474-2F62-4EF2-976E-E93DB6886B5B}" srcOrd="0" destOrd="0" presId="urn:microsoft.com/office/officeart/2008/layout/HorizontalMultiLevelHierarchy"/>
    <dgm:cxn modelId="{E8D45C60-ADAE-4131-9D8F-99F905C7A089}" type="presParOf" srcId="{78D59F9A-7BED-4272-8444-07FE7114AF99}" destId="{0E7EF01C-CDD9-44D5-A660-4B197E6AB90A}" srcOrd="3" destOrd="0" presId="urn:microsoft.com/office/officeart/2008/layout/HorizontalMultiLevelHierarchy"/>
    <dgm:cxn modelId="{1EAAB9D8-D13D-4B5C-B2C4-0763759B0DB6}" type="presParOf" srcId="{0E7EF01C-CDD9-44D5-A660-4B197E6AB90A}" destId="{A9E57644-AC8D-4E5B-A114-6D14BAE85451}" srcOrd="0" destOrd="0" presId="urn:microsoft.com/office/officeart/2008/layout/HorizontalMultiLevelHierarchy"/>
    <dgm:cxn modelId="{ACF1C41D-FCC2-4F2C-B399-891C596906D7}" type="presParOf" srcId="{0E7EF01C-CDD9-44D5-A660-4B197E6AB90A}" destId="{DDA3A527-1BB0-4FB6-B729-09BED890120C}" srcOrd="1" destOrd="0" presId="urn:microsoft.com/office/officeart/2008/layout/HorizontalMultiLevelHierarchy"/>
    <dgm:cxn modelId="{1F2643B2-BB39-47AB-9F4D-EF4ED43BF56A}" type="presParOf" srcId="{DA547BB3-62D1-4B65-B553-D62D3CE9F6D6}" destId="{02010E8A-D999-44EC-B414-9AB6D6E6625C}" srcOrd="4" destOrd="0" presId="urn:microsoft.com/office/officeart/2008/layout/HorizontalMultiLevelHierarchy"/>
    <dgm:cxn modelId="{6247FFF8-1A3E-4AEB-BB2D-082AC4092177}" type="presParOf" srcId="{02010E8A-D999-44EC-B414-9AB6D6E6625C}" destId="{7E4C63DB-113F-4EC5-AB5D-8D56CA758E7A}" srcOrd="0" destOrd="0" presId="urn:microsoft.com/office/officeart/2008/layout/HorizontalMultiLevelHierarchy"/>
    <dgm:cxn modelId="{5513131D-AEDE-426D-BC98-1649E3173ACE}" type="presParOf" srcId="{DA547BB3-62D1-4B65-B553-D62D3CE9F6D6}" destId="{32900E5F-94A5-4218-B983-F0691BBAB1D1}" srcOrd="5" destOrd="0" presId="urn:microsoft.com/office/officeart/2008/layout/HorizontalMultiLevelHierarchy"/>
    <dgm:cxn modelId="{026A8E9F-CBCB-47A7-903E-6DBE6385A92C}" type="presParOf" srcId="{32900E5F-94A5-4218-B983-F0691BBAB1D1}" destId="{9E4E684D-9068-4B69-9264-FB4FA57BC66C}" srcOrd="0" destOrd="0" presId="urn:microsoft.com/office/officeart/2008/layout/HorizontalMultiLevelHierarchy"/>
    <dgm:cxn modelId="{0771A108-D7DE-4578-97B0-E05CE9BA3EBF}" type="presParOf" srcId="{32900E5F-94A5-4218-B983-F0691BBAB1D1}" destId="{24E769E7-CC9B-40B7-8C7E-14F9281B69A0}" srcOrd="1" destOrd="0" presId="urn:microsoft.com/office/officeart/2008/layout/HorizontalMultiLevelHierarchy"/>
    <dgm:cxn modelId="{BE42CF57-8906-42F1-9265-6A0AA809EA2F}" type="presParOf" srcId="{24E769E7-CC9B-40B7-8C7E-14F9281B69A0}" destId="{F2A2172A-EFC3-443C-96EC-88436B2538AF}" srcOrd="0" destOrd="0" presId="urn:microsoft.com/office/officeart/2008/layout/HorizontalMultiLevelHierarchy"/>
    <dgm:cxn modelId="{7420FA58-7960-45D2-9B4A-6E7201C27E67}" type="presParOf" srcId="{F2A2172A-EFC3-443C-96EC-88436B2538AF}" destId="{74D552DB-87DA-42FB-8953-89D2887AAFA6}" srcOrd="0" destOrd="0" presId="urn:microsoft.com/office/officeart/2008/layout/HorizontalMultiLevelHierarchy"/>
    <dgm:cxn modelId="{B1AB3E6A-B73B-4A33-8CD9-5CF032275C04}" type="presParOf" srcId="{24E769E7-CC9B-40B7-8C7E-14F9281B69A0}" destId="{FAFFD093-B5DD-443E-B0BE-57D664A1A3E0}" srcOrd="1" destOrd="0" presId="urn:microsoft.com/office/officeart/2008/layout/HorizontalMultiLevelHierarchy"/>
    <dgm:cxn modelId="{65F3AEA6-7B84-4C58-A250-182B0EAAD18A}" type="presParOf" srcId="{FAFFD093-B5DD-443E-B0BE-57D664A1A3E0}" destId="{70464F22-3F56-4393-AC99-FC407CC74BCD}" srcOrd="0" destOrd="0" presId="urn:microsoft.com/office/officeart/2008/layout/HorizontalMultiLevelHierarchy"/>
    <dgm:cxn modelId="{4ED7C008-D95A-4764-AB55-0B2CF7465B36}" type="presParOf" srcId="{FAFFD093-B5DD-443E-B0BE-57D664A1A3E0}" destId="{D626A58B-BA11-44A2-81E8-C84A12E80B83}" srcOrd="1" destOrd="0" presId="urn:microsoft.com/office/officeart/2008/layout/HorizontalMultiLevelHierarchy"/>
    <dgm:cxn modelId="{62E311A1-3A29-497A-821C-E73E668F0F1A}" type="presParOf" srcId="{24E769E7-CC9B-40B7-8C7E-14F9281B69A0}" destId="{4BDD8F66-3273-4291-B334-A0982059D8A9}" srcOrd="2" destOrd="0" presId="urn:microsoft.com/office/officeart/2008/layout/HorizontalMultiLevelHierarchy"/>
    <dgm:cxn modelId="{F5FE7274-92DC-4426-944E-2C8BDB9EB821}" type="presParOf" srcId="{4BDD8F66-3273-4291-B334-A0982059D8A9}" destId="{4616BD71-54CA-4752-BD3E-6047064E4516}" srcOrd="0" destOrd="0" presId="urn:microsoft.com/office/officeart/2008/layout/HorizontalMultiLevelHierarchy"/>
    <dgm:cxn modelId="{62C2DA98-39B3-4C48-A6E0-5BFE51147DA4}" type="presParOf" srcId="{24E769E7-CC9B-40B7-8C7E-14F9281B69A0}" destId="{DAE38BAB-384D-4F7A-8F54-F6232624B55E}" srcOrd="3" destOrd="0" presId="urn:microsoft.com/office/officeart/2008/layout/HorizontalMultiLevelHierarchy"/>
    <dgm:cxn modelId="{4ED0A330-50A7-498E-97FF-3828EB7E33A2}" type="presParOf" srcId="{DAE38BAB-384D-4F7A-8F54-F6232624B55E}" destId="{AD5F3B35-6B7F-4626-9301-CA5B97576C78}" srcOrd="0" destOrd="0" presId="urn:microsoft.com/office/officeart/2008/layout/HorizontalMultiLevelHierarchy"/>
    <dgm:cxn modelId="{020F137A-6EF5-4453-AFFF-069F1C913FC7}" type="presParOf" srcId="{DAE38BAB-384D-4F7A-8F54-F6232624B55E}" destId="{9400346E-A0EE-4A52-859E-B3B3F43E3AF7}" srcOrd="1" destOrd="0" presId="urn:microsoft.com/office/officeart/2008/layout/HorizontalMultiLevelHierarchy"/>
    <dgm:cxn modelId="{9A841BFB-6978-445C-8185-1974229B4932}" type="presParOf" srcId="{9400346E-A0EE-4A52-859E-B3B3F43E3AF7}" destId="{612D0B71-1917-4033-89D4-A9D2AC46A243}" srcOrd="0" destOrd="0" presId="urn:microsoft.com/office/officeart/2008/layout/HorizontalMultiLevelHierarchy"/>
    <dgm:cxn modelId="{C67B8725-F719-4F88-A82E-7049B95D860E}" type="presParOf" srcId="{612D0B71-1917-4033-89D4-A9D2AC46A243}" destId="{95F8C5DD-3C3E-44BA-B3F3-9EEA61FBBFC0}" srcOrd="0" destOrd="0" presId="urn:microsoft.com/office/officeart/2008/layout/HorizontalMultiLevelHierarchy"/>
    <dgm:cxn modelId="{7F52D30A-9B22-4AE9-B256-4D9AC1184FBF}" type="presParOf" srcId="{9400346E-A0EE-4A52-859E-B3B3F43E3AF7}" destId="{3C320806-D028-4989-B6CD-6C50A29502E0}" srcOrd="1" destOrd="0" presId="urn:microsoft.com/office/officeart/2008/layout/HorizontalMultiLevelHierarchy"/>
    <dgm:cxn modelId="{EF1B6F28-8C0D-4FC5-976D-93EC01B1D845}" type="presParOf" srcId="{3C320806-D028-4989-B6CD-6C50A29502E0}" destId="{9CEAD48E-9110-4265-A330-85A8BAB62A18}" srcOrd="0" destOrd="0" presId="urn:microsoft.com/office/officeart/2008/layout/HorizontalMultiLevelHierarchy"/>
    <dgm:cxn modelId="{CCC302E4-D9A9-4A64-A53B-F8D23503EB24}" type="presParOf" srcId="{3C320806-D028-4989-B6CD-6C50A29502E0}" destId="{BA2708CC-F27A-4278-A98B-F42E903E44B5}" srcOrd="1" destOrd="0" presId="urn:microsoft.com/office/officeart/2008/layout/HorizontalMultiLevelHierarchy"/>
    <dgm:cxn modelId="{4E83FD21-DB8E-4086-B710-BC9A7B2D7B3D}" type="presParOf" srcId="{9400346E-A0EE-4A52-859E-B3B3F43E3AF7}" destId="{1D9401B9-245B-41B4-B923-57E5049C2805}" srcOrd="2" destOrd="0" presId="urn:microsoft.com/office/officeart/2008/layout/HorizontalMultiLevelHierarchy"/>
    <dgm:cxn modelId="{A38C15BB-CF37-4093-8AA4-F3CC6493F6D8}" type="presParOf" srcId="{1D9401B9-245B-41B4-B923-57E5049C2805}" destId="{902FCD81-BB21-41EC-B752-BCCDEB148EC3}" srcOrd="0" destOrd="0" presId="urn:microsoft.com/office/officeart/2008/layout/HorizontalMultiLevelHierarchy"/>
    <dgm:cxn modelId="{6D3CCDBC-BB8E-456A-BF29-2322E5C1742E}" type="presParOf" srcId="{9400346E-A0EE-4A52-859E-B3B3F43E3AF7}" destId="{F5E089E3-0148-4C0F-A2E1-EF20F96D6D46}" srcOrd="3" destOrd="0" presId="urn:microsoft.com/office/officeart/2008/layout/HorizontalMultiLevelHierarchy"/>
    <dgm:cxn modelId="{B03EB199-4FC4-49CA-ACB5-0776CD75DC8D}" type="presParOf" srcId="{F5E089E3-0148-4C0F-A2E1-EF20F96D6D46}" destId="{2B7216D9-2436-411F-A77A-79308E2AF0AA}" srcOrd="0" destOrd="0" presId="urn:microsoft.com/office/officeart/2008/layout/HorizontalMultiLevelHierarchy"/>
    <dgm:cxn modelId="{17A9DAA3-5BB0-4BB8-BD58-1D7F4121472F}" type="presParOf" srcId="{F5E089E3-0148-4C0F-A2E1-EF20F96D6D46}" destId="{645A0518-95C1-4709-8A89-7565E578F0B7}" srcOrd="1" destOrd="0" presId="urn:microsoft.com/office/officeart/2008/layout/HorizontalMultiLevelHierarchy"/>
    <dgm:cxn modelId="{9FB1B3BB-AD36-4E70-B81D-7F6EFA073A39}" type="presParOf" srcId="{24E769E7-CC9B-40B7-8C7E-14F9281B69A0}" destId="{21FBFBDD-69EB-4CCE-B53C-687A011DE7C4}" srcOrd="4" destOrd="0" presId="urn:microsoft.com/office/officeart/2008/layout/HorizontalMultiLevelHierarchy"/>
    <dgm:cxn modelId="{0B3D5C8A-F676-41FF-A48B-F0772549E258}" type="presParOf" srcId="{21FBFBDD-69EB-4CCE-B53C-687A011DE7C4}" destId="{824E717E-ACCE-42C0-A575-1A2318B24596}" srcOrd="0" destOrd="0" presId="urn:microsoft.com/office/officeart/2008/layout/HorizontalMultiLevelHierarchy"/>
    <dgm:cxn modelId="{DE015382-1A72-4B2B-9317-47DA1BFD3A6D}" type="presParOf" srcId="{24E769E7-CC9B-40B7-8C7E-14F9281B69A0}" destId="{F7256583-94F1-4E10-8E5F-C5559B5D7E94}" srcOrd="5" destOrd="0" presId="urn:microsoft.com/office/officeart/2008/layout/HorizontalMultiLevelHierarchy"/>
    <dgm:cxn modelId="{C2EC6DA6-CA11-435B-B3F0-02AEAC68ED01}" type="presParOf" srcId="{F7256583-94F1-4E10-8E5F-C5559B5D7E94}" destId="{4AAE47D8-96A9-472C-8523-E3D25F3471E8}" srcOrd="0" destOrd="0" presId="urn:microsoft.com/office/officeart/2008/layout/HorizontalMultiLevelHierarchy"/>
    <dgm:cxn modelId="{A4B7DDBC-8748-434D-9860-4ED0F868E256}" type="presParOf" srcId="{F7256583-94F1-4E10-8E5F-C5559B5D7E94}" destId="{4F78FCCB-E698-4DE5-A38B-3EE887C8CDF8}"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121A4-30BF-4125-9261-632885DCD2DD}">
      <dsp:nvSpPr>
        <dsp:cNvPr id="0" name=""/>
        <dsp:cNvSpPr/>
      </dsp:nvSpPr>
      <dsp:spPr>
        <a:xfrm>
          <a:off x="52" y="28160"/>
          <a:ext cx="4994493" cy="11808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zh-CN" altLang="en-US" sz="2800" b="0" kern="1200" dirty="0">
              <a:latin typeface="+mn-lt"/>
              <a:ea typeface="+mj-ea"/>
            </a:rPr>
            <a:t>等概率情况</a:t>
          </a:r>
        </a:p>
      </dsp:txBody>
      <dsp:txXfrm>
        <a:off x="52" y="28160"/>
        <a:ext cx="4994493" cy="1180800"/>
      </dsp:txXfrm>
    </dsp:sp>
    <dsp:sp modelId="{B01B7549-2486-4743-92BF-8520494F4AFB}">
      <dsp:nvSpPr>
        <dsp:cNvPr id="0" name=""/>
        <dsp:cNvSpPr/>
      </dsp:nvSpPr>
      <dsp:spPr>
        <a:xfrm>
          <a:off x="52" y="1208960"/>
          <a:ext cx="4994493" cy="1800720"/>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None/>
          </a:pPr>
          <a14:m xmlns:a14="http://schemas.microsoft.com/office/drawing/2010/main">
            <m:oMathPara xmlns:m="http://schemas.openxmlformats.org/officeDocument/2006/math">
              <m:oMathParaPr>
                <m:jc m:val="centerGroup"/>
              </m:oMathParaPr>
              <m:oMath xmlns:m="http://schemas.openxmlformats.org/officeDocument/2006/math">
                <m:r>
                  <a:rPr lang="en-US" altLang="zh-CN" sz="2400" b="0" i="1" kern="1200" smtClean="0">
                    <a:latin typeface="Cambria Math" panose="02040503050406030204" pitchFamily="18" charset="0"/>
                    <a:ea typeface="+mj-ea"/>
                  </a:rPr>
                  <m:t>𝐴𝑆</m:t>
                </m:r>
                <m:sSub>
                  <m:sSubPr>
                    <m:ctrlPr>
                      <a:rPr lang="en-US" altLang="zh-CN" sz="2400" b="0" i="1" kern="1200" smtClean="0">
                        <a:latin typeface="Cambria Math" panose="02040503050406030204" pitchFamily="18" charset="0"/>
                        <a:ea typeface="+mj-ea"/>
                      </a:rPr>
                    </m:ctrlPr>
                  </m:sSubPr>
                  <m:e>
                    <m:r>
                      <a:rPr lang="en-US" altLang="zh-CN" sz="2400" b="0" i="1" kern="1200" smtClean="0">
                        <a:latin typeface="Cambria Math" panose="02040503050406030204" pitchFamily="18" charset="0"/>
                        <a:ea typeface="+mj-ea"/>
                      </a:rPr>
                      <m:t>𝐿</m:t>
                    </m:r>
                  </m:e>
                  <m:sub>
                    <m:r>
                      <a:rPr lang="en-US" altLang="zh-CN" sz="2400" b="0" i="1" kern="1200" smtClean="0">
                        <a:latin typeface="Cambria Math" panose="02040503050406030204" pitchFamily="18" charset="0"/>
                        <a:ea typeface="+mj-ea"/>
                      </a:rPr>
                      <m:t>𝑠𝑠</m:t>
                    </m:r>
                  </m:sub>
                </m:sSub>
                <m:r>
                  <a:rPr lang="en-US" altLang="zh-CN" sz="2400" b="0" i="1" kern="1200" smtClean="0">
                    <a:latin typeface="Cambria Math" panose="02040503050406030204" pitchFamily="18" charset="0"/>
                    <a:ea typeface="+mj-ea"/>
                  </a:rPr>
                  <m:t>=</m:t>
                </m:r>
                <m:f>
                  <m:fPr>
                    <m:ctrlPr>
                      <a:rPr lang="en-US" altLang="zh-CN" sz="2400" b="0" i="1" kern="1200" smtClean="0">
                        <a:latin typeface="Cambria Math" panose="02040503050406030204" pitchFamily="18" charset="0"/>
                        <a:ea typeface="+mj-ea"/>
                      </a:rPr>
                    </m:ctrlPr>
                  </m:fPr>
                  <m:num>
                    <m:r>
                      <a:rPr lang="en-US" altLang="zh-CN" sz="2400" b="0" i="1" kern="1200" smtClean="0">
                        <a:latin typeface="Cambria Math" panose="02040503050406030204" pitchFamily="18" charset="0"/>
                        <a:ea typeface="+mj-ea"/>
                      </a:rPr>
                      <m:t>1</m:t>
                    </m:r>
                  </m:num>
                  <m:den>
                    <m:r>
                      <a:rPr lang="en-US" altLang="zh-CN" sz="2400" b="0" i="1" kern="1200" smtClean="0">
                        <a:latin typeface="Cambria Math" panose="02040503050406030204" pitchFamily="18" charset="0"/>
                        <a:ea typeface="+mj-ea"/>
                      </a:rPr>
                      <m:t>𝑛</m:t>
                    </m:r>
                  </m:den>
                </m:f>
                <m:nary>
                  <m:naryPr>
                    <m:chr m:val="∑"/>
                    <m:ctrlPr>
                      <a:rPr lang="en-US" altLang="zh-CN" sz="2400" b="0" i="1" kern="1200" smtClean="0">
                        <a:latin typeface="Cambria Math" panose="02040503050406030204" pitchFamily="18" charset="0"/>
                        <a:ea typeface="+mj-ea"/>
                      </a:rPr>
                    </m:ctrlPr>
                  </m:naryPr>
                  <m:sub>
                    <m:r>
                      <m:rPr>
                        <m:brk m:alnAt="23"/>
                      </m:rPr>
                      <a:rPr lang="en-US" altLang="zh-CN" sz="2400" b="0" i="1" kern="1200" smtClean="0">
                        <a:latin typeface="Cambria Math" panose="02040503050406030204" pitchFamily="18" charset="0"/>
                        <a:ea typeface="+mj-ea"/>
                      </a:rPr>
                      <m:t>𝑖</m:t>
                    </m:r>
                    <m:r>
                      <a:rPr lang="en-US" altLang="zh-CN" sz="2400" b="0" i="1" kern="1200" smtClean="0">
                        <a:latin typeface="Cambria Math" panose="02040503050406030204" pitchFamily="18" charset="0"/>
                        <a:ea typeface="+mj-ea"/>
                      </a:rPr>
                      <m:t>=1</m:t>
                    </m:r>
                  </m:sub>
                  <m:sup>
                    <m:r>
                      <a:rPr lang="en-US" altLang="zh-CN" sz="2400" b="0" i="1" kern="1200" smtClean="0">
                        <a:latin typeface="Cambria Math" panose="02040503050406030204" pitchFamily="18" charset="0"/>
                        <a:ea typeface="+mj-ea"/>
                      </a:rPr>
                      <m:t>𝑛</m:t>
                    </m:r>
                  </m:sup>
                  <m:e>
                    <m:r>
                      <a:rPr lang="en-US" altLang="zh-CN" sz="2400" b="0" i="1" kern="1200" smtClean="0">
                        <a:latin typeface="Cambria Math" panose="02040503050406030204" pitchFamily="18" charset="0"/>
                        <a:ea typeface="+mj-ea"/>
                      </a:rPr>
                      <m:t>𝑛</m:t>
                    </m:r>
                    <m:r>
                      <a:rPr lang="en-US" altLang="zh-CN" sz="2400" b="0" i="1" kern="1200" smtClean="0">
                        <a:latin typeface="Cambria Math" panose="02040503050406030204" pitchFamily="18" charset="0"/>
                        <a:ea typeface="+mj-ea"/>
                      </a:rPr>
                      <m:t>−</m:t>
                    </m:r>
                    <m:r>
                      <a:rPr lang="en-US" altLang="zh-CN" sz="2400" b="0" i="1" kern="1200" smtClean="0">
                        <a:latin typeface="Cambria Math" panose="02040503050406030204" pitchFamily="18" charset="0"/>
                        <a:ea typeface="+mj-ea"/>
                      </a:rPr>
                      <m:t>𝑖</m:t>
                    </m:r>
                    <m:r>
                      <a:rPr lang="en-US" altLang="zh-CN" sz="2400" b="0" i="1" kern="1200" smtClean="0">
                        <a:latin typeface="Cambria Math" panose="02040503050406030204" pitchFamily="18" charset="0"/>
                        <a:ea typeface="+mj-ea"/>
                      </a:rPr>
                      <m:t>+1</m:t>
                    </m:r>
                  </m:e>
                </m:nary>
                <m:r>
                  <a:rPr lang="en-US" altLang="zh-CN" sz="2400" b="0" i="1" kern="1200" smtClean="0">
                    <a:latin typeface="Cambria Math" panose="02040503050406030204" pitchFamily="18" charset="0"/>
                    <a:ea typeface="+mj-ea"/>
                  </a:rPr>
                  <m:t>=</m:t>
                </m:r>
                <m:f>
                  <m:fPr>
                    <m:ctrlPr>
                      <a:rPr lang="en-US" altLang="zh-CN" sz="2400" b="0" i="1" kern="1200" smtClean="0">
                        <a:latin typeface="Cambria Math" panose="02040503050406030204" pitchFamily="18" charset="0"/>
                        <a:ea typeface="+mj-ea"/>
                      </a:rPr>
                    </m:ctrlPr>
                  </m:fPr>
                  <m:num>
                    <m:r>
                      <a:rPr lang="en-US" altLang="zh-CN" sz="2400" b="0" i="1" kern="1200" smtClean="0">
                        <a:latin typeface="Cambria Math" panose="02040503050406030204" pitchFamily="18" charset="0"/>
                        <a:ea typeface="+mj-ea"/>
                      </a:rPr>
                      <m:t>𝑛</m:t>
                    </m:r>
                    <m:r>
                      <a:rPr lang="en-US" altLang="zh-CN" sz="2400" b="0" i="1" kern="1200" smtClean="0">
                        <a:latin typeface="Cambria Math" panose="02040503050406030204" pitchFamily="18" charset="0"/>
                        <a:ea typeface="+mj-ea"/>
                      </a:rPr>
                      <m:t>+1</m:t>
                    </m:r>
                  </m:num>
                  <m:den>
                    <m:r>
                      <a:rPr lang="en-US" altLang="zh-CN" sz="2400" b="0" i="1" kern="1200" smtClean="0">
                        <a:latin typeface="Cambria Math" panose="02040503050406030204" pitchFamily="18" charset="0"/>
                        <a:ea typeface="+mj-ea"/>
                      </a:rPr>
                      <m:t>2</m:t>
                    </m:r>
                  </m:den>
                </m:f>
              </m:oMath>
            </m:oMathPara>
          </a14:m>
          <a:endParaRPr lang="zh-CN" altLang="en-US" sz="2400" b="0" kern="1200" dirty="0">
            <a:latin typeface="+mn-lt"/>
            <a:ea typeface="+mj-ea"/>
          </a:endParaRPr>
        </a:p>
      </dsp:txBody>
      <dsp:txXfrm>
        <a:off x="52" y="1208960"/>
        <a:ext cx="4994493" cy="1800720"/>
      </dsp:txXfrm>
    </dsp:sp>
    <dsp:sp modelId="{03555C3E-465E-43FA-96A7-7F7371770A85}">
      <dsp:nvSpPr>
        <dsp:cNvPr id="0" name=""/>
        <dsp:cNvSpPr/>
      </dsp:nvSpPr>
      <dsp:spPr>
        <a:xfrm>
          <a:off x="5693774" y="28160"/>
          <a:ext cx="4994493" cy="1180800"/>
        </a:xfrm>
        <a:prstGeom prst="rect">
          <a:avLst/>
        </a:prstGeom>
        <a:solidFill>
          <a:schemeClr val="accent4">
            <a:hueOff val="-1714266"/>
            <a:satOff val="14520"/>
            <a:lumOff val="-6274"/>
            <a:alphaOff val="0"/>
          </a:schemeClr>
        </a:solidFill>
        <a:ln w="25400" cap="flat" cmpd="sng" algn="ctr">
          <a:solidFill>
            <a:schemeClr val="accent4">
              <a:hueOff val="-1714266"/>
              <a:satOff val="14520"/>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zh-CN" altLang="en-US" sz="2800" b="0" kern="1200">
              <a:latin typeface="+mn-lt"/>
              <a:ea typeface="+mj-ea"/>
            </a:rPr>
            <a:t>不等概率情况</a:t>
          </a:r>
          <a:endParaRPr lang="zh-CN" altLang="en-US" sz="2800" b="0" kern="1200" dirty="0">
            <a:latin typeface="+mn-lt"/>
            <a:ea typeface="+mj-ea"/>
          </a:endParaRPr>
        </a:p>
      </dsp:txBody>
      <dsp:txXfrm>
        <a:off x="5693774" y="28160"/>
        <a:ext cx="4994493" cy="1180800"/>
      </dsp:txXfrm>
    </dsp:sp>
    <dsp:sp modelId="{9618A2CC-6303-45FF-B527-BF98FD4B1890}">
      <dsp:nvSpPr>
        <dsp:cNvPr id="0" name=""/>
        <dsp:cNvSpPr/>
      </dsp:nvSpPr>
      <dsp:spPr>
        <a:xfrm>
          <a:off x="5693774" y="1208960"/>
          <a:ext cx="4994493" cy="1800720"/>
        </a:xfrm>
        <a:prstGeom prst="rect">
          <a:avLst/>
        </a:prstGeom>
        <a:solidFill>
          <a:schemeClr val="accent4">
            <a:tint val="40000"/>
            <a:alpha val="90000"/>
            <a:hueOff val="-1691362"/>
            <a:satOff val="9469"/>
            <a:lumOff val="-956"/>
            <a:alphaOff val="0"/>
          </a:schemeClr>
        </a:solidFill>
        <a:ln w="25400" cap="flat" cmpd="sng" algn="ctr">
          <a:solidFill>
            <a:schemeClr val="accent4">
              <a:tint val="40000"/>
              <a:alpha val="90000"/>
              <a:hueOff val="-1691362"/>
              <a:satOff val="9469"/>
              <a:lumOff val="-9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None/>
          </a:pPr>
          <a:r>
            <a:rPr kumimoji="1" lang="en-US" altLang="zh-CN" sz="2400" b="0" i="1" kern="1200" dirty="0" err="1">
              <a:latin typeface="+mn-lt"/>
              <a:ea typeface="+mj-ea"/>
            </a:rPr>
            <a:t>ASL</a:t>
          </a:r>
          <a:r>
            <a:rPr kumimoji="1" lang="en-US" altLang="zh-CN" sz="2400" b="0" i="1" kern="1200" baseline="-25000" dirty="0" err="1">
              <a:latin typeface="+mn-lt"/>
              <a:ea typeface="+mj-ea"/>
            </a:rPr>
            <a:t>ss</a:t>
          </a:r>
          <a:r>
            <a:rPr kumimoji="1" lang="en-US" altLang="zh-CN" sz="2400" b="0" i="1" kern="1200" baseline="-25000" dirty="0">
              <a:latin typeface="+mn-lt"/>
              <a:ea typeface="+mj-ea"/>
            </a:rPr>
            <a:t> </a:t>
          </a:r>
          <a:r>
            <a:rPr kumimoji="1" lang="zh-CN" altLang="en-US" sz="2400" b="0" kern="1200" dirty="0">
              <a:latin typeface="+mn-lt"/>
              <a:ea typeface="+mj-ea"/>
            </a:rPr>
            <a:t>在</a:t>
          </a:r>
          <a:endParaRPr lang="zh-CN" altLang="en-US" sz="2400" b="0" kern="1200" dirty="0">
            <a:latin typeface="+mn-lt"/>
            <a:ea typeface="+mj-ea"/>
          </a:endParaRPr>
        </a:p>
        <a:p>
          <a:pPr marL="457200" lvl="2" indent="-228600" algn="l" defTabSz="1066800">
            <a:lnSpc>
              <a:spcPct val="90000"/>
            </a:lnSpc>
            <a:spcBef>
              <a:spcPct val="0"/>
            </a:spcBef>
            <a:spcAft>
              <a:spcPct val="15000"/>
            </a:spcAft>
            <a:buNone/>
          </a:pPr>
          <a:r>
            <a:rPr kumimoji="1" lang="en-US" altLang="zh-CN" sz="2400" b="0" i="1" kern="1200" dirty="0">
              <a:latin typeface="+mn-lt"/>
              <a:ea typeface="+mj-ea"/>
            </a:rPr>
            <a:t>		P</a:t>
          </a:r>
          <a:r>
            <a:rPr kumimoji="1" lang="en-US" altLang="zh-CN" sz="2400" b="0" i="1" kern="1200" baseline="-25000" dirty="0">
              <a:latin typeface="+mn-lt"/>
              <a:ea typeface="+mj-ea"/>
            </a:rPr>
            <a:t>n</a:t>
          </a:r>
          <a:r>
            <a:rPr kumimoji="1" lang="en-US" altLang="zh-CN" sz="2400" b="0" i="1" kern="1200" dirty="0">
              <a:latin typeface="+mn-lt"/>
              <a:ea typeface="+mj-ea"/>
            </a:rPr>
            <a:t>≥P</a:t>
          </a:r>
          <a:r>
            <a:rPr kumimoji="1" lang="en-US" altLang="zh-CN" sz="2400" b="0" i="1" kern="1200" baseline="-25000" dirty="0">
              <a:latin typeface="+mn-lt"/>
              <a:ea typeface="+mj-ea"/>
            </a:rPr>
            <a:t>n-1</a:t>
          </a:r>
          <a:r>
            <a:rPr kumimoji="1" lang="en-US" altLang="zh-CN" sz="2400" b="0" i="1" kern="1200" dirty="0">
              <a:latin typeface="+mn-lt"/>
              <a:ea typeface="+mj-ea"/>
            </a:rPr>
            <a:t>≥···≥P</a:t>
          </a:r>
          <a:r>
            <a:rPr kumimoji="1" lang="en-US" altLang="zh-CN" sz="2400" b="0" i="1" kern="1200" baseline="-25000" dirty="0">
              <a:latin typeface="+mn-lt"/>
              <a:ea typeface="+mj-ea"/>
            </a:rPr>
            <a:t>2</a:t>
          </a:r>
          <a:r>
            <a:rPr kumimoji="1" lang="en-US" altLang="zh-CN" sz="2400" b="0" i="1" kern="1200" dirty="0">
              <a:latin typeface="+mn-lt"/>
              <a:ea typeface="+mj-ea"/>
            </a:rPr>
            <a:t>≥P</a:t>
          </a:r>
          <a:r>
            <a:rPr kumimoji="1" lang="en-US" altLang="zh-CN" sz="2400" b="0" i="1" kern="1200" baseline="-25000" dirty="0">
              <a:latin typeface="+mn-lt"/>
              <a:ea typeface="+mj-ea"/>
            </a:rPr>
            <a:t>1</a:t>
          </a:r>
          <a:endParaRPr lang="zh-CN" altLang="en-US" sz="2400" b="0" kern="1200" dirty="0">
            <a:latin typeface="+mn-lt"/>
            <a:ea typeface="+mj-ea"/>
          </a:endParaRPr>
        </a:p>
        <a:p>
          <a:pPr marL="228600" lvl="1" indent="-228600" algn="l" defTabSz="1066800">
            <a:lnSpc>
              <a:spcPct val="90000"/>
            </a:lnSpc>
            <a:spcBef>
              <a:spcPct val="0"/>
            </a:spcBef>
            <a:spcAft>
              <a:spcPct val="15000"/>
            </a:spcAft>
            <a:buNone/>
          </a:pPr>
          <a:r>
            <a:rPr kumimoji="1" lang="zh-CN" altLang="en-US" sz="2400" b="0" kern="1200" dirty="0">
              <a:latin typeface="+mn-lt"/>
              <a:ea typeface="+mj-ea"/>
            </a:rPr>
            <a:t>时取极小值</a:t>
          </a:r>
          <a:endParaRPr lang="zh-CN" altLang="en-US" sz="2400" b="0" kern="1200" dirty="0">
            <a:latin typeface="+mn-lt"/>
            <a:ea typeface="+mj-ea"/>
          </a:endParaRPr>
        </a:p>
      </dsp:txBody>
      <dsp:txXfrm>
        <a:off x="5693774" y="1208960"/>
        <a:ext cx="4994493" cy="1800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2FD34-86CE-4FA4-B6E6-8B30B805CB86}">
      <dsp:nvSpPr>
        <dsp:cNvPr id="0" name=""/>
        <dsp:cNvSpPr/>
      </dsp:nvSpPr>
      <dsp:spPr>
        <a:xfrm rot="5400000">
          <a:off x="5722315" y="-1894636"/>
          <a:ext cx="2048256" cy="6349593"/>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a:latin typeface="+mj-ea"/>
              <a:ea typeface="+mj-ea"/>
            </a:rPr>
            <a:t>尝试用递归算法实现折半查找</a:t>
          </a:r>
        </a:p>
      </dsp:txBody>
      <dsp:txXfrm rot="-5400000">
        <a:off x="3571647" y="356020"/>
        <a:ext cx="6249605" cy="1848280"/>
      </dsp:txXfrm>
    </dsp:sp>
    <dsp:sp modelId="{9C760AE3-18F3-4B62-AF17-EED83819C0B4}">
      <dsp:nvSpPr>
        <dsp:cNvPr id="0" name=""/>
        <dsp:cNvSpPr/>
      </dsp:nvSpPr>
      <dsp:spPr>
        <a:xfrm>
          <a:off x="0" y="0"/>
          <a:ext cx="3571646" cy="2560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latin typeface="+mj-ea"/>
              <a:ea typeface="+mj-ea"/>
            </a:rPr>
            <a:t>任务</a:t>
          </a:r>
        </a:p>
      </dsp:txBody>
      <dsp:txXfrm>
        <a:off x="124985" y="124985"/>
        <a:ext cx="3321676" cy="23103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47B09-ED5C-48BB-983B-0BB07B386ABE}">
      <dsp:nvSpPr>
        <dsp:cNvPr id="0" name=""/>
        <dsp:cNvSpPr/>
      </dsp:nvSpPr>
      <dsp:spPr>
        <a:xfrm>
          <a:off x="6017428" y="4877123"/>
          <a:ext cx="558820" cy="91440"/>
        </a:xfrm>
        <a:custGeom>
          <a:avLst/>
          <a:gdLst/>
          <a:ahLst/>
          <a:cxnLst/>
          <a:rect l="0" t="0" r="0" b="0"/>
          <a:pathLst>
            <a:path>
              <a:moveTo>
                <a:pt x="0" y="45720"/>
              </a:moveTo>
              <a:lnTo>
                <a:pt x="279410" y="45720"/>
              </a:lnTo>
              <a:lnTo>
                <a:pt x="279410" y="45749"/>
              </a:lnTo>
              <a:lnTo>
                <a:pt x="558820" y="457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282867" y="4908872"/>
        <a:ext cx="27941" cy="27941"/>
      </dsp:txXfrm>
    </dsp:sp>
    <dsp:sp modelId="{B14292FF-606E-4F94-8B41-F5D1F19D644B}">
      <dsp:nvSpPr>
        <dsp:cNvPr id="0" name=""/>
        <dsp:cNvSpPr/>
      </dsp:nvSpPr>
      <dsp:spPr>
        <a:xfrm>
          <a:off x="1294787" y="2913964"/>
          <a:ext cx="1591812" cy="2008878"/>
        </a:xfrm>
        <a:custGeom>
          <a:avLst/>
          <a:gdLst/>
          <a:ahLst/>
          <a:cxnLst/>
          <a:rect l="0" t="0" r="0" b="0"/>
          <a:pathLst>
            <a:path>
              <a:moveTo>
                <a:pt x="0" y="0"/>
              </a:moveTo>
              <a:lnTo>
                <a:pt x="795906" y="0"/>
              </a:lnTo>
              <a:lnTo>
                <a:pt x="795906" y="2008878"/>
              </a:lnTo>
              <a:lnTo>
                <a:pt x="1591812" y="200887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2026616" y="3854326"/>
        <a:ext cx="128154" cy="128154"/>
      </dsp:txXfrm>
    </dsp:sp>
    <dsp:sp modelId="{8C410DCE-753F-4889-B1FD-86CE4642818D}">
      <dsp:nvSpPr>
        <dsp:cNvPr id="0" name=""/>
        <dsp:cNvSpPr/>
      </dsp:nvSpPr>
      <dsp:spPr>
        <a:xfrm>
          <a:off x="1294787" y="2913964"/>
          <a:ext cx="1591812" cy="1415616"/>
        </a:xfrm>
        <a:custGeom>
          <a:avLst/>
          <a:gdLst/>
          <a:ahLst/>
          <a:cxnLst/>
          <a:rect l="0" t="0" r="0" b="0"/>
          <a:pathLst>
            <a:path>
              <a:moveTo>
                <a:pt x="0" y="0"/>
              </a:moveTo>
              <a:lnTo>
                <a:pt x="795906" y="0"/>
              </a:lnTo>
              <a:lnTo>
                <a:pt x="795906" y="1415616"/>
              </a:lnTo>
              <a:lnTo>
                <a:pt x="1591812" y="14156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037438" y="3568517"/>
        <a:ext cx="106510" cy="106510"/>
      </dsp:txXfrm>
    </dsp:sp>
    <dsp:sp modelId="{0C819660-71EF-4242-A7C1-B14FA3B0ED94}">
      <dsp:nvSpPr>
        <dsp:cNvPr id="0" name=""/>
        <dsp:cNvSpPr/>
      </dsp:nvSpPr>
      <dsp:spPr>
        <a:xfrm>
          <a:off x="6085444" y="3609025"/>
          <a:ext cx="457716" cy="429373"/>
        </a:xfrm>
        <a:custGeom>
          <a:avLst/>
          <a:gdLst/>
          <a:ahLst/>
          <a:cxnLst/>
          <a:rect l="0" t="0" r="0" b="0"/>
          <a:pathLst>
            <a:path>
              <a:moveTo>
                <a:pt x="0" y="0"/>
              </a:moveTo>
              <a:lnTo>
                <a:pt x="228858" y="0"/>
              </a:lnTo>
              <a:lnTo>
                <a:pt x="228858" y="429373"/>
              </a:lnTo>
              <a:lnTo>
                <a:pt x="457716" y="42937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298612" y="3808022"/>
        <a:ext cx="31379" cy="31379"/>
      </dsp:txXfrm>
    </dsp:sp>
    <dsp:sp modelId="{5DDE28F1-ECBB-4A4E-A34E-E431E91BC685}">
      <dsp:nvSpPr>
        <dsp:cNvPr id="0" name=""/>
        <dsp:cNvSpPr/>
      </dsp:nvSpPr>
      <dsp:spPr>
        <a:xfrm>
          <a:off x="6085444" y="3402290"/>
          <a:ext cx="457716" cy="206735"/>
        </a:xfrm>
        <a:custGeom>
          <a:avLst/>
          <a:gdLst/>
          <a:ahLst/>
          <a:cxnLst/>
          <a:rect l="0" t="0" r="0" b="0"/>
          <a:pathLst>
            <a:path>
              <a:moveTo>
                <a:pt x="0" y="206735"/>
              </a:moveTo>
              <a:lnTo>
                <a:pt x="228858" y="206735"/>
              </a:lnTo>
              <a:lnTo>
                <a:pt x="228858" y="0"/>
              </a:lnTo>
              <a:lnTo>
                <a:pt x="457716"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301746" y="3493102"/>
        <a:ext cx="25111" cy="25111"/>
      </dsp:txXfrm>
    </dsp:sp>
    <dsp:sp modelId="{C02F3A1B-C59E-488F-B53E-487CBCCCFEEE}">
      <dsp:nvSpPr>
        <dsp:cNvPr id="0" name=""/>
        <dsp:cNvSpPr/>
      </dsp:nvSpPr>
      <dsp:spPr>
        <a:xfrm>
          <a:off x="1294787" y="2913964"/>
          <a:ext cx="1571126" cy="695060"/>
        </a:xfrm>
        <a:custGeom>
          <a:avLst/>
          <a:gdLst/>
          <a:ahLst/>
          <a:cxnLst/>
          <a:rect l="0" t="0" r="0" b="0"/>
          <a:pathLst>
            <a:path>
              <a:moveTo>
                <a:pt x="0" y="0"/>
              </a:moveTo>
              <a:lnTo>
                <a:pt x="785563" y="0"/>
              </a:lnTo>
              <a:lnTo>
                <a:pt x="785563" y="695060"/>
              </a:lnTo>
              <a:lnTo>
                <a:pt x="1571126" y="69506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037400" y="3218545"/>
        <a:ext cx="85900" cy="85900"/>
      </dsp:txXfrm>
    </dsp:sp>
    <dsp:sp modelId="{01E8377B-00DC-4BDD-892D-1888B161952C}">
      <dsp:nvSpPr>
        <dsp:cNvPr id="0" name=""/>
        <dsp:cNvSpPr/>
      </dsp:nvSpPr>
      <dsp:spPr>
        <a:xfrm>
          <a:off x="6037956" y="1009486"/>
          <a:ext cx="498058" cy="1705282"/>
        </a:xfrm>
        <a:custGeom>
          <a:avLst/>
          <a:gdLst/>
          <a:ahLst/>
          <a:cxnLst/>
          <a:rect l="0" t="0" r="0" b="0"/>
          <a:pathLst>
            <a:path>
              <a:moveTo>
                <a:pt x="0" y="0"/>
              </a:moveTo>
              <a:lnTo>
                <a:pt x="249029" y="0"/>
              </a:lnTo>
              <a:lnTo>
                <a:pt x="249029" y="1705282"/>
              </a:lnTo>
              <a:lnTo>
                <a:pt x="498058" y="170528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latin typeface="+mj-ea"/>
            <a:ea typeface="+mj-ea"/>
          </a:endParaRPr>
        </a:p>
      </dsp:txBody>
      <dsp:txXfrm>
        <a:off x="6242572" y="1817714"/>
        <a:ext cx="88826" cy="88826"/>
      </dsp:txXfrm>
    </dsp:sp>
    <dsp:sp modelId="{7833FF99-3925-42D9-9D0F-8BB62EF9F315}">
      <dsp:nvSpPr>
        <dsp:cNvPr id="0" name=""/>
        <dsp:cNvSpPr/>
      </dsp:nvSpPr>
      <dsp:spPr>
        <a:xfrm>
          <a:off x="6037956" y="1009486"/>
          <a:ext cx="498058" cy="1093160"/>
        </a:xfrm>
        <a:custGeom>
          <a:avLst/>
          <a:gdLst/>
          <a:ahLst/>
          <a:cxnLst/>
          <a:rect l="0" t="0" r="0" b="0"/>
          <a:pathLst>
            <a:path>
              <a:moveTo>
                <a:pt x="0" y="0"/>
              </a:moveTo>
              <a:lnTo>
                <a:pt x="249029" y="0"/>
              </a:lnTo>
              <a:lnTo>
                <a:pt x="249029" y="1093160"/>
              </a:lnTo>
              <a:lnTo>
                <a:pt x="498058" y="109316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latin typeface="+mj-ea"/>
            <a:ea typeface="+mj-ea"/>
          </a:endParaRPr>
        </a:p>
      </dsp:txBody>
      <dsp:txXfrm>
        <a:off x="6256954" y="1526034"/>
        <a:ext cx="60063" cy="60063"/>
      </dsp:txXfrm>
    </dsp:sp>
    <dsp:sp modelId="{EFB6037B-A968-43F5-9CE0-DD35D70B336B}">
      <dsp:nvSpPr>
        <dsp:cNvPr id="0" name=""/>
        <dsp:cNvSpPr/>
      </dsp:nvSpPr>
      <dsp:spPr>
        <a:xfrm>
          <a:off x="6037956" y="1009486"/>
          <a:ext cx="498058" cy="481037"/>
        </a:xfrm>
        <a:custGeom>
          <a:avLst/>
          <a:gdLst/>
          <a:ahLst/>
          <a:cxnLst/>
          <a:rect l="0" t="0" r="0" b="0"/>
          <a:pathLst>
            <a:path>
              <a:moveTo>
                <a:pt x="0" y="0"/>
              </a:moveTo>
              <a:lnTo>
                <a:pt x="249029" y="0"/>
              </a:lnTo>
              <a:lnTo>
                <a:pt x="249029" y="481037"/>
              </a:lnTo>
              <a:lnTo>
                <a:pt x="498058" y="4810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latin typeface="+mj-ea"/>
            <a:ea typeface="+mj-ea"/>
          </a:endParaRPr>
        </a:p>
      </dsp:txBody>
      <dsp:txXfrm>
        <a:off x="6269675" y="1232694"/>
        <a:ext cx="34621" cy="34621"/>
      </dsp:txXfrm>
    </dsp:sp>
    <dsp:sp modelId="{91E76CDB-1A35-42FF-90B9-9C6BE6726979}">
      <dsp:nvSpPr>
        <dsp:cNvPr id="0" name=""/>
        <dsp:cNvSpPr/>
      </dsp:nvSpPr>
      <dsp:spPr>
        <a:xfrm>
          <a:off x="6037956" y="878401"/>
          <a:ext cx="498058" cy="131084"/>
        </a:xfrm>
        <a:custGeom>
          <a:avLst/>
          <a:gdLst/>
          <a:ahLst/>
          <a:cxnLst/>
          <a:rect l="0" t="0" r="0" b="0"/>
          <a:pathLst>
            <a:path>
              <a:moveTo>
                <a:pt x="0" y="131084"/>
              </a:moveTo>
              <a:lnTo>
                <a:pt x="249029" y="131084"/>
              </a:lnTo>
              <a:lnTo>
                <a:pt x="249029" y="0"/>
              </a:lnTo>
              <a:lnTo>
                <a:pt x="498058"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latin typeface="+mj-ea"/>
            <a:ea typeface="+mj-ea"/>
          </a:endParaRPr>
        </a:p>
      </dsp:txBody>
      <dsp:txXfrm>
        <a:off x="6274110" y="931068"/>
        <a:ext cx="25751" cy="25751"/>
      </dsp:txXfrm>
    </dsp:sp>
    <dsp:sp modelId="{21209172-0E83-4741-A2CD-BA1221FFD158}">
      <dsp:nvSpPr>
        <dsp:cNvPr id="0" name=""/>
        <dsp:cNvSpPr/>
      </dsp:nvSpPr>
      <dsp:spPr>
        <a:xfrm>
          <a:off x="6037956" y="266278"/>
          <a:ext cx="498058" cy="743207"/>
        </a:xfrm>
        <a:custGeom>
          <a:avLst/>
          <a:gdLst/>
          <a:ahLst/>
          <a:cxnLst/>
          <a:rect l="0" t="0" r="0" b="0"/>
          <a:pathLst>
            <a:path>
              <a:moveTo>
                <a:pt x="0" y="743207"/>
              </a:moveTo>
              <a:lnTo>
                <a:pt x="249029" y="743207"/>
              </a:lnTo>
              <a:lnTo>
                <a:pt x="249029" y="0"/>
              </a:lnTo>
              <a:lnTo>
                <a:pt x="498058"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latin typeface="+mj-ea"/>
            <a:ea typeface="+mj-ea"/>
          </a:endParaRPr>
        </a:p>
      </dsp:txBody>
      <dsp:txXfrm>
        <a:off x="6264619" y="615515"/>
        <a:ext cx="44733" cy="44733"/>
      </dsp:txXfrm>
    </dsp:sp>
    <dsp:sp modelId="{78FB86B9-79F7-4367-A645-C6EB91180E52}">
      <dsp:nvSpPr>
        <dsp:cNvPr id="0" name=""/>
        <dsp:cNvSpPr/>
      </dsp:nvSpPr>
      <dsp:spPr>
        <a:xfrm>
          <a:off x="1294787" y="1009486"/>
          <a:ext cx="1591533" cy="1904478"/>
        </a:xfrm>
        <a:custGeom>
          <a:avLst/>
          <a:gdLst/>
          <a:ahLst/>
          <a:cxnLst/>
          <a:rect l="0" t="0" r="0" b="0"/>
          <a:pathLst>
            <a:path>
              <a:moveTo>
                <a:pt x="0" y="1904478"/>
              </a:moveTo>
              <a:lnTo>
                <a:pt x="795766" y="1904478"/>
              </a:lnTo>
              <a:lnTo>
                <a:pt x="795766" y="0"/>
              </a:lnTo>
              <a:lnTo>
                <a:pt x="1591533"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2028505" y="1899677"/>
        <a:ext cx="124096" cy="124096"/>
      </dsp:txXfrm>
    </dsp:sp>
    <dsp:sp modelId="{A0F679C2-9B7C-48A9-8C65-AF3EC788BD63}">
      <dsp:nvSpPr>
        <dsp:cNvPr id="0" name=""/>
        <dsp:cNvSpPr/>
      </dsp:nvSpPr>
      <dsp:spPr>
        <a:xfrm>
          <a:off x="0" y="2576671"/>
          <a:ext cx="1914987" cy="674587"/>
        </a:xfrm>
        <a:prstGeom prst="round2Same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动态查找表</a:t>
          </a:r>
        </a:p>
      </dsp:txBody>
      <dsp:txXfrm>
        <a:off x="32931" y="2609602"/>
        <a:ext cx="1849125" cy="641656"/>
      </dsp:txXfrm>
    </dsp:sp>
    <dsp:sp modelId="{C08460DA-1D63-40CE-9E46-82E8494C0D99}">
      <dsp:nvSpPr>
        <dsp:cNvPr id="0" name=""/>
        <dsp:cNvSpPr/>
      </dsp:nvSpPr>
      <dsp:spPr>
        <a:xfrm>
          <a:off x="2886321" y="468326"/>
          <a:ext cx="3151635" cy="1082319"/>
        </a:xfrm>
        <a:prstGeom prst="round2SameRect">
          <a:avLst/>
        </a:prstGeom>
        <a:solidFill>
          <a:srgbClr val="FF0000"/>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二叉排序树</a:t>
          </a:r>
          <a:endParaRPr lang="en-US" altLang="zh-CN" sz="2800" kern="1200" dirty="0">
            <a:latin typeface="+mj-ea"/>
            <a:ea typeface="+mj-ea"/>
          </a:endParaRPr>
        </a:p>
        <a:p>
          <a:pPr marL="0" lvl="0" indent="0" algn="ctr" defTabSz="1244600">
            <a:lnSpc>
              <a:spcPct val="90000"/>
            </a:lnSpc>
            <a:spcBef>
              <a:spcPct val="0"/>
            </a:spcBef>
            <a:spcAft>
              <a:spcPct val="35000"/>
            </a:spcAft>
            <a:buNone/>
          </a:pPr>
          <a:r>
            <a:rPr lang="zh-CN" altLang="en-US" sz="2800" kern="1200" dirty="0">
              <a:latin typeface="+mj-ea"/>
              <a:ea typeface="+mj-ea"/>
            </a:rPr>
            <a:t>（</a:t>
          </a:r>
          <a:r>
            <a:rPr lang="en-US" altLang="zh-CN" sz="2800" b="0" kern="1200" dirty="0">
              <a:solidFill>
                <a:schemeClr val="bg1"/>
              </a:solidFill>
              <a:latin typeface="+mn-lt"/>
            </a:rPr>
            <a:t>Binary sort trees)</a:t>
          </a:r>
          <a:endParaRPr lang="zh-CN" altLang="en-US" sz="2800" kern="1200" dirty="0">
            <a:latin typeface="+mj-ea"/>
            <a:ea typeface="+mj-ea"/>
          </a:endParaRPr>
        </a:p>
      </dsp:txBody>
      <dsp:txXfrm>
        <a:off x="2939155" y="521160"/>
        <a:ext cx="3045967" cy="1029485"/>
      </dsp:txXfrm>
    </dsp:sp>
    <dsp:sp modelId="{BA0CF5B0-1ED1-4BFE-9139-107E9D68A76F}">
      <dsp:nvSpPr>
        <dsp:cNvPr id="0" name=""/>
        <dsp:cNvSpPr/>
      </dsp:nvSpPr>
      <dsp:spPr>
        <a:xfrm>
          <a:off x="6536015" y="6372"/>
          <a:ext cx="2916097" cy="519811"/>
        </a:xfrm>
        <a:prstGeom prst="round2Same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定义</a:t>
          </a:r>
        </a:p>
      </dsp:txBody>
      <dsp:txXfrm>
        <a:off x="6561390" y="31747"/>
        <a:ext cx="2865347" cy="494436"/>
      </dsp:txXfrm>
    </dsp:sp>
    <dsp:sp modelId="{8B7CFEC1-25BE-4B13-A81C-CEAEE68024D0}">
      <dsp:nvSpPr>
        <dsp:cNvPr id="0" name=""/>
        <dsp:cNvSpPr/>
      </dsp:nvSpPr>
      <dsp:spPr>
        <a:xfrm>
          <a:off x="6536015" y="618495"/>
          <a:ext cx="2916097" cy="519811"/>
        </a:xfrm>
        <a:prstGeom prst="round2Same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查找</a:t>
          </a:r>
        </a:p>
      </dsp:txBody>
      <dsp:txXfrm>
        <a:off x="6561390" y="643870"/>
        <a:ext cx="2865347" cy="494436"/>
      </dsp:txXfrm>
    </dsp:sp>
    <dsp:sp modelId="{8A42887B-5704-4F64-9ED9-9C75AC752E5E}">
      <dsp:nvSpPr>
        <dsp:cNvPr id="0" name=""/>
        <dsp:cNvSpPr/>
      </dsp:nvSpPr>
      <dsp:spPr>
        <a:xfrm>
          <a:off x="6536015" y="1230617"/>
          <a:ext cx="2916097" cy="519811"/>
        </a:xfrm>
        <a:prstGeom prst="round2Same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插入</a:t>
          </a:r>
        </a:p>
      </dsp:txBody>
      <dsp:txXfrm>
        <a:off x="6561390" y="1255992"/>
        <a:ext cx="2865347" cy="494436"/>
      </dsp:txXfrm>
    </dsp:sp>
    <dsp:sp modelId="{D1F48426-3652-45CC-A2E0-3F3390B36D61}">
      <dsp:nvSpPr>
        <dsp:cNvPr id="0" name=""/>
        <dsp:cNvSpPr/>
      </dsp:nvSpPr>
      <dsp:spPr>
        <a:xfrm>
          <a:off x="6536015" y="1842740"/>
          <a:ext cx="2916097" cy="519811"/>
        </a:xfrm>
        <a:prstGeom prst="round2Same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删除</a:t>
          </a:r>
        </a:p>
      </dsp:txBody>
      <dsp:txXfrm>
        <a:off x="6561390" y="1868115"/>
        <a:ext cx="2865347" cy="494436"/>
      </dsp:txXfrm>
    </dsp:sp>
    <dsp:sp modelId="{32DCB98A-9347-498D-9B45-78C6AC78FC63}">
      <dsp:nvSpPr>
        <dsp:cNvPr id="0" name=""/>
        <dsp:cNvSpPr/>
      </dsp:nvSpPr>
      <dsp:spPr>
        <a:xfrm>
          <a:off x="6536015" y="2454862"/>
          <a:ext cx="2916097" cy="519811"/>
        </a:xfrm>
        <a:prstGeom prst="round2Same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查找性能的分析</a:t>
          </a:r>
        </a:p>
      </dsp:txBody>
      <dsp:txXfrm>
        <a:off x="6561390" y="2480237"/>
        <a:ext cx="2865347" cy="494436"/>
      </dsp:txXfrm>
    </dsp:sp>
    <dsp:sp modelId="{7C462D7E-BEB3-4C3B-99AD-85249419A28E}">
      <dsp:nvSpPr>
        <dsp:cNvPr id="0" name=""/>
        <dsp:cNvSpPr/>
      </dsp:nvSpPr>
      <dsp:spPr>
        <a:xfrm>
          <a:off x="2865913" y="3277780"/>
          <a:ext cx="3219530" cy="662490"/>
        </a:xfrm>
        <a:prstGeom prst="round2SameRect">
          <a:avLst/>
        </a:prstGeom>
        <a:solidFill>
          <a:schemeClr val="accent5"/>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平衡二叉树</a:t>
          </a:r>
        </a:p>
      </dsp:txBody>
      <dsp:txXfrm>
        <a:off x="2898253" y="3310120"/>
        <a:ext cx="3154850" cy="630150"/>
      </dsp:txXfrm>
    </dsp:sp>
    <dsp:sp modelId="{3655C061-8EFF-496C-8F60-AEB7D78A3A3E}">
      <dsp:nvSpPr>
        <dsp:cNvPr id="0" name=""/>
        <dsp:cNvSpPr/>
      </dsp:nvSpPr>
      <dsp:spPr>
        <a:xfrm>
          <a:off x="6543160" y="3130391"/>
          <a:ext cx="2988328" cy="543797"/>
        </a:xfrm>
        <a:prstGeom prst="round2Same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mj-ea"/>
              <a:ea typeface="+mj-ea"/>
            </a:rPr>
            <a:t>AVL</a:t>
          </a:r>
          <a:r>
            <a:rPr lang="zh-CN" altLang="en-US" sz="2800" kern="1200" dirty="0">
              <a:latin typeface="+mj-ea"/>
              <a:ea typeface="+mj-ea"/>
            </a:rPr>
            <a:t>树</a:t>
          </a:r>
        </a:p>
      </dsp:txBody>
      <dsp:txXfrm>
        <a:off x="6569706" y="3156937"/>
        <a:ext cx="2935236" cy="517251"/>
      </dsp:txXfrm>
    </dsp:sp>
    <dsp:sp modelId="{010D6827-68B8-46CE-94E2-0C748D3AF311}">
      <dsp:nvSpPr>
        <dsp:cNvPr id="0" name=""/>
        <dsp:cNvSpPr/>
      </dsp:nvSpPr>
      <dsp:spPr>
        <a:xfrm>
          <a:off x="6543160" y="3766500"/>
          <a:ext cx="2988328" cy="543797"/>
        </a:xfrm>
        <a:prstGeom prst="round2Same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红黑树</a:t>
          </a:r>
        </a:p>
      </dsp:txBody>
      <dsp:txXfrm>
        <a:off x="6569706" y="3793046"/>
        <a:ext cx="2935236" cy="517251"/>
      </dsp:txXfrm>
    </dsp:sp>
    <dsp:sp modelId="{70058D0C-259E-4AE8-AA77-61E69D774ACA}">
      <dsp:nvSpPr>
        <dsp:cNvPr id="0" name=""/>
        <dsp:cNvSpPr/>
      </dsp:nvSpPr>
      <dsp:spPr>
        <a:xfrm>
          <a:off x="2886599" y="4079106"/>
          <a:ext cx="3130828" cy="500951"/>
        </a:xfrm>
        <a:prstGeom prst="round2SameRect">
          <a:avLst/>
        </a:prstGeom>
        <a:solidFill>
          <a:schemeClr val="bg1">
            <a:lumMod val="6500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solidFill>
                <a:schemeClr val="bg1">
                  <a:lumMod val="95000"/>
                </a:schemeClr>
              </a:solidFill>
              <a:latin typeface="+mj-ea"/>
              <a:ea typeface="+mj-ea"/>
            </a:rPr>
            <a:t>B+</a:t>
          </a:r>
          <a:r>
            <a:rPr lang="zh-CN" altLang="en-US" sz="2800" kern="1200" dirty="0">
              <a:solidFill>
                <a:schemeClr val="bg1">
                  <a:lumMod val="95000"/>
                </a:schemeClr>
              </a:solidFill>
              <a:latin typeface="+mj-ea"/>
              <a:ea typeface="+mj-ea"/>
            </a:rPr>
            <a:t>树</a:t>
          </a:r>
          <a:r>
            <a:rPr lang="en-US" altLang="zh-CN" sz="2800" kern="1200" dirty="0">
              <a:solidFill>
                <a:schemeClr val="bg1">
                  <a:lumMod val="95000"/>
                </a:schemeClr>
              </a:solidFill>
              <a:latin typeface="+mj-ea"/>
              <a:ea typeface="+mj-ea"/>
            </a:rPr>
            <a:t>B-</a:t>
          </a:r>
          <a:r>
            <a:rPr lang="zh-CN" altLang="en-US" sz="2800" kern="1200" dirty="0">
              <a:solidFill>
                <a:schemeClr val="bg1">
                  <a:lumMod val="95000"/>
                </a:schemeClr>
              </a:solidFill>
              <a:latin typeface="+mj-ea"/>
              <a:ea typeface="+mj-ea"/>
            </a:rPr>
            <a:t>树</a:t>
          </a:r>
        </a:p>
      </dsp:txBody>
      <dsp:txXfrm>
        <a:off x="2911053" y="4103560"/>
        <a:ext cx="3081920" cy="476497"/>
      </dsp:txXfrm>
    </dsp:sp>
    <dsp:sp modelId="{11575F19-756C-42BB-9785-D84FDBD37F08}">
      <dsp:nvSpPr>
        <dsp:cNvPr id="0" name=""/>
        <dsp:cNvSpPr/>
      </dsp:nvSpPr>
      <dsp:spPr>
        <a:xfrm>
          <a:off x="2886599" y="4672367"/>
          <a:ext cx="3130828" cy="500951"/>
        </a:xfrm>
        <a:prstGeom prst="round2SameRect">
          <a:avLst/>
        </a:prstGeom>
        <a:solidFill>
          <a:prstClr val="white">
            <a:lumMod val="65000"/>
          </a:prstClr>
        </a:solidFill>
        <a:ln w="25400" cap="flat" cmpd="sng" algn="ctr">
          <a:solidFill>
            <a:prstClr val="white">
              <a:hueOff val="0"/>
              <a:satOff val="0"/>
              <a:lumOff val="0"/>
              <a:alphaOff val="0"/>
            </a:prst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prstClr val="white">
                  <a:lumMod val="95000"/>
                </a:prstClr>
              </a:solidFill>
              <a:latin typeface="黑体" panose="02010609060101010101" pitchFamily="49" charset="-122"/>
              <a:ea typeface="黑体" panose="02010609060101010101" pitchFamily="49" charset="-122"/>
              <a:cs typeface="+mn-cs"/>
            </a:rPr>
            <a:t>键树</a:t>
          </a:r>
        </a:p>
      </dsp:txBody>
      <dsp:txXfrm>
        <a:off x="2911053" y="4696821"/>
        <a:ext cx="3081920" cy="476497"/>
      </dsp:txXfrm>
    </dsp:sp>
    <dsp:sp modelId="{D74C1DA7-E118-4961-BE51-B0D04758F747}">
      <dsp:nvSpPr>
        <dsp:cNvPr id="0" name=""/>
        <dsp:cNvSpPr/>
      </dsp:nvSpPr>
      <dsp:spPr>
        <a:xfrm>
          <a:off x="6576248" y="4652528"/>
          <a:ext cx="2955107" cy="540688"/>
        </a:xfrm>
        <a:prstGeom prst="round2SameRect">
          <a:avLst/>
        </a:prstGeom>
        <a:solidFill>
          <a:prstClr val="white">
            <a:lumMod val="65000"/>
          </a:prstClr>
        </a:solidFill>
        <a:ln w="25400" cap="flat" cmpd="sng" algn="ctr">
          <a:solidFill>
            <a:prstClr val="white">
              <a:hueOff val="0"/>
              <a:satOff val="0"/>
              <a:lumOff val="0"/>
              <a:alphaOff val="0"/>
            </a:prst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err="1">
              <a:solidFill>
                <a:prstClr val="white">
                  <a:lumMod val="95000"/>
                </a:prstClr>
              </a:solidFill>
              <a:latin typeface="黑体" panose="02010609060101010101" pitchFamily="49" charset="-122"/>
              <a:ea typeface="黑体" panose="02010609060101010101" pitchFamily="49" charset="-122"/>
              <a:cs typeface="+mn-cs"/>
            </a:rPr>
            <a:t>Trie</a:t>
          </a:r>
          <a:r>
            <a:rPr lang="zh-CN" altLang="en-US" sz="2800" kern="1200" dirty="0">
              <a:solidFill>
                <a:prstClr val="white">
                  <a:lumMod val="95000"/>
                </a:prstClr>
              </a:solidFill>
              <a:latin typeface="黑体" panose="02010609060101010101" pitchFamily="49" charset="-122"/>
              <a:ea typeface="黑体" panose="02010609060101010101" pitchFamily="49" charset="-122"/>
              <a:cs typeface="+mn-cs"/>
            </a:rPr>
            <a:t>树</a:t>
          </a:r>
        </a:p>
      </dsp:txBody>
      <dsp:txXfrm>
        <a:off x="6602642" y="4678922"/>
        <a:ext cx="2902319" cy="5142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97F09-D872-405E-9676-4BD7641E4974}">
      <dsp:nvSpPr>
        <dsp:cNvPr id="0" name=""/>
        <dsp:cNvSpPr/>
      </dsp:nvSpPr>
      <dsp:spPr>
        <a:xfrm>
          <a:off x="8157408" y="3469204"/>
          <a:ext cx="394991" cy="752651"/>
        </a:xfrm>
        <a:custGeom>
          <a:avLst/>
          <a:gdLst/>
          <a:ahLst/>
          <a:cxnLst/>
          <a:rect l="0" t="0" r="0" b="0"/>
          <a:pathLst>
            <a:path>
              <a:moveTo>
                <a:pt x="0" y="0"/>
              </a:moveTo>
              <a:lnTo>
                <a:pt x="197495" y="0"/>
              </a:lnTo>
              <a:lnTo>
                <a:pt x="197495" y="752651"/>
              </a:lnTo>
              <a:lnTo>
                <a:pt x="394991" y="752651"/>
              </a:lnTo>
            </a:path>
          </a:pathLst>
        </a:custGeom>
        <a:noFill/>
        <a:ln w="25400" cap="flat" cmpd="sng" algn="ctr">
          <a:solidFill>
            <a:schemeClr val="tx2">
              <a:lumMod val="40000"/>
              <a:lumOff val="6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33654" y="3824279"/>
        <a:ext cx="42500" cy="42500"/>
      </dsp:txXfrm>
    </dsp:sp>
    <dsp:sp modelId="{67DF3A73-68D6-4782-A000-A7BEC8929227}">
      <dsp:nvSpPr>
        <dsp:cNvPr id="0" name=""/>
        <dsp:cNvSpPr/>
      </dsp:nvSpPr>
      <dsp:spPr>
        <a:xfrm>
          <a:off x="8157408" y="3423484"/>
          <a:ext cx="394991" cy="91440"/>
        </a:xfrm>
        <a:custGeom>
          <a:avLst/>
          <a:gdLst/>
          <a:ahLst/>
          <a:cxnLst/>
          <a:rect l="0" t="0" r="0" b="0"/>
          <a:pathLst>
            <a:path>
              <a:moveTo>
                <a:pt x="0" y="45720"/>
              </a:moveTo>
              <a:lnTo>
                <a:pt x="394991" y="45720"/>
              </a:lnTo>
            </a:path>
          </a:pathLst>
        </a:custGeom>
        <a:noFill/>
        <a:ln w="25400" cap="flat" cmpd="sng" algn="ctr">
          <a:solidFill>
            <a:schemeClr val="tx2">
              <a:lumMod val="40000"/>
              <a:lumOff val="6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45029" y="3459329"/>
        <a:ext cx="19749" cy="19749"/>
      </dsp:txXfrm>
    </dsp:sp>
    <dsp:sp modelId="{8C60A745-BDF8-446E-976B-52AB64B82D6B}">
      <dsp:nvSpPr>
        <dsp:cNvPr id="0" name=""/>
        <dsp:cNvSpPr/>
      </dsp:nvSpPr>
      <dsp:spPr>
        <a:xfrm>
          <a:off x="8157408" y="2716552"/>
          <a:ext cx="394991" cy="752651"/>
        </a:xfrm>
        <a:custGeom>
          <a:avLst/>
          <a:gdLst/>
          <a:ahLst/>
          <a:cxnLst/>
          <a:rect l="0" t="0" r="0" b="0"/>
          <a:pathLst>
            <a:path>
              <a:moveTo>
                <a:pt x="0" y="752651"/>
              </a:moveTo>
              <a:lnTo>
                <a:pt x="197495" y="752651"/>
              </a:lnTo>
              <a:lnTo>
                <a:pt x="197495" y="0"/>
              </a:lnTo>
              <a:lnTo>
                <a:pt x="394991" y="0"/>
              </a:lnTo>
            </a:path>
          </a:pathLst>
        </a:custGeom>
        <a:noFill/>
        <a:ln w="25400" cap="flat" cmpd="sng" algn="ctr">
          <a:solidFill>
            <a:schemeClr val="tx2">
              <a:lumMod val="40000"/>
              <a:lumOff val="6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33654" y="3071628"/>
        <a:ext cx="42500" cy="42500"/>
      </dsp:txXfrm>
    </dsp:sp>
    <dsp:sp modelId="{C18287ED-1777-4AC5-827C-0ED606CE268D}">
      <dsp:nvSpPr>
        <dsp:cNvPr id="0" name=""/>
        <dsp:cNvSpPr/>
      </dsp:nvSpPr>
      <dsp:spPr>
        <a:xfrm>
          <a:off x="5787460" y="3092878"/>
          <a:ext cx="394991" cy="376325"/>
        </a:xfrm>
        <a:custGeom>
          <a:avLst/>
          <a:gdLst/>
          <a:ahLst/>
          <a:cxnLst/>
          <a:rect l="0" t="0" r="0" b="0"/>
          <a:pathLst>
            <a:path>
              <a:moveTo>
                <a:pt x="0" y="0"/>
              </a:moveTo>
              <a:lnTo>
                <a:pt x="197495" y="0"/>
              </a:lnTo>
              <a:lnTo>
                <a:pt x="197495" y="376325"/>
              </a:lnTo>
              <a:lnTo>
                <a:pt x="394991" y="37632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971317" y="3267402"/>
        <a:ext cx="27278" cy="27278"/>
      </dsp:txXfrm>
    </dsp:sp>
    <dsp:sp modelId="{5F772245-7FBA-4AD7-84D5-43B662D81BA1}">
      <dsp:nvSpPr>
        <dsp:cNvPr id="0" name=""/>
        <dsp:cNvSpPr/>
      </dsp:nvSpPr>
      <dsp:spPr>
        <a:xfrm>
          <a:off x="5787460" y="2716552"/>
          <a:ext cx="394991" cy="376325"/>
        </a:xfrm>
        <a:custGeom>
          <a:avLst/>
          <a:gdLst/>
          <a:ahLst/>
          <a:cxnLst/>
          <a:rect l="0" t="0" r="0" b="0"/>
          <a:pathLst>
            <a:path>
              <a:moveTo>
                <a:pt x="0" y="376325"/>
              </a:moveTo>
              <a:lnTo>
                <a:pt x="197495" y="376325"/>
              </a:lnTo>
              <a:lnTo>
                <a:pt x="197495" y="0"/>
              </a:lnTo>
              <a:lnTo>
                <a:pt x="394991"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971317" y="2891076"/>
        <a:ext cx="27278" cy="27278"/>
      </dsp:txXfrm>
    </dsp:sp>
    <dsp:sp modelId="{562A78A2-DAEA-4C89-9D14-0253B4CE4350}">
      <dsp:nvSpPr>
        <dsp:cNvPr id="0" name=""/>
        <dsp:cNvSpPr/>
      </dsp:nvSpPr>
      <dsp:spPr>
        <a:xfrm>
          <a:off x="3417512" y="2357797"/>
          <a:ext cx="394991" cy="735081"/>
        </a:xfrm>
        <a:custGeom>
          <a:avLst/>
          <a:gdLst/>
          <a:ahLst/>
          <a:cxnLst/>
          <a:rect l="0" t="0" r="0" b="0"/>
          <a:pathLst>
            <a:path>
              <a:moveTo>
                <a:pt x="0" y="0"/>
              </a:moveTo>
              <a:lnTo>
                <a:pt x="197495" y="0"/>
              </a:lnTo>
              <a:lnTo>
                <a:pt x="197495" y="735081"/>
              </a:lnTo>
              <a:lnTo>
                <a:pt x="394991" y="73508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94145" y="2704475"/>
        <a:ext cx="41724" cy="41724"/>
      </dsp:txXfrm>
    </dsp:sp>
    <dsp:sp modelId="{8B9A919C-4498-4834-8F25-DDCD2A44A24E}">
      <dsp:nvSpPr>
        <dsp:cNvPr id="0" name=""/>
        <dsp:cNvSpPr/>
      </dsp:nvSpPr>
      <dsp:spPr>
        <a:xfrm>
          <a:off x="8157408" y="1211250"/>
          <a:ext cx="394991" cy="752651"/>
        </a:xfrm>
        <a:custGeom>
          <a:avLst/>
          <a:gdLst/>
          <a:ahLst/>
          <a:cxnLst/>
          <a:rect l="0" t="0" r="0" b="0"/>
          <a:pathLst>
            <a:path>
              <a:moveTo>
                <a:pt x="0" y="0"/>
              </a:moveTo>
              <a:lnTo>
                <a:pt x="197495" y="0"/>
              </a:lnTo>
              <a:lnTo>
                <a:pt x="197495" y="752651"/>
              </a:lnTo>
              <a:lnTo>
                <a:pt x="394991" y="752651"/>
              </a:lnTo>
            </a:path>
          </a:pathLst>
        </a:custGeom>
        <a:noFill/>
        <a:ln w="25400" cap="flat" cmpd="sng" algn="ctr">
          <a:solidFill>
            <a:schemeClr val="tx2">
              <a:lumMod val="40000"/>
              <a:lumOff val="6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33654" y="1566325"/>
        <a:ext cx="42500" cy="42500"/>
      </dsp:txXfrm>
    </dsp:sp>
    <dsp:sp modelId="{C98E6C90-563F-44AC-A81C-4EDEA6FCDA25}">
      <dsp:nvSpPr>
        <dsp:cNvPr id="0" name=""/>
        <dsp:cNvSpPr/>
      </dsp:nvSpPr>
      <dsp:spPr>
        <a:xfrm>
          <a:off x="8157408" y="1165530"/>
          <a:ext cx="394991" cy="91440"/>
        </a:xfrm>
        <a:custGeom>
          <a:avLst/>
          <a:gdLst/>
          <a:ahLst/>
          <a:cxnLst/>
          <a:rect l="0" t="0" r="0" b="0"/>
          <a:pathLst>
            <a:path>
              <a:moveTo>
                <a:pt x="0" y="45720"/>
              </a:moveTo>
              <a:lnTo>
                <a:pt x="394991" y="45720"/>
              </a:lnTo>
            </a:path>
          </a:pathLst>
        </a:custGeom>
        <a:noFill/>
        <a:ln w="25400" cap="flat" cmpd="sng" algn="ctr">
          <a:solidFill>
            <a:schemeClr val="tx2">
              <a:lumMod val="40000"/>
              <a:lumOff val="6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45029" y="1201375"/>
        <a:ext cx="19749" cy="19749"/>
      </dsp:txXfrm>
    </dsp:sp>
    <dsp:sp modelId="{AB5C9D4E-2D7A-41B0-BBEB-2E7F7ED70F84}">
      <dsp:nvSpPr>
        <dsp:cNvPr id="0" name=""/>
        <dsp:cNvSpPr/>
      </dsp:nvSpPr>
      <dsp:spPr>
        <a:xfrm>
          <a:off x="8157408" y="458599"/>
          <a:ext cx="394991" cy="752651"/>
        </a:xfrm>
        <a:custGeom>
          <a:avLst/>
          <a:gdLst/>
          <a:ahLst/>
          <a:cxnLst/>
          <a:rect l="0" t="0" r="0" b="0"/>
          <a:pathLst>
            <a:path>
              <a:moveTo>
                <a:pt x="0" y="752651"/>
              </a:moveTo>
              <a:lnTo>
                <a:pt x="197495" y="752651"/>
              </a:lnTo>
              <a:lnTo>
                <a:pt x="197495" y="0"/>
              </a:lnTo>
              <a:lnTo>
                <a:pt x="394991" y="0"/>
              </a:lnTo>
            </a:path>
          </a:pathLst>
        </a:custGeom>
        <a:noFill/>
        <a:ln w="25400" cap="flat" cmpd="sng" algn="ctr">
          <a:solidFill>
            <a:schemeClr val="tx2">
              <a:lumMod val="40000"/>
              <a:lumOff val="6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33654" y="813674"/>
        <a:ext cx="42500" cy="42500"/>
      </dsp:txXfrm>
    </dsp:sp>
    <dsp:sp modelId="{AF367A7C-760A-42C1-83A6-AF59F10680FF}">
      <dsp:nvSpPr>
        <dsp:cNvPr id="0" name=""/>
        <dsp:cNvSpPr/>
      </dsp:nvSpPr>
      <dsp:spPr>
        <a:xfrm>
          <a:off x="5787460" y="834924"/>
          <a:ext cx="394991" cy="376325"/>
        </a:xfrm>
        <a:custGeom>
          <a:avLst/>
          <a:gdLst/>
          <a:ahLst/>
          <a:cxnLst/>
          <a:rect l="0" t="0" r="0" b="0"/>
          <a:pathLst>
            <a:path>
              <a:moveTo>
                <a:pt x="0" y="0"/>
              </a:moveTo>
              <a:lnTo>
                <a:pt x="197495" y="0"/>
              </a:lnTo>
              <a:lnTo>
                <a:pt x="197495" y="376325"/>
              </a:lnTo>
              <a:lnTo>
                <a:pt x="394991" y="37632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971317" y="1009448"/>
        <a:ext cx="27278" cy="27278"/>
      </dsp:txXfrm>
    </dsp:sp>
    <dsp:sp modelId="{58F66BC9-45EA-4CDD-ACFB-D4E91B1FDF2B}">
      <dsp:nvSpPr>
        <dsp:cNvPr id="0" name=""/>
        <dsp:cNvSpPr/>
      </dsp:nvSpPr>
      <dsp:spPr>
        <a:xfrm>
          <a:off x="5787460" y="458599"/>
          <a:ext cx="394991" cy="376325"/>
        </a:xfrm>
        <a:custGeom>
          <a:avLst/>
          <a:gdLst/>
          <a:ahLst/>
          <a:cxnLst/>
          <a:rect l="0" t="0" r="0" b="0"/>
          <a:pathLst>
            <a:path>
              <a:moveTo>
                <a:pt x="0" y="376325"/>
              </a:moveTo>
              <a:lnTo>
                <a:pt x="197495" y="376325"/>
              </a:lnTo>
              <a:lnTo>
                <a:pt x="197495" y="0"/>
              </a:lnTo>
              <a:lnTo>
                <a:pt x="394991"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971317" y="633122"/>
        <a:ext cx="27278" cy="27278"/>
      </dsp:txXfrm>
    </dsp:sp>
    <dsp:sp modelId="{E1AEEADF-5A3D-48FD-ADA0-F0D8E35C4C65}">
      <dsp:nvSpPr>
        <dsp:cNvPr id="0" name=""/>
        <dsp:cNvSpPr/>
      </dsp:nvSpPr>
      <dsp:spPr>
        <a:xfrm>
          <a:off x="3417512" y="834924"/>
          <a:ext cx="394991" cy="1522872"/>
        </a:xfrm>
        <a:custGeom>
          <a:avLst/>
          <a:gdLst/>
          <a:ahLst/>
          <a:cxnLst/>
          <a:rect l="0" t="0" r="0" b="0"/>
          <a:pathLst>
            <a:path>
              <a:moveTo>
                <a:pt x="0" y="1522872"/>
              </a:moveTo>
              <a:lnTo>
                <a:pt x="197495" y="1522872"/>
              </a:lnTo>
              <a:lnTo>
                <a:pt x="197495" y="0"/>
              </a:lnTo>
              <a:lnTo>
                <a:pt x="394991"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75676" y="1557029"/>
        <a:ext cx="78663" cy="78663"/>
      </dsp:txXfrm>
    </dsp:sp>
    <dsp:sp modelId="{C43576A4-0408-4E38-A246-6AB7E93F368F}">
      <dsp:nvSpPr>
        <dsp:cNvPr id="0" name=""/>
        <dsp:cNvSpPr/>
      </dsp:nvSpPr>
      <dsp:spPr>
        <a:xfrm>
          <a:off x="1047563" y="1939278"/>
          <a:ext cx="394991" cy="418519"/>
        </a:xfrm>
        <a:custGeom>
          <a:avLst/>
          <a:gdLst/>
          <a:ahLst/>
          <a:cxnLst/>
          <a:rect l="0" t="0" r="0" b="0"/>
          <a:pathLst>
            <a:path>
              <a:moveTo>
                <a:pt x="0" y="0"/>
              </a:moveTo>
              <a:lnTo>
                <a:pt x="197495" y="0"/>
              </a:lnTo>
              <a:lnTo>
                <a:pt x="197495" y="418519"/>
              </a:lnTo>
              <a:lnTo>
                <a:pt x="394991" y="41851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j-ea"/>
            <a:ea typeface="+mj-ea"/>
          </a:endParaRPr>
        </a:p>
      </dsp:txBody>
      <dsp:txXfrm>
        <a:off x="1230672" y="2134150"/>
        <a:ext cx="28773" cy="28773"/>
      </dsp:txXfrm>
    </dsp:sp>
    <dsp:sp modelId="{E16728EF-4D18-4CD4-B6F6-D58360B55EE0}">
      <dsp:nvSpPr>
        <dsp:cNvPr id="0" name=""/>
        <dsp:cNvSpPr/>
      </dsp:nvSpPr>
      <dsp:spPr>
        <a:xfrm>
          <a:off x="1047563" y="845491"/>
          <a:ext cx="394991" cy="1093786"/>
        </a:xfrm>
        <a:custGeom>
          <a:avLst/>
          <a:gdLst/>
          <a:ahLst/>
          <a:cxnLst/>
          <a:rect l="0" t="0" r="0" b="0"/>
          <a:pathLst>
            <a:path>
              <a:moveTo>
                <a:pt x="0" y="1093786"/>
              </a:moveTo>
              <a:lnTo>
                <a:pt x="197495" y="1093786"/>
              </a:lnTo>
              <a:lnTo>
                <a:pt x="197495" y="0"/>
              </a:lnTo>
              <a:lnTo>
                <a:pt x="394991" y="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j-ea"/>
            <a:ea typeface="+mj-ea"/>
          </a:endParaRPr>
        </a:p>
      </dsp:txBody>
      <dsp:txXfrm>
        <a:off x="1215986" y="1363311"/>
        <a:ext cx="58146" cy="58146"/>
      </dsp:txXfrm>
    </dsp:sp>
    <dsp:sp modelId="{6FE3065E-014D-4EB9-B9A4-9F3F4AACE8E2}">
      <dsp:nvSpPr>
        <dsp:cNvPr id="0" name=""/>
        <dsp:cNvSpPr/>
      </dsp:nvSpPr>
      <dsp:spPr>
        <a:xfrm rot="16200000">
          <a:off x="-838025" y="1638217"/>
          <a:ext cx="3169058" cy="602121"/>
        </a:xfrm>
        <a:prstGeom prst="round2Same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rtl="0">
            <a:lnSpc>
              <a:spcPct val="90000"/>
            </a:lnSpc>
            <a:spcBef>
              <a:spcPct val="0"/>
            </a:spcBef>
            <a:spcAft>
              <a:spcPct val="35000"/>
            </a:spcAft>
            <a:buNone/>
          </a:pPr>
          <a:r>
            <a:rPr lang="zh-CN" altLang="en-US" sz="3200" kern="1200" dirty="0">
              <a:latin typeface="+mj-ea"/>
              <a:ea typeface="+mj-ea"/>
            </a:rPr>
            <a:t>删除情况分析</a:t>
          </a:r>
        </a:p>
      </dsp:txBody>
      <dsp:txXfrm>
        <a:off x="-793936" y="1652914"/>
        <a:ext cx="3110272" cy="572728"/>
      </dsp:txXfrm>
    </dsp:sp>
    <dsp:sp modelId="{17C71BB0-EE9D-4ECD-8B18-A72DBC05F0CE}">
      <dsp:nvSpPr>
        <dsp:cNvPr id="0" name=""/>
        <dsp:cNvSpPr/>
      </dsp:nvSpPr>
      <dsp:spPr>
        <a:xfrm>
          <a:off x="1442555" y="544431"/>
          <a:ext cx="1974956" cy="602121"/>
        </a:xfrm>
        <a:prstGeom prst="round2Same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altLang="zh-CN" sz="2200" kern="1200" dirty="0">
              <a:latin typeface="+mj-ea"/>
              <a:ea typeface="+mj-ea"/>
            </a:rPr>
            <a:t>R</a:t>
          </a:r>
          <a:r>
            <a:rPr lang="zh-CN" sz="2200" kern="1200" dirty="0">
              <a:latin typeface="+mj-ea"/>
              <a:ea typeface="+mj-ea"/>
            </a:rPr>
            <a:t>是红色</a:t>
          </a:r>
        </a:p>
      </dsp:txBody>
      <dsp:txXfrm>
        <a:off x="1471948" y="573824"/>
        <a:ext cx="1916170" cy="572728"/>
      </dsp:txXfrm>
    </dsp:sp>
    <dsp:sp modelId="{FA5747E2-7F39-496E-AEF7-EA563FB056DE}">
      <dsp:nvSpPr>
        <dsp:cNvPr id="0" name=""/>
        <dsp:cNvSpPr/>
      </dsp:nvSpPr>
      <dsp:spPr>
        <a:xfrm>
          <a:off x="1442555" y="2056736"/>
          <a:ext cx="1974956" cy="602121"/>
        </a:xfrm>
        <a:prstGeom prst="round2Same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altLang="zh-CN" sz="2200" kern="1200" dirty="0">
              <a:latin typeface="+mj-ea"/>
              <a:ea typeface="+mj-ea"/>
            </a:rPr>
            <a:t>R</a:t>
          </a:r>
          <a:r>
            <a:rPr lang="zh-CN" sz="2200" kern="1200" dirty="0">
              <a:latin typeface="+mj-ea"/>
              <a:ea typeface="+mj-ea"/>
            </a:rPr>
            <a:t>是黑色</a:t>
          </a:r>
        </a:p>
      </dsp:txBody>
      <dsp:txXfrm>
        <a:off x="1471948" y="2086129"/>
        <a:ext cx="1916170" cy="572728"/>
      </dsp:txXfrm>
    </dsp:sp>
    <dsp:sp modelId="{647BEBCF-5FA1-46F2-9301-89C740BFD864}">
      <dsp:nvSpPr>
        <dsp:cNvPr id="0" name=""/>
        <dsp:cNvSpPr/>
      </dsp:nvSpPr>
      <dsp:spPr>
        <a:xfrm>
          <a:off x="3812503" y="533864"/>
          <a:ext cx="1974956" cy="602121"/>
        </a:xfrm>
        <a:prstGeom prst="round2Same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altLang="zh-CN" sz="2200" kern="1200" dirty="0">
              <a:latin typeface="+mj-ea"/>
              <a:ea typeface="+mj-ea"/>
            </a:rPr>
            <a:t>R</a:t>
          </a:r>
          <a:r>
            <a:rPr lang="zh-CN" altLang="en-US" sz="2200" kern="1200" dirty="0">
              <a:latin typeface="+mj-ea"/>
              <a:ea typeface="+mj-ea"/>
            </a:rPr>
            <a:t>是</a:t>
          </a:r>
          <a:r>
            <a:rPr lang="en-US" altLang="zh-CN" sz="2200" kern="1200" dirty="0">
              <a:latin typeface="+mj-ea"/>
              <a:ea typeface="+mj-ea"/>
            </a:rPr>
            <a:t>RP</a:t>
          </a:r>
          <a:r>
            <a:rPr lang="zh-CN" altLang="en-US" sz="2200" kern="1200" dirty="0">
              <a:latin typeface="+mj-ea"/>
              <a:ea typeface="+mj-ea"/>
            </a:rPr>
            <a:t>的左孩子</a:t>
          </a:r>
          <a:endParaRPr lang="zh-CN" sz="2200" kern="1200" dirty="0">
            <a:latin typeface="+mj-ea"/>
            <a:ea typeface="+mj-ea"/>
          </a:endParaRPr>
        </a:p>
      </dsp:txBody>
      <dsp:txXfrm>
        <a:off x="3841896" y="563257"/>
        <a:ext cx="1916170" cy="572728"/>
      </dsp:txXfrm>
    </dsp:sp>
    <dsp:sp modelId="{7CE88F4F-D9E4-4C9E-8440-35BFD5155321}">
      <dsp:nvSpPr>
        <dsp:cNvPr id="0" name=""/>
        <dsp:cNvSpPr/>
      </dsp:nvSpPr>
      <dsp:spPr>
        <a:xfrm>
          <a:off x="6182451" y="157538"/>
          <a:ext cx="1974956" cy="602121"/>
        </a:xfrm>
        <a:prstGeom prst="round2Same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altLang="zh-CN" sz="2200" kern="1200" dirty="0">
              <a:latin typeface="+mj-ea"/>
              <a:ea typeface="+mj-ea"/>
            </a:rPr>
            <a:t>RS</a:t>
          </a:r>
          <a:r>
            <a:rPr lang="zh-CN" altLang="en-US" sz="2200" kern="1200" dirty="0">
              <a:latin typeface="+mj-ea"/>
              <a:ea typeface="+mj-ea"/>
            </a:rPr>
            <a:t>为红</a:t>
          </a:r>
          <a:endParaRPr lang="zh-CN" sz="2200" kern="1200" dirty="0">
            <a:latin typeface="+mj-ea"/>
            <a:ea typeface="+mj-ea"/>
          </a:endParaRPr>
        </a:p>
      </dsp:txBody>
      <dsp:txXfrm>
        <a:off x="6211844" y="186931"/>
        <a:ext cx="1916170" cy="572728"/>
      </dsp:txXfrm>
    </dsp:sp>
    <dsp:sp modelId="{E7CD9612-FA34-477E-9F9F-A76AC3E42448}">
      <dsp:nvSpPr>
        <dsp:cNvPr id="0" name=""/>
        <dsp:cNvSpPr/>
      </dsp:nvSpPr>
      <dsp:spPr>
        <a:xfrm>
          <a:off x="6182451" y="910189"/>
          <a:ext cx="1974956" cy="602121"/>
        </a:xfrm>
        <a:prstGeom prst="round2Same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altLang="zh-CN" sz="2200" kern="1200" dirty="0">
              <a:latin typeface="+mj-ea"/>
              <a:ea typeface="+mj-ea"/>
            </a:rPr>
            <a:t>RS</a:t>
          </a:r>
          <a:r>
            <a:rPr lang="zh-CN" altLang="en-US" sz="2200" kern="1200" dirty="0">
              <a:latin typeface="+mj-ea"/>
              <a:ea typeface="+mj-ea"/>
            </a:rPr>
            <a:t>为黑</a:t>
          </a:r>
          <a:endParaRPr lang="zh-CN" sz="2200" kern="1200" dirty="0">
            <a:latin typeface="+mj-ea"/>
            <a:ea typeface="+mj-ea"/>
          </a:endParaRPr>
        </a:p>
      </dsp:txBody>
      <dsp:txXfrm>
        <a:off x="6211844" y="939582"/>
        <a:ext cx="1916170" cy="572728"/>
      </dsp:txXfrm>
    </dsp:sp>
    <dsp:sp modelId="{56A7909E-6CDC-4026-B2F9-A0D38F044A97}">
      <dsp:nvSpPr>
        <dsp:cNvPr id="0" name=""/>
        <dsp:cNvSpPr/>
      </dsp:nvSpPr>
      <dsp:spPr>
        <a:xfrm>
          <a:off x="8552400" y="157538"/>
          <a:ext cx="1974956" cy="602121"/>
        </a:xfrm>
        <a:prstGeom prst="round2Same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altLang="zh-CN" sz="2200" kern="1200" dirty="0">
              <a:latin typeface="+mj-ea"/>
              <a:ea typeface="+mj-ea"/>
            </a:rPr>
            <a:t>SR</a:t>
          </a:r>
          <a:r>
            <a:rPr lang="zh-CN" altLang="en-US" sz="2200" kern="1200" dirty="0">
              <a:latin typeface="+mj-ea"/>
              <a:ea typeface="+mj-ea"/>
            </a:rPr>
            <a:t>红</a:t>
          </a:r>
          <a:endParaRPr lang="zh-CN" sz="2200" kern="1200" dirty="0">
            <a:latin typeface="+mj-ea"/>
            <a:ea typeface="+mj-ea"/>
          </a:endParaRPr>
        </a:p>
      </dsp:txBody>
      <dsp:txXfrm>
        <a:off x="8581793" y="186931"/>
        <a:ext cx="1916170" cy="572728"/>
      </dsp:txXfrm>
    </dsp:sp>
    <dsp:sp modelId="{D615415D-4C3C-4DF5-867E-FC5793DEFE62}">
      <dsp:nvSpPr>
        <dsp:cNvPr id="0" name=""/>
        <dsp:cNvSpPr/>
      </dsp:nvSpPr>
      <dsp:spPr>
        <a:xfrm>
          <a:off x="8552400" y="910189"/>
          <a:ext cx="1974956" cy="602121"/>
        </a:xfrm>
        <a:prstGeom prst="round2Same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altLang="zh-CN" sz="2200" kern="1200" dirty="0">
              <a:latin typeface="+mj-ea"/>
              <a:ea typeface="+mj-ea"/>
            </a:rPr>
            <a:t>SR</a:t>
          </a:r>
          <a:r>
            <a:rPr lang="zh-CN" altLang="en-US" sz="2200" kern="1200" dirty="0">
              <a:latin typeface="+mj-ea"/>
              <a:ea typeface="+mj-ea"/>
            </a:rPr>
            <a:t>黑，</a:t>
          </a:r>
          <a:r>
            <a:rPr lang="en-US" altLang="zh-CN" sz="2200" kern="1200" dirty="0">
              <a:latin typeface="+mj-ea"/>
              <a:ea typeface="+mj-ea"/>
            </a:rPr>
            <a:t>SL</a:t>
          </a:r>
          <a:r>
            <a:rPr lang="zh-CN" altLang="en-US" sz="2200" kern="1200" dirty="0">
              <a:latin typeface="+mj-ea"/>
              <a:ea typeface="+mj-ea"/>
            </a:rPr>
            <a:t>红</a:t>
          </a:r>
          <a:endParaRPr lang="zh-CN" sz="2200" kern="1200" dirty="0">
            <a:latin typeface="+mj-ea"/>
            <a:ea typeface="+mj-ea"/>
          </a:endParaRPr>
        </a:p>
      </dsp:txBody>
      <dsp:txXfrm>
        <a:off x="8581793" y="939582"/>
        <a:ext cx="1916170" cy="572728"/>
      </dsp:txXfrm>
    </dsp:sp>
    <dsp:sp modelId="{D3CB9AF1-AE25-456A-B600-CBE20D02BF2B}">
      <dsp:nvSpPr>
        <dsp:cNvPr id="0" name=""/>
        <dsp:cNvSpPr/>
      </dsp:nvSpPr>
      <dsp:spPr>
        <a:xfrm>
          <a:off x="8552400" y="1662841"/>
          <a:ext cx="1974956" cy="602121"/>
        </a:xfrm>
        <a:prstGeom prst="round2Same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altLang="zh-CN" sz="2200" kern="1200" dirty="0">
              <a:latin typeface="+mj-ea"/>
              <a:ea typeface="+mj-ea"/>
            </a:rPr>
            <a:t>SR</a:t>
          </a:r>
          <a:r>
            <a:rPr lang="zh-CN" altLang="en-US" sz="2200" kern="1200" dirty="0">
              <a:latin typeface="+mj-ea"/>
              <a:ea typeface="+mj-ea"/>
            </a:rPr>
            <a:t>，</a:t>
          </a:r>
          <a:r>
            <a:rPr lang="en-US" altLang="zh-CN" sz="2200" kern="1200" dirty="0">
              <a:latin typeface="+mj-ea"/>
              <a:ea typeface="+mj-ea"/>
            </a:rPr>
            <a:t>SL</a:t>
          </a:r>
          <a:r>
            <a:rPr lang="zh-CN" altLang="en-US" sz="2200" kern="1200" dirty="0">
              <a:latin typeface="+mj-ea"/>
              <a:ea typeface="+mj-ea"/>
            </a:rPr>
            <a:t>均黑</a:t>
          </a:r>
          <a:endParaRPr lang="zh-CN" sz="2200" kern="1200" dirty="0">
            <a:latin typeface="+mj-ea"/>
            <a:ea typeface="+mj-ea"/>
          </a:endParaRPr>
        </a:p>
      </dsp:txBody>
      <dsp:txXfrm>
        <a:off x="8581793" y="1692234"/>
        <a:ext cx="1916170" cy="572728"/>
      </dsp:txXfrm>
    </dsp:sp>
    <dsp:sp modelId="{1999DB31-C375-41CB-8C6E-ADF21A508796}">
      <dsp:nvSpPr>
        <dsp:cNvPr id="0" name=""/>
        <dsp:cNvSpPr/>
      </dsp:nvSpPr>
      <dsp:spPr>
        <a:xfrm>
          <a:off x="3812503" y="2791818"/>
          <a:ext cx="1974956" cy="602121"/>
        </a:xfrm>
        <a:prstGeom prst="round2Same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altLang="zh-CN" sz="2200" kern="1200" dirty="0">
              <a:latin typeface="+mj-ea"/>
              <a:ea typeface="+mj-ea"/>
            </a:rPr>
            <a:t>R</a:t>
          </a:r>
          <a:r>
            <a:rPr lang="zh-CN" altLang="en-US" sz="2200" kern="1200" dirty="0">
              <a:latin typeface="+mj-ea"/>
              <a:ea typeface="+mj-ea"/>
            </a:rPr>
            <a:t>是</a:t>
          </a:r>
          <a:r>
            <a:rPr lang="en-US" altLang="zh-CN" sz="2200" kern="1200" dirty="0">
              <a:latin typeface="+mj-ea"/>
              <a:ea typeface="+mj-ea"/>
            </a:rPr>
            <a:t>RP</a:t>
          </a:r>
          <a:r>
            <a:rPr lang="zh-CN" altLang="en-US" sz="2200" kern="1200" dirty="0">
              <a:latin typeface="+mj-ea"/>
              <a:ea typeface="+mj-ea"/>
            </a:rPr>
            <a:t>的右孩子</a:t>
          </a:r>
          <a:endParaRPr lang="zh-CN" sz="2200" kern="1200" dirty="0">
            <a:latin typeface="+mj-ea"/>
            <a:ea typeface="+mj-ea"/>
          </a:endParaRPr>
        </a:p>
      </dsp:txBody>
      <dsp:txXfrm>
        <a:off x="3841896" y="2821211"/>
        <a:ext cx="1916170" cy="572728"/>
      </dsp:txXfrm>
    </dsp:sp>
    <dsp:sp modelId="{9C9255E6-AE87-4589-B2F3-B7D68A413821}">
      <dsp:nvSpPr>
        <dsp:cNvPr id="0" name=""/>
        <dsp:cNvSpPr/>
      </dsp:nvSpPr>
      <dsp:spPr>
        <a:xfrm>
          <a:off x="6182451" y="2415492"/>
          <a:ext cx="1974956" cy="602121"/>
        </a:xfrm>
        <a:prstGeom prst="round2Same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altLang="zh-CN" sz="2200" kern="1200" dirty="0">
              <a:latin typeface="+mj-ea"/>
              <a:ea typeface="+mj-ea"/>
            </a:rPr>
            <a:t>RS</a:t>
          </a:r>
          <a:r>
            <a:rPr lang="zh-CN" altLang="en-US" sz="2200" kern="1200" dirty="0">
              <a:latin typeface="+mj-ea"/>
              <a:ea typeface="+mj-ea"/>
            </a:rPr>
            <a:t>为红</a:t>
          </a:r>
          <a:endParaRPr lang="zh-CN" sz="2200" kern="1200" dirty="0">
            <a:latin typeface="+mj-ea"/>
            <a:ea typeface="+mj-ea"/>
          </a:endParaRPr>
        </a:p>
      </dsp:txBody>
      <dsp:txXfrm>
        <a:off x="6211844" y="2444885"/>
        <a:ext cx="1916170" cy="572728"/>
      </dsp:txXfrm>
    </dsp:sp>
    <dsp:sp modelId="{5088F007-F528-48C2-9E32-2E6A68AA1C8A}">
      <dsp:nvSpPr>
        <dsp:cNvPr id="0" name=""/>
        <dsp:cNvSpPr/>
      </dsp:nvSpPr>
      <dsp:spPr>
        <a:xfrm>
          <a:off x="6182451" y="3168143"/>
          <a:ext cx="1974956" cy="602121"/>
        </a:xfrm>
        <a:prstGeom prst="round2Same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altLang="zh-CN" sz="2200" kern="1200" dirty="0">
              <a:latin typeface="+mj-ea"/>
              <a:ea typeface="+mj-ea"/>
            </a:rPr>
            <a:t>RS</a:t>
          </a:r>
          <a:r>
            <a:rPr lang="zh-CN" altLang="en-US" sz="2200" kern="1200" dirty="0">
              <a:latin typeface="+mj-ea"/>
              <a:ea typeface="+mj-ea"/>
            </a:rPr>
            <a:t>为黑</a:t>
          </a:r>
          <a:endParaRPr lang="zh-CN" sz="2200" kern="1200" dirty="0">
            <a:latin typeface="+mj-ea"/>
            <a:ea typeface="+mj-ea"/>
          </a:endParaRPr>
        </a:p>
      </dsp:txBody>
      <dsp:txXfrm>
        <a:off x="6211844" y="3197536"/>
        <a:ext cx="1916170" cy="572728"/>
      </dsp:txXfrm>
    </dsp:sp>
    <dsp:sp modelId="{3B73115B-C25A-4163-B089-7B5B8446711A}">
      <dsp:nvSpPr>
        <dsp:cNvPr id="0" name=""/>
        <dsp:cNvSpPr/>
      </dsp:nvSpPr>
      <dsp:spPr>
        <a:xfrm>
          <a:off x="8552400" y="2415492"/>
          <a:ext cx="1974956" cy="602121"/>
        </a:xfrm>
        <a:prstGeom prst="round2Same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altLang="zh-CN" sz="2200" kern="1200" dirty="0">
              <a:latin typeface="+mj-ea"/>
              <a:ea typeface="+mj-ea"/>
            </a:rPr>
            <a:t>SL</a:t>
          </a:r>
          <a:r>
            <a:rPr lang="zh-CN" altLang="en-US" sz="2200" kern="1200" dirty="0">
              <a:latin typeface="+mj-ea"/>
              <a:ea typeface="+mj-ea"/>
            </a:rPr>
            <a:t>红</a:t>
          </a:r>
          <a:endParaRPr lang="zh-CN" sz="2200" kern="1200" dirty="0">
            <a:latin typeface="+mj-ea"/>
            <a:ea typeface="+mj-ea"/>
          </a:endParaRPr>
        </a:p>
      </dsp:txBody>
      <dsp:txXfrm>
        <a:off x="8581793" y="2444885"/>
        <a:ext cx="1916170" cy="572728"/>
      </dsp:txXfrm>
    </dsp:sp>
    <dsp:sp modelId="{E25761DA-4F8F-4FFE-957E-29C8D35D04EA}">
      <dsp:nvSpPr>
        <dsp:cNvPr id="0" name=""/>
        <dsp:cNvSpPr/>
      </dsp:nvSpPr>
      <dsp:spPr>
        <a:xfrm>
          <a:off x="8552400" y="3168143"/>
          <a:ext cx="1974956" cy="602121"/>
        </a:xfrm>
        <a:prstGeom prst="round2Same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altLang="zh-CN" sz="2200" kern="1200" dirty="0">
              <a:latin typeface="+mj-ea"/>
              <a:ea typeface="+mj-ea"/>
            </a:rPr>
            <a:t>SL</a:t>
          </a:r>
          <a:r>
            <a:rPr lang="zh-CN" altLang="en-US" sz="2200" kern="1200" dirty="0">
              <a:latin typeface="+mj-ea"/>
              <a:ea typeface="+mj-ea"/>
            </a:rPr>
            <a:t>黑，</a:t>
          </a:r>
          <a:r>
            <a:rPr lang="en-US" altLang="zh-CN" sz="2200" kern="1200" dirty="0">
              <a:latin typeface="+mj-ea"/>
              <a:ea typeface="+mj-ea"/>
            </a:rPr>
            <a:t>SR</a:t>
          </a:r>
          <a:r>
            <a:rPr lang="zh-CN" altLang="en-US" sz="2200" kern="1200" dirty="0">
              <a:latin typeface="+mj-ea"/>
              <a:ea typeface="+mj-ea"/>
            </a:rPr>
            <a:t>红</a:t>
          </a:r>
          <a:endParaRPr lang="zh-CN" sz="2200" kern="1200" dirty="0">
            <a:latin typeface="+mj-ea"/>
            <a:ea typeface="+mj-ea"/>
          </a:endParaRPr>
        </a:p>
      </dsp:txBody>
      <dsp:txXfrm>
        <a:off x="8581793" y="3197536"/>
        <a:ext cx="1916170" cy="572728"/>
      </dsp:txXfrm>
    </dsp:sp>
    <dsp:sp modelId="{F9186885-784E-4F66-A715-6BFF5E7DA7AB}">
      <dsp:nvSpPr>
        <dsp:cNvPr id="0" name=""/>
        <dsp:cNvSpPr/>
      </dsp:nvSpPr>
      <dsp:spPr>
        <a:xfrm>
          <a:off x="8552400" y="3920795"/>
          <a:ext cx="1974956" cy="602121"/>
        </a:xfrm>
        <a:prstGeom prst="round2Same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altLang="zh-CN" sz="2200" kern="1200" dirty="0">
              <a:latin typeface="+mj-ea"/>
              <a:ea typeface="+mj-ea"/>
            </a:rPr>
            <a:t>SR</a:t>
          </a:r>
          <a:r>
            <a:rPr lang="zh-CN" altLang="en-US" sz="2200" kern="1200" dirty="0">
              <a:latin typeface="+mj-ea"/>
              <a:ea typeface="+mj-ea"/>
            </a:rPr>
            <a:t>，</a:t>
          </a:r>
          <a:r>
            <a:rPr lang="en-US" altLang="zh-CN" sz="2200" kern="1200" dirty="0">
              <a:latin typeface="+mj-ea"/>
              <a:ea typeface="+mj-ea"/>
            </a:rPr>
            <a:t>SL</a:t>
          </a:r>
          <a:r>
            <a:rPr lang="zh-CN" altLang="en-US" sz="2200" kern="1200" dirty="0">
              <a:latin typeface="+mj-ea"/>
              <a:ea typeface="+mj-ea"/>
            </a:rPr>
            <a:t>均黑</a:t>
          </a:r>
          <a:endParaRPr lang="zh-CN" sz="2200" kern="1200" dirty="0">
            <a:latin typeface="+mj-ea"/>
            <a:ea typeface="+mj-ea"/>
          </a:endParaRPr>
        </a:p>
      </dsp:txBody>
      <dsp:txXfrm>
        <a:off x="8581793" y="3950188"/>
        <a:ext cx="1916170" cy="5727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B9E166-A6CB-4D1E-A81E-9B9A4A5F4794}">
      <dsp:nvSpPr>
        <dsp:cNvPr id="0" name=""/>
        <dsp:cNvSpPr/>
      </dsp:nvSpPr>
      <dsp:spPr>
        <a:xfrm>
          <a:off x="1719591" y="2417758"/>
          <a:ext cx="449929" cy="1038405"/>
        </a:xfrm>
        <a:custGeom>
          <a:avLst/>
          <a:gdLst/>
          <a:ahLst/>
          <a:cxnLst/>
          <a:rect l="0" t="0" r="0" b="0"/>
          <a:pathLst>
            <a:path>
              <a:moveTo>
                <a:pt x="0" y="0"/>
              </a:moveTo>
              <a:lnTo>
                <a:pt x="224964" y="0"/>
              </a:lnTo>
              <a:lnTo>
                <a:pt x="224964" y="1038405"/>
              </a:lnTo>
              <a:lnTo>
                <a:pt x="449929" y="10384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j-ea"/>
            <a:ea typeface="+mj-ea"/>
          </a:endParaRPr>
        </a:p>
      </dsp:txBody>
      <dsp:txXfrm>
        <a:off x="1916263" y="2908668"/>
        <a:ext cx="56584" cy="56584"/>
      </dsp:txXfrm>
    </dsp:sp>
    <dsp:sp modelId="{95383DCD-F73D-4C22-9366-F59DBB7FDE0C}">
      <dsp:nvSpPr>
        <dsp:cNvPr id="0" name=""/>
        <dsp:cNvSpPr/>
      </dsp:nvSpPr>
      <dsp:spPr>
        <a:xfrm>
          <a:off x="4549499" y="1468958"/>
          <a:ext cx="475995" cy="907004"/>
        </a:xfrm>
        <a:custGeom>
          <a:avLst/>
          <a:gdLst/>
          <a:ahLst/>
          <a:cxnLst/>
          <a:rect l="0" t="0" r="0" b="0"/>
          <a:pathLst>
            <a:path>
              <a:moveTo>
                <a:pt x="0" y="0"/>
              </a:moveTo>
              <a:lnTo>
                <a:pt x="237997" y="0"/>
              </a:lnTo>
              <a:lnTo>
                <a:pt x="237997" y="907004"/>
              </a:lnTo>
              <a:lnTo>
                <a:pt x="475995" y="90700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j-ea"/>
            <a:ea typeface="+mj-ea"/>
          </a:endParaRPr>
        </a:p>
      </dsp:txBody>
      <dsp:txXfrm>
        <a:off x="4761889" y="1896852"/>
        <a:ext cx="51215" cy="51215"/>
      </dsp:txXfrm>
    </dsp:sp>
    <dsp:sp modelId="{2DC87048-5AD0-427F-8065-1E79BB32DF3B}">
      <dsp:nvSpPr>
        <dsp:cNvPr id="0" name=""/>
        <dsp:cNvSpPr/>
      </dsp:nvSpPr>
      <dsp:spPr>
        <a:xfrm>
          <a:off x="4549499" y="1423238"/>
          <a:ext cx="475995" cy="91440"/>
        </a:xfrm>
        <a:custGeom>
          <a:avLst/>
          <a:gdLst/>
          <a:ahLst/>
          <a:cxnLst/>
          <a:rect l="0" t="0" r="0" b="0"/>
          <a:pathLst>
            <a:path>
              <a:moveTo>
                <a:pt x="0" y="45720"/>
              </a:moveTo>
              <a:lnTo>
                <a:pt x="475995" y="45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j-ea"/>
            <a:ea typeface="+mj-ea"/>
          </a:endParaRPr>
        </a:p>
      </dsp:txBody>
      <dsp:txXfrm>
        <a:off x="4775597" y="1457058"/>
        <a:ext cx="23799" cy="23799"/>
      </dsp:txXfrm>
    </dsp:sp>
    <dsp:sp modelId="{73ED2A4A-5FC2-42B1-B1C6-CB1EA46C2A73}">
      <dsp:nvSpPr>
        <dsp:cNvPr id="0" name=""/>
        <dsp:cNvSpPr/>
      </dsp:nvSpPr>
      <dsp:spPr>
        <a:xfrm>
          <a:off x="4549499" y="561953"/>
          <a:ext cx="475995" cy="907004"/>
        </a:xfrm>
        <a:custGeom>
          <a:avLst/>
          <a:gdLst/>
          <a:ahLst/>
          <a:cxnLst/>
          <a:rect l="0" t="0" r="0" b="0"/>
          <a:pathLst>
            <a:path>
              <a:moveTo>
                <a:pt x="0" y="907004"/>
              </a:moveTo>
              <a:lnTo>
                <a:pt x="237997" y="907004"/>
              </a:lnTo>
              <a:lnTo>
                <a:pt x="237997" y="0"/>
              </a:lnTo>
              <a:lnTo>
                <a:pt x="475995"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j-ea"/>
            <a:ea typeface="+mj-ea"/>
          </a:endParaRPr>
        </a:p>
      </dsp:txBody>
      <dsp:txXfrm>
        <a:off x="4761889" y="989847"/>
        <a:ext cx="51215" cy="51215"/>
      </dsp:txXfrm>
    </dsp:sp>
    <dsp:sp modelId="{18E1DBF4-E320-4E3C-9F4F-DFDEA22D3E1F}">
      <dsp:nvSpPr>
        <dsp:cNvPr id="0" name=""/>
        <dsp:cNvSpPr/>
      </dsp:nvSpPr>
      <dsp:spPr>
        <a:xfrm>
          <a:off x="1719591" y="1468958"/>
          <a:ext cx="449929" cy="948800"/>
        </a:xfrm>
        <a:custGeom>
          <a:avLst/>
          <a:gdLst/>
          <a:ahLst/>
          <a:cxnLst/>
          <a:rect l="0" t="0" r="0" b="0"/>
          <a:pathLst>
            <a:path>
              <a:moveTo>
                <a:pt x="0" y="948800"/>
              </a:moveTo>
              <a:lnTo>
                <a:pt x="224964" y="948800"/>
              </a:lnTo>
              <a:lnTo>
                <a:pt x="224964" y="0"/>
              </a:lnTo>
              <a:lnTo>
                <a:pt x="449929"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j-ea"/>
            <a:ea typeface="+mj-ea"/>
          </a:endParaRPr>
        </a:p>
      </dsp:txBody>
      <dsp:txXfrm>
        <a:off x="1918304" y="1917106"/>
        <a:ext cx="52503" cy="52503"/>
      </dsp:txXfrm>
    </dsp:sp>
    <dsp:sp modelId="{74FE41BA-8F47-4683-B36A-54FADAA6A8C6}">
      <dsp:nvSpPr>
        <dsp:cNvPr id="0" name=""/>
        <dsp:cNvSpPr/>
      </dsp:nvSpPr>
      <dsp:spPr>
        <a:xfrm rot="16200000">
          <a:off x="96776" y="2104867"/>
          <a:ext cx="2619848" cy="625782"/>
        </a:xfrm>
        <a:prstGeom prst="round2Same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rtl="0">
            <a:lnSpc>
              <a:spcPct val="90000"/>
            </a:lnSpc>
            <a:spcBef>
              <a:spcPct val="0"/>
            </a:spcBef>
            <a:spcAft>
              <a:spcPct val="35000"/>
            </a:spcAft>
            <a:buNone/>
          </a:pPr>
          <a:r>
            <a:rPr lang="zh-CN" altLang="en-US" sz="3200" kern="1200" dirty="0">
              <a:latin typeface="+mj-ea"/>
              <a:ea typeface="+mj-ea"/>
            </a:rPr>
            <a:t>常用方法</a:t>
          </a:r>
        </a:p>
      </dsp:txBody>
      <dsp:txXfrm>
        <a:off x="142598" y="2120141"/>
        <a:ext cx="2558752" cy="595234"/>
      </dsp:txXfrm>
    </dsp:sp>
    <dsp:sp modelId="{8FFBEE35-2B5C-4201-AD92-F9A798D38323}">
      <dsp:nvSpPr>
        <dsp:cNvPr id="0" name=""/>
        <dsp:cNvSpPr/>
      </dsp:nvSpPr>
      <dsp:spPr>
        <a:xfrm>
          <a:off x="2169520" y="1106156"/>
          <a:ext cx="2379978" cy="725603"/>
        </a:xfrm>
        <a:prstGeom prst="round2Same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rtl="0">
            <a:lnSpc>
              <a:spcPct val="90000"/>
            </a:lnSpc>
            <a:spcBef>
              <a:spcPct val="0"/>
            </a:spcBef>
            <a:spcAft>
              <a:spcPct val="35000"/>
            </a:spcAft>
            <a:buNone/>
          </a:pPr>
          <a:r>
            <a:rPr lang="zh-CN" altLang="en-US" sz="2500" kern="1200" dirty="0">
              <a:latin typeface="+mj-ea"/>
              <a:ea typeface="+mj-ea"/>
            </a:rPr>
            <a:t>开放定址法</a:t>
          </a:r>
        </a:p>
      </dsp:txBody>
      <dsp:txXfrm>
        <a:off x="2204941" y="1141577"/>
        <a:ext cx="2309136" cy="690182"/>
      </dsp:txXfrm>
    </dsp:sp>
    <dsp:sp modelId="{BB832BFE-CB38-4DCE-B3CC-2ACFB86207D9}">
      <dsp:nvSpPr>
        <dsp:cNvPr id="0" name=""/>
        <dsp:cNvSpPr/>
      </dsp:nvSpPr>
      <dsp:spPr>
        <a:xfrm>
          <a:off x="5025495" y="199152"/>
          <a:ext cx="2379978" cy="725603"/>
        </a:xfrm>
        <a:prstGeom prst="round2Same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rtl="0">
            <a:lnSpc>
              <a:spcPct val="90000"/>
            </a:lnSpc>
            <a:spcBef>
              <a:spcPct val="0"/>
            </a:spcBef>
            <a:spcAft>
              <a:spcPct val="35000"/>
            </a:spcAft>
            <a:buNone/>
          </a:pPr>
          <a:r>
            <a:rPr kumimoji="1" lang="zh-CN" altLang="en-US" sz="2500" kern="1200">
              <a:latin typeface="+mj-ea"/>
              <a:ea typeface="+mj-ea"/>
            </a:rPr>
            <a:t>线性探测再散列</a:t>
          </a:r>
          <a:endParaRPr lang="zh-CN" altLang="en-US" sz="2500" kern="1200">
            <a:latin typeface="+mj-ea"/>
            <a:ea typeface="+mj-ea"/>
          </a:endParaRPr>
        </a:p>
      </dsp:txBody>
      <dsp:txXfrm>
        <a:off x="5060916" y="234573"/>
        <a:ext cx="2309136" cy="690182"/>
      </dsp:txXfrm>
    </dsp:sp>
    <dsp:sp modelId="{5E7898F0-984A-4DD4-A983-047871E6D538}">
      <dsp:nvSpPr>
        <dsp:cNvPr id="0" name=""/>
        <dsp:cNvSpPr/>
      </dsp:nvSpPr>
      <dsp:spPr>
        <a:xfrm>
          <a:off x="5025495" y="1106156"/>
          <a:ext cx="2379978" cy="725603"/>
        </a:xfrm>
        <a:prstGeom prst="round2Same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rtl="0">
            <a:lnSpc>
              <a:spcPct val="90000"/>
            </a:lnSpc>
            <a:spcBef>
              <a:spcPct val="0"/>
            </a:spcBef>
            <a:spcAft>
              <a:spcPct val="35000"/>
            </a:spcAft>
            <a:buNone/>
          </a:pPr>
          <a:r>
            <a:rPr kumimoji="1" lang="zh-CN" altLang="en-US" sz="2500" kern="1200">
              <a:latin typeface="+mj-ea"/>
              <a:ea typeface="+mj-ea"/>
            </a:rPr>
            <a:t>平方探测再散列</a:t>
          </a:r>
          <a:endParaRPr lang="zh-CN" altLang="en-US" sz="2500" kern="1200">
            <a:latin typeface="+mj-ea"/>
            <a:ea typeface="+mj-ea"/>
          </a:endParaRPr>
        </a:p>
      </dsp:txBody>
      <dsp:txXfrm>
        <a:off x="5060916" y="1141577"/>
        <a:ext cx="2309136" cy="690182"/>
      </dsp:txXfrm>
    </dsp:sp>
    <dsp:sp modelId="{60D21D3B-6D47-430A-8918-B8360D52AD93}">
      <dsp:nvSpPr>
        <dsp:cNvPr id="0" name=""/>
        <dsp:cNvSpPr/>
      </dsp:nvSpPr>
      <dsp:spPr>
        <a:xfrm>
          <a:off x="5025495" y="2013160"/>
          <a:ext cx="2379978" cy="725603"/>
        </a:xfrm>
        <a:prstGeom prst="round2Same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rtl="0">
            <a:lnSpc>
              <a:spcPct val="90000"/>
            </a:lnSpc>
            <a:spcBef>
              <a:spcPct val="0"/>
            </a:spcBef>
            <a:spcAft>
              <a:spcPct val="35000"/>
            </a:spcAft>
            <a:buNone/>
          </a:pPr>
          <a:r>
            <a:rPr kumimoji="1" lang="zh-CN" altLang="en-US" sz="2500" kern="1200">
              <a:latin typeface="+mj-ea"/>
              <a:ea typeface="+mj-ea"/>
            </a:rPr>
            <a:t>随机探测再散列</a:t>
          </a:r>
          <a:endParaRPr lang="zh-CN" altLang="en-US" sz="2500" kern="1200">
            <a:latin typeface="+mj-ea"/>
            <a:ea typeface="+mj-ea"/>
          </a:endParaRPr>
        </a:p>
      </dsp:txBody>
      <dsp:txXfrm>
        <a:off x="5060916" y="2048581"/>
        <a:ext cx="2309136" cy="690182"/>
      </dsp:txXfrm>
    </dsp:sp>
    <dsp:sp modelId="{7DD54978-A3DC-42B6-A0AD-025E24AE4AE9}">
      <dsp:nvSpPr>
        <dsp:cNvPr id="0" name=""/>
        <dsp:cNvSpPr/>
      </dsp:nvSpPr>
      <dsp:spPr>
        <a:xfrm>
          <a:off x="2169520" y="3093361"/>
          <a:ext cx="2379978" cy="725603"/>
        </a:xfrm>
        <a:prstGeom prst="round2Same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rtl="0">
            <a:lnSpc>
              <a:spcPct val="90000"/>
            </a:lnSpc>
            <a:spcBef>
              <a:spcPct val="0"/>
            </a:spcBef>
            <a:spcAft>
              <a:spcPct val="35000"/>
            </a:spcAft>
            <a:buNone/>
          </a:pPr>
          <a:r>
            <a:rPr lang="zh-CN" altLang="en-US" sz="2500" kern="1200" dirty="0">
              <a:latin typeface="+mj-ea"/>
              <a:ea typeface="+mj-ea"/>
            </a:rPr>
            <a:t>链地址法</a:t>
          </a:r>
        </a:p>
      </dsp:txBody>
      <dsp:txXfrm>
        <a:off x="2204941" y="3128782"/>
        <a:ext cx="2309136" cy="6901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BFBDD-69EB-4CCE-B53C-687A011DE7C4}">
      <dsp:nvSpPr>
        <dsp:cNvPr id="0" name=""/>
        <dsp:cNvSpPr/>
      </dsp:nvSpPr>
      <dsp:spPr>
        <a:xfrm>
          <a:off x="5258164" y="5067769"/>
          <a:ext cx="410141" cy="729909"/>
        </a:xfrm>
        <a:custGeom>
          <a:avLst/>
          <a:gdLst/>
          <a:ahLst/>
          <a:cxnLst/>
          <a:rect l="0" t="0" r="0" b="0"/>
          <a:pathLst>
            <a:path>
              <a:moveTo>
                <a:pt x="0" y="0"/>
              </a:moveTo>
              <a:lnTo>
                <a:pt x="205070" y="0"/>
              </a:lnTo>
              <a:lnTo>
                <a:pt x="205070" y="729909"/>
              </a:lnTo>
              <a:lnTo>
                <a:pt x="410141" y="72990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442304" y="5411793"/>
        <a:ext cx="41862" cy="41862"/>
      </dsp:txXfrm>
    </dsp:sp>
    <dsp:sp modelId="{1D9401B9-245B-41B4-B923-57E5049C2805}">
      <dsp:nvSpPr>
        <dsp:cNvPr id="0" name=""/>
        <dsp:cNvSpPr/>
      </dsp:nvSpPr>
      <dsp:spPr>
        <a:xfrm>
          <a:off x="8209276" y="5067769"/>
          <a:ext cx="440635" cy="382732"/>
        </a:xfrm>
        <a:custGeom>
          <a:avLst/>
          <a:gdLst/>
          <a:ahLst/>
          <a:cxnLst/>
          <a:rect l="0" t="0" r="0" b="0"/>
          <a:pathLst>
            <a:path>
              <a:moveTo>
                <a:pt x="0" y="0"/>
              </a:moveTo>
              <a:lnTo>
                <a:pt x="220317" y="0"/>
              </a:lnTo>
              <a:lnTo>
                <a:pt x="220317" y="382732"/>
              </a:lnTo>
              <a:lnTo>
                <a:pt x="440635" y="38273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15003" y="5244544"/>
        <a:ext cx="29182" cy="29182"/>
      </dsp:txXfrm>
    </dsp:sp>
    <dsp:sp modelId="{612D0B71-1917-4033-89D4-A9D2AC46A243}">
      <dsp:nvSpPr>
        <dsp:cNvPr id="0" name=""/>
        <dsp:cNvSpPr/>
      </dsp:nvSpPr>
      <dsp:spPr>
        <a:xfrm>
          <a:off x="8209276" y="4668982"/>
          <a:ext cx="440635" cy="398787"/>
        </a:xfrm>
        <a:custGeom>
          <a:avLst/>
          <a:gdLst/>
          <a:ahLst/>
          <a:cxnLst/>
          <a:rect l="0" t="0" r="0" b="0"/>
          <a:pathLst>
            <a:path>
              <a:moveTo>
                <a:pt x="0" y="398787"/>
              </a:moveTo>
              <a:lnTo>
                <a:pt x="220317" y="398787"/>
              </a:lnTo>
              <a:lnTo>
                <a:pt x="220317" y="0"/>
              </a:lnTo>
              <a:lnTo>
                <a:pt x="440635"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14737" y="4853518"/>
        <a:ext cx="29714" cy="29714"/>
      </dsp:txXfrm>
    </dsp:sp>
    <dsp:sp modelId="{4BDD8F66-3273-4291-B334-A0982059D8A9}">
      <dsp:nvSpPr>
        <dsp:cNvPr id="0" name=""/>
        <dsp:cNvSpPr/>
      </dsp:nvSpPr>
      <dsp:spPr>
        <a:xfrm>
          <a:off x="5258164" y="5022049"/>
          <a:ext cx="410141" cy="91440"/>
        </a:xfrm>
        <a:custGeom>
          <a:avLst/>
          <a:gdLst/>
          <a:ahLst/>
          <a:cxnLst/>
          <a:rect l="0" t="0" r="0" b="0"/>
          <a:pathLst>
            <a:path>
              <a:moveTo>
                <a:pt x="0" y="45720"/>
              </a:moveTo>
              <a:lnTo>
                <a:pt x="410141" y="45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452981" y="5057516"/>
        <a:ext cx="20507" cy="20507"/>
      </dsp:txXfrm>
    </dsp:sp>
    <dsp:sp modelId="{F2A2172A-EFC3-443C-96EC-88436B2538AF}">
      <dsp:nvSpPr>
        <dsp:cNvPr id="0" name=""/>
        <dsp:cNvSpPr/>
      </dsp:nvSpPr>
      <dsp:spPr>
        <a:xfrm>
          <a:off x="5258164" y="4286249"/>
          <a:ext cx="410141" cy="781519"/>
        </a:xfrm>
        <a:custGeom>
          <a:avLst/>
          <a:gdLst/>
          <a:ahLst/>
          <a:cxnLst/>
          <a:rect l="0" t="0" r="0" b="0"/>
          <a:pathLst>
            <a:path>
              <a:moveTo>
                <a:pt x="0" y="781519"/>
              </a:moveTo>
              <a:lnTo>
                <a:pt x="205070" y="781519"/>
              </a:lnTo>
              <a:lnTo>
                <a:pt x="205070" y="0"/>
              </a:lnTo>
              <a:lnTo>
                <a:pt x="410141"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441170" y="4654944"/>
        <a:ext cx="44130" cy="44130"/>
      </dsp:txXfrm>
    </dsp:sp>
    <dsp:sp modelId="{02010E8A-D999-44EC-B414-9AB6D6E6625C}">
      <dsp:nvSpPr>
        <dsp:cNvPr id="0" name=""/>
        <dsp:cNvSpPr/>
      </dsp:nvSpPr>
      <dsp:spPr>
        <a:xfrm>
          <a:off x="1457036" y="3122469"/>
          <a:ext cx="1750419" cy="1945300"/>
        </a:xfrm>
        <a:custGeom>
          <a:avLst/>
          <a:gdLst/>
          <a:ahLst/>
          <a:cxnLst/>
          <a:rect l="0" t="0" r="0" b="0"/>
          <a:pathLst>
            <a:path>
              <a:moveTo>
                <a:pt x="0" y="0"/>
              </a:moveTo>
              <a:lnTo>
                <a:pt x="875209" y="0"/>
              </a:lnTo>
              <a:lnTo>
                <a:pt x="875209" y="1945300"/>
              </a:lnTo>
              <a:lnTo>
                <a:pt x="1750419" y="194530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2266824" y="4029697"/>
        <a:ext cx="130844" cy="130844"/>
      </dsp:txXfrm>
    </dsp:sp>
    <dsp:sp modelId="{821F7BB7-E5D6-46DA-A6AC-609FE44DB220}">
      <dsp:nvSpPr>
        <dsp:cNvPr id="0" name=""/>
        <dsp:cNvSpPr/>
      </dsp:nvSpPr>
      <dsp:spPr>
        <a:xfrm>
          <a:off x="8209276" y="3504729"/>
          <a:ext cx="410141" cy="390759"/>
        </a:xfrm>
        <a:custGeom>
          <a:avLst/>
          <a:gdLst/>
          <a:ahLst/>
          <a:cxnLst/>
          <a:rect l="0" t="0" r="0" b="0"/>
          <a:pathLst>
            <a:path>
              <a:moveTo>
                <a:pt x="0" y="0"/>
              </a:moveTo>
              <a:lnTo>
                <a:pt x="205070" y="0"/>
              </a:lnTo>
              <a:lnTo>
                <a:pt x="205070" y="390759"/>
              </a:lnTo>
              <a:lnTo>
                <a:pt x="410141" y="39075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00185" y="3685947"/>
        <a:ext cx="28324" cy="28324"/>
      </dsp:txXfrm>
    </dsp:sp>
    <dsp:sp modelId="{DC528F5D-BEC2-49E3-B8C7-DAEA0B6BE328}">
      <dsp:nvSpPr>
        <dsp:cNvPr id="0" name=""/>
        <dsp:cNvSpPr/>
      </dsp:nvSpPr>
      <dsp:spPr>
        <a:xfrm>
          <a:off x="8209276" y="3113970"/>
          <a:ext cx="410141" cy="390759"/>
        </a:xfrm>
        <a:custGeom>
          <a:avLst/>
          <a:gdLst/>
          <a:ahLst/>
          <a:cxnLst/>
          <a:rect l="0" t="0" r="0" b="0"/>
          <a:pathLst>
            <a:path>
              <a:moveTo>
                <a:pt x="0" y="390759"/>
              </a:moveTo>
              <a:lnTo>
                <a:pt x="205070" y="390759"/>
              </a:lnTo>
              <a:lnTo>
                <a:pt x="205070" y="0"/>
              </a:lnTo>
              <a:lnTo>
                <a:pt x="41014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00185" y="3295187"/>
        <a:ext cx="28324" cy="28324"/>
      </dsp:txXfrm>
    </dsp:sp>
    <dsp:sp modelId="{B2D1020F-8176-456D-9B39-AE93EE9074F1}">
      <dsp:nvSpPr>
        <dsp:cNvPr id="0" name=""/>
        <dsp:cNvSpPr/>
      </dsp:nvSpPr>
      <dsp:spPr>
        <a:xfrm>
          <a:off x="5258164" y="3113970"/>
          <a:ext cx="410141" cy="390759"/>
        </a:xfrm>
        <a:custGeom>
          <a:avLst/>
          <a:gdLst/>
          <a:ahLst/>
          <a:cxnLst/>
          <a:rect l="0" t="0" r="0" b="0"/>
          <a:pathLst>
            <a:path>
              <a:moveTo>
                <a:pt x="0" y="0"/>
              </a:moveTo>
              <a:lnTo>
                <a:pt x="205070" y="0"/>
              </a:lnTo>
              <a:lnTo>
                <a:pt x="205070" y="390759"/>
              </a:lnTo>
              <a:lnTo>
                <a:pt x="410141" y="39075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449073" y="3295187"/>
        <a:ext cx="28324" cy="28324"/>
      </dsp:txXfrm>
    </dsp:sp>
    <dsp:sp modelId="{6775339C-D3F4-464C-97FB-8B19822E3895}">
      <dsp:nvSpPr>
        <dsp:cNvPr id="0" name=""/>
        <dsp:cNvSpPr/>
      </dsp:nvSpPr>
      <dsp:spPr>
        <a:xfrm>
          <a:off x="5258164" y="2723210"/>
          <a:ext cx="410141" cy="390759"/>
        </a:xfrm>
        <a:custGeom>
          <a:avLst/>
          <a:gdLst/>
          <a:ahLst/>
          <a:cxnLst/>
          <a:rect l="0" t="0" r="0" b="0"/>
          <a:pathLst>
            <a:path>
              <a:moveTo>
                <a:pt x="0" y="390759"/>
              </a:moveTo>
              <a:lnTo>
                <a:pt x="205070" y="390759"/>
              </a:lnTo>
              <a:lnTo>
                <a:pt x="205070" y="0"/>
              </a:lnTo>
              <a:lnTo>
                <a:pt x="410141"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449073" y="2904427"/>
        <a:ext cx="28324" cy="28324"/>
      </dsp:txXfrm>
    </dsp:sp>
    <dsp:sp modelId="{98D8CB0F-3418-4F35-8CB7-CBE9E3D8B1A3}">
      <dsp:nvSpPr>
        <dsp:cNvPr id="0" name=""/>
        <dsp:cNvSpPr/>
      </dsp:nvSpPr>
      <dsp:spPr>
        <a:xfrm>
          <a:off x="1457036" y="3068250"/>
          <a:ext cx="1750419" cy="91440"/>
        </a:xfrm>
        <a:custGeom>
          <a:avLst/>
          <a:gdLst/>
          <a:ahLst/>
          <a:cxnLst/>
          <a:rect l="0" t="0" r="0" b="0"/>
          <a:pathLst>
            <a:path>
              <a:moveTo>
                <a:pt x="0" y="54219"/>
              </a:moveTo>
              <a:lnTo>
                <a:pt x="875209" y="54219"/>
              </a:lnTo>
              <a:lnTo>
                <a:pt x="875209" y="45720"/>
              </a:lnTo>
              <a:lnTo>
                <a:pt x="1750419" y="4572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88485" y="3070209"/>
        <a:ext cx="87522" cy="87522"/>
      </dsp:txXfrm>
    </dsp:sp>
    <dsp:sp modelId="{4C8BB67F-697A-44EB-B82B-B2EA2C14D120}">
      <dsp:nvSpPr>
        <dsp:cNvPr id="0" name=""/>
        <dsp:cNvSpPr/>
      </dsp:nvSpPr>
      <dsp:spPr>
        <a:xfrm>
          <a:off x="5258164" y="1160170"/>
          <a:ext cx="410141" cy="781519"/>
        </a:xfrm>
        <a:custGeom>
          <a:avLst/>
          <a:gdLst/>
          <a:ahLst/>
          <a:cxnLst/>
          <a:rect l="0" t="0" r="0" b="0"/>
          <a:pathLst>
            <a:path>
              <a:moveTo>
                <a:pt x="0" y="0"/>
              </a:moveTo>
              <a:lnTo>
                <a:pt x="205070" y="0"/>
              </a:lnTo>
              <a:lnTo>
                <a:pt x="205070" y="781519"/>
              </a:lnTo>
              <a:lnTo>
                <a:pt x="410141" y="7815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441170" y="1528865"/>
        <a:ext cx="44130" cy="44130"/>
      </dsp:txXfrm>
    </dsp:sp>
    <dsp:sp modelId="{E66D33EB-C8B6-415D-8168-A574C210793D}">
      <dsp:nvSpPr>
        <dsp:cNvPr id="0" name=""/>
        <dsp:cNvSpPr/>
      </dsp:nvSpPr>
      <dsp:spPr>
        <a:xfrm>
          <a:off x="8209276" y="1114450"/>
          <a:ext cx="359345" cy="91440"/>
        </a:xfrm>
        <a:custGeom>
          <a:avLst/>
          <a:gdLst/>
          <a:ahLst/>
          <a:cxnLst/>
          <a:rect l="0" t="0" r="0" b="0"/>
          <a:pathLst>
            <a:path>
              <a:moveTo>
                <a:pt x="0" y="45720"/>
              </a:moveTo>
              <a:lnTo>
                <a:pt x="179672" y="45720"/>
              </a:lnTo>
              <a:lnTo>
                <a:pt x="179672" y="47470"/>
              </a:lnTo>
              <a:lnTo>
                <a:pt x="359345" y="4747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79966" y="1151186"/>
        <a:ext cx="17967" cy="17967"/>
      </dsp:txXfrm>
    </dsp:sp>
    <dsp:sp modelId="{169CD364-3DD3-4DEF-98B4-0030AC6355B4}">
      <dsp:nvSpPr>
        <dsp:cNvPr id="0" name=""/>
        <dsp:cNvSpPr/>
      </dsp:nvSpPr>
      <dsp:spPr>
        <a:xfrm>
          <a:off x="5258164" y="1114450"/>
          <a:ext cx="410141" cy="91440"/>
        </a:xfrm>
        <a:custGeom>
          <a:avLst/>
          <a:gdLst/>
          <a:ahLst/>
          <a:cxnLst/>
          <a:rect l="0" t="0" r="0" b="0"/>
          <a:pathLst>
            <a:path>
              <a:moveTo>
                <a:pt x="0" y="45720"/>
              </a:moveTo>
              <a:lnTo>
                <a:pt x="410141" y="45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452981" y="1149916"/>
        <a:ext cx="20507" cy="20507"/>
      </dsp:txXfrm>
    </dsp:sp>
    <dsp:sp modelId="{9B60693B-8953-4845-B87E-E2CA455DE01D}">
      <dsp:nvSpPr>
        <dsp:cNvPr id="0" name=""/>
        <dsp:cNvSpPr/>
      </dsp:nvSpPr>
      <dsp:spPr>
        <a:xfrm>
          <a:off x="5258164" y="378650"/>
          <a:ext cx="410141" cy="781519"/>
        </a:xfrm>
        <a:custGeom>
          <a:avLst/>
          <a:gdLst/>
          <a:ahLst/>
          <a:cxnLst/>
          <a:rect l="0" t="0" r="0" b="0"/>
          <a:pathLst>
            <a:path>
              <a:moveTo>
                <a:pt x="0" y="781519"/>
              </a:moveTo>
              <a:lnTo>
                <a:pt x="205070" y="781519"/>
              </a:lnTo>
              <a:lnTo>
                <a:pt x="205070" y="0"/>
              </a:lnTo>
              <a:lnTo>
                <a:pt x="410141"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441170" y="747345"/>
        <a:ext cx="44130" cy="44130"/>
      </dsp:txXfrm>
    </dsp:sp>
    <dsp:sp modelId="{54EA5F0C-4D32-440C-B62D-3AA89BC30450}">
      <dsp:nvSpPr>
        <dsp:cNvPr id="0" name=""/>
        <dsp:cNvSpPr/>
      </dsp:nvSpPr>
      <dsp:spPr>
        <a:xfrm>
          <a:off x="1457036" y="1160170"/>
          <a:ext cx="1750419" cy="1962298"/>
        </a:xfrm>
        <a:custGeom>
          <a:avLst/>
          <a:gdLst/>
          <a:ahLst/>
          <a:cxnLst/>
          <a:rect l="0" t="0" r="0" b="0"/>
          <a:pathLst>
            <a:path>
              <a:moveTo>
                <a:pt x="0" y="1962298"/>
              </a:moveTo>
              <a:lnTo>
                <a:pt x="875209" y="1962298"/>
              </a:lnTo>
              <a:lnTo>
                <a:pt x="875209" y="0"/>
              </a:lnTo>
              <a:lnTo>
                <a:pt x="1750419"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2266507" y="2075580"/>
        <a:ext cx="131477" cy="131477"/>
      </dsp:txXfrm>
    </dsp:sp>
    <dsp:sp modelId="{23591AEF-3DE4-4826-86DA-E355C5D10D6A}">
      <dsp:nvSpPr>
        <dsp:cNvPr id="0" name=""/>
        <dsp:cNvSpPr/>
      </dsp:nvSpPr>
      <dsp:spPr>
        <a:xfrm>
          <a:off x="203199" y="2809861"/>
          <a:ext cx="1882459" cy="625215"/>
        </a:xfrm>
        <a:prstGeom prst="round2Same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mj-ea"/>
              <a:ea typeface="+mj-ea"/>
            </a:rPr>
            <a:t>查找</a:t>
          </a:r>
        </a:p>
      </dsp:txBody>
      <dsp:txXfrm>
        <a:off x="233719" y="2840381"/>
        <a:ext cx="1821419" cy="594695"/>
      </dsp:txXfrm>
    </dsp:sp>
    <dsp:sp modelId="{3F7D70D2-3EC2-465F-97AF-73D116567010}">
      <dsp:nvSpPr>
        <dsp:cNvPr id="0" name=""/>
        <dsp:cNvSpPr/>
      </dsp:nvSpPr>
      <dsp:spPr>
        <a:xfrm>
          <a:off x="3207456" y="847562"/>
          <a:ext cx="2050708" cy="625215"/>
        </a:xfrm>
        <a:prstGeom prst="round2Same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静态查找表</a:t>
          </a:r>
        </a:p>
      </dsp:txBody>
      <dsp:txXfrm>
        <a:off x="3237976" y="878082"/>
        <a:ext cx="1989668" cy="594695"/>
      </dsp:txXfrm>
    </dsp:sp>
    <dsp:sp modelId="{418F2F73-07D3-4347-8654-CDEFB32426FE}">
      <dsp:nvSpPr>
        <dsp:cNvPr id="0" name=""/>
        <dsp:cNvSpPr/>
      </dsp:nvSpPr>
      <dsp:spPr>
        <a:xfrm>
          <a:off x="5668306" y="66042"/>
          <a:ext cx="2540970" cy="625215"/>
        </a:xfrm>
        <a:prstGeom prst="round2Same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顺序表</a:t>
          </a:r>
        </a:p>
      </dsp:txBody>
      <dsp:txXfrm>
        <a:off x="5698826" y="96562"/>
        <a:ext cx="2479930" cy="594695"/>
      </dsp:txXfrm>
    </dsp:sp>
    <dsp:sp modelId="{4AA4F412-FA0C-4D09-8AB2-2330301103CD}">
      <dsp:nvSpPr>
        <dsp:cNvPr id="0" name=""/>
        <dsp:cNvSpPr/>
      </dsp:nvSpPr>
      <dsp:spPr>
        <a:xfrm>
          <a:off x="5668306" y="847562"/>
          <a:ext cx="2540970" cy="625215"/>
        </a:xfrm>
        <a:prstGeom prst="round2Same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有序表</a:t>
          </a:r>
        </a:p>
      </dsp:txBody>
      <dsp:txXfrm>
        <a:off x="5698826" y="878082"/>
        <a:ext cx="2479930" cy="594695"/>
      </dsp:txXfrm>
    </dsp:sp>
    <dsp:sp modelId="{8024D8FD-7B69-4111-8C66-63385DF8ED3B}">
      <dsp:nvSpPr>
        <dsp:cNvPr id="0" name=""/>
        <dsp:cNvSpPr/>
      </dsp:nvSpPr>
      <dsp:spPr>
        <a:xfrm>
          <a:off x="8568622" y="849313"/>
          <a:ext cx="2050708" cy="625215"/>
        </a:xfrm>
        <a:prstGeom prst="round2SameRect">
          <a:avLst/>
        </a:prstGeom>
        <a:solidFill>
          <a:srgbClr val="242852">
            <a:lumMod val="40000"/>
            <a:lumOff val="60000"/>
          </a:srgbClr>
        </a:solidFill>
        <a:ln w="25400" cap="flat" cmpd="sng" algn="ctr">
          <a:solidFill>
            <a:prstClr val="white">
              <a:hueOff val="0"/>
              <a:satOff val="0"/>
              <a:lumOff val="0"/>
              <a:alphaOff val="0"/>
            </a:prst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prstClr val="white"/>
              </a:solidFill>
              <a:latin typeface="黑体" panose="02010609060101010101" pitchFamily="49" charset="-122"/>
              <a:ea typeface="黑体" panose="02010609060101010101" pitchFamily="49" charset="-122"/>
              <a:cs typeface="+mn-cs"/>
            </a:rPr>
            <a:t>二分法</a:t>
          </a:r>
        </a:p>
      </dsp:txBody>
      <dsp:txXfrm>
        <a:off x="8599142" y="879833"/>
        <a:ext cx="1989668" cy="594695"/>
      </dsp:txXfrm>
    </dsp:sp>
    <dsp:sp modelId="{AD9D203E-D1FA-4C0F-B1B5-73970B7F34C7}">
      <dsp:nvSpPr>
        <dsp:cNvPr id="0" name=""/>
        <dsp:cNvSpPr/>
      </dsp:nvSpPr>
      <dsp:spPr>
        <a:xfrm>
          <a:off x="5668306" y="1629082"/>
          <a:ext cx="2540970" cy="625215"/>
        </a:xfrm>
        <a:prstGeom prst="round2Same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索引顺序表</a:t>
          </a:r>
        </a:p>
      </dsp:txBody>
      <dsp:txXfrm>
        <a:off x="5698826" y="1659602"/>
        <a:ext cx="2479930" cy="594695"/>
      </dsp:txXfrm>
    </dsp:sp>
    <dsp:sp modelId="{BA0293BE-48A0-4EC0-BCF4-6F405C126813}">
      <dsp:nvSpPr>
        <dsp:cNvPr id="0" name=""/>
        <dsp:cNvSpPr/>
      </dsp:nvSpPr>
      <dsp:spPr>
        <a:xfrm>
          <a:off x="3207456" y="2801362"/>
          <a:ext cx="2050708" cy="625215"/>
        </a:xfrm>
        <a:prstGeom prst="round2Same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动态查找表</a:t>
          </a:r>
        </a:p>
      </dsp:txBody>
      <dsp:txXfrm>
        <a:off x="3237976" y="2831882"/>
        <a:ext cx="1989668" cy="594695"/>
      </dsp:txXfrm>
    </dsp:sp>
    <dsp:sp modelId="{387CF4F9-C3E2-4846-9373-10B5863C59C8}">
      <dsp:nvSpPr>
        <dsp:cNvPr id="0" name=""/>
        <dsp:cNvSpPr/>
      </dsp:nvSpPr>
      <dsp:spPr>
        <a:xfrm>
          <a:off x="5668306" y="2410602"/>
          <a:ext cx="2540970" cy="625215"/>
        </a:xfrm>
        <a:prstGeom prst="round2Same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二叉排序树</a:t>
          </a:r>
        </a:p>
      </dsp:txBody>
      <dsp:txXfrm>
        <a:off x="5698826" y="2441122"/>
        <a:ext cx="2479930" cy="594695"/>
      </dsp:txXfrm>
    </dsp:sp>
    <dsp:sp modelId="{B40F7471-3741-463D-8A59-DFBE9F49AE6F}">
      <dsp:nvSpPr>
        <dsp:cNvPr id="0" name=""/>
        <dsp:cNvSpPr/>
      </dsp:nvSpPr>
      <dsp:spPr>
        <a:xfrm>
          <a:off x="5668306" y="3192122"/>
          <a:ext cx="2540970" cy="625215"/>
        </a:xfrm>
        <a:prstGeom prst="round2Same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平衡二叉树</a:t>
          </a:r>
        </a:p>
      </dsp:txBody>
      <dsp:txXfrm>
        <a:off x="5698826" y="3222642"/>
        <a:ext cx="2479930" cy="594695"/>
      </dsp:txXfrm>
    </dsp:sp>
    <dsp:sp modelId="{08826749-1580-4153-A792-72ACEC113586}">
      <dsp:nvSpPr>
        <dsp:cNvPr id="0" name=""/>
        <dsp:cNvSpPr/>
      </dsp:nvSpPr>
      <dsp:spPr>
        <a:xfrm>
          <a:off x="8619418" y="2801362"/>
          <a:ext cx="2050708" cy="625215"/>
        </a:xfrm>
        <a:prstGeom prst="round2Same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mj-ea"/>
              <a:ea typeface="+mj-ea"/>
            </a:rPr>
            <a:t>AVL</a:t>
          </a:r>
          <a:endParaRPr lang="zh-CN" altLang="en-US" sz="2800" kern="1200" dirty="0">
            <a:latin typeface="+mj-ea"/>
            <a:ea typeface="+mj-ea"/>
          </a:endParaRPr>
        </a:p>
      </dsp:txBody>
      <dsp:txXfrm>
        <a:off x="8649938" y="2831882"/>
        <a:ext cx="1989668" cy="594695"/>
      </dsp:txXfrm>
    </dsp:sp>
    <dsp:sp modelId="{A9E57644-AC8D-4E5B-A114-6D14BAE85451}">
      <dsp:nvSpPr>
        <dsp:cNvPr id="0" name=""/>
        <dsp:cNvSpPr/>
      </dsp:nvSpPr>
      <dsp:spPr>
        <a:xfrm>
          <a:off x="8619418" y="3582881"/>
          <a:ext cx="2050708" cy="625215"/>
        </a:xfrm>
        <a:prstGeom prst="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红黑树</a:t>
          </a:r>
        </a:p>
      </dsp:txBody>
      <dsp:txXfrm>
        <a:off x="8619418" y="3582881"/>
        <a:ext cx="2050708" cy="625215"/>
      </dsp:txXfrm>
    </dsp:sp>
    <dsp:sp modelId="{9E4E684D-9068-4B69-9264-FB4FA57BC66C}">
      <dsp:nvSpPr>
        <dsp:cNvPr id="0" name=""/>
        <dsp:cNvSpPr/>
      </dsp:nvSpPr>
      <dsp:spPr>
        <a:xfrm>
          <a:off x="3207456" y="4755161"/>
          <a:ext cx="2050708" cy="625215"/>
        </a:xfrm>
        <a:prstGeom prst="round2Same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哈希表</a:t>
          </a:r>
        </a:p>
      </dsp:txBody>
      <dsp:txXfrm>
        <a:off x="3237976" y="4785681"/>
        <a:ext cx="1989668" cy="594695"/>
      </dsp:txXfrm>
    </dsp:sp>
    <dsp:sp modelId="{70464F22-3F56-4393-AC99-FC407CC74BCD}">
      <dsp:nvSpPr>
        <dsp:cNvPr id="0" name=""/>
        <dsp:cNvSpPr/>
      </dsp:nvSpPr>
      <dsp:spPr>
        <a:xfrm>
          <a:off x="5668306" y="3973641"/>
          <a:ext cx="2540970" cy="625215"/>
        </a:xfrm>
        <a:prstGeom prst="round2Same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哈希函数</a:t>
          </a:r>
        </a:p>
      </dsp:txBody>
      <dsp:txXfrm>
        <a:off x="5698826" y="4004161"/>
        <a:ext cx="2479930" cy="594695"/>
      </dsp:txXfrm>
    </dsp:sp>
    <dsp:sp modelId="{AD5F3B35-6B7F-4626-9301-CA5B97576C78}">
      <dsp:nvSpPr>
        <dsp:cNvPr id="0" name=""/>
        <dsp:cNvSpPr/>
      </dsp:nvSpPr>
      <dsp:spPr>
        <a:xfrm>
          <a:off x="5668306" y="4755161"/>
          <a:ext cx="2540970" cy="625215"/>
        </a:xfrm>
        <a:prstGeom prst="round2Same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冲突处理</a:t>
          </a:r>
        </a:p>
      </dsp:txBody>
      <dsp:txXfrm>
        <a:off x="5698826" y="4785681"/>
        <a:ext cx="2479930" cy="594695"/>
      </dsp:txXfrm>
    </dsp:sp>
    <dsp:sp modelId="{9CEAD48E-9110-4265-A330-85A8BAB62A18}">
      <dsp:nvSpPr>
        <dsp:cNvPr id="0" name=""/>
        <dsp:cNvSpPr/>
      </dsp:nvSpPr>
      <dsp:spPr>
        <a:xfrm>
          <a:off x="8649912" y="4356374"/>
          <a:ext cx="2050708" cy="625215"/>
        </a:xfrm>
        <a:prstGeom prst="round2SameRect">
          <a:avLst/>
        </a:prstGeom>
        <a:solidFill>
          <a:srgbClr val="242852">
            <a:lumMod val="40000"/>
            <a:lumOff val="60000"/>
          </a:srgbClr>
        </a:solidFill>
        <a:ln w="25400" cap="flat" cmpd="sng" algn="ctr">
          <a:solidFill>
            <a:prstClr val="white">
              <a:hueOff val="0"/>
              <a:satOff val="0"/>
              <a:lumOff val="0"/>
              <a:alphaOff val="0"/>
            </a:prst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开发定址法</a:t>
          </a:r>
        </a:p>
      </dsp:txBody>
      <dsp:txXfrm>
        <a:off x="8680432" y="4386894"/>
        <a:ext cx="1989668" cy="594695"/>
      </dsp:txXfrm>
    </dsp:sp>
    <dsp:sp modelId="{2B7216D9-2436-411F-A77A-79308E2AF0AA}">
      <dsp:nvSpPr>
        <dsp:cNvPr id="0" name=""/>
        <dsp:cNvSpPr/>
      </dsp:nvSpPr>
      <dsp:spPr>
        <a:xfrm>
          <a:off x="8649912" y="5137893"/>
          <a:ext cx="2050708" cy="625215"/>
        </a:xfrm>
        <a:prstGeom prst="round2SameRect">
          <a:avLst/>
        </a:prstGeom>
        <a:solidFill>
          <a:srgbClr val="242852">
            <a:lumMod val="40000"/>
            <a:lumOff val="60000"/>
          </a:srgbClr>
        </a:solidFill>
        <a:ln w="25400" cap="flat" cmpd="sng" algn="ctr">
          <a:solidFill>
            <a:prstClr val="white">
              <a:hueOff val="0"/>
              <a:satOff val="0"/>
              <a:lumOff val="0"/>
              <a:alphaOff val="0"/>
            </a:prst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链</a:t>
          </a:r>
          <a:r>
            <a:rPr lang="zh-CN" altLang="en-US" sz="2800" kern="1200" dirty="0">
              <a:solidFill>
                <a:prstClr val="white"/>
              </a:solidFill>
              <a:latin typeface="黑体" panose="02010609060101010101" pitchFamily="49" charset="-122"/>
              <a:ea typeface="黑体" panose="02010609060101010101" pitchFamily="49" charset="-122"/>
              <a:cs typeface="+mn-cs"/>
            </a:rPr>
            <a:t>地址</a:t>
          </a:r>
          <a:r>
            <a:rPr lang="zh-CN" altLang="en-US" sz="2800" kern="1200" dirty="0">
              <a:latin typeface="+mj-ea"/>
              <a:ea typeface="+mj-ea"/>
            </a:rPr>
            <a:t>法 </a:t>
          </a:r>
        </a:p>
      </dsp:txBody>
      <dsp:txXfrm>
        <a:off x="8680432" y="5168413"/>
        <a:ext cx="1989668" cy="594695"/>
      </dsp:txXfrm>
    </dsp:sp>
    <dsp:sp modelId="{4AAE47D8-96A9-472C-8523-E3D25F3471E8}">
      <dsp:nvSpPr>
        <dsp:cNvPr id="0" name=""/>
        <dsp:cNvSpPr/>
      </dsp:nvSpPr>
      <dsp:spPr>
        <a:xfrm>
          <a:off x="5668306" y="5485071"/>
          <a:ext cx="2540970" cy="625215"/>
        </a:xfrm>
        <a:prstGeom prst="round2Same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reflection blurRad="6350" stA="50000" endA="300" endPos="5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mj-ea"/>
              <a:ea typeface="+mj-ea"/>
            </a:rPr>
            <a:t>哈希表的查找</a:t>
          </a:r>
        </a:p>
      </dsp:txBody>
      <dsp:txXfrm>
        <a:off x="5698826" y="5515591"/>
        <a:ext cx="2479930" cy="59469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9D37E-1855-4E7D-AE8E-AA1606D51849}" type="datetimeFigureOut">
              <a:rPr lang="zh-CN" altLang="en-US" smtClean="0"/>
              <a:t>2021/10/24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373F4-24FA-40D5-859B-5CEC0C711FFB}" type="slidenum">
              <a:rPr lang="zh-CN" altLang="en-US" smtClean="0"/>
              <a:t>‹#›</a:t>
            </a:fld>
            <a:endParaRPr lang="zh-CN" altLang="en-US"/>
          </a:p>
        </p:txBody>
      </p:sp>
    </p:spTree>
    <p:extLst>
      <p:ext uri="{BB962C8B-B14F-4D97-AF65-F5344CB8AC3E}">
        <p14:creationId xmlns:p14="http://schemas.microsoft.com/office/powerpoint/2010/main" val="183597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gn="l"/>
            <a:r>
              <a:rPr lang="zh-CN" altLang="en-US" dirty="0"/>
              <a:t>也就是说，把这个新插入的数据当作大于这个结点的值来处理</a:t>
            </a:r>
          </a:p>
          <a:p>
            <a:endParaRPr lang="zh-CN" altLang="en-US" dirty="0"/>
          </a:p>
        </p:txBody>
      </p:sp>
      <p:sp>
        <p:nvSpPr>
          <p:cNvPr id="4" name="灯片编号占位符 3"/>
          <p:cNvSpPr>
            <a:spLocks noGrp="1"/>
          </p:cNvSpPr>
          <p:nvPr>
            <p:ph type="sldNum" sz="quarter" idx="10"/>
          </p:nvPr>
        </p:nvSpPr>
        <p:spPr/>
        <p:txBody>
          <a:bodyPr/>
          <a:lstStyle/>
          <a:p>
            <a:fld id="{E8F373F4-24FA-40D5-859B-5CEC0C711FFB}" type="slidenum">
              <a:rPr lang="zh-CN" altLang="en-US" smtClean="0"/>
              <a:t>39</a:t>
            </a:fld>
            <a:endParaRPr lang="zh-CN" altLang="en-US"/>
          </a:p>
        </p:txBody>
      </p:sp>
    </p:spTree>
    <p:extLst>
      <p:ext uri="{BB962C8B-B14F-4D97-AF65-F5344CB8AC3E}">
        <p14:creationId xmlns:p14="http://schemas.microsoft.com/office/powerpoint/2010/main" val="16574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9.jpg"/><Relationship Id="rId1" Type="http://schemas.openxmlformats.org/officeDocument/2006/relationships/slideMaster" Target="../slideMasters/slideMaster10.xml"/><Relationship Id="rId5" Type="http://schemas.microsoft.com/office/2007/relationships/hdphoto" Target="../media/hdphoto1.wdp"/><Relationship Id="rId4" Type="http://schemas.openxmlformats.org/officeDocument/2006/relationships/image" Target="../media/image10.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2.jpg"/><Relationship Id="rId7"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10.xml"/><Relationship Id="rId6" Type="http://schemas.openxmlformats.org/officeDocument/2006/relationships/image" Target="../media/image10.png"/><Relationship Id="rId5" Type="http://schemas.openxmlformats.org/officeDocument/2006/relationships/hyperlink" Target="http://www.officeplus.cn/Template/Home.shtml" TargetMode="External"/><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2" name="Picture 4">
            <a:extLst>
              <a:ext uri="{FF2B5EF4-FFF2-40B4-BE49-F238E27FC236}">
                <a16:creationId xmlns:a16="http://schemas.microsoft.com/office/drawing/2014/main" id="{48459EEA-DB83-433D-830A-232CFF6F8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43" r="11562"/>
          <a:stretch/>
        </p:blipFill>
        <p:spPr bwMode="auto">
          <a:xfrm>
            <a:off x="0" y="136521"/>
            <a:ext cx="6343217" cy="57526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hasCustomPrompt="1"/>
          </p:nvPr>
        </p:nvSpPr>
        <p:spPr>
          <a:xfrm>
            <a:off x="5834744" y="1558591"/>
            <a:ext cx="6041570" cy="1470025"/>
          </a:xfrm>
        </p:spPr>
        <p:txBody>
          <a:bodyPr>
            <a:noAutofit/>
          </a:bodyPr>
          <a:lstStyle>
            <a:lvl1pPr>
              <a:defRPr lang="zh-CN" altLang="en-US" sz="6600" kern="12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8900000" algn="bl" rotWithShape="0">
                    <a:prstClr val="black">
                      <a:alpha val="40000"/>
                    </a:prstClr>
                  </a:outerShdw>
                </a:effectLst>
                <a:latin typeface="黑体" panose="02010609060101010101" pitchFamily="49" charset="-122"/>
                <a:ea typeface="黑体" panose="02010609060101010101" pitchFamily="49" charset="-122"/>
                <a:cs typeface="+mn-cs"/>
              </a:defRPr>
            </a:lvl1pPr>
          </a:lstStyle>
          <a:p>
            <a:r>
              <a:rPr lang="zh-CN" altLang="en-US" dirty="0"/>
              <a:t>单击此处编母版标题样式</a:t>
            </a:r>
          </a:p>
        </p:txBody>
      </p:sp>
      <p:sp>
        <p:nvSpPr>
          <p:cNvPr id="3" name="副标题 2"/>
          <p:cNvSpPr>
            <a:spLocks noGrp="1"/>
          </p:cNvSpPr>
          <p:nvPr>
            <p:ph type="subTitle" idx="1"/>
          </p:nvPr>
        </p:nvSpPr>
        <p:spPr>
          <a:xfrm>
            <a:off x="5562138" y="3829385"/>
            <a:ext cx="6350923" cy="1068392"/>
          </a:xfrm>
        </p:spPr>
        <p:txBody>
          <a:bodyPr/>
          <a:lstStyle>
            <a:lvl1pPr marL="0" indent="0" algn="ctr">
              <a:buNone/>
              <a:defRPr>
                <a:solidFill>
                  <a:schemeClr val="tx1">
                    <a:tint val="75000"/>
                  </a:schemeClr>
                </a:solidFill>
                <a:latin typeface="黑体" panose="02010609060101010101" pitchFamily="49" charset="-122"/>
                <a:ea typeface="黑体" panose="02010609060101010101" pitchFamily="49" charset="-122"/>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8" name="Text Box 14">
            <a:extLst>
              <a:ext uri="{FF2B5EF4-FFF2-40B4-BE49-F238E27FC236}">
                <a16:creationId xmlns:a16="http://schemas.microsoft.com/office/drawing/2014/main" id="{2D582580-C6AB-4A19-80D0-EBA697E79615}"/>
              </a:ext>
            </a:extLst>
          </p:cNvPr>
          <p:cNvSpPr txBox="1">
            <a:spLocks noChangeArrowheads="1"/>
          </p:cNvSpPr>
          <p:nvPr userDrawn="1"/>
        </p:nvSpPr>
        <p:spPr bwMode="auto">
          <a:xfrm>
            <a:off x="0" y="6534835"/>
            <a:ext cx="974951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en-US" sz="1500" dirty="0">
                <a:solidFill>
                  <a:srgbClr val="002060"/>
                </a:solidFill>
                <a:latin typeface="Verdana" pitchFamily="34" charset="0"/>
                <a:ea typeface="楷体_GB2312" pitchFamily="49" charset="-122"/>
              </a:rPr>
              <a:t>版权申明：本</a:t>
            </a:r>
            <a:r>
              <a:rPr lang="en-US" altLang="zh-CN" sz="1500" dirty="0">
                <a:solidFill>
                  <a:srgbClr val="002060"/>
                </a:solidFill>
                <a:latin typeface="Verdana" pitchFamily="34" charset="0"/>
                <a:ea typeface="楷体_GB2312" pitchFamily="49" charset="-122"/>
              </a:rPr>
              <a:t>PPT</a:t>
            </a:r>
            <a:r>
              <a:rPr lang="zh-CN" altLang="en-US" sz="1500" dirty="0">
                <a:solidFill>
                  <a:srgbClr val="002060"/>
                </a:solidFill>
                <a:latin typeface="Verdana" pitchFamily="34" charset="0"/>
                <a:ea typeface="楷体_GB2312" pitchFamily="49" charset="-122"/>
              </a:rPr>
              <a:t>根据</a:t>
            </a:r>
            <a:r>
              <a:rPr lang="en-US" altLang="zh-CN" sz="1500" dirty="0">
                <a:solidFill>
                  <a:srgbClr val="002060"/>
                </a:solidFill>
                <a:latin typeface="Verdana" pitchFamily="34" charset="0"/>
                <a:ea typeface="楷体_GB2312" pitchFamily="49" charset="-122"/>
              </a:rPr>
              <a:t>《</a:t>
            </a:r>
            <a:r>
              <a:rPr lang="zh-CN" altLang="en-US" sz="1500" dirty="0">
                <a:solidFill>
                  <a:srgbClr val="002060"/>
                </a:solidFill>
                <a:latin typeface="Verdana" pitchFamily="34" charset="0"/>
                <a:ea typeface="楷体_GB2312" pitchFamily="49" charset="-122"/>
              </a:rPr>
              <a:t>数据结构</a:t>
            </a:r>
            <a:r>
              <a:rPr lang="en-US" altLang="zh-CN" sz="1500" dirty="0">
                <a:solidFill>
                  <a:srgbClr val="002060"/>
                </a:solidFill>
                <a:latin typeface="Verdana" pitchFamily="34" charset="0"/>
                <a:ea typeface="楷体_GB2312" pitchFamily="49" charset="-122"/>
              </a:rPr>
              <a:t>》</a:t>
            </a:r>
            <a:r>
              <a:rPr lang="zh-CN" altLang="en-US" sz="1500" dirty="0">
                <a:solidFill>
                  <a:srgbClr val="002060"/>
                </a:solidFill>
                <a:latin typeface="Verdana" pitchFamily="34" charset="0"/>
                <a:ea typeface="楷体_GB2312" pitchFamily="49" charset="-122"/>
              </a:rPr>
              <a:t>教材所附</a:t>
            </a:r>
            <a:r>
              <a:rPr lang="en-US" altLang="zh-CN" sz="1500" dirty="0">
                <a:solidFill>
                  <a:srgbClr val="002060"/>
                </a:solidFill>
                <a:latin typeface="Verdana" pitchFamily="34" charset="0"/>
                <a:ea typeface="楷体_GB2312" pitchFamily="49" charset="-122"/>
              </a:rPr>
              <a:t>PPT</a:t>
            </a:r>
            <a:r>
              <a:rPr lang="zh-CN" altLang="en-US" sz="1500" dirty="0">
                <a:solidFill>
                  <a:srgbClr val="002060"/>
                </a:solidFill>
                <a:latin typeface="Verdana" pitchFamily="34" charset="0"/>
                <a:ea typeface="楷体_GB2312" pitchFamily="49" charset="-122"/>
              </a:rPr>
              <a:t>改编，仅供相关专业任课老师和学生使用。请勿擅自上传网络</a:t>
            </a:r>
            <a:endParaRPr lang="zh-CN" altLang="en-US" sz="1500" dirty="0">
              <a:solidFill>
                <a:srgbClr val="002060"/>
              </a:solidFill>
              <a:latin typeface="Verdana" pitchFamily="34" charset="0"/>
            </a:endParaRPr>
          </a:p>
        </p:txBody>
      </p:sp>
    </p:spTree>
    <p:extLst>
      <p:ext uri="{BB962C8B-B14F-4D97-AF65-F5344CB8AC3E}">
        <p14:creationId xmlns:p14="http://schemas.microsoft.com/office/powerpoint/2010/main" val="1243603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0C63F05-C951-416F-8E43-D16B3C033D88}" type="datetimeFigureOut">
              <a:rPr lang="zh-CN" altLang="en-US" smtClean="0"/>
              <a:t>2021/10/24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3921239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BB31068-697F-4AB1-8774-A02301D285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标题 1"/>
          <p:cNvSpPr>
            <a:spLocks noGrp="1"/>
          </p:cNvSpPr>
          <p:nvPr>
            <p:ph type="ctrTitle" hasCustomPrompt="1"/>
          </p:nvPr>
        </p:nvSpPr>
        <p:spPr>
          <a:xfrm>
            <a:off x="1615155" y="2147999"/>
            <a:ext cx="3985202" cy="865136"/>
          </a:xfrm>
        </p:spPr>
        <p:txBody>
          <a:bodyPr anchor="ctr">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1615155" y="3367390"/>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1615155" y="3683024"/>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CB3FFC9E-A4C1-40CB-8E0E-23B63E3543C5}" type="datetime1">
              <a:rPr lang="zh-CN" altLang="en-US" smtClean="0"/>
              <a:pPr marL="228589" marR="0" lvl="0" indent="-228589" fontAlgn="auto">
                <a:spcAft>
                  <a:spcPts val="0"/>
                </a:spcAft>
                <a:buClrTx/>
                <a:buSzTx/>
                <a:tabLst/>
              </a:pPr>
              <a:t>2017/6/19</a:t>
            </a:fld>
            <a:endParaRPr lang="en-US" altLang="zh-CN" dirty="0"/>
          </a:p>
        </p:txBody>
      </p:sp>
    </p:spTree>
    <p:extLst>
      <p:ext uri="{BB962C8B-B14F-4D97-AF65-F5344CB8AC3E}">
        <p14:creationId xmlns:p14="http://schemas.microsoft.com/office/powerpoint/2010/main" val="1428751586"/>
      </p:ext>
    </p:extLst>
  </p:cSld>
  <p:clrMapOvr>
    <a:overrideClrMapping bg1="lt1" tx1="dk1" bg2="lt2" tx2="dk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43974973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6685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2"/>
            <a:ext cx="80264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0C63F05-C951-416F-8E43-D16B3C033D88}" type="datetimeFigureOut">
              <a:rPr lang="zh-CN" altLang="en-US" smtClean="0"/>
              <a:t>2021/10/24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3754846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401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1471087" y="215903"/>
            <a:ext cx="10390716" cy="696913"/>
          </a:xfrm>
        </p:spPr>
        <p:txBody>
          <a:bodyPr/>
          <a:lstStyle/>
          <a:p>
            <a:r>
              <a:rPr lang="zh-CN" altLang="en-US"/>
              <a:t>单击此处编辑母版标题样式</a:t>
            </a:r>
          </a:p>
        </p:txBody>
      </p:sp>
      <p:sp>
        <p:nvSpPr>
          <p:cNvPr id="3" name="文本占位符 2"/>
          <p:cNvSpPr>
            <a:spLocks noGrp="1"/>
          </p:cNvSpPr>
          <p:nvPr>
            <p:ph type="body" sz="half" idx="1"/>
          </p:nvPr>
        </p:nvSpPr>
        <p:spPr>
          <a:xfrm>
            <a:off x="1498600" y="1508127"/>
            <a:ext cx="5080000" cy="45116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图表占位符 3"/>
          <p:cNvSpPr>
            <a:spLocks noGrp="1"/>
          </p:cNvSpPr>
          <p:nvPr>
            <p:ph type="chart" sz="half" idx="2"/>
          </p:nvPr>
        </p:nvSpPr>
        <p:spPr>
          <a:xfrm>
            <a:off x="6781800" y="1508127"/>
            <a:ext cx="5080000" cy="4511675"/>
          </a:xfrm>
        </p:spPr>
        <p:txBody>
          <a:bodyPr/>
          <a:lstStyle/>
          <a:p>
            <a:pPr lvl="0"/>
            <a:r>
              <a:rPr lang="zh-CN" altLang="en-US" noProof="0"/>
              <a:t>单击图标添加图表</a:t>
            </a:r>
          </a:p>
        </p:txBody>
      </p:sp>
      <p:sp>
        <p:nvSpPr>
          <p:cNvPr id="5" name="Rectangle 36"/>
          <p:cNvSpPr>
            <a:spLocks noGrp="1" noChangeArrowheads="1"/>
          </p:cNvSpPr>
          <p:nvPr>
            <p:ph type="dt" sz="half" idx="10"/>
          </p:nvPr>
        </p:nvSpPr>
        <p:spPr>
          <a:ln/>
        </p:spPr>
        <p:txBody>
          <a:bodyPr/>
          <a:lstStyle>
            <a:lvl1pPr>
              <a:defRPr/>
            </a:lvl1pPr>
          </a:lstStyle>
          <a:p>
            <a:fld id="{B0C63F05-C951-416F-8E43-D16B3C033D88}" type="datetimeFigureOut">
              <a:rPr lang="zh-CN" altLang="en-US" smtClean="0"/>
              <a:t>2021/10/24</a:t>
            </a:fld>
            <a:endParaRPr lang="zh-CN" altLang="en-US"/>
          </a:p>
        </p:txBody>
      </p:sp>
      <p:sp>
        <p:nvSpPr>
          <p:cNvPr id="6" name="Rectangle 37"/>
          <p:cNvSpPr>
            <a:spLocks noGrp="1" noChangeArrowheads="1"/>
          </p:cNvSpPr>
          <p:nvPr>
            <p:ph type="ftr" sz="quarter" idx="11"/>
          </p:nvPr>
        </p:nvSpPr>
        <p:spPr>
          <a:ln/>
        </p:spPr>
        <p:txBody>
          <a:bodyPr/>
          <a:lstStyle>
            <a:lvl1pPr>
              <a:defRPr/>
            </a:lvl1pPr>
          </a:lstStyle>
          <a:p>
            <a:endParaRPr lang="zh-CN" altLang="en-US"/>
          </a:p>
        </p:txBody>
      </p:sp>
      <p:sp>
        <p:nvSpPr>
          <p:cNvPr id="7" name="Rectangle 38"/>
          <p:cNvSpPr>
            <a:spLocks noGrp="1" noChangeArrowheads="1"/>
          </p:cNvSpPr>
          <p:nvPr>
            <p:ph type="sldNum" sz="quarter" idx="12"/>
          </p:nvPr>
        </p:nvSpPr>
        <p:spPr>
          <a:ln/>
        </p:spPr>
        <p:txBody>
          <a:bodyPr/>
          <a:lstStyle>
            <a:lvl1pPr>
              <a:defRPr/>
            </a:lvl1p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9767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3352" y="365125"/>
            <a:ext cx="10057117" cy="1325563"/>
          </a:xfrm>
        </p:spPr>
        <p:txBody>
          <a:bodyPr/>
          <a:lstStyle>
            <a:lvl1pPr>
              <a:defRPr>
                <a:solidFill>
                  <a:schemeClr val="accent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3352" y="1825625"/>
            <a:ext cx="9193021" cy="4351339"/>
          </a:xfrm>
        </p:spPr>
        <p:txBody>
          <a:bodyPr>
            <a:normAutofit/>
          </a:bodyPr>
          <a:lstStyle>
            <a:lvl1pPr marL="228594" indent="-228594">
              <a:buClr>
                <a:schemeClr val="accent2"/>
              </a:buClr>
              <a:buSzPct val="50000"/>
              <a:buFont typeface="Times New Roman" panose="02020603050405020304" pitchFamily="18" charset="0"/>
              <a:buChar char="►"/>
              <a:defRPr sz="3733">
                <a:latin typeface="Times New Roman" panose="02020603050405020304" pitchFamily="18" charset="0"/>
                <a:cs typeface="Times New Roman" panose="02020603050405020304" pitchFamily="18" charset="0"/>
              </a:defRPr>
            </a:lvl1pPr>
            <a:lvl2pPr marL="685783" indent="-228594">
              <a:buClr>
                <a:srgbClr val="7030A0"/>
              </a:buClr>
              <a:buSzPct val="50000"/>
              <a:buFont typeface="Times New Roman" panose="02020603050405020304" pitchFamily="18" charset="0"/>
              <a:buChar char="►"/>
              <a:defRPr sz="3200">
                <a:latin typeface="Times New Roman" panose="02020603050405020304" pitchFamily="18" charset="0"/>
                <a:cs typeface="Times New Roman" panose="02020603050405020304" pitchFamily="18" charset="0"/>
              </a:defRPr>
            </a:lvl2pPr>
            <a:lvl3pPr marL="1142971" indent="-228594">
              <a:buClr>
                <a:schemeClr val="accent2"/>
              </a:buClr>
              <a:buSzPct val="50000"/>
              <a:buFont typeface="Times New Roman" panose="02020603050405020304" pitchFamily="18" charset="0"/>
              <a:buChar char="►"/>
              <a:defRPr sz="2400">
                <a:latin typeface="Times New Roman" panose="02020603050405020304" pitchFamily="18" charset="0"/>
                <a:cs typeface="Times New Roman" panose="02020603050405020304" pitchFamily="18" charset="0"/>
              </a:defRPr>
            </a:lvl3pPr>
            <a:lvl4pPr marL="1600160" indent="-228594">
              <a:buClr>
                <a:srgbClr val="7030A0"/>
              </a:buClr>
              <a:buSzPct val="50000"/>
              <a:buFont typeface="Times New Roman" panose="02020603050405020304" pitchFamily="18" charset="0"/>
              <a:buChar char="►"/>
              <a:defRPr sz="2400">
                <a:latin typeface="Times New Roman" panose="02020603050405020304" pitchFamily="18" charset="0"/>
                <a:cs typeface="Times New Roman" panose="02020603050405020304" pitchFamily="18" charset="0"/>
              </a:defRPr>
            </a:lvl4pPr>
            <a:lvl5pPr marL="2057349" indent="-228594">
              <a:buClr>
                <a:schemeClr val="accent2"/>
              </a:buClr>
              <a:buSzPct val="50000"/>
              <a:buFont typeface="Times New Roman" panose="02020603050405020304" pitchFamily="18" charset="0"/>
              <a:buChar char="►"/>
              <a:defRPr sz="2400">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pPr/>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pPr/>
              <a:t>‹#›</a:t>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24459" y="125269"/>
            <a:ext cx="1872000" cy="615432"/>
          </a:xfrm>
          <a:prstGeom prst="rect">
            <a:avLst/>
          </a:prstGeom>
        </p:spPr>
      </p:pic>
    </p:spTree>
    <p:extLst>
      <p:ext uri="{BB962C8B-B14F-4D97-AF65-F5344CB8AC3E}">
        <p14:creationId xmlns:p14="http://schemas.microsoft.com/office/powerpoint/2010/main" val="412160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5037E8F-C4AA-4E4E-B09A-0943E4010CFF}" type="datetimeFigureOut">
              <a:rPr lang="zh-CN" altLang="en-US" smtClean="0"/>
              <a:pPr/>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338109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5037E8F-C4AA-4E4E-B09A-0943E4010CFF}" type="datetimeFigureOut">
              <a:rPr lang="zh-CN" altLang="en-US" smtClean="0"/>
              <a:pPr/>
              <a:t>2021/10/24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2593363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037E8F-C4AA-4E4E-B09A-0943E4010CFF}" type="datetimeFigureOut">
              <a:rPr lang="zh-CN" altLang="en-US" smtClean="0"/>
              <a:pPr/>
              <a:t>2021/10/24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692251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37E8F-C4AA-4E4E-B09A-0943E4010CFF}" type="datetimeFigureOut">
              <a:rPr lang="zh-CN" altLang="en-US" smtClean="0"/>
              <a:pPr/>
              <a:t>2021/10/24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4277762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pPr/>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295492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31833"/>
            <a:ext cx="10972800" cy="685805"/>
          </a:xfrm>
        </p:spPr>
        <p:txBody>
          <a:bodyPr>
            <a:normAutofit/>
          </a:bodyPr>
          <a:lstStyle>
            <a:lvl1pPr algn="l">
              <a:defRPr sz="36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marL="257168" indent="-257168">
              <a:buClr>
                <a:schemeClr val="accent1"/>
              </a:buClr>
              <a:buSzPct val="70000"/>
              <a:buFont typeface="Times New Roman" panose="02020603050405020304" pitchFamily="18" charset="0"/>
              <a:buChar char="►"/>
              <a:defRPr sz="3200">
                <a:latin typeface="黑体" panose="02010609060101010101" pitchFamily="49" charset="-122"/>
                <a:ea typeface="黑体" panose="02010609060101010101" pitchFamily="49" charset="-122"/>
              </a:defRPr>
            </a:lvl1pPr>
            <a:lvl2pPr marL="557199" indent="-214308">
              <a:buClr>
                <a:schemeClr val="accent2">
                  <a:lumMod val="60000"/>
                  <a:lumOff val="40000"/>
                </a:schemeClr>
              </a:buClr>
              <a:buSzPct val="70000"/>
              <a:buFont typeface="Times New Roman" panose="02020603050405020304" pitchFamily="18" charset="0"/>
              <a:buChar char="►"/>
              <a:defRPr sz="2800">
                <a:latin typeface="黑体" panose="02010609060101010101" pitchFamily="49" charset="-122"/>
                <a:ea typeface="黑体" panose="02010609060101010101" pitchFamily="49" charset="-122"/>
              </a:defRPr>
            </a:lvl2pPr>
            <a:lvl3pPr marL="857228" indent="-171446">
              <a:buClr>
                <a:srgbClr val="7030A0"/>
              </a:buClr>
              <a:buSzPct val="70000"/>
              <a:buFont typeface="Times New Roman" panose="02020603050405020304" pitchFamily="18" charset="0"/>
              <a:buChar char="►"/>
              <a:defRPr sz="2400">
                <a:latin typeface="黑体" panose="02010609060101010101" pitchFamily="49" charset="-122"/>
                <a:ea typeface="黑体" panose="02010609060101010101" pitchFamily="49" charset="-122"/>
              </a:defRPr>
            </a:lvl3pPr>
            <a:lvl4pPr marL="1200120" indent="-171446">
              <a:buClr>
                <a:schemeClr val="accent1"/>
              </a:buClr>
              <a:buSzPct val="70000"/>
              <a:buFont typeface="Times New Roman" panose="02020603050405020304" pitchFamily="18" charset="0"/>
              <a:buChar char="►"/>
              <a:defRPr sz="18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fld id="{B0C63F05-C951-416F-8E43-D16B3C033D88}" type="datetimeFigureOut">
              <a:rPr lang="zh-CN" altLang="en-US" smtClean="0"/>
              <a:t>2021/10/24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B682E-5060-42BE-A3E8-8082A93BE226}" type="slidenum">
              <a:rPr lang="zh-CN" altLang="en-US" smtClean="0"/>
              <a:t>‹#›</a:t>
            </a:fld>
            <a:endParaRPr lang="zh-CN" altLang="en-US"/>
          </a:p>
        </p:txBody>
      </p:sp>
      <p:sp>
        <p:nvSpPr>
          <p:cNvPr id="15" name="文本占位符 14">
            <a:extLst>
              <a:ext uri="{FF2B5EF4-FFF2-40B4-BE49-F238E27FC236}">
                <a16:creationId xmlns:a16="http://schemas.microsoft.com/office/drawing/2014/main" id="{78073C13-CD4F-4115-885F-072A121A14FE}"/>
              </a:ext>
            </a:extLst>
          </p:cNvPr>
          <p:cNvSpPr>
            <a:spLocks noGrp="1"/>
          </p:cNvSpPr>
          <p:nvPr>
            <p:ph type="body" sz="quarter" idx="13"/>
          </p:nvPr>
        </p:nvSpPr>
        <p:spPr>
          <a:xfrm>
            <a:off x="7737987" y="128588"/>
            <a:ext cx="3844413" cy="490537"/>
          </a:xfrm>
          <a:solidFill>
            <a:schemeClr val="accent5">
              <a:lumMod val="40000"/>
              <a:lumOff val="60000"/>
            </a:schemeClr>
          </a:solidFill>
          <a:effectLst>
            <a:softEdge rad="127000"/>
          </a:effectLst>
        </p:spPr>
        <p:txBody>
          <a:bodyPr>
            <a:normAutofit/>
          </a:bodyPr>
          <a:lstStyle>
            <a:lvl1pPr marL="0" indent="0" algn="r">
              <a:buNone/>
              <a:defRPr sz="2000">
                <a:latin typeface="+mj-ea"/>
                <a:ea typeface="+mj-ea"/>
              </a:defRPr>
            </a:lvl1pPr>
          </a:lstStyle>
          <a:p>
            <a:pPr lvl="0"/>
            <a:r>
              <a:rPr lang="zh-CN" altLang="en-US" dirty="0"/>
              <a:t>单击此处编辑母版文本样式</a:t>
            </a:r>
          </a:p>
        </p:txBody>
      </p:sp>
    </p:spTree>
    <p:extLst>
      <p:ext uri="{BB962C8B-B14F-4D97-AF65-F5344CB8AC3E}">
        <p14:creationId xmlns:p14="http://schemas.microsoft.com/office/powerpoint/2010/main" val="248551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2">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3">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4">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5">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pPr/>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4249733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pPr/>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3397114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pPr/>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26946282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102886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8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E33542-52ED-4F03-9EB4-53C89D493B24}"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459" y="125269"/>
            <a:ext cx="1872000" cy="615432"/>
          </a:xfrm>
          <a:prstGeom prst="rect">
            <a:avLst/>
          </a:prstGeom>
        </p:spPr>
      </p:pic>
    </p:spTree>
    <p:extLst>
      <p:ext uri="{BB962C8B-B14F-4D97-AF65-F5344CB8AC3E}">
        <p14:creationId xmlns:p14="http://schemas.microsoft.com/office/powerpoint/2010/main" val="30604102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DE33542-52ED-4F03-9EB4-53C89D493B24}" type="datetimeFigureOut">
              <a:rPr lang="zh-CN" altLang="en-US" smtClean="0"/>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42746406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Content Placeholder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DE33542-52ED-4F03-9EB4-53C89D493B24}" type="datetimeFigureOut">
              <a:rPr lang="zh-CN" altLang="en-US" smtClean="0"/>
              <a:t>2021/10/24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3168986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DE33542-52ED-4F03-9EB4-53C89D493B24}" type="datetimeFigureOut">
              <a:rPr lang="zh-CN" altLang="en-US" smtClean="0"/>
              <a:t>2021/10/24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1166839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33542-52ED-4F03-9EB4-53C89D493B24}" type="datetimeFigureOut">
              <a:rPr lang="zh-CN" altLang="en-US" smtClean="0"/>
              <a:t>2021/10/24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11138438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DE33542-52ED-4F03-9EB4-53C89D493B24}" type="datetimeFigureOut">
              <a:rPr lang="zh-CN" altLang="en-US" smtClean="0"/>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146833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noAutofit/>
          </a:bodyPr>
          <a:lstStyle>
            <a:lvl1pPr marL="0" indent="0">
              <a:buNone/>
              <a:defRPr lang="zh-CN" altLang="en-US" sz="7200" kern="1200" dirty="0" smtClean="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8900000" algn="bl" rotWithShape="0">
                    <a:prstClr val="black">
                      <a:alpha val="40000"/>
                    </a:prstClr>
                  </a:outerShdw>
                </a:effectLst>
                <a:latin typeface="黑体" panose="02010609060101010101" pitchFamily="49" charset="-122"/>
                <a:ea typeface="黑体" panose="02010609060101010101" pitchFamily="49" charset="-122"/>
                <a:cs typeface="+mn-cs"/>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0C63F05-C951-416F-8E43-D16B3C033D88}" type="datetimeFigureOut">
              <a:rPr lang="zh-CN" altLang="en-US" smtClean="0"/>
              <a:t>2021/10/24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21269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DE33542-52ED-4F03-9EB4-53C89D493B24}" type="datetimeFigureOut">
              <a:rPr lang="zh-CN" altLang="en-US" smtClean="0"/>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430744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22626610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365127"/>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25313916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5037E8F-C4AA-4E4E-B09A-0943E4010CFF}" type="datetimeFigureOut">
              <a:rPr lang="zh-CN" altLang="en-US" smtClean="0"/>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30137643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6" y="1681163"/>
            <a:ext cx="5183188"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Content Placeholder 5"/>
          <p:cNvSpPr>
            <a:spLocks noGrp="1"/>
          </p:cNvSpPr>
          <p:nvPr>
            <p:ph sz="quarter" idx="4"/>
          </p:nvPr>
        </p:nvSpPr>
        <p:spPr>
          <a:xfrm>
            <a:off x="6172206"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5037E8F-C4AA-4E4E-B09A-0943E4010CFF}" type="datetimeFigureOut">
              <a:rPr lang="zh-CN" altLang="en-US" smtClean="0"/>
              <a:t>2021/10/24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4806439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037E8F-C4AA-4E4E-B09A-0943E4010CFF}" type="datetimeFigureOut">
              <a:rPr lang="zh-CN" altLang="en-US" smtClean="0"/>
              <a:t>2021/10/24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23328048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37E8F-C4AA-4E4E-B09A-0943E4010CFF}" type="datetimeFigureOut">
              <a:rPr lang="zh-CN" altLang="en-US" smtClean="0"/>
              <a:t>2021/10/24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33985392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4"/>
            <a:ext cx="6172200" cy="487362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40665854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4"/>
            <a:ext cx="6172200" cy="4873625"/>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572719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3984274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0C63F05-C951-416F-8E43-D16B3C033D88}" type="datetimeFigureOut">
              <a:rPr lang="zh-CN" altLang="en-US" smtClean="0"/>
              <a:t>2021/10/24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15131444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6" y="365127"/>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2836256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2021/10/24</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85676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8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2021/10/24</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459" y="125269"/>
            <a:ext cx="1872000" cy="615432"/>
          </a:xfrm>
          <a:prstGeom prst="rect">
            <a:avLst/>
          </a:prstGeom>
        </p:spPr>
      </p:pic>
    </p:spTree>
    <p:extLst>
      <p:ext uri="{BB962C8B-B14F-4D97-AF65-F5344CB8AC3E}">
        <p14:creationId xmlns:p14="http://schemas.microsoft.com/office/powerpoint/2010/main" val="42858672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2021/10/24</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1282542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Content Placeholder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2021/10/24</a:t>
            </a:fld>
            <a:endParaRPr lang="zh-CN" alt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0846869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2021/10/24</a:t>
            </a:fld>
            <a:endParaRPr lang="zh-CN" alt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082433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2021/10/24</a:t>
            </a:fld>
            <a:endParaRPr lang="zh-CN" alt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9724841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2021/10/24</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28470407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2021/10/24</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15683288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2021/10/24</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76108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3"/>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70" y="1535115"/>
            <a:ext cx="5389033" cy="639763"/>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0C63F05-C951-416F-8E43-D16B3C033D88}" type="datetimeFigureOut">
              <a:rPr lang="zh-CN" altLang="en-US" smtClean="0"/>
              <a:t>2021/10/24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25928974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365127"/>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solidFill>
                  <a:prstClr val="white">
                    <a:tint val="75000"/>
                  </a:prstClr>
                </a:solidFill>
              </a:rPr>
              <a:pPr/>
              <a:t>2021/10/24</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val="9965575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AF44979-7B1E-4E54-BD1B-7D61FAC5A76D}"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3CCAB8-9C63-4C71-8098-38781760EAE0}" type="slidenum">
              <a:rPr lang="zh-CN" altLang="en-US" smtClean="0"/>
              <a:t>‹#›</a:t>
            </a:fld>
            <a:endParaRPr lang="zh-CN" altLang="en-US"/>
          </a:p>
        </p:txBody>
      </p:sp>
    </p:spTree>
    <p:extLst>
      <p:ext uri="{BB962C8B-B14F-4D97-AF65-F5344CB8AC3E}">
        <p14:creationId xmlns:p14="http://schemas.microsoft.com/office/powerpoint/2010/main" val="12954103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3352" y="365125"/>
            <a:ext cx="11395248" cy="831663"/>
          </a:xfrm>
        </p:spPr>
        <p:txBody>
          <a:bodyPr>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3352" y="1438835"/>
            <a:ext cx="11395248" cy="4738129"/>
          </a:xfrm>
        </p:spPr>
        <p:txBody>
          <a:bodyPr>
            <a:normAutofit/>
          </a:bodyPr>
          <a:lstStyle>
            <a:lvl1pPr marL="228594" indent="-228594">
              <a:lnSpc>
                <a:spcPct val="100000"/>
              </a:lnSpc>
              <a:buClr>
                <a:schemeClr val="accent2"/>
              </a:buClr>
              <a:buSzPct val="50000"/>
              <a:buFont typeface="Times New Roman" panose="02020603050405020304" pitchFamily="18" charset="0"/>
              <a:buChar char="►"/>
              <a:defRPr sz="3000">
                <a:solidFill>
                  <a:schemeClr val="bg1"/>
                </a:solidFill>
                <a:latin typeface="黑体" panose="02010609060101010101" pitchFamily="49" charset="-122"/>
                <a:ea typeface="黑体" panose="02010609060101010101" pitchFamily="49" charset="-122"/>
                <a:cs typeface="Times New Roman" pitchFamily="18" charset="0"/>
              </a:defRPr>
            </a:lvl1pPr>
            <a:lvl2pPr marL="685783" indent="-228594">
              <a:lnSpc>
                <a:spcPct val="100000"/>
              </a:lnSpc>
              <a:buClr>
                <a:srgbClr val="7030A0"/>
              </a:buClr>
              <a:buSzPct val="50000"/>
              <a:buFont typeface="Times New Roman" panose="02020603050405020304" pitchFamily="18" charset="0"/>
              <a:buChar char="►"/>
              <a:defRPr sz="2800">
                <a:solidFill>
                  <a:schemeClr val="bg1"/>
                </a:solidFill>
                <a:latin typeface="黑体" panose="02010609060101010101" pitchFamily="49" charset="-122"/>
                <a:ea typeface="黑体" panose="02010609060101010101" pitchFamily="49" charset="-122"/>
                <a:cs typeface="Times New Roman" pitchFamily="18" charset="0"/>
              </a:defRPr>
            </a:lvl2pPr>
            <a:lvl3pPr marL="1142971" indent="-228594">
              <a:lnSpc>
                <a:spcPct val="100000"/>
              </a:lnSpc>
              <a:buClr>
                <a:schemeClr val="accent2"/>
              </a:buClr>
              <a:buSzPct val="50000"/>
              <a:buFont typeface="Times New Roman" panose="02020603050405020304" pitchFamily="18" charset="0"/>
              <a:buChar char="►"/>
              <a:defRPr sz="2400">
                <a:solidFill>
                  <a:schemeClr val="bg1"/>
                </a:solidFill>
                <a:latin typeface="黑体" panose="02010609060101010101" pitchFamily="49" charset="-122"/>
                <a:ea typeface="黑体" panose="02010609060101010101" pitchFamily="49" charset="-122"/>
                <a:cs typeface="Times New Roman" pitchFamily="18" charset="0"/>
              </a:defRPr>
            </a:lvl3pPr>
            <a:lvl4pPr marL="1600160" indent="-228594">
              <a:lnSpc>
                <a:spcPct val="100000"/>
              </a:lnSpc>
              <a:buClr>
                <a:srgbClr val="7030A0"/>
              </a:buClr>
              <a:buSzPct val="50000"/>
              <a:buFont typeface="Times New Roman" panose="02020603050405020304" pitchFamily="18" charset="0"/>
              <a:buChar char="►"/>
              <a:defRPr sz="2000">
                <a:solidFill>
                  <a:schemeClr val="bg1"/>
                </a:solidFill>
                <a:latin typeface="黑体" panose="02010609060101010101" pitchFamily="49" charset="-122"/>
                <a:ea typeface="黑体" panose="02010609060101010101" pitchFamily="49" charset="-122"/>
                <a:cs typeface="Times New Roman" pitchFamily="18" charset="0"/>
              </a:defRPr>
            </a:lvl4pPr>
            <a:lvl5pPr marL="2057349" indent="-228594">
              <a:lnSpc>
                <a:spcPct val="100000"/>
              </a:lnSpc>
              <a:buClr>
                <a:schemeClr val="accent2"/>
              </a:buClr>
              <a:buSzPct val="50000"/>
              <a:buFont typeface="Times New Roman" panose="02020603050405020304" pitchFamily="18" charset="0"/>
              <a:buChar char="►"/>
              <a:defRPr sz="2000">
                <a:solidFill>
                  <a:schemeClr val="bg1"/>
                </a:solidFill>
                <a:latin typeface="黑体" panose="02010609060101010101" pitchFamily="49" charset="-122"/>
                <a:ea typeface="黑体" panose="02010609060101010101" pitchFamily="49" charset="-122"/>
                <a:cs typeface="Times New Roman"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6D584B-9DE3-4CDF-852C-C97017BA7B44}"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256882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bg1"/>
                </a:solidFill>
                <a:latin typeface="黑体" panose="02010609060101010101" pitchFamily="49" charset="-122"/>
                <a:ea typeface="黑体" panose="02010609060101010101" pitchFamily="49"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67">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16D584B-9DE3-4CDF-852C-C97017BA7B44}"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42403550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16D584B-9DE3-4CDF-852C-C97017BA7B44}" type="datetimeFigureOut">
              <a:rPr lang="zh-CN" altLang="en-US" smtClean="0"/>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35961916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16D584B-9DE3-4CDF-852C-C97017BA7B44}" type="datetimeFigureOut">
              <a:rPr lang="zh-CN" altLang="en-US" smtClean="0"/>
              <a:t>2021/10/24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291497508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16D584B-9DE3-4CDF-852C-C97017BA7B44}" type="datetimeFigureOut">
              <a:rPr lang="zh-CN" altLang="en-US" smtClean="0"/>
              <a:t>2021/10/24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16395798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D584B-9DE3-4CDF-852C-C97017BA7B44}" type="datetimeFigureOut">
              <a:rPr lang="zh-CN" altLang="en-US" smtClean="0"/>
              <a:t>2021/10/24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3695350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6D584B-9DE3-4CDF-852C-C97017BA7B44}" type="datetimeFigureOut">
              <a:rPr lang="zh-CN" altLang="en-US" smtClean="0"/>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18395808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6D584B-9DE3-4CDF-852C-C97017BA7B44}" type="datetimeFigureOut">
              <a:rPr lang="zh-CN" altLang="en-US" smtClean="0"/>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278221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63F05-C951-416F-8E43-D16B3C033D88}" type="datetimeFigureOut">
              <a:rPr lang="zh-CN" altLang="en-US" smtClean="0"/>
              <a:t>2021/10/24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23389719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6D584B-9DE3-4CDF-852C-C97017BA7B44}"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10679434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6D584B-9DE3-4CDF-852C-C97017BA7B44}"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35531328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FF3DADD2-5582-421F-8358-32BA1ED07B6F}" type="datetimeFigureOut">
              <a:rPr lang="zh-CN" altLang="en-US" smtClean="0">
                <a:solidFill>
                  <a:prstClr val="white">
                    <a:tint val="75000"/>
                  </a:prstClr>
                </a:solidFill>
              </a:rPr>
              <a:pPr>
                <a:defRPr/>
              </a:pPr>
              <a:t>2021/10/24</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5A4CB0A0-4AEE-4A7E-996F-AA6AB5ED790B}"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40456834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3352" y="365125"/>
            <a:ext cx="11395248" cy="1325563"/>
          </a:xfr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3352" y="1825625"/>
            <a:ext cx="11395248" cy="4351339"/>
          </a:xfrm>
        </p:spPr>
        <p:txBody>
          <a:bodyPr>
            <a:normAutofit/>
          </a:bodyPr>
          <a:lstStyle>
            <a:lvl1pPr marL="228594" indent="-228594">
              <a:lnSpc>
                <a:spcPct val="100000"/>
              </a:lnSpc>
              <a:buClr>
                <a:schemeClr val="accent2"/>
              </a:buClr>
              <a:buSzPct val="50000"/>
              <a:buFont typeface="Times New Roman" panose="02020603050405020304" pitchFamily="18" charset="0"/>
              <a:buChar char="►"/>
              <a:defRPr sz="3200">
                <a:solidFill>
                  <a:schemeClr val="bg1"/>
                </a:solidFill>
                <a:latin typeface="黑体" panose="02010609060101010101" pitchFamily="49" charset="-122"/>
                <a:ea typeface="黑体" panose="02010609060101010101" pitchFamily="49" charset="-122"/>
                <a:cs typeface="Times New Roman" pitchFamily="18" charset="0"/>
              </a:defRPr>
            </a:lvl1pPr>
            <a:lvl2pPr marL="685783" indent="-228594">
              <a:lnSpc>
                <a:spcPct val="100000"/>
              </a:lnSpc>
              <a:buClr>
                <a:srgbClr val="7030A0"/>
              </a:buClr>
              <a:buSzPct val="50000"/>
              <a:buFont typeface="Times New Roman" panose="02020603050405020304" pitchFamily="18" charset="0"/>
              <a:buChar char="►"/>
              <a:defRPr sz="2400">
                <a:solidFill>
                  <a:schemeClr val="bg1"/>
                </a:solidFill>
                <a:latin typeface="黑体" panose="02010609060101010101" pitchFamily="49" charset="-122"/>
                <a:ea typeface="黑体" panose="02010609060101010101" pitchFamily="49" charset="-122"/>
                <a:cs typeface="Times New Roman" pitchFamily="18" charset="0"/>
              </a:defRPr>
            </a:lvl2pPr>
            <a:lvl3pPr marL="1142971" indent="-228594">
              <a:lnSpc>
                <a:spcPct val="100000"/>
              </a:lnSpc>
              <a:buClr>
                <a:schemeClr val="accent2"/>
              </a:buClr>
              <a:buSzPct val="50000"/>
              <a:buFont typeface="Times New Roman" panose="02020603050405020304" pitchFamily="18" charset="0"/>
              <a:buChar char="►"/>
              <a:defRPr sz="1800">
                <a:solidFill>
                  <a:schemeClr val="bg1"/>
                </a:solidFill>
                <a:latin typeface="黑体" panose="02010609060101010101" pitchFamily="49" charset="-122"/>
                <a:ea typeface="黑体" panose="02010609060101010101" pitchFamily="49" charset="-122"/>
                <a:cs typeface="Times New Roman" pitchFamily="18" charset="0"/>
              </a:defRPr>
            </a:lvl3pPr>
            <a:lvl4pPr marL="1600160" indent="-228594">
              <a:lnSpc>
                <a:spcPct val="100000"/>
              </a:lnSpc>
              <a:buClr>
                <a:srgbClr val="7030A0"/>
              </a:buClr>
              <a:buSzPct val="50000"/>
              <a:buFont typeface="Times New Roman" panose="02020603050405020304" pitchFamily="18" charset="0"/>
              <a:buChar char="►"/>
              <a:defRPr sz="1800">
                <a:solidFill>
                  <a:schemeClr val="bg1"/>
                </a:solidFill>
                <a:latin typeface="黑体" panose="02010609060101010101" pitchFamily="49" charset="-122"/>
                <a:ea typeface="黑体" panose="02010609060101010101" pitchFamily="49" charset="-122"/>
                <a:cs typeface="Times New Roman" pitchFamily="18" charset="0"/>
              </a:defRPr>
            </a:lvl4pPr>
            <a:lvl5pPr marL="2057349" indent="-228594">
              <a:lnSpc>
                <a:spcPct val="100000"/>
              </a:lnSpc>
              <a:buClr>
                <a:schemeClr val="accent2"/>
              </a:buClr>
              <a:buSzPct val="50000"/>
              <a:buFont typeface="Times New Roman" panose="02020603050405020304" pitchFamily="18" charset="0"/>
              <a:buChar char="►"/>
              <a:defRPr sz="1800">
                <a:solidFill>
                  <a:schemeClr val="bg1"/>
                </a:solidFill>
                <a:latin typeface="黑体" panose="02010609060101010101" pitchFamily="49" charset="-122"/>
                <a:ea typeface="黑体" panose="02010609060101010101" pitchFamily="49" charset="-122"/>
                <a:cs typeface="Times New Roman"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4E1CC245-C3C8-4BD8-8140-DC25EC5C0431}" type="datetimeFigureOut">
              <a:rPr lang="zh-CN" altLang="en-US" smtClean="0">
                <a:solidFill>
                  <a:prstClr val="white">
                    <a:tint val="75000"/>
                  </a:prstClr>
                </a:solidFill>
              </a:rPr>
              <a:pPr>
                <a:defRPr/>
              </a:pPr>
              <a:t>2021/10/24</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4DE2C671-FEA6-4D28-AF49-636E184AF89E}"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418917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bg1"/>
                </a:solidFill>
                <a:latin typeface="黑体" panose="02010609060101010101" pitchFamily="49" charset="-122"/>
                <a:ea typeface="黑体" panose="02010609060101010101" pitchFamily="49"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67">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8E99A87-24AD-4F4D-9FD4-5CEE0E0E291D}" type="datetimeFigureOut">
              <a:rPr lang="zh-CN" altLang="en-US" smtClean="0">
                <a:solidFill>
                  <a:prstClr val="white">
                    <a:tint val="75000"/>
                  </a:prstClr>
                </a:solidFill>
              </a:rPr>
              <a:pPr>
                <a:defRPr/>
              </a:pPr>
              <a:t>2021/10/24</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B59002D7-3176-4D10-A40A-6DAD03E4FA98}"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19761079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A80594DA-89D8-4CBE-B2D5-02CB86ABC138}" type="datetimeFigureOut">
              <a:rPr lang="zh-CN" altLang="en-US" smtClean="0">
                <a:solidFill>
                  <a:prstClr val="white">
                    <a:tint val="75000"/>
                  </a:prstClr>
                </a:solidFill>
              </a:rPr>
              <a:pPr>
                <a:defRPr/>
              </a:pPr>
              <a:t>2021/10/24</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pPr>
              <a:defRPr/>
            </a:pPr>
            <a:fld id="{275A1745-1D90-46F0-9844-D4D2761C6605}"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24164739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A4CF84C0-9012-4ACF-B135-2B317866D695}" type="datetimeFigureOut">
              <a:rPr lang="zh-CN" altLang="en-US" smtClean="0">
                <a:solidFill>
                  <a:prstClr val="white">
                    <a:tint val="75000"/>
                  </a:prstClr>
                </a:solidFill>
              </a:rPr>
              <a:pPr>
                <a:defRPr/>
              </a:pPr>
              <a:t>2021/10/24</a:t>
            </a:fld>
            <a:endParaRPr lang="zh-CN" altLang="en-US">
              <a:solidFill>
                <a:prstClr val="white">
                  <a:tint val="75000"/>
                </a:prstClr>
              </a:solidFill>
            </a:endParaRPr>
          </a:p>
        </p:txBody>
      </p:sp>
      <p:sp>
        <p:nvSpPr>
          <p:cNvPr id="8" name="Footer Placeholder 7"/>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9" name="Slide Number Placeholder 8"/>
          <p:cNvSpPr>
            <a:spLocks noGrp="1"/>
          </p:cNvSpPr>
          <p:nvPr>
            <p:ph type="sldNum" sz="quarter" idx="12"/>
          </p:nvPr>
        </p:nvSpPr>
        <p:spPr/>
        <p:txBody>
          <a:bodyPr/>
          <a:lstStyle/>
          <a:p>
            <a:pPr>
              <a:defRPr/>
            </a:pPr>
            <a:fld id="{DB1BDE28-0F7B-4027-9972-A52B69CACC0B}"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37883226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DE190AA1-48E2-49D2-AF97-FAD056643DAB}" type="datetimeFigureOut">
              <a:rPr lang="zh-CN" altLang="en-US" smtClean="0">
                <a:solidFill>
                  <a:prstClr val="white">
                    <a:tint val="75000"/>
                  </a:prstClr>
                </a:solidFill>
              </a:rPr>
              <a:pPr>
                <a:defRPr/>
              </a:pPr>
              <a:t>2021/10/24</a:t>
            </a:fld>
            <a:endParaRPr lang="zh-CN" altLang="en-US">
              <a:solidFill>
                <a:prstClr val="white">
                  <a:tint val="75000"/>
                </a:prstClr>
              </a:solidFill>
            </a:endParaRPr>
          </a:p>
        </p:txBody>
      </p:sp>
      <p:sp>
        <p:nvSpPr>
          <p:cNvPr id="4" name="Footer Placeholder 3"/>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5" name="Slide Number Placeholder 4"/>
          <p:cNvSpPr>
            <a:spLocks noGrp="1"/>
          </p:cNvSpPr>
          <p:nvPr>
            <p:ph type="sldNum" sz="quarter" idx="12"/>
          </p:nvPr>
        </p:nvSpPr>
        <p:spPr/>
        <p:txBody>
          <a:bodyPr/>
          <a:lstStyle/>
          <a:p>
            <a:pPr>
              <a:defRPr/>
            </a:pPr>
            <a:fld id="{E03B702D-0363-42EE-8193-D7F9E7180B38}"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15305905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CC78BAC-DBBF-42D3-B310-162DC1C15311}" type="datetimeFigureOut">
              <a:rPr lang="zh-CN" altLang="en-US" smtClean="0">
                <a:solidFill>
                  <a:prstClr val="white">
                    <a:tint val="75000"/>
                  </a:prstClr>
                </a:solidFill>
              </a:rPr>
              <a:pPr>
                <a:defRPr/>
              </a:pPr>
              <a:t>2021/10/24</a:t>
            </a:fld>
            <a:endParaRPr lang="zh-CN" altLang="en-US">
              <a:solidFill>
                <a:prstClr val="white">
                  <a:tint val="75000"/>
                </a:prstClr>
              </a:solidFill>
            </a:endParaRPr>
          </a:p>
        </p:txBody>
      </p:sp>
      <p:sp>
        <p:nvSpPr>
          <p:cNvPr id="3" name="Footer Placeholder 2"/>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4" name="Slide Number Placeholder 3"/>
          <p:cNvSpPr>
            <a:spLocks noGrp="1"/>
          </p:cNvSpPr>
          <p:nvPr>
            <p:ph type="sldNum" sz="quarter" idx="12"/>
          </p:nvPr>
        </p:nvSpPr>
        <p:spPr/>
        <p:txBody>
          <a:bodyPr/>
          <a:lstStyle/>
          <a:p>
            <a:pPr>
              <a:defRPr/>
            </a:pPr>
            <a:fld id="{557A7643-A4D7-449E-B38B-836D91EA36DF}"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14644279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4E396AF0-284A-477B-9D9B-AF21D00DFB3A}" type="datetimeFigureOut">
              <a:rPr lang="zh-CN" altLang="en-US" smtClean="0">
                <a:solidFill>
                  <a:prstClr val="white">
                    <a:tint val="75000"/>
                  </a:prstClr>
                </a:solidFill>
              </a:rPr>
              <a:pPr>
                <a:defRPr/>
              </a:pPr>
              <a:t>2021/10/24</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pPr>
              <a:defRPr/>
            </a:pPr>
            <a:fld id="{B6DF468A-C0F0-4662-B095-4781808F5CB0}"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335800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C63F05-C951-416F-8E43-D16B3C033D88}" type="datetimeFigureOut">
              <a:rPr lang="zh-CN" altLang="en-US" smtClean="0"/>
              <a:t>2021/10/24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415435088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2165BCB5-D896-4454-B445-480C43488B1F}" type="datetimeFigureOut">
              <a:rPr lang="zh-CN" altLang="en-US" smtClean="0">
                <a:solidFill>
                  <a:prstClr val="white">
                    <a:tint val="75000"/>
                  </a:prstClr>
                </a:solidFill>
              </a:rPr>
              <a:pPr>
                <a:defRPr/>
              </a:pPr>
              <a:t>2021/10/24</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pPr>
              <a:defRPr/>
            </a:pPr>
            <a:fld id="{BC1FAC61-5897-430F-B261-C4CF40864D68}"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94235486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E14291D2-6DC8-4380-BF07-4A911E71DDB0}" type="datetimeFigureOut">
              <a:rPr lang="zh-CN" altLang="en-US" smtClean="0">
                <a:solidFill>
                  <a:prstClr val="white">
                    <a:tint val="75000"/>
                  </a:prstClr>
                </a:solidFill>
              </a:rPr>
              <a:pPr>
                <a:defRPr/>
              </a:pPr>
              <a:t>2021/10/24</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B6DAD9C6-06AB-4998-B158-2F796198E5F9}"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131888220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FF3DADD2-5582-421F-8358-32BA1ED07B6F}" type="datetimeFigureOut">
              <a:rPr lang="zh-CN" altLang="en-US" smtClean="0">
                <a:solidFill>
                  <a:prstClr val="white">
                    <a:tint val="75000"/>
                  </a:prstClr>
                </a:solidFill>
              </a:rPr>
              <a:pPr>
                <a:defRPr/>
              </a:pPr>
              <a:t>2021/10/24</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pPr>
              <a:defRPr/>
            </a:pPr>
            <a:fld id="{5A4CB0A0-4AEE-4A7E-996F-AA6AB5ED790B}" type="slidenum">
              <a:rPr lang="zh-CN" altLang="en-US" smtClean="0">
                <a:solidFill>
                  <a:prstClr val="white">
                    <a:tint val="75000"/>
                  </a:prstClr>
                </a:solidFill>
              </a:rPr>
              <a:pPr>
                <a:defRPr/>
              </a:pPr>
              <a:t>‹#›</a:t>
            </a:fld>
            <a:endParaRPr lang="zh-CN" altLang="en-US">
              <a:solidFill>
                <a:prstClr val="white">
                  <a:tint val="75000"/>
                </a:prstClr>
              </a:solidFill>
            </a:endParaRPr>
          </a:p>
        </p:txBody>
      </p:sp>
    </p:spTree>
    <p:extLst>
      <p:ext uri="{BB962C8B-B14F-4D97-AF65-F5344CB8AC3E}">
        <p14:creationId xmlns:p14="http://schemas.microsoft.com/office/powerpoint/2010/main" val="9385106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pic>
        <p:nvPicPr>
          <p:cNvPr id="7" name="图片 6"/>
          <p:cNvPicPr>
            <a:picLocks noChangeAspect="1"/>
          </p:cNvPicPr>
          <p:nvPr userDrawn="1"/>
        </p:nvPicPr>
        <p:blipFill>
          <a:blip r:embed="rId2" cstate="print"/>
          <a:stretch>
            <a:fillRect/>
          </a:stretch>
        </p:blipFill>
        <p:spPr>
          <a:xfrm>
            <a:off x="0" y="0"/>
            <a:ext cx="12192000" cy="6858000"/>
          </a:xfrm>
          <a:prstGeom prst="rect">
            <a:avLst/>
          </a:prstGeom>
        </p:spPr>
      </p:pic>
    </p:spTree>
    <p:extLst>
      <p:ext uri="{BB962C8B-B14F-4D97-AF65-F5344CB8AC3E}">
        <p14:creationId xmlns:p14="http://schemas.microsoft.com/office/powerpoint/2010/main" val="11491491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5037E8F-C4AA-4E4E-B09A-0943E4010CFF}" type="datetimeFigureOut">
              <a:rPr lang="zh-CN" altLang="en-US" smtClean="0"/>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36206597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6" y="1681163"/>
            <a:ext cx="5183188" cy="82391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Content Placeholder 5"/>
          <p:cNvSpPr>
            <a:spLocks noGrp="1"/>
          </p:cNvSpPr>
          <p:nvPr>
            <p:ph sz="quarter" idx="4"/>
          </p:nvPr>
        </p:nvSpPr>
        <p:spPr>
          <a:xfrm>
            <a:off x="6172206"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5037E8F-C4AA-4E4E-B09A-0943E4010CFF}" type="datetimeFigureOut">
              <a:rPr lang="zh-CN" altLang="en-US" smtClean="0"/>
              <a:t>2021/10/24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24019729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4"/>
            <a:ext cx="6172200" cy="487362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6665997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426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4"/>
            <a:ext cx="6172200" cy="4873625"/>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27627446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8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E33542-52ED-4F03-9EB4-53C89D493B24}"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332151184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934625"/>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38200" y="1476103"/>
            <a:ext cx="10515600" cy="4700861"/>
          </a:xfrm>
        </p:spPr>
        <p:txBody>
          <a:bodyPr/>
          <a:lstStyle>
            <a:lvl1pPr marL="304792" indent="-304792">
              <a:lnSpc>
                <a:spcPct val="100000"/>
              </a:lnSpc>
              <a:buClr>
                <a:schemeClr val="accent1"/>
              </a:buClr>
              <a:buSzPct val="50000"/>
              <a:buFont typeface="Times New Roman" panose="02020603050405020304" pitchFamily="18" charset="0"/>
              <a:buChar char="►"/>
              <a:defRPr>
                <a:latin typeface="Times New Roman" panose="02020603050405020304" pitchFamily="18" charset="0"/>
                <a:cs typeface="Times New Roman" panose="02020603050405020304" pitchFamily="18" charset="0"/>
              </a:defRPr>
            </a:lvl1pPr>
            <a:lvl2pPr marL="914377" indent="-304792">
              <a:lnSpc>
                <a:spcPct val="100000"/>
              </a:lnSpc>
              <a:buClr>
                <a:srgbClr val="7030A0"/>
              </a:buClr>
              <a:buSzPct val="50000"/>
              <a:buFont typeface="Times New Roman" panose="02020603050405020304" pitchFamily="18" charset="0"/>
              <a:buChar char="►"/>
              <a:defRPr>
                <a:latin typeface="Times New Roman" panose="02020603050405020304" pitchFamily="18" charset="0"/>
                <a:cs typeface="Times New Roman" panose="02020603050405020304" pitchFamily="18" charset="0"/>
              </a:defRPr>
            </a:lvl2pPr>
            <a:lvl3pPr marL="1523962" indent="-304792">
              <a:lnSpc>
                <a:spcPct val="100000"/>
              </a:lnSpc>
              <a:buClr>
                <a:schemeClr val="accent1"/>
              </a:buClr>
              <a:buSzPct val="50000"/>
              <a:buFont typeface="Times New Roman" panose="02020603050405020304" pitchFamily="18" charset="0"/>
              <a:buChar char="►"/>
              <a:defRPr>
                <a:latin typeface="Times New Roman" panose="02020603050405020304" pitchFamily="18" charset="0"/>
                <a:cs typeface="Times New Roman" panose="02020603050405020304" pitchFamily="18" charset="0"/>
              </a:defRPr>
            </a:lvl3pPr>
            <a:lvl4pPr marL="2133547" indent="-304792">
              <a:lnSpc>
                <a:spcPct val="100000"/>
              </a:lnSpc>
              <a:buClr>
                <a:srgbClr val="7030A0"/>
              </a:buClr>
              <a:buSzPct val="50000"/>
              <a:buFont typeface="Times New Roman" panose="02020603050405020304" pitchFamily="18" charset="0"/>
              <a:buChar char="►"/>
              <a:defRPr>
                <a:latin typeface="Times New Roman" panose="02020603050405020304" pitchFamily="18" charset="0"/>
                <a:cs typeface="Times New Roman" panose="02020603050405020304" pitchFamily="18" charset="0"/>
              </a:defRPr>
            </a:lvl4pPr>
            <a:lvl5pPr marL="2743131" indent="-304792">
              <a:lnSpc>
                <a:spcPct val="100000"/>
              </a:lnSpc>
              <a:buClr>
                <a:schemeClr val="accent1"/>
              </a:buClr>
              <a:buSzPct val="50000"/>
              <a:buFont typeface="Times New Roman" panose="02020603050405020304" pitchFamily="18" charset="0"/>
              <a:buChar char="►"/>
              <a:defRPr>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25921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C63F05-C951-416F-8E43-D16B3C033D88}" type="datetimeFigureOut">
              <a:rPr lang="zh-CN" altLang="en-US" smtClean="0"/>
              <a:t>2021/10/24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214984125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DE33542-52ED-4F03-9EB4-53C89D493B24}"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26D15E-5C1A-4C25-BE01-F73D3751A5C3}" type="slidenum">
              <a:rPr lang="zh-CN" altLang="en-US" smtClean="0"/>
              <a:t>‹#›</a:t>
            </a:fld>
            <a:endParaRPr lang="zh-CN" altLang="en-US"/>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459" y="125269"/>
            <a:ext cx="1872000" cy="615432"/>
          </a:xfrm>
          <a:prstGeom prst="rect">
            <a:avLst/>
          </a:prstGeom>
        </p:spPr>
      </p:pic>
    </p:spTree>
    <p:extLst>
      <p:ext uri="{BB962C8B-B14F-4D97-AF65-F5344CB8AC3E}">
        <p14:creationId xmlns:p14="http://schemas.microsoft.com/office/powerpoint/2010/main" val="394957487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943872" y="2130432"/>
            <a:ext cx="6333728" cy="1470025"/>
          </a:xfrm>
        </p:spPr>
        <p:txBody>
          <a:bodyPr>
            <a:noAutofit/>
          </a:bodyPr>
          <a:lstStyle>
            <a:lvl1pPr>
              <a:defRPr lang="zh-CN" altLang="en-US" sz="6600" kern="12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8900000" algn="bl" rotWithShape="0">
                    <a:prstClr val="black">
                      <a:alpha val="40000"/>
                    </a:prstClr>
                  </a:outerShdw>
                </a:effectLst>
                <a:latin typeface="黑体" panose="02010609060101010101" pitchFamily="49" charset="-122"/>
                <a:ea typeface="黑体" panose="02010609060101010101" pitchFamily="49" charset="-122"/>
                <a:cs typeface="+mn-cs"/>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黑体" panose="02010609060101010101" pitchFamily="49" charset="-122"/>
                <a:ea typeface="黑体" panose="02010609060101010101" pitchFamily="49" charset="-122"/>
              </a:defRPr>
            </a:lvl1pPr>
            <a:lvl2pPr marL="342883"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4"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3"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a:defRPr/>
            </a:pPr>
            <a:fld id="{FF3DADD2-5582-421F-8358-32BA1ED07B6F}" type="datetimeFigureOut">
              <a:rPr lang="zh-CN" altLang="en-US" smtClean="0"/>
              <a:pPr>
                <a:defRPr/>
              </a:pPr>
              <a:t>2021/10/24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8479" r="20087"/>
          <a:stretch/>
        </p:blipFill>
        <p:spPr>
          <a:xfrm>
            <a:off x="-11874" y="-1924"/>
            <a:ext cx="5504807" cy="6858000"/>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0915" y="4625524"/>
            <a:ext cx="1611087" cy="2148115"/>
          </a:xfrm>
          <a:prstGeom prst="rect">
            <a:avLst/>
          </a:prstGeom>
        </p:spPr>
      </p:pic>
    </p:spTree>
    <p:extLst>
      <p:ext uri="{BB962C8B-B14F-4D97-AF65-F5344CB8AC3E}">
        <p14:creationId xmlns:p14="http://schemas.microsoft.com/office/powerpoint/2010/main" val="132383483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600">
                <a:latin typeface="黑体" panose="02010609060101010101" pitchFamily="49" charset="-122"/>
                <a:ea typeface="黑体" panose="02010609060101010101" pitchFamily="49"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marL="257162" indent="-257162">
              <a:buClr>
                <a:schemeClr val="accent6"/>
              </a:buClr>
              <a:buSzPct val="50000"/>
              <a:buFont typeface="Times New Roman" panose="02020603050405020304" pitchFamily="18" charset="0"/>
              <a:buChar char="►"/>
              <a:defRPr sz="3200">
                <a:latin typeface="黑体" panose="02010609060101010101" pitchFamily="49" charset="-122"/>
                <a:ea typeface="黑体" panose="02010609060101010101" pitchFamily="49" charset="-122"/>
              </a:defRPr>
            </a:lvl1pPr>
            <a:lvl2pPr marL="557185" indent="-214303">
              <a:buClr>
                <a:srgbClr val="7030A0"/>
              </a:buClr>
              <a:buSzPct val="50000"/>
              <a:buFont typeface="Times New Roman" panose="02020603050405020304" pitchFamily="18" charset="0"/>
              <a:buChar char="►"/>
              <a:defRPr sz="2400">
                <a:latin typeface="黑体" panose="02010609060101010101" pitchFamily="49" charset="-122"/>
                <a:ea typeface="黑体" panose="02010609060101010101" pitchFamily="49" charset="-122"/>
              </a:defRPr>
            </a:lvl2pPr>
            <a:lvl3pPr marL="857207" indent="-171442">
              <a:buClr>
                <a:schemeClr val="accent6"/>
              </a:buClr>
              <a:buSzPct val="50000"/>
              <a:buFont typeface="Times New Roman" panose="02020603050405020304" pitchFamily="18" charset="0"/>
              <a:buChar char="►"/>
              <a:defRPr sz="2133">
                <a:latin typeface="黑体" panose="02010609060101010101" pitchFamily="49" charset="-122"/>
                <a:ea typeface="黑体" panose="02010609060101010101" pitchFamily="49" charset="-122"/>
              </a:defRPr>
            </a:lvl3pPr>
            <a:lvl4pPr marL="1200090" indent="-171442">
              <a:buClr>
                <a:srgbClr val="7030A0"/>
              </a:buClr>
              <a:buSzPct val="50000"/>
              <a:buFont typeface="Times New Roman" panose="02020603050405020304" pitchFamily="18" charset="0"/>
              <a:buChar char="►"/>
              <a:defRPr sz="1867">
                <a:latin typeface="黑体" panose="02010609060101010101" pitchFamily="49" charset="-122"/>
                <a:ea typeface="黑体" panose="02010609060101010101" pitchFamily="49" charset="-122"/>
              </a:defRPr>
            </a:lvl4pPr>
            <a:lvl5pPr marL="1542973" indent="-171442">
              <a:buClr>
                <a:schemeClr val="accent6"/>
              </a:buClr>
              <a:buSzPct val="50000"/>
              <a:buFont typeface="Times New Roman" panose="02020603050405020304" pitchFamily="18" charset="0"/>
              <a:buChar char="►"/>
              <a:defRPr sz="1867">
                <a:latin typeface="黑体" panose="02010609060101010101" pitchFamily="49" charset="-122"/>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pPr>
              <a:defRPr/>
            </a:pPr>
            <a:fld id="{4E1CC245-C3C8-4BD8-8140-DC25EC5C0431}" type="datetimeFigureOut">
              <a:rPr lang="zh-CN" altLang="en-US" smtClean="0"/>
              <a:pPr>
                <a:defRPr/>
              </a:pPr>
              <a:t>2021/10/24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4DE2C671-FEA6-4D28-AF49-636E184AF89E}" type="slidenum">
              <a:rPr lang="zh-CN" altLang="en-US" smtClean="0"/>
              <a:pPr>
                <a:defRPr/>
              </a:pPr>
              <a:t>‹#›</a:t>
            </a:fld>
            <a:endParaRPr lang="zh-CN" altLang="en-US"/>
          </a:p>
        </p:txBody>
      </p:sp>
    </p:spTree>
    <p:extLst>
      <p:ext uri="{BB962C8B-B14F-4D97-AF65-F5344CB8AC3E}">
        <p14:creationId xmlns:p14="http://schemas.microsoft.com/office/powerpoint/2010/main" val="204306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2">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3">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4">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 lvl="5">
            <p:tnLst>
              <p:par>
                <p:cTn presetID="14"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randombar(horizontal)">
                      <p:cBhvr>
                        <p:cTn dur="500"/>
                        <p:tgtEl>
                          <p:spTgt spid="3"/>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4"/>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noAutofit/>
          </a:bodyPr>
          <a:lstStyle>
            <a:lvl1pPr marL="0" indent="0">
              <a:buNone/>
              <a:defRPr lang="zh-CN" altLang="en-US" sz="7200" kern="1200" dirty="0" smtClean="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8900000" algn="bl" rotWithShape="0">
                    <a:prstClr val="black">
                      <a:alpha val="40000"/>
                    </a:prstClr>
                  </a:outerShdw>
                </a:effectLst>
                <a:latin typeface="黑体" panose="02010609060101010101" pitchFamily="49" charset="-122"/>
                <a:ea typeface="黑体" panose="02010609060101010101" pitchFamily="49" charset="-122"/>
                <a:cs typeface="+mn-cs"/>
              </a:defRPr>
            </a:lvl1pPr>
            <a:lvl2pPr marL="342883" indent="0">
              <a:buNone/>
              <a:defRPr sz="1351">
                <a:solidFill>
                  <a:schemeClr val="tx1">
                    <a:tint val="75000"/>
                  </a:schemeClr>
                </a:solidFill>
              </a:defRPr>
            </a:lvl2pPr>
            <a:lvl3pPr marL="685766" indent="0">
              <a:buNone/>
              <a:defRPr sz="1200">
                <a:solidFill>
                  <a:schemeClr val="tx1">
                    <a:tint val="75000"/>
                  </a:schemeClr>
                </a:solidFill>
              </a:defRPr>
            </a:lvl3pPr>
            <a:lvl4pPr marL="1028649" indent="0">
              <a:buNone/>
              <a:defRPr sz="1051">
                <a:solidFill>
                  <a:schemeClr val="tx1">
                    <a:tint val="75000"/>
                  </a:schemeClr>
                </a:solidFill>
              </a:defRPr>
            </a:lvl4pPr>
            <a:lvl5pPr marL="1371532" indent="0">
              <a:buNone/>
              <a:defRPr sz="1051">
                <a:solidFill>
                  <a:schemeClr val="tx1">
                    <a:tint val="75000"/>
                  </a:schemeClr>
                </a:solidFill>
              </a:defRPr>
            </a:lvl5pPr>
            <a:lvl6pPr marL="1714414" indent="0">
              <a:buNone/>
              <a:defRPr sz="1051">
                <a:solidFill>
                  <a:schemeClr val="tx1">
                    <a:tint val="75000"/>
                  </a:schemeClr>
                </a:solidFill>
              </a:defRPr>
            </a:lvl6pPr>
            <a:lvl7pPr marL="2057297" indent="0">
              <a:buNone/>
              <a:defRPr sz="1051">
                <a:solidFill>
                  <a:schemeClr val="tx1">
                    <a:tint val="75000"/>
                  </a:schemeClr>
                </a:solidFill>
              </a:defRPr>
            </a:lvl7pPr>
            <a:lvl8pPr marL="2400180" indent="0">
              <a:buNone/>
              <a:defRPr sz="1051">
                <a:solidFill>
                  <a:schemeClr val="tx1">
                    <a:tint val="75000"/>
                  </a:schemeClr>
                </a:solidFill>
              </a:defRPr>
            </a:lvl8pPr>
            <a:lvl9pPr marL="2743063" indent="0">
              <a:buNone/>
              <a:defRPr sz="1051">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a:defRPr/>
            </a:pPr>
            <a:fld id="{98E99A87-24AD-4F4D-9FD4-5CEE0E0E291D}" type="datetimeFigureOut">
              <a:rPr lang="zh-CN" altLang="en-US" smtClean="0"/>
              <a:pPr>
                <a:defRPr/>
              </a:pPr>
              <a:t>2021/10/24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B59002D7-3176-4D10-A40A-6DAD03E4FA98}" type="slidenum">
              <a:rPr lang="zh-CN" altLang="en-US" smtClean="0"/>
              <a:pPr>
                <a:defRPr/>
              </a:pPr>
              <a:t>‹#›</a:t>
            </a:fld>
            <a:endParaRPr lang="zh-CN" altLang="en-US"/>
          </a:p>
        </p:txBody>
      </p:sp>
    </p:spTree>
    <p:extLst>
      <p:ext uri="{BB962C8B-B14F-4D97-AF65-F5344CB8AC3E}">
        <p14:creationId xmlns:p14="http://schemas.microsoft.com/office/powerpoint/2010/main" val="33033905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384800" cy="4525963"/>
          </a:xfrm>
        </p:spPr>
        <p:txBody>
          <a:bodyPr/>
          <a:lstStyle>
            <a:lvl1pPr>
              <a:defRPr sz="2100"/>
            </a:lvl1pPr>
            <a:lvl2pPr>
              <a:defRPr sz="1800"/>
            </a:lvl2pPr>
            <a:lvl3pPr>
              <a:defRPr sz="1500"/>
            </a:lvl3pPr>
            <a:lvl4pPr>
              <a:defRPr sz="1351"/>
            </a:lvl4pPr>
            <a:lvl5pPr>
              <a:defRPr sz="1351"/>
            </a:lvl5pPr>
            <a:lvl6pPr>
              <a:defRPr sz="1351"/>
            </a:lvl6pPr>
            <a:lvl7pPr>
              <a:defRPr sz="1351"/>
            </a:lvl7pPr>
            <a:lvl8pPr>
              <a:defRPr sz="1351"/>
            </a:lvl8pPr>
            <a:lvl9pPr>
              <a:defRPr sz="135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4"/>
            <a:ext cx="5384800" cy="4525963"/>
          </a:xfrm>
        </p:spPr>
        <p:txBody>
          <a:bodyPr/>
          <a:lstStyle>
            <a:lvl1pPr>
              <a:defRPr sz="2100"/>
            </a:lvl1pPr>
            <a:lvl2pPr>
              <a:defRPr sz="1800"/>
            </a:lvl2pPr>
            <a:lvl3pPr>
              <a:defRPr sz="1500"/>
            </a:lvl3pPr>
            <a:lvl4pPr>
              <a:defRPr sz="1351"/>
            </a:lvl4pPr>
            <a:lvl5pPr>
              <a:defRPr sz="1351"/>
            </a:lvl5pPr>
            <a:lvl6pPr>
              <a:defRPr sz="1351"/>
            </a:lvl6pPr>
            <a:lvl7pPr>
              <a:defRPr sz="1351"/>
            </a:lvl7pPr>
            <a:lvl8pPr>
              <a:defRPr sz="1351"/>
            </a:lvl8pPr>
            <a:lvl9pPr>
              <a:defRPr sz="135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pPr>
              <a:defRPr/>
            </a:pPr>
            <a:fld id="{A80594DA-89D8-4CBE-B2D5-02CB86ABC138}" type="datetimeFigureOut">
              <a:rPr lang="zh-CN" altLang="en-US" smtClean="0"/>
              <a:pPr>
                <a:defRPr/>
              </a:pPr>
              <a:t>2021/10/24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275A1745-1D90-46F0-9844-D4D2761C6605}" type="slidenum">
              <a:rPr lang="zh-CN" altLang="en-US" smtClean="0"/>
              <a:pPr>
                <a:defRPr/>
              </a:pPr>
              <a:t>‹#›</a:t>
            </a:fld>
            <a:endParaRPr lang="zh-CN" altLang="en-US"/>
          </a:p>
        </p:txBody>
      </p:sp>
    </p:spTree>
    <p:extLst>
      <p:ext uri="{BB962C8B-B14F-4D97-AF65-F5344CB8AC3E}">
        <p14:creationId xmlns:p14="http://schemas.microsoft.com/office/powerpoint/2010/main" val="213097957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6"/>
            <a:ext cx="5386917" cy="639763"/>
          </a:xfrm>
        </p:spPr>
        <p:txBody>
          <a:bodyPr anchor="b"/>
          <a:lstStyle>
            <a:lvl1pPr marL="0" indent="0">
              <a:buNone/>
              <a:defRPr sz="1800" b="1"/>
            </a:lvl1pPr>
            <a:lvl2pPr marL="342883" indent="0">
              <a:buNone/>
              <a:defRPr sz="1500" b="1"/>
            </a:lvl2pPr>
            <a:lvl3pPr marL="685766" indent="0">
              <a:buNone/>
              <a:defRPr sz="1351" b="1"/>
            </a:lvl3pPr>
            <a:lvl4pPr marL="1028649" indent="0">
              <a:buNone/>
              <a:defRPr sz="1200" b="1"/>
            </a:lvl4pPr>
            <a:lvl5pPr marL="1371532" indent="0">
              <a:buNone/>
              <a:defRPr sz="1200" b="1"/>
            </a:lvl5pPr>
            <a:lvl6pPr marL="1714414" indent="0">
              <a:buNone/>
              <a:defRPr sz="1200" b="1"/>
            </a:lvl6pPr>
            <a:lvl7pPr marL="2057297" indent="0">
              <a:buNone/>
              <a:defRPr sz="1200" b="1"/>
            </a:lvl7pPr>
            <a:lvl8pPr marL="2400180" indent="0">
              <a:buNone/>
              <a:defRPr sz="1200" b="1"/>
            </a:lvl8pPr>
            <a:lvl9pPr marL="2743063"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72" y="1535116"/>
            <a:ext cx="5389033" cy="639763"/>
          </a:xfrm>
        </p:spPr>
        <p:txBody>
          <a:bodyPr anchor="b"/>
          <a:lstStyle>
            <a:lvl1pPr marL="0" indent="0">
              <a:buNone/>
              <a:defRPr sz="1800" b="1"/>
            </a:lvl1pPr>
            <a:lvl2pPr marL="342883" indent="0">
              <a:buNone/>
              <a:defRPr sz="1500" b="1"/>
            </a:lvl2pPr>
            <a:lvl3pPr marL="685766" indent="0">
              <a:buNone/>
              <a:defRPr sz="1351" b="1"/>
            </a:lvl3pPr>
            <a:lvl4pPr marL="1028649" indent="0">
              <a:buNone/>
              <a:defRPr sz="1200" b="1"/>
            </a:lvl4pPr>
            <a:lvl5pPr marL="1371532" indent="0">
              <a:buNone/>
              <a:defRPr sz="1200" b="1"/>
            </a:lvl5pPr>
            <a:lvl6pPr marL="1714414" indent="0">
              <a:buNone/>
              <a:defRPr sz="1200" b="1"/>
            </a:lvl6pPr>
            <a:lvl7pPr marL="2057297" indent="0">
              <a:buNone/>
              <a:defRPr sz="1200" b="1"/>
            </a:lvl7pPr>
            <a:lvl8pPr marL="2400180" indent="0">
              <a:buNone/>
              <a:defRPr sz="1200" b="1"/>
            </a:lvl8pPr>
            <a:lvl9pPr marL="2743063"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1800"/>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pPr>
              <a:defRPr/>
            </a:pPr>
            <a:fld id="{FF3DADD2-5582-421F-8358-32BA1ED07B6F}" type="datetimeFigureOut">
              <a:rPr lang="zh-CN" altLang="en-US" smtClean="0"/>
              <a:pPr>
                <a:defRPr/>
              </a:pPr>
              <a:t>2021/10/24</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84811937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FF3DADD2-5582-421F-8358-32BA1ED07B6F}" type="datetimeFigureOut">
              <a:rPr lang="zh-CN" altLang="en-US" smtClean="0"/>
              <a:pPr>
                <a:defRPr/>
              </a:pPr>
              <a:t>2021/10/24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15793296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FF3DADD2-5582-421F-8358-32BA1ED07B6F}" type="datetimeFigureOut">
              <a:rPr lang="zh-CN" altLang="en-US" smtClean="0"/>
              <a:pPr>
                <a:defRPr/>
              </a:pPr>
              <a:t>2021/10/24</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403191449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2"/>
            <a:ext cx="4011084" cy="1162051"/>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7"/>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3" y="1435104"/>
            <a:ext cx="4011084" cy="4691063"/>
          </a:xfrm>
        </p:spPr>
        <p:txBody>
          <a:bodyPr/>
          <a:lstStyle>
            <a:lvl1pPr marL="0" indent="0">
              <a:buNone/>
              <a:defRPr sz="1051"/>
            </a:lvl1pPr>
            <a:lvl2pPr marL="342883" indent="0">
              <a:buNone/>
              <a:defRPr sz="900"/>
            </a:lvl2pPr>
            <a:lvl3pPr marL="685766" indent="0">
              <a:buNone/>
              <a:defRPr sz="751"/>
            </a:lvl3pPr>
            <a:lvl4pPr marL="1028649" indent="0">
              <a:buNone/>
              <a:defRPr sz="675"/>
            </a:lvl4pPr>
            <a:lvl5pPr marL="1371532" indent="0">
              <a:buNone/>
              <a:defRPr sz="675"/>
            </a:lvl5pPr>
            <a:lvl6pPr marL="1714414" indent="0">
              <a:buNone/>
              <a:defRPr sz="675"/>
            </a:lvl6pPr>
            <a:lvl7pPr marL="2057297" indent="0">
              <a:buNone/>
              <a:defRPr sz="675"/>
            </a:lvl7pPr>
            <a:lvl8pPr marL="2400180" indent="0">
              <a:buNone/>
              <a:defRPr sz="675"/>
            </a:lvl8pPr>
            <a:lvl9pPr marL="2743063"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fld id="{4E396AF0-284A-477B-9D9B-AF21D00DFB3A}" type="datetimeFigureOut">
              <a:rPr lang="zh-CN" altLang="en-US" smtClean="0"/>
              <a:pPr>
                <a:defRPr/>
              </a:pPr>
              <a:t>2021/10/24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B6DF468A-C0F0-4662-B095-4781808F5CB0}" type="slidenum">
              <a:rPr lang="zh-CN" altLang="en-US" smtClean="0"/>
              <a:pPr>
                <a:defRPr/>
              </a:pPr>
              <a:t>‹#›</a:t>
            </a:fld>
            <a:endParaRPr lang="zh-CN" altLang="en-US"/>
          </a:p>
        </p:txBody>
      </p:sp>
    </p:spTree>
    <p:extLst>
      <p:ext uri="{BB962C8B-B14F-4D97-AF65-F5344CB8AC3E}">
        <p14:creationId xmlns:p14="http://schemas.microsoft.com/office/powerpoint/2010/main" val="395855015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3"/>
            <a:ext cx="7315200" cy="566739"/>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883"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7" indent="0">
              <a:buNone/>
              <a:defRPr sz="1500"/>
            </a:lvl7pPr>
            <a:lvl8pPr marL="2400180" indent="0">
              <a:buNone/>
              <a:defRPr sz="1500"/>
            </a:lvl8pPr>
            <a:lvl9pPr marL="2743063" indent="0">
              <a:buNone/>
              <a:defRPr sz="1500"/>
            </a:lvl9pPr>
          </a:lstStyle>
          <a:p>
            <a:r>
              <a:rPr lang="zh-CN" altLang="en-US"/>
              <a:t>单击图标添加图片</a:t>
            </a:r>
          </a:p>
        </p:txBody>
      </p:sp>
      <p:sp>
        <p:nvSpPr>
          <p:cNvPr id="4" name="文本占位符 3"/>
          <p:cNvSpPr>
            <a:spLocks noGrp="1"/>
          </p:cNvSpPr>
          <p:nvPr>
            <p:ph type="body" sz="half" idx="2"/>
          </p:nvPr>
        </p:nvSpPr>
        <p:spPr>
          <a:xfrm>
            <a:off x="2389717" y="5367342"/>
            <a:ext cx="7315200" cy="804863"/>
          </a:xfrm>
        </p:spPr>
        <p:txBody>
          <a:bodyPr/>
          <a:lstStyle>
            <a:lvl1pPr marL="0" indent="0">
              <a:buNone/>
              <a:defRPr sz="1051"/>
            </a:lvl1pPr>
            <a:lvl2pPr marL="342883" indent="0">
              <a:buNone/>
              <a:defRPr sz="900"/>
            </a:lvl2pPr>
            <a:lvl3pPr marL="685766" indent="0">
              <a:buNone/>
              <a:defRPr sz="751"/>
            </a:lvl3pPr>
            <a:lvl4pPr marL="1028649" indent="0">
              <a:buNone/>
              <a:defRPr sz="675"/>
            </a:lvl4pPr>
            <a:lvl5pPr marL="1371532" indent="0">
              <a:buNone/>
              <a:defRPr sz="675"/>
            </a:lvl5pPr>
            <a:lvl6pPr marL="1714414" indent="0">
              <a:buNone/>
              <a:defRPr sz="675"/>
            </a:lvl6pPr>
            <a:lvl7pPr marL="2057297" indent="0">
              <a:buNone/>
              <a:defRPr sz="675"/>
            </a:lvl7pPr>
            <a:lvl8pPr marL="2400180" indent="0">
              <a:buNone/>
              <a:defRPr sz="675"/>
            </a:lvl8pPr>
            <a:lvl9pPr marL="2743063"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a:defRPr/>
            </a:pPr>
            <a:fld id="{2165BCB5-D896-4454-B445-480C43488B1F}" type="datetimeFigureOut">
              <a:rPr lang="zh-CN" altLang="en-US" smtClean="0"/>
              <a:pPr>
                <a:defRPr/>
              </a:pPr>
              <a:t>2021/10/24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BC1FAC61-5897-430F-B261-C4CF40864D68}" type="slidenum">
              <a:rPr lang="zh-CN" altLang="en-US" smtClean="0"/>
              <a:pPr>
                <a:defRPr/>
              </a:pPr>
              <a:t>‹#›</a:t>
            </a:fld>
            <a:endParaRPr lang="zh-CN" altLang="en-US"/>
          </a:p>
        </p:txBody>
      </p:sp>
    </p:spTree>
    <p:extLst>
      <p:ext uri="{BB962C8B-B14F-4D97-AF65-F5344CB8AC3E}">
        <p14:creationId xmlns:p14="http://schemas.microsoft.com/office/powerpoint/2010/main" val="46167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2"/>
            <a:ext cx="7315200" cy="566739"/>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2389717" y="5367340"/>
            <a:ext cx="7315200" cy="8048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C63F05-C951-416F-8E43-D16B3C033D88}" type="datetimeFigureOut">
              <a:rPr lang="zh-CN" altLang="en-US" smtClean="0"/>
              <a:t>2021/10/24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168303716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a:defRPr/>
            </a:pPr>
            <a:fld id="{FF3DADD2-5582-421F-8358-32BA1ED07B6F}" type="datetimeFigureOut">
              <a:rPr lang="zh-CN" altLang="en-US" smtClean="0"/>
              <a:pPr>
                <a:defRPr/>
              </a:pPr>
              <a:t>2021/10/24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149640052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a:defRPr/>
            </a:pPr>
            <a:fld id="{FF3DADD2-5582-421F-8358-32BA1ED07B6F}" type="datetimeFigureOut">
              <a:rPr lang="zh-CN" altLang="en-US" smtClean="0"/>
              <a:pPr>
                <a:defRPr/>
              </a:pPr>
              <a:t>2021/10/24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208886253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00722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1471087" y="215905"/>
            <a:ext cx="10390716" cy="696913"/>
          </a:xfrm>
        </p:spPr>
        <p:txBody>
          <a:bodyPr/>
          <a:lstStyle/>
          <a:p>
            <a:r>
              <a:rPr lang="zh-CN" altLang="en-US"/>
              <a:t>单击此处编辑母版标题样式</a:t>
            </a:r>
          </a:p>
        </p:txBody>
      </p:sp>
      <p:sp>
        <p:nvSpPr>
          <p:cNvPr id="3" name="文本占位符 2"/>
          <p:cNvSpPr>
            <a:spLocks noGrp="1"/>
          </p:cNvSpPr>
          <p:nvPr>
            <p:ph type="body" sz="half" idx="1"/>
          </p:nvPr>
        </p:nvSpPr>
        <p:spPr>
          <a:xfrm>
            <a:off x="1498600" y="1508128"/>
            <a:ext cx="5080000" cy="45116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图表占位符 3"/>
          <p:cNvSpPr>
            <a:spLocks noGrp="1"/>
          </p:cNvSpPr>
          <p:nvPr>
            <p:ph type="chart" sz="half" idx="2"/>
          </p:nvPr>
        </p:nvSpPr>
        <p:spPr>
          <a:xfrm>
            <a:off x="6781800" y="1508128"/>
            <a:ext cx="5080000" cy="4511675"/>
          </a:xfrm>
        </p:spPr>
        <p:txBody>
          <a:bodyPr/>
          <a:lstStyle/>
          <a:p>
            <a:pPr lvl="0"/>
            <a:r>
              <a:rPr lang="zh-CN" altLang="en-US" noProof="0"/>
              <a:t>单击图标添加图表</a:t>
            </a:r>
          </a:p>
        </p:txBody>
      </p:sp>
      <p:sp>
        <p:nvSpPr>
          <p:cNvPr id="5" name="Rectangle 36"/>
          <p:cNvSpPr>
            <a:spLocks noGrp="1" noChangeArrowheads="1"/>
          </p:cNvSpPr>
          <p:nvPr>
            <p:ph type="dt" sz="half" idx="10"/>
          </p:nvPr>
        </p:nvSpPr>
        <p:spPr>
          <a:ln/>
        </p:spPr>
        <p:txBody>
          <a:bodyPr/>
          <a:lstStyle>
            <a:lvl1pPr>
              <a:defRPr/>
            </a:lvl1pPr>
          </a:lstStyle>
          <a:p>
            <a:pPr>
              <a:defRPr/>
            </a:pPr>
            <a:fld id="{FF3DADD2-5582-421F-8358-32BA1ED07B6F}" type="datetimeFigureOut">
              <a:rPr lang="zh-CN" altLang="en-US" smtClean="0"/>
              <a:pPr>
                <a:defRPr/>
              </a:pPr>
              <a:t>2021/10/24</a:t>
            </a:fld>
            <a:endParaRPr lang="zh-CN" altLang="en-US"/>
          </a:p>
        </p:txBody>
      </p:sp>
      <p:sp>
        <p:nvSpPr>
          <p:cNvPr id="6" name="Rectangle 3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38"/>
          <p:cNvSpPr>
            <a:spLocks noGrp="1" noChangeArrowheads="1"/>
          </p:cNvSpPr>
          <p:nvPr>
            <p:ph type="sldNum" sz="quarter" idx="12"/>
          </p:nvPr>
        </p:nvSpPr>
        <p:spPr>
          <a:ln/>
        </p:spPr>
        <p:txBody>
          <a:bodyPr/>
          <a:lstStyle>
            <a:lvl1pPr>
              <a:defRPr/>
            </a:lvl1p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303741464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2" name="Title 1"/>
          <p:cNvSpPr>
            <a:spLocks noGrp="1"/>
          </p:cNvSpPr>
          <p:nvPr>
            <p:ph type="title"/>
          </p:nvPr>
        </p:nvSpPr>
        <p:spPr>
          <a:xfrm>
            <a:off x="1297195" y="365129"/>
            <a:ext cx="8485093" cy="580465"/>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35320" y="1168917"/>
            <a:ext cx="11355467" cy="53185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cxnSp>
        <p:nvCxnSpPr>
          <p:cNvPr id="7" name="直接连接符 6"/>
          <p:cNvCxnSpPr/>
          <p:nvPr/>
        </p:nvCxnSpPr>
        <p:spPr>
          <a:xfrm>
            <a:off x="0" y="1028160"/>
            <a:ext cx="12192000" cy="0"/>
          </a:xfrm>
          <a:prstGeom prst="line">
            <a:avLst/>
          </a:prstGeom>
          <a:noFill/>
          <a:ln w="22225" cap="flat" cmpd="sng" algn="ctr">
            <a:solidFill>
              <a:srgbClr val="1C6299"/>
            </a:solidFill>
            <a:prstDash val="solid"/>
            <a:miter lim="800000"/>
          </a:ln>
          <a:effectLst/>
        </p:spPr>
      </p:cxnSp>
      <p:sp>
        <p:nvSpPr>
          <p:cNvPr id="10" name="椭圆 9"/>
          <p:cNvSpPr/>
          <p:nvPr/>
        </p:nvSpPr>
        <p:spPr>
          <a:xfrm>
            <a:off x="511117" y="362931"/>
            <a:ext cx="624000" cy="468000"/>
          </a:xfrm>
          <a:prstGeom prst="ellipse">
            <a:avLst/>
          </a:prstGeom>
          <a:gradFill>
            <a:gsLst>
              <a:gs pos="0">
                <a:srgbClr val="1C6299"/>
              </a:gs>
              <a:gs pos="100000">
                <a:srgbClr val="5C307D">
                  <a:alpha val="90000"/>
                </a:srgbClr>
              </a:gs>
            </a:gsLst>
            <a:lin ang="0" scaled="0"/>
          </a:gra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200" b="0" i="1"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nvSpPr>
        <p:spPr>
          <a:xfrm>
            <a:off x="271682" y="806196"/>
            <a:ext cx="234951" cy="176213"/>
          </a:xfrm>
          <a:prstGeom prst="ellipse">
            <a:avLst/>
          </a:prstGeom>
          <a:gradFill>
            <a:gsLst>
              <a:gs pos="0">
                <a:srgbClr val="1C6299"/>
              </a:gs>
              <a:gs pos="100000">
                <a:srgbClr val="5C307D">
                  <a:alpha val="90000"/>
                </a:srgbClr>
              </a:gs>
            </a:gsLst>
            <a:lin ang="3000000" scaled="0"/>
          </a:gra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200" b="0" i="1"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文本占位符 13"/>
          <p:cNvSpPr>
            <a:spLocks noGrp="1"/>
          </p:cNvSpPr>
          <p:nvPr>
            <p:ph type="body" sz="quarter" idx="13" hasCustomPrompt="1"/>
          </p:nvPr>
        </p:nvSpPr>
        <p:spPr>
          <a:xfrm>
            <a:off x="506631" y="448259"/>
            <a:ext cx="614892" cy="403019"/>
          </a:xfrm>
        </p:spPr>
        <p:txBody>
          <a:bodyPr>
            <a:noAutofit/>
          </a:bodyPr>
          <a:lstStyle>
            <a:lvl1pPr marL="0" indent="0">
              <a:buNone/>
              <a:defRPr sz="1800" b="0" i="1" cap="none" spc="0">
                <a:ln w="0"/>
                <a:solidFill>
                  <a:schemeClr val="bg1"/>
                </a:solidFill>
                <a:effectLst>
                  <a:outerShdw blurRad="38100" dist="25400" dir="5400000" algn="ctr" rotWithShape="0">
                    <a:srgbClr val="6E747A">
                      <a:alpha val="43000"/>
                    </a:srgbClr>
                  </a:outerShdw>
                </a:effectLst>
                <a:latin typeface="Courier New" panose="02070309020205020404" pitchFamily="49" charset="0"/>
                <a:cs typeface="Courier New" panose="02070309020205020404" pitchFamily="49"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ltLang="zh-CN" dirty="0"/>
              <a:t>01</a:t>
            </a:r>
            <a:endParaRPr lang="zh-CN" altLang="en-US" dirty="0"/>
          </a:p>
        </p:txBody>
      </p:sp>
      <p:sp>
        <p:nvSpPr>
          <p:cNvPr id="15" name="文本框 14"/>
          <p:cNvSpPr txBox="1"/>
          <p:nvPr/>
        </p:nvSpPr>
        <p:spPr>
          <a:xfrm>
            <a:off x="11387918" y="6531700"/>
            <a:ext cx="660649" cy="369332"/>
          </a:xfrm>
          <a:prstGeom prst="rect">
            <a:avLst/>
          </a:prstGeom>
          <a:noFill/>
        </p:spPr>
        <p:txBody>
          <a:bodyPr wrap="square" rtlCol="0">
            <a:spAutoFit/>
          </a:bodyPr>
          <a:lstStyle/>
          <a:p>
            <a:fld id="{2858B10E-405E-4827-AAE0-AE5E1D823054}" type="slidenum">
              <a:rPr lang="en-US" altLang="zh-CN" sz="1800" b="0" cap="none" spc="0" smtClean="0">
                <a:ln w="0"/>
                <a:solidFill>
                  <a:schemeClr val="accent1"/>
                </a:solidFill>
                <a:effectLst>
                  <a:outerShdw blurRad="38100" dist="25400" dir="5400000" algn="ctr" rotWithShape="0">
                    <a:srgbClr val="6E747A">
                      <a:alpha val="43000"/>
                    </a:srgbClr>
                  </a:outerShdw>
                </a:effectLst>
              </a:rPr>
              <a:t>‹#›</a:t>
            </a:fld>
            <a:endParaRPr lang="zh-CN" altLang="en-US" sz="1800" b="0" cap="none" spc="0" dirty="0">
              <a:ln w="0"/>
              <a:solidFill>
                <a:schemeClr val="accent1"/>
              </a:solidFill>
              <a:effectLst>
                <a:outerShdw blurRad="38100" dist="25400" dir="5400000" algn="ctr" rotWithShape="0">
                  <a:srgbClr val="6E747A">
                    <a:alpha val="43000"/>
                  </a:srgbClr>
                </a:outerShdw>
              </a:effectLst>
            </a:endParaRPr>
          </a:p>
        </p:txBody>
      </p:sp>
      <p:sp>
        <p:nvSpPr>
          <p:cNvPr id="16" name="文本框 15"/>
          <p:cNvSpPr txBox="1"/>
          <p:nvPr/>
        </p:nvSpPr>
        <p:spPr>
          <a:xfrm>
            <a:off x="9308106" y="6531700"/>
            <a:ext cx="2079812" cy="369332"/>
          </a:xfrm>
          <a:prstGeom prst="rect">
            <a:avLst/>
          </a:prstGeom>
          <a:noFill/>
        </p:spPr>
        <p:txBody>
          <a:bodyPr wrap="square" rtlCol="0">
            <a:spAutoFit/>
          </a:bodyPr>
          <a:lstStyle/>
          <a:p>
            <a:r>
              <a:rPr lang="en-US" altLang="zh-CN" sz="1800" b="0" cap="none" spc="0" dirty="0">
                <a:ln w="0"/>
                <a:solidFill>
                  <a:schemeClr val="accent1"/>
                </a:solidFill>
                <a:effectLst>
                  <a:outerShdw blurRad="38100" dist="25400" dir="5400000" algn="ctr" rotWithShape="0">
                    <a:srgbClr val="6E747A">
                      <a:alpha val="43000"/>
                    </a:srgbClr>
                  </a:outerShdw>
                </a:effectLst>
              </a:rPr>
              <a:t>2019/5/24</a:t>
            </a:r>
            <a:endParaRPr lang="zh-CN" altLang="en-US" sz="1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72578328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4554B8E-2D26-4707-9CFE-2A311E1A51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801" name="副标题 2"/>
          <p:cNvSpPr>
            <a:spLocks noGrp="1"/>
          </p:cNvSpPr>
          <p:nvPr userDrawn="1">
            <p:ph type="subTitle" idx="1" hasCustomPrompt="1"/>
          </p:nvPr>
        </p:nvSpPr>
        <p:spPr>
          <a:xfrm>
            <a:off x="5259687" y="2514691"/>
            <a:ext cx="5787426" cy="558799"/>
          </a:xfrm>
        </p:spPr>
        <p:txBody>
          <a:bodyPr anchor="ctr">
            <a:normAutofit/>
          </a:bodyPr>
          <a:lstStyle>
            <a:lvl1pPr marL="0" indent="0" algn="r">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subtitle style</a:t>
            </a:r>
          </a:p>
        </p:txBody>
      </p:sp>
      <p:sp>
        <p:nvSpPr>
          <p:cNvPr id="9802" name="标题 1"/>
          <p:cNvSpPr>
            <a:spLocks noGrp="1"/>
          </p:cNvSpPr>
          <p:nvPr userDrawn="1">
            <p:ph type="ctrTitle" hasCustomPrompt="1"/>
          </p:nvPr>
        </p:nvSpPr>
        <p:spPr>
          <a:xfrm>
            <a:off x="5259687" y="1301938"/>
            <a:ext cx="5787426" cy="1155604"/>
          </a:xfrm>
        </p:spPr>
        <p:txBody>
          <a:bodyPr anchor="ctr">
            <a:normAutofit/>
          </a:bodyPr>
          <a:lstStyle>
            <a:lvl1pPr algn="r">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8133330" y="3647231"/>
            <a:ext cx="2913783" cy="248371"/>
          </a:xfrm>
        </p:spPr>
        <p:txBody>
          <a:bodyPr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8133330" y="3955783"/>
            <a:ext cx="2913783" cy="248371"/>
          </a:xfrm>
        </p:spPr>
        <p:txBody>
          <a:bodyPr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3264497"/>
      </p:ext>
    </p:extLst>
  </p:cSld>
  <p:clrMapOvr>
    <a:overrideClrMapping bg1="lt1" tx1="dk1" bg2="lt2" tx2="dk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0923AAE-3CE4-44E4-B83E-2AB904D471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标题 1"/>
          <p:cNvSpPr>
            <a:spLocks noGrp="1"/>
          </p:cNvSpPr>
          <p:nvPr>
            <p:ph type="title" hasCustomPrompt="1"/>
          </p:nvPr>
        </p:nvSpPr>
        <p:spPr>
          <a:xfrm>
            <a:off x="5570186" y="2494642"/>
            <a:ext cx="4535055" cy="656792"/>
          </a:xfrm>
        </p:spPr>
        <p:txBody>
          <a:bodyPr anchor="ctr">
            <a:normAutofit/>
          </a:bodyPr>
          <a:lstStyle>
            <a:lvl1pPr algn="l">
              <a:defRPr sz="2400" b="1">
                <a:solidFill>
                  <a:srgbClr val="36A9AC"/>
                </a:solidFill>
              </a:defRPr>
            </a:lvl1pPr>
          </a:lstStyle>
          <a:p>
            <a:r>
              <a:rPr lang="en-US" altLang="zh-CN" dirty="0"/>
              <a:t>Click to edit Master title style</a:t>
            </a:r>
            <a:endParaRPr lang="zh-CN" altLang="en-US" dirty="0"/>
          </a:p>
        </p:txBody>
      </p:sp>
      <p:sp>
        <p:nvSpPr>
          <p:cNvPr id="21" name="文本占位符 2"/>
          <p:cNvSpPr>
            <a:spLocks noGrp="1"/>
          </p:cNvSpPr>
          <p:nvPr>
            <p:ph type="body" idx="1" hasCustomPrompt="1"/>
          </p:nvPr>
        </p:nvSpPr>
        <p:spPr>
          <a:xfrm>
            <a:off x="5564413" y="3430587"/>
            <a:ext cx="4546600"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Tree>
    <p:extLst>
      <p:ext uri="{BB962C8B-B14F-4D97-AF65-F5344CB8AC3E}">
        <p14:creationId xmlns:p14="http://schemas.microsoft.com/office/powerpoint/2010/main" val="2671367945"/>
      </p:ext>
    </p:extLst>
  </p:cSld>
  <p:clrMapOvr>
    <a:overrideClrMapping bg1="lt1" tx1="dk1" bg2="lt2" tx2="dk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96DECD67-EF7B-4225-9DCD-E9A1FB000059}"/>
              </a:ext>
            </a:extLst>
          </p:cNvPr>
          <p:cNvSpPr>
            <a:spLocks noGrp="1"/>
          </p:cNvSpPr>
          <p:nvPr>
            <p:ph type="dt" sz="half" idx="10"/>
          </p:nvPr>
        </p:nvSpPr>
        <p:spPr/>
        <p:txBody>
          <a:bodyPr/>
          <a:lstStyle/>
          <a:p>
            <a:fld id="{6489D9C7-5DC6-4263-87FF-7C99F6FB63C3}" type="datetime1">
              <a:rPr lang="zh-CN" altLang="en-US" smtClean="0"/>
              <a:pPr/>
              <a:t>2021/10/24</a:t>
            </a:fld>
            <a:endParaRPr lang="zh-CN" altLang="en-US"/>
          </a:p>
        </p:txBody>
      </p:sp>
      <p:sp>
        <p:nvSpPr>
          <p:cNvPr id="5" name="页脚占位符 4">
            <a:extLst>
              <a:ext uri="{FF2B5EF4-FFF2-40B4-BE49-F238E27FC236}">
                <a16:creationId xmlns:a16="http://schemas.microsoft.com/office/drawing/2014/main" id="{41BE31C9-EEB9-478B-9042-EAA8EC2684D5}"/>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C5CE021F-56B6-40B0-88C1-2D7CFC553E2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31806449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81051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pPr/>
              <a:t>2021/10/24</a:t>
            </a:fld>
            <a:endParaRPr lang="zh-CN" altLang="en-US"/>
          </a:p>
        </p:txBody>
      </p:sp>
      <p:sp>
        <p:nvSpPr>
          <p:cNvPr id="4" name="页脚占位符 3"/>
          <p:cNvSpPr>
            <a:spLocks noGrp="1"/>
          </p:cNvSpPr>
          <p:nvPr>
            <p:ph type="ftr" sz="quarter" idx="11"/>
          </p:nvPr>
        </p:nvSpPr>
        <p:spPr/>
        <p:txBody>
          <a:bodyPr/>
          <a:lstStyle/>
          <a:p>
            <a:r>
              <a:rPr lang="en-US" altLang="zh-CN"/>
              <a:t>www.islide.cc </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275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5" Type="http://schemas.openxmlformats.org/officeDocument/2006/relationships/slideLayout" Target="../slideLayouts/slideLayout99.xml"/><Relationship Id="rId4" Type="http://schemas.openxmlformats.org/officeDocument/2006/relationships/slideLayout" Target="../slideLayouts/slideLayout98.xml"/><Relationship Id="rId9"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6.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7.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76.xml"/><Relationship Id="rId7" Type="http://schemas.openxmlformats.org/officeDocument/2006/relationships/slideLayout" Target="../slideLayouts/slideLayout80.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5" Type="http://schemas.openxmlformats.org/officeDocument/2006/relationships/slideLayout" Target="../slideLayouts/slideLayout78.xml"/><Relationship Id="rId4" Type="http://schemas.openxmlformats.org/officeDocument/2006/relationships/slideLayout" Target="../slideLayouts/slideLayout7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theme" Target="../theme/theme9.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4"/>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0C63F05-C951-416F-8E43-D16B3C033D88}" type="datetimeFigureOut">
              <a:rPr lang="zh-CN" altLang="en-US" smtClean="0"/>
              <a:t>2021/10/24</a:t>
            </a:fld>
            <a:endParaRPr lang="zh-CN" altLang="en-US"/>
          </a:p>
        </p:txBody>
      </p:sp>
      <p:sp>
        <p:nvSpPr>
          <p:cNvPr id="5" name="页脚占位符 4"/>
          <p:cNvSpPr>
            <a:spLocks noGrp="1"/>
          </p:cNvSpPr>
          <p:nvPr>
            <p:ph type="ftr" sz="quarter" idx="3"/>
          </p:nvPr>
        </p:nvSpPr>
        <p:spPr>
          <a:xfrm>
            <a:off x="4165600" y="6356354"/>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4"/>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3B682E-5060-42BE-A3E8-8082A93BE226}" type="slidenum">
              <a:rPr lang="zh-CN" altLang="en-US" smtClean="0"/>
              <a:t>‹#›</a:t>
            </a:fld>
            <a:endParaRPr lang="zh-CN" altLang="en-US"/>
          </a:p>
        </p:txBody>
      </p:sp>
    </p:spTree>
    <p:extLst>
      <p:ext uri="{BB962C8B-B14F-4D97-AF65-F5344CB8AC3E}">
        <p14:creationId xmlns:p14="http://schemas.microsoft.com/office/powerpoint/2010/main" val="4522088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2021/10/24</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 </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5927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defRPr>
            </a:lvl1pPr>
          </a:lstStyle>
          <a:p>
            <a:fld id="{95037E8F-C4AA-4E4E-B09A-0943E4010CFF}" type="datetimeFigureOut">
              <a:rPr lang="zh-CN" altLang="en-US" smtClean="0"/>
              <a:pPr/>
              <a:t>2021/10/24</a:t>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28FFCEE5-0F3B-4DCF-83B1-50EDD7EDB826}" type="slidenum">
              <a:rPr lang="zh-CN" altLang="en-US" smtClean="0"/>
              <a:pPr/>
              <a:t>‹#›</a:t>
            </a:fld>
            <a:endParaRPr lang="zh-CN" altLang="en-US"/>
          </a:p>
        </p:txBody>
      </p:sp>
    </p:spTree>
    <p:extLst>
      <p:ext uri="{BB962C8B-B14F-4D97-AF65-F5344CB8AC3E}">
        <p14:creationId xmlns:p14="http://schemas.microsoft.com/office/powerpoint/2010/main" val="455706126"/>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38" tIns="45719" rIns="91438" bIns="45719"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38" tIns="45719" rIns="91438" bIns="45719"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38" tIns="45719" rIns="91438" bIns="45719" rtlCol="0" anchor="ctr"/>
          <a:lstStyle>
            <a:lvl1pPr algn="l">
              <a:defRPr sz="1600">
                <a:solidFill>
                  <a:schemeClr val="tx1">
                    <a:tint val="75000"/>
                  </a:schemeClr>
                </a:solidFill>
              </a:defRPr>
            </a:lvl1pPr>
          </a:lstStyle>
          <a:p>
            <a:fld id="{8DE33542-52ED-4F03-9EB4-53C89D493B24}" type="datetimeFigureOut">
              <a:rPr lang="zh-CN" altLang="en-US" smtClean="0"/>
              <a:t>2021/10/24</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8" tIns="45719" rIns="91438" bIns="45719"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8" tIns="45719" rIns="91438" bIns="45719" rtlCol="0" anchor="ctr"/>
          <a:lstStyle>
            <a:lvl1pPr algn="r">
              <a:defRPr sz="1600">
                <a:solidFill>
                  <a:schemeClr val="tx1">
                    <a:tint val="75000"/>
                  </a:schemeClr>
                </a:solidFill>
              </a:defRPr>
            </a:lvl1pPr>
          </a:lstStyle>
          <a:p>
            <a:fld id="{CF26D15E-5C1A-4C25-BE01-F73D3751A5C3}" type="slidenum">
              <a:rPr lang="zh-CN" altLang="en-US" smtClean="0"/>
              <a:t>‹#›</a:t>
            </a:fld>
            <a:endParaRPr lang="zh-CN" altLang="en-US"/>
          </a:p>
        </p:txBody>
      </p:sp>
    </p:spTree>
    <p:extLst>
      <p:ext uri="{BB962C8B-B14F-4D97-AF65-F5344CB8AC3E}">
        <p14:creationId xmlns:p14="http://schemas.microsoft.com/office/powerpoint/2010/main" val="400331005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txStyles>
    <p:titleStyle>
      <a:lvl1pPr algn="l" defTabSz="1218323"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8323"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8323"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8323"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8323" rtl="0" eaLnBrk="1" latinLnBrk="0" hangingPunct="1">
        <a:defRPr sz="2400" kern="1200">
          <a:solidFill>
            <a:schemeClr val="tx1"/>
          </a:solidFill>
          <a:latin typeface="+mn-lt"/>
          <a:ea typeface="+mn-ea"/>
          <a:cs typeface="+mn-cs"/>
        </a:defRPr>
      </a:lvl1pPr>
      <a:lvl2pPr marL="609585" algn="l" defTabSz="1218323" rtl="0" eaLnBrk="1" latinLnBrk="0" hangingPunct="1">
        <a:defRPr sz="2400" kern="1200">
          <a:solidFill>
            <a:schemeClr val="tx1"/>
          </a:solidFill>
          <a:latin typeface="+mn-lt"/>
          <a:ea typeface="+mn-ea"/>
          <a:cs typeface="+mn-cs"/>
        </a:defRPr>
      </a:lvl2pPr>
      <a:lvl3pPr marL="1219170" algn="l" defTabSz="1218323" rtl="0" eaLnBrk="1" latinLnBrk="0" hangingPunct="1">
        <a:defRPr sz="2400" kern="1200">
          <a:solidFill>
            <a:schemeClr val="tx1"/>
          </a:solidFill>
          <a:latin typeface="+mn-lt"/>
          <a:ea typeface="+mn-ea"/>
          <a:cs typeface="+mn-cs"/>
        </a:defRPr>
      </a:lvl3pPr>
      <a:lvl4pPr marL="1828754" algn="l" defTabSz="1218323" rtl="0" eaLnBrk="1" latinLnBrk="0" hangingPunct="1">
        <a:defRPr sz="2400" kern="1200">
          <a:solidFill>
            <a:schemeClr val="tx1"/>
          </a:solidFill>
          <a:latin typeface="+mn-lt"/>
          <a:ea typeface="+mn-ea"/>
          <a:cs typeface="+mn-cs"/>
        </a:defRPr>
      </a:lvl4pPr>
      <a:lvl5pPr marL="2438339" algn="l" defTabSz="1218323" rtl="0" eaLnBrk="1" latinLnBrk="0" hangingPunct="1">
        <a:defRPr sz="2400" kern="1200">
          <a:solidFill>
            <a:schemeClr val="tx1"/>
          </a:solidFill>
          <a:latin typeface="+mn-lt"/>
          <a:ea typeface="+mn-ea"/>
          <a:cs typeface="+mn-cs"/>
        </a:defRPr>
      </a:lvl5pPr>
      <a:lvl6pPr marL="3047924" algn="l" defTabSz="1218323" rtl="0" eaLnBrk="1" latinLnBrk="0" hangingPunct="1">
        <a:defRPr sz="2400" kern="1200">
          <a:solidFill>
            <a:schemeClr val="tx1"/>
          </a:solidFill>
          <a:latin typeface="+mn-lt"/>
          <a:ea typeface="+mn-ea"/>
          <a:cs typeface="+mn-cs"/>
        </a:defRPr>
      </a:lvl6pPr>
      <a:lvl7pPr marL="3657509" algn="l" defTabSz="1218323" rtl="0" eaLnBrk="1" latinLnBrk="0" hangingPunct="1">
        <a:defRPr sz="2400" kern="1200">
          <a:solidFill>
            <a:schemeClr val="tx1"/>
          </a:solidFill>
          <a:latin typeface="+mn-lt"/>
          <a:ea typeface="+mn-ea"/>
          <a:cs typeface="+mn-cs"/>
        </a:defRPr>
      </a:lvl7pPr>
      <a:lvl8pPr marL="4267093" algn="l" defTabSz="1218323" rtl="0" eaLnBrk="1" latinLnBrk="0" hangingPunct="1">
        <a:defRPr sz="2400" kern="1200">
          <a:solidFill>
            <a:schemeClr val="tx1"/>
          </a:solidFill>
          <a:latin typeface="+mn-lt"/>
          <a:ea typeface="+mn-ea"/>
          <a:cs typeface="+mn-cs"/>
        </a:defRPr>
      </a:lvl8pPr>
      <a:lvl9pPr marL="4876678" algn="l" defTabSz="1218323"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38" tIns="45719" rIns="91438" bIns="45719"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38" tIns="45719" rIns="91438" bIns="45719"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38" tIns="45719" rIns="91438" bIns="45719" rtlCol="0" anchor="ctr"/>
          <a:lstStyle>
            <a:lvl1pPr algn="l">
              <a:defRPr sz="1600">
                <a:solidFill>
                  <a:schemeClr val="tx1">
                    <a:tint val="75000"/>
                  </a:schemeClr>
                </a:solidFill>
              </a:defRPr>
            </a:lvl1pPr>
          </a:lstStyle>
          <a:p>
            <a:fld id="{95037E8F-C4AA-4E4E-B09A-0943E4010CFF}" type="datetimeFigureOut">
              <a:rPr lang="zh-CN" altLang="en-US" smtClean="0"/>
              <a:t>2021/10/24</a:t>
            </a:fld>
            <a:endParaRPr lang="zh-CN" alt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38" tIns="45719" rIns="91438" bIns="45719"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38" tIns="45719" rIns="91438" bIns="45719" rtlCol="0" anchor="ctr"/>
          <a:lstStyle>
            <a:lvl1pPr algn="r">
              <a:defRPr sz="1600">
                <a:solidFill>
                  <a:schemeClr val="tx1">
                    <a:tint val="75000"/>
                  </a:schemeClr>
                </a:solidFill>
              </a:defRPr>
            </a:lvl1p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536778101"/>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Lst>
  <p:txStyles>
    <p:titleStyle>
      <a:lvl1pPr algn="l" defTabSz="1218323"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8323"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8323"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8323"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8323" rtl="0" eaLnBrk="1" latinLnBrk="0" hangingPunct="1">
        <a:defRPr sz="2400" kern="1200">
          <a:solidFill>
            <a:schemeClr val="tx1"/>
          </a:solidFill>
          <a:latin typeface="+mn-lt"/>
          <a:ea typeface="+mn-ea"/>
          <a:cs typeface="+mn-cs"/>
        </a:defRPr>
      </a:lvl1pPr>
      <a:lvl2pPr marL="609585" algn="l" defTabSz="1218323" rtl="0" eaLnBrk="1" latinLnBrk="0" hangingPunct="1">
        <a:defRPr sz="2400" kern="1200">
          <a:solidFill>
            <a:schemeClr val="tx1"/>
          </a:solidFill>
          <a:latin typeface="+mn-lt"/>
          <a:ea typeface="+mn-ea"/>
          <a:cs typeface="+mn-cs"/>
        </a:defRPr>
      </a:lvl2pPr>
      <a:lvl3pPr marL="1219170" algn="l" defTabSz="1218323" rtl="0" eaLnBrk="1" latinLnBrk="0" hangingPunct="1">
        <a:defRPr sz="2400" kern="1200">
          <a:solidFill>
            <a:schemeClr val="tx1"/>
          </a:solidFill>
          <a:latin typeface="+mn-lt"/>
          <a:ea typeface="+mn-ea"/>
          <a:cs typeface="+mn-cs"/>
        </a:defRPr>
      </a:lvl3pPr>
      <a:lvl4pPr marL="1828754" algn="l" defTabSz="1218323" rtl="0" eaLnBrk="1" latinLnBrk="0" hangingPunct="1">
        <a:defRPr sz="2400" kern="1200">
          <a:solidFill>
            <a:schemeClr val="tx1"/>
          </a:solidFill>
          <a:latin typeface="+mn-lt"/>
          <a:ea typeface="+mn-ea"/>
          <a:cs typeface="+mn-cs"/>
        </a:defRPr>
      </a:lvl4pPr>
      <a:lvl5pPr marL="2438339" algn="l" defTabSz="1218323" rtl="0" eaLnBrk="1" latinLnBrk="0" hangingPunct="1">
        <a:defRPr sz="2400" kern="1200">
          <a:solidFill>
            <a:schemeClr val="tx1"/>
          </a:solidFill>
          <a:latin typeface="+mn-lt"/>
          <a:ea typeface="+mn-ea"/>
          <a:cs typeface="+mn-cs"/>
        </a:defRPr>
      </a:lvl5pPr>
      <a:lvl6pPr marL="3047924" algn="l" defTabSz="1218323" rtl="0" eaLnBrk="1" latinLnBrk="0" hangingPunct="1">
        <a:defRPr sz="2400" kern="1200">
          <a:solidFill>
            <a:schemeClr val="tx1"/>
          </a:solidFill>
          <a:latin typeface="+mn-lt"/>
          <a:ea typeface="+mn-ea"/>
          <a:cs typeface="+mn-cs"/>
        </a:defRPr>
      </a:lvl6pPr>
      <a:lvl7pPr marL="3657509" algn="l" defTabSz="1218323" rtl="0" eaLnBrk="1" latinLnBrk="0" hangingPunct="1">
        <a:defRPr sz="2400" kern="1200">
          <a:solidFill>
            <a:schemeClr val="tx1"/>
          </a:solidFill>
          <a:latin typeface="+mn-lt"/>
          <a:ea typeface="+mn-ea"/>
          <a:cs typeface="+mn-cs"/>
        </a:defRPr>
      </a:lvl7pPr>
      <a:lvl8pPr marL="4267093" algn="l" defTabSz="1218323" rtl="0" eaLnBrk="1" latinLnBrk="0" hangingPunct="1">
        <a:defRPr sz="2400" kern="1200">
          <a:solidFill>
            <a:schemeClr val="tx1"/>
          </a:solidFill>
          <a:latin typeface="+mn-lt"/>
          <a:ea typeface="+mn-ea"/>
          <a:cs typeface="+mn-cs"/>
        </a:defRPr>
      </a:lvl8pPr>
      <a:lvl9pPr marL="4876678" algn="l" defTabSz="1218323"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38" tIns="45719" rIns="91438" bIns="45719"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38" tIns="45719" rIns="91438" bIns="45719"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38" tIns="45719" rIns="91438" bIns="45719" rtlCol="0" anchor="ctr"/>
          <a:lstStyle>
            <a:lvl1pPr algn="l">
              <a:defRPr sz="1600">
                <a:solidFill>
                  <a:schemeClr val="tx1">
                    <a:tint val="75000"/>
                  </a:schemeClr>
                </a:solidFill>
              </a:defRPr>
            </a:lvl1pPr>
          </a:lstStyle>
          <a:p>
            <a:pPr defTabSz="1218323"/>
            <a:fld id="{8DE33542-52ED-4F03-9EB4-53C89D493B24}" type="datetimeFigureOut">
              <a:rPr lang="zh-CN" altLang="en-US" smtClean="0">
                <a:solidFill>
                  <a:prstClr val="white">
                    <a:tint val="75000"/>
                  </a:prstClr>
                </a:solidFill>
              </a:rPr>
              <a:pPr defTabSz="1218323"/>
              <a:t>2021/10/24</a:t>
            </a:fld>
            <a:endParaRPr lang="zh-CN" altLang="en-US">
              <a:solidFill>
                <a:prstClr val="white">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8" tIns="45719" rIns="91438" bIns="45719" rtlCol="0" anchor="ctr"/>
          <a:lstStyle>
            <a:lvl1pPr algn="ctr">
              <a:defRPr sz="1600">
                <a:solidFill>
                  <a:schemeClr val="tx1">
                    <a:tint val="75000"/>
                  </a:schemeClr>
                </a:solidFill>
              </a:defRPr>
            </a:lvl1pPr>
          </a:lstStyle>
          <a:p>
            <a:pPr defTabSz="1218323"/>
            <a:endParaRPr lang="zh-CN" altLang="en-US">
              <a:solidFill>
                <a:prstClr val="white">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8" tIns="45719" rIns="91438" bIns="45719" rtlCol="0" anchor="ctr"/>
          <a:lstStyle>
            <a:lvl1pPr algn="r">
              <a:defRPr sz="1600">
                <a:solidFill>
                  <a:schemeClr val="tx1">
                    <a:tint val="75000"/>
                  </a:schemeClr>
                </a:solidFill>
              </a:defRPr>
            </a:lvl1pPr>
          </a:lstStyle>
          <a:p>
            <a:pPr defTabSz="1218323"/>
            <a:fld id="{CF26D15E-5C1A-4C25-BE01-F73D3751A5C3}" type="slidenum">
              <a:rPr lang="zh-CN" altLang="en-US" smtClean="0">
                <a:solidFill>
                  <a:prstClr val="white">
                    <a:tint val="75000"/>
                  </a:prstClr>
                </a:solidFill>
              </a:rPr>
              <a:pPr defTabSz="1218323"/>
              <a:t>‹#›</a:t>
            </a:fld>
            <a:endParaRPr lang="zh-CN" altLang="en-US">
              <a:solidFill>
                <a:prstClr val="white">
                  <a:tint val="75000"/>
                </a:prstClr>
              </a:solidFill>
            </a:endParaRPr>
          </a:p>
        </p:txBody>
      </p:sp>
    </p:spTree>
    <p:extLst>
      <p:ext uri="{BB962C8B-B14F-4D97-AF65-F5344CB8AC3E}">
        <p14:creationId xmlns:p14="http://schemas.microsoft.com/office/powerpoint/2010/main" val="1341690943"/>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Lst>
  <p:txStyles>
    <p:titleStyle>
      <a:lvl1pPr algn="l" defTabSz="1218323"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8323"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8323"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8323"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8323" rtl="0" eaLnBrk="1" latinLnBrk="0" hangingPunct="1">
        <a:defRPr sz="2400" kern="1200">
          <a:solidFill>
            <a:schemeClr val="tx1"/>
          </a:solidFill>
          <a:latin typeface="+mn-lt"/>
          <a:ea typeface="+mn-ea"/>
          <a:cs typeface="+mn-cs"/>
        </a:defRPr>
      </a:lvl1pPr>
      <a:lvl2pPr marL="609585" algn="l" defTabSz="1218323" rtl="0" eaLnBrk="1" latinLnBrk="0" hangingPunct="1">
        <a:defRPr sz="2400" kern="1200">
          <a:solidFill>
            <a:schemeClr val="tx1"/>
          </a:solidFill>
          <a:latin typeface="+mn-lt"/>
          <a:ea typeface="+mn-ea"/>
          <a:cs typeface="+mn-cs"/>
        </a:defRPr>
      </a:lvl2pPr>
      <a:lvl3pPr marL="1219170" algn="l" defTabSz="1218323" rtl="0" eaLnBrk="1" latinLnBrk="0" hangingPunct="1">
        <a:defRPr sz="2400" kern="1200">
          <a:solidFill>
            <a:schemeClr val="tx1"/>
          </a:solidFill>
          <a:latin typeface="+mn-lt"/>
          <a:ea typeface="+mn-ea"/>
          <a:cs typeface="+mn-cs"/>
        </a:defRPr>
      </a:lvl3pPr>
      <a:lvl4pPr marL="1828754" algn="l" defTabSz="1218323" rtl="0" eaLnBrk="1" latinLnBrk="0" hangingPunct="1">
        <a:defRPr sz="2400" kern="1200">
          <a:solidFill>
            <a:schemeClr val="tx1"/>
          </a:solidFill>
          <a:latin typeface="+mn-lt"/>
          <a:ea typeface="+mn-ea"/>
          <a:cs typeface="+mn-cs"/>
        </a:defRPr>
      </a:lvl4pPr>
      <a:lvl5pPr marL="2438339" algn="l" defTabSz="1218323" rtl="0" eaLnBrk="1" latinLnBrk="0" hangingPunct="1">
        <a:defRPr sz="2400" kern="1200">
          <a:solidFill>
            <a:schemeClr val="tx1"/>
          </a:solidFill>
          <a:latin typeface="+mn-lt"/>
          <a:ea typeface="+mn-ea"/>
          <a:cs typeface="+mn-cs"/>
        </a:defRPr>
      </a:lvl5pPr>
      <a:lvl6pPr marL="3047924" algn="l" defTabSz="1218323" rtl="0" eaLnBrk="1" latinLnBrk="0" hangingPunct="1">
        <a:defRPr sz="2400" kern="1200">
          <a:solidFill>
            <a:schemeClr val="tx1"/>
          </a:solidFill>
          <a:latin typeface="+mn-lt"/>
          <a:ea typeface="+mn-ea"/>
          <a:cs typeface="+mn-cs"/>
        </a:defRPr>
      </a:lvl6pPr>
      <a:lvl7pPr marL="3657509" algn="l" defTabSz="1218323" rtl="0" eaLnBrk="1" latinLnBrk="0" hangingPunct="1">
        <a:defRPr sz="2400" kern="1200">
          <a:solidFill>
            <a:schemeClr val="tx1"/>
          </a:solidFill>
          <a:latin typeface="+mn-lt"/>
          <a:ea typeface="+mn-ea"/>
          <a:cs typeface="+mn-cs"/>
        </a:defRPr>
      </a:lvl7pPr>
      <a:lvl8pPr marL="4267093" algn="l" defTabSz="1218323" rtl="0" eaLnBrk="1" latinLnBrk="0" hangingPunct="1">
        <a:defRPr sz="2400" kern="1200">
          <a:solidFill>
            <a:schemeClr val="tx1"/>
          </a:solidFill>
          <a:latin typeface="+mn-lt"/>
          <a:ea typeface="+mn-ea"/>
          <a:cs typeface="+mn-cs"/>
        </a:defRPr>
      </a:lvl8pPr>
      <a:lvl9pPr marL="4876678" algn="l" defTabSz="1218323"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defRPr>
            </a:lvl1pPr>
          </a:lstStyle>
          <a:p>
            <a:fld id="{816D584B-9DE3-4CDF-852C-C97017BA7B44}" type="datetimeFigureOut">
              <a:rPr lang="zh-CN" altLang="en-US" smtClean="0"/>
              <a:t>2021/10/24</a:t>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43D7B022-4DEC-40C9-918A-53B5EAAE9A51}" type="slidenum">
              <a:rPr lang="zh-CN" altLang="en-US" smtClean="0"/>
              <a:t>‹#›</a:t>
            </a:fld>
            <a:endParaRPr lang="zh-CN" altLang="en-US"/>
          </a:p>
        </p:txBody>
      </p:sp>
    </p:spTree>
    <p:extLst>
      <p:ext uri="{BB962C8B-B14F-4D97-AF65-F5344CB8AC3E}">
        <p14:creationId xmlns:p14="http://schemas.microsoft.com/office/powerpoint/2010/main" val="72683090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defRPr>
            </a:lvl1pPr>
          </a:lstStyle>
          <a:p>
            <a:pPr fontAlgn="base">
              <a:spcBef>
                <a:spcPct val="0"/>
              </a:spcBef>
              <a:spcAft>
                <a:spcPct val="0"/>
              </a:spcAft>
              <a:defRPr/>
            </a:pPr>
            <a:fld id="{FF3DADD2-5582-421F-8358-32BA1ED07B6F}" type="datetimeFigureOut">
              <a:rPr lang="zh-CN" altLang="en-US" smtClean="0">
                <a:solidFill>
                  <a:prstClr val="white">
                    <a:tint val="75000"/>
                  </a:prstClr>
                </a:solidFill>
                <a:latin typeface="Arial" charset="0"/>
              </a:rPr>
              <a:pPr fontAlgn="base">
                <a:spcBef>
                  <a:spcPct val="0"/>
                </a:spcBef>
                <a:spcAft>
                  <a:spcPct val="0"/>
                </a:spcAft>
                <a:defRPr/>
              </a:pPr>
              <a:t>2021/10/24</a:t>
            </a:fld>
            <a:endParaRPr lang="zh-CN" altLang="en-US">
              <a:solidFill>
                <a:prstClr val="white">
                  <a:tint val="75000"/>
                </a:prstClr>
              </a:solidFill>
              <a:latin typeface="Arial" charset="0"/>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defRPr>
            </a:lvl1pPr>
          </a:lstStyle>
          <a:p>
            <a:pPr fontAlgn="base">
              <a:spcBef>
                <a:spcPct val="0"/>
              </a:spcBef>
              <a:spcAft>
                <a:spcPct val="0"/>
              </a:spcAft>
              <a:defRPr/>
            </a:pPr>
            <a:endParaRPr lang="zh-CN" altLang="en-US">
              <a:solidFill>
                <a:prstClr val="white">
                  <a:tint val="75000"/>
                </a:prstClr>
              </a:solidFill>
              <a:latin typeface="Arial" charset="0"/>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pPr fontAlgn="base">
              <a:spcBef>
                <a:spcPct val="0"/>
              </a:spcBef>
              <a:spcAft>
                <a:spcPct val="0"/>
              </a:spcAft>
              <a:defRPr/>
            </a:pPr>
            <a:fld id="{5A4CB0A0-4AEE-4A7E-996F-AA6AB5ED790B}" type="slidenum">
              <a:rPr lang="zh-CN" altLang="en-US" smtClean="0">
                <a:solidFill>
                  <a:prstClr val="white">
                    <a:tint val="75000"/>
                  </a:prstClr>
                </a:solidFill>
                <a:latin typeface="Arial" charset="0"/>
              </a:rPr>
              <a:pPr fontAlgn="base">
                <a:spcBef>
                  <a:spcPct val="0"/>
                </a:spcBef>
                <a:spcAft>
                  <a:spcPct val="0"/>
                </a:spcAft>
                <a:defRPr/>
              </a:pPr>
              <a:t>‹#›</a:t>
            </a:fld>
            <a:endParaRPr lang="zh-CN" altLang="en-US">
              <a:solidFill>
                <a:prstClr val="white">
                  <a:tint val="75000"/>
                </a:prstClr>
              </a:solidFill>
              <a:latin typeface="Arial" charset="0"/>
            </a:endParaRPr>
          </a:p>
        </p:txBody>
      </p:sp>
    </p:spTree>
    <p:extLst>
      <p:ext uri="{BB962C8B-B14F-4D97-AF65-F5344CB8AC3E}">
        <p14:creationId xmlns:p14="http://schemas.microsoft.com/office/powerpoint/2010/main" val="4180432446"/>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38" tIns="45719" rIns="91438" bIns="45719"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38" tIns="45719" rIns="91438" bIns="45719"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38" tIns="45719" rIns="91438" bIns="45719" rtlCol="0" anchor="ctr"/>
          <a:lstStyle>
            <a:lvl1pPr algn="l">
              <a:defRPr sz="1600">
                <a:solidFill>
                  <a:schemeClr val="tx1">
                    <a:tint val="75000"/>
                  </a:schemeClr>
                </a:solidFill>
              </a:defRPr>
            </a:lvl1pPr>
          </a:lstStyle>
          <a:p>
            <a:fld id="{95037E8F-C4AA-4E4E-B09A-0943E4010CFF}" type="datetimeFigureOut">
              <a:rPr lang="zh-CN" altLang="en-US" smtClean="0"/>
              <a:t>2021/10/24</a:t>
            </a:fld>
            <a:endParaRPr lang="zh-CN" alt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38" tIns="45719" rIns="91438" bIns="45719"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38" tIns="45719" rIns="91438" bIns="45719" rtlCol="0" anchor="ctr"/>
          <a:lstStyle>
            <a:lvl1pPr algn="r">
              <a:defRPr sz="1600">
                <a:solidFill>
                  <a:schemeClr val="tx1">
                    <a:tint val="75000"/>
                  </a:schemeClr>
                </a:solidFill>
              </a:defRPr>
            </a:lvl1pPr>
          </a:lstStyle>
          <a:p>
            <a:fld id="{28FFCEE5-0F3B-4DCF-83B1-50EDD7EDB826}" type="slidenum">
              <a:rPr lang="zh-CN" altLang="en-US" smtClean="0"/>
              <a:t>‹#›</a:t>
            </a:fld>
            <a:endParaRPr lang="zh-CN" altLang="en-US"/>
          </a:p>
        </p:txBody>
      </p:sp>
    </p:spTree>
    <p:extLst>
      <p:ext uri="{BB962C8B-B14F-4D97-AF65-F5344CB8AC3E}">
        <p14:creationId xmlns:p14="http://schemas.microsoft.com/office/powerpoint/2010/main" val="319791787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Lst>
  <p:txStyles>
    <p:titleStyle>
      <a:lvl1pPr algn="l" defTabSz="1218323"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04792" indent="-304792" algn="l" defTabSz="1218323" rtl="0" eaLnBrk="1" latinLnBrk="0" hangingPunct="1">
        <a:lnSpc>
          <a:spcPct val="90000"/>
        </a:lnSpc>
        <a:spcBef>
          <a:spcPts val="1333"/>
        </a:spcBef>
        <a:buFont typeface="Arial" panose="020B0604020202020204" pitchFamily="34" charset="0"/>
        <a:buChar char="•"/>
        <a:defRPr sz="2800" kern="1200">
          <a:solidFill>
            <a:schemeClr val="tx1"/>
          </a:solidFill>
          <a:latin typeface="黑体" panose="02010609060101010101" pitchFamily="49" charset="-122"/>
          <a:ea typeface="黑体" panose="02010609060101010101" pitchFamily="49" charset="-122"/>
          <a:cs typeface="+mn-cs"/>
        </a:defRPr>
      </a:lvl1pPr>
      <a:lvl2pPr marL="914377"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2pPr>
      <a:lvl3pPr marL="1523962" indent="-304792" algn="l" defTabSz="1218323" rtl="0" eaLnBrk="1" latinLnBrk="0" hangingPunct="1">
        <a:lnSpc>
          <a:spcPct val="90000"/>
        </a:lnSpc>
        <a:spcBef>
          <a:spcPts val="667"/>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3pPr>
      <a:lvl4pPr marL="2133547" indent="-304792" algn="l" defTabSz="1218323" rtl="0" eaLnBrk="1" latinLnBrk="0" hangingPunct="1">
        <a:lnSpc>
          <a:spcPct val="90000"/>
        </a:lnSpc>
        <a:spcBef>
          <a:spcPts val="667"/>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4pPr>
      <a:lvl5pPr marL="2743131" indent="-304792" algn="l" defTabSz="1218323" rtl="0" eaLnBrk="1" latinLnBrk="0" hangingPunct="1">
        <a:lnSpc>
          <a:spcPct val="90000"/>
        </a:lnSpc>
        <a:spcBef>
          <a:spcPts val="667"/>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5pPr>
      <a:lvl6pPr marL="335271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8323"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8323" rtl="0" eaLnBrk="1" latinLnBrk="0" hangingPunct="1">
        <a:defRPr sz="2400" kern="1200">
          <a:solidFill>
            <a:schemeClr val="tx1"/>
          </a:solidFill>
          <a:latin typeface="+mn-lt"/>
          <a:ea typeface="+mn-ea"/>
          <a:cs typeface="+mn-cs"/>
        </a:defRPr>
      </a:lvl1pPr>
      <a:lvl2pPr marL="609585" algn="l" defTabSz="1218323" rtl="0" eaLnBrk="1" latinLnBrk="0" hangingPunct="1">
        <a:defRPr sz="2400" kern="1200">
          <a:solidFill>
            <a:schemeClr val="tx1"/>
          </a:solidFill>
          <a:latin typeface="+mn-lt"/>
          <a:ea typeface="+mn-ea"/>
          <a:cs typeface="+mn-cs"/>
        </a:defRPr>
      </a:lvl2pPr>
      <a:lvl3pPr marL="1219170" algn="l" defTabSz="1218323" rtl="0" eaLnBrk="1" latinLnBrk="0" hangingPunct="1">
        <a:defRPr sz="2400" kern="1200">
          <a:solidFill>
            <a:schemeClr val="tx1"/>
          </a:solidFill>
          <a:latin typeface="+mn-lt"/>
          <a:ea typeface="+mn-ea"/>
          <a:cs typeface="+mn-cs"/>
        </a:defRPr>
      </a:lvl3pPr>
      <a:lvl4pPr marL="1828754" algn="l" defTabSz="1218323" rtl="0" eaLnBrk="1" latinLnBrk="0" hangingPunct="1">
        <a:defRPr sz="2400" kern="1200">
          <a:solidFill>
            <a:schemeClr val="tx1"/>
          </a:solidFill>
          <a:latin typeface="+mn-lt"/>
          <a:ea typeface="+mn-ea"/>
          <a:cs typeface="+mn-cs"/>
        </a:defRPr>
      </a:lvl4pPr>
      <a:lvl5pPr marL="2438339" algn="l" defTabSz="1218323" rtl="0" eaLnBrk="1" latinLnBrk="0" hangingPunct="1">
        <a:defRPr sz="2400" kern="1200">
          <a:solidFill>
            <a:schemeClr val="tx1"/>
          </a:solidFill>
          <a:latin typeface="+mn-lt"/>
          <a:ea typeface="+mn-ea"/>
          <a:cs typeface="+mn-cs"/>
        </a:defRPr>
      </a:lvl5pPr>
      <a:lvl6pPr marL="3047924" algn="l" defTabSz="1218323" rtl="0" eaLnBrk="1" latinLnBrk="0" hangingPunct="1">
        <a:defRPr sz="2400" kern="1200">
          <a:solidFill>
            <a:schemeClr val="tx1"/>
          </a:solidFill>
          <a:latin typeface="+mn-lt"/>
          <a:ea typeface="+mn-ea"/>
          <a:cs typeface="+mn-cs"/>
        </a:defRPr>
      </a:lvl6pPr>
      <a:lvl7pPr marL="3657509" algn="l" defTabSz="1218323" rtl="0" eaLnBrk="1" latinLnBrk="0" hangingPunct="1">
        <a:defRPr sz="2400" kern="1200">
          <a:solidFill>
            <a:schemeClr val="tx1"/>
          </a:solidFill>
          <a:latin typeface="+mn-lt"/>
          <a:ea typeface="+mn-ea"/>
          <a:cs typeface="+mn-cs"/>
        </a:defRPr>
      </a:lvl7pPr>
      <a:lvl8pPr marL="4267093" algn="l" defTabSz="1218323" rtl="0" eaLnBrk="1" latinLnBrk="0" hangingPunct="1">
        <a:defRPr sz="2400" kern="1200">
          <a:solidFill>
            <a:schemeClr val="tx1"/>
          </a:solidFill>
          <a:latin typeface="+mn-lt"/>
          <a:ea typeface="+mn-ea"/>
          <a:cs typeface="+mn-cs"/>
        </a:defRPr>
      </a:lvl8pPr>
      <a:lvl9pPr marL="4876678" algn="l" defTabSz="1218323"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F3DADD2-5582-421F-8358-32BA1ED07B6F}" type="datetimeFigureOut">
              <a:rPr lang="zh-CN" altLang="en-US" smtClean="0"/>
              <a:pPr>
                <a:defRPr/>
              </a:pPr>
              <a:t>2021/10/24</a:t>
            </a:fld>
            <a:endParaRPr lang="zh-CN" altLang="en-US"/>
          </a:p>
        </p:txBody>
      </p:sp>
      <p:sp>
        <p:nvSpPr>
          <p:cNvPr id="5" name="页脚占位符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A4CB0A0-4AEE-4A7E-996F-AA6AB5ED790B}" type="slidenum">
              <a:rPr lang="zh-CN" altLang="en-US" smtClean="0"/>
              <a:pPr>
                <a:defRPr/>
              </a:pPr>
              <a:t>‹#›</a:t>
            </a:fld>
            <a:endParaRPr lang="zh-CN" altLang="en-US"/>
          </a:p>
        </p:txBody>
      </p:sp>
    </p:spTree>
    <p:extLst>
      <p:ext uri="{BB962C8B-B14F-4D97-AF65-F5344CB8AC3E}">
        <p14:creationId xmlns:p14="http://schemas.microsoft.com/office/powerpoint/2010/main" val="324882933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Lst>
  <p:txStyles>
    <p:titleStyle>
      <a:lvl1pPr algn="ctr" defTabSz="685766" rtl="0" eaLnBrk="1" latinLnBrk="0" hangingPunct="1">
        <a:spcBef>
          <a:spcPct val="0"/>
        </a:spcBef>
        <a:buNone/>
        <a:defRPr sz="3300" kern="1200">
          <a:solidFill>
            <a:schemeClr val="tx1"/>
          </a:solidFill>
          <a:latin typeface="+mj-lt"/>
          <a:ea typeface="+mj-ea"/>
          <a:cs typeface="+mj-cs"/>
        </a:defRPr>
      </a:lvl1pPr>
    </p:titleStyle>
    <p:bodyStyle>
      <a:lvl1pPr marL="257162" indent="-257162" algn="l" defTabSz="685766"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85" indent="-214303" algn="l" defTabSz="685766"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07" indent="-171442" algn="l" defTabSz="685766"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90"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973"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856"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39"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22"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04"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66" rtl="0" eaLnBrk="1" latinLnBrk="0" hangingPunct="1">
        <a:defRPr sz="1351" kern="1200">
          <a:solidFill>
            <a:schemeClr val="tx1"/>
          </a:solidFill>
          <a:latin typeface="+mn-lt"/>
          <a:ea typeface="+mn-ea"/>
          <a:cs typeface="+mn-cs"/>
        </a:defRPr>
      </a:lvl1pPr>
      <a:lvl2pPr marL="342883" algn="l" defTabSz="685766" rtl="0" eaLnBrk="1" latinLnBrk="0" hangingPunct="1">
        <a:defRPr sz="1351" kern="1200">
          <a:solidFill>
            <a:schemeClr val="tx1"/>
          </a:solidFill>
          <a:latin typeface="+mn-lt"/>
          <a:ea typeface="+mn-ea"/>
          <a:cs typeface="+mn-cs"/>
        </a:defRPr>
      </a:lvl2pPr>
      <a:lvl3pPr marL="685766" algn="l" defTabSz="685766" rtl="0" eaLnBrk="1" latinLnBrk="0" hangingPunct="1">
        <a:defRPr sz="1351" kern="1200">
          <a:solidFill>
            <a:schemeClr val="tx1"/>
          </a:solidFill>
          <a:latin typeface="+mn-lt"/>
          <a:ea typeface="+mn-ea"/>
          <a:cs typeface="+mn-cs"/>
        </a:defRPr>
      </a:lvl3pPr>
      <a:lvl4pPr marL="1028649" algn="l" defTabSz="685766" rtl="0" eaLnBrk="1" latinLnBrk="0" hangingPunct="1">
        <a:defRPr sz="1351" kern="1200">
          <a:solidFill>
            <a:schemeClr val="tx1"/>
          </a:solidFill>
          <a:latin typeface="+mn-lt"/>
          <a:ea typeface="+mn-ea"/>
          <a:cs typeface="+mn-cs"/>
        </a:defRPr>
      </a:lvl4pPr>
      <a:lvl5pPr marL="1371532" algn="l" defTabSz="685766" rtl="0" eaLnBrk="1" latinLnBrk="0" hangingPunct="1">
        <a:defRPr sz="1351" kern="1200">
          <a:solidFill>
            <a:schemeClr val="tx1"/>
          </a:solidFill>
          <a:latin typeface="+mn-lt"/>
          <a:ea typeface="+mn-ea"/>
          <a:cs typeface="+mn-cs"/>
        </a:defRPr>
      </a:lvl5pPr>
      <a:lvl6pPr marL="1714414" algn="l" defTabSz="685766" rtl="0" eaLnBrk="1" latinLnBrk="0" hangingPunct="1">
        <a:defRPr sz="1351" kern="1200">
          <a:solidFill>
            <a:schemeClr val="tx1"/>
          </a:solidFill>
          <a:latin typeface="+mn-lt"/>
          <a:ea typeface="+mn-ea"/>
          <a:cs typeface="+mn-cs"/>
        </a:defRPr>
      </a:lvl6pPr>
      <a:lvl7pPr marL="2057297" algn="l" defTabSz="685766" rtl="0" eaLnBrk="1" latinLnBrk="0" hangingPunct="1">
        <a:defRPr sz="1351" kern="1200">
          <a:solidFill>
            <a:schemeClr val="tx1"/>
          </a:solidFill>
          <a:latin typeface="+mn-lt"/>
          <a:ea typeface="+mn-ea"/>
          <a:cs typeface="+mn-cs"/>
        </a:defRPr>
      </a:lvl7pPr>
      <a:lvl8pPr marL="2400180" algn="l" defTabSz="685766" rtl="0" eaLnBrk="1" latinLnBrk="0" hangingPunct="1">
        <a:defRPr sz="1351" kern="1200">
          <a:solidFill>
            <a:schemeClr val="tx1"/>
          </a:solidFill>
          <a:latin typeface="+mn-lt"/>
          <a:ea typeface="+mn-ea"/>
          <a:cs typeface="+mn-cs"/>
        </a:defRPr>
      </a:lvl8pPr>
      <a:lvl9pPr marL="2743063" algn="l" defTabSz="685766"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themeOverride" Target="../theme/themeOverrid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themeOverride" Target="../theme/themeOverrid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2.xml.rels><?xml version="1.0" encoding="UTF-8" standalone="yes"?>
<Relationships xmlns="http://schemas.openxmlformats.org/package/2006/relationships"><Relationship Id="rId2" Type="http://schemas.openxmlformats.org/officeDocument/2006/relationships/hyperlink" Target="https://leetcode-cn.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4EB7E345-FBA2-49F4-AA6C-02066B819CE6}"/>
              </a:ext>
            </a:extLst>
          </p:cNvPr>
          <p:cNvSpPr>
            <a:spLocks noGrp="1"/>
          </p:cNvSpPr>
          <p:nvPr>
            <p:ph type="subTitle" idx="1"/>
          </p:nvPr>
        </p:nvSpPr>
        <p:spPr/>
        <p:txBody>
          <a:bodyPr/>
          <a:lstStyle/>
          <a:p>
            <a:r>
              <a:rPr lang="zh-CN" altLang="en-US" dirty="0">
                <a:ln w="0"/>
                <a:solidFill>
                  <a:schemeClr val="accent1">
                    <a:lumMod val="60000"/>
                    <a:lumOff val="40000"/>
                  </a:schemeClr>
                </a:solidFill>
                <a:effectLst>
                  <a:outerShdw blurRad="50800" dist="38100" dir="18900000" algn="bl" rotWithShape="0">
                    <a:prstClr val="black">
                      <a:alpha val="40000"/>
                    </a:prstClr>
                  </a:outerShdw>
                </a:effectLst>
              </a:rPr>
              <a:t>主讲人：刘丽珏</a:t>
            </a:r>
            <a:endParaRPr lang="en-US" altLang="zh-CN" dirty="0">
              <a:ln w="0"/>
              <a:solidFill>
                <a:schemeClr val="accent1">
                  <a:lumMod val="60000"/>
                  <a:lumOff val="40000"/>
                </a:schemeClr>
              </a:solidFill>
              <a:effectLst>
                <a:outerShdw blurRad="50800" dist="38100" dir="18900000" algn="bl" rotWithShape="0">
                  <a:prstClr val="black">
                    <a:alpha val="40000"/>
                  </a:prstClr>
                </a:outerShdw>
              </a:effectLst>
            </a:endParaRPr>
          </a:p>
          <a:p>
            <a:r>
              <a:rPr lang="zh-CN" altLang="en-US" dirty="0">
                <a:ln w="0"/>
                <a:solidFill>
                  <a:schemeClr val="accent1">
                    <a:lumMod val="60000"/>
                    <a:lumOff val="40000"/>
                  </a:schemeClr>
                </a:solidFill>
                <a:effectLst>
                  <a:outerShdw blurRad="50800" dist="38100" dir="18900000" algn="bl" rotWithShape="0">
                    <a:prstClr val="black">
                      <a:alpha val="40000"/>
                    </a:prstClr>
                  </a:outerShdw>
                </a:effectLst>
              </a:rPr>
              <a:t>中南大学自动化学院</a:t>
            </a:r>
          </a:p>
          <a:p>
            <a:endParaRPr lang="zh-CN" altLang="en-US" dirty="0"/>
          </a:p>
        </p:txBody>
      </p:sp>
      <p:sp>
        <p:nvSpPr>
          <p:cNvPr id="7" name="标题 1">
            <a:extLst>
              <a:ext uri="{FF2B5EF4-FFF2-40B4-BE49-F238E27FC236}">
                <a16:creationId xmlns:a16="http://schemas.microsoft.com/office/drawing/2014/main" id="{BE143DC1-BA97-4EAC-8716-6E976F0145FB}"/>
              </a:ext>
            </a:extLst>
          </p:cNvPr>
          <p:cNvSpPr txBox="1">
            <a:spLocks/>
          </p:cNvSpPr>
          <p:nvPr/>
        </p:nvSpPr>
        <p:spPr>
          <a:xfrm>
            <a:off x="5715000" y="1835428"/>
            <a:ext cx="6477000" cy="1470025"/>
          </a:xfrm>
          <a:prstGeom prst="rect">
            <a:avLst/>
          </a:prstGeom>
        </p:spPr>
        <p:txBody>
          <a:bodyPr vert="horz" lIns="91440" tIns="45720" rIns="91440" bIns="45720" rtlCol="0" anchor="ctr">
            <a:noAutofit/>
          </a:bodyPr>
          <a:lstStyle>
            <a:lvl1pPr algn="ctr" defTabSz="685783" rtl="0" eaLnBrk="1" latinLnBrk="0" hangingPunct="1">
              <a:spcBef>
                <a:spcPct val="0"/>
              </a:spcBef>
              <a:buNone/>
              <a:defRPr lang="zh-CN" altLang="en-US" sz="6600" kern="12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8900000" algn="bl" rotWithShape="0">
                    <a:prstClr val="black">
                      <a:alpha val="40000"/>
                    </a:prstClr>
                  </a:outerShdw>
                </a:effectLst>
                <a:latin typeface="黑体" panose="02010609060101010101" pitchFamily="49" charset="-122"/>
                <a:ea typeface="黑体" panose="02010609060101010101" pitchFamily="49" charset="-122"/>
                <a:cs typeface="+mn-cs"/>
              </a:defRPr>
            </a:lvl1pPr>
          </a:lstStyle>
          <a:p>
            <a:pPr marL="0" marR="0" lvl="0" indent="0" algn="ctr" defTabSz="685783" rtl="0" eaLnBrk="1" fontAlgn="auto" latinLnBrk="0" hangingPunct="1">
              <a:lnSpc>
                <a:spcPct val="100000"/>
              </a:lnSpc>
              <a:spcBef>
                <a:spcPct val="0"/>
              </a:spcBef>
              <a:spcAft>
                <a:spcPts val="0"/>
              </a:spcAft>
              <a:buClrTx/>
              <a:buSzTx/>
              <a:buFontTx/>
              <a:buNone/>
              <a:tabLst/>
              <a:defRPr/>
            </a:pPr>
            <a:r>
              <a:rPr kumimoji="0" lang="zh-CN" altLang="en-US" sz="60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t>数据结构</a:t>
            </a:r>
            <a:r>
              <a:rPr kumimoji="0" lang="en-US" altLang="zh-CN" sz="60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t>——</a:t>
            </a:r>
            <a:r>
              <a:rPr kumimoji="0" lang="zh-CN" altLang="en-US" sz="60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t>查找</a:t>
            </a:r>
            <a:br>
              <a:rPr kumimoji="0" lang="zh-CN" altLang="en-US" sz="60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br>
            <a:r>
              <a:rPr kumimoji="0" lang="zh-CN" altLang="en-US" sz="36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t>（</a:t>
            </a:r>
            <a:r>
              <a:rPr kumimoji="0" lang="en-US" altLang="zh-CN" sz="3600" b="1"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38100" dist="38100" dir="2700000" algn="tl">
                    <a:srgbClr val="C0C0C0"/>
                  </a:outerShdw>
                </a:effectLst>
                <a:uLnTx/>
                <a:uFillTx/>
                <a:latin typeface="Verdana" pitchFamily="34" charset="0"/>
                <a:ea typeface="宋体" pitchFamily="2" charset="-122"/>
                <a:cs typeface="+mn-cs"/>
              </a:rPr>
              <a:t>Searching</a:t>
            </a:r>
            <a:r>
              <a:rPr kumimoji="0" lang="en-US" altLang="en-US" sz="36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rPr>
              <a:t>）</a:t>
            </a:r>
            <a:endParaRPr kumimoji="0" lang="en-US" altLang="en-US" sz="60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outerShdw blurRad="50800" dist="38100" dir="18900000" algn="bl" rotWithShape="0">
                  <a:prstClr val="black">
                    <a:alpha val="40000"/>
                  </a:prstClr>
                </a:outerShdw>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499723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顺序表的查找</a:t>
            </a:r>
          </a:p>
        </p:txBody>
      </p:sp>
      <p:sp>
        <p:nvSpPr>
          <p:cNvPr id="6" name="文本占位符 5"/>
          <p:cNvSpPr>
            <a:spLocks noGrp="1"/>
          </p:cNvSpPr>
          <p:nvPr>
            <p:ph type="body" sz="quarter" idx="13"/>
          </p:nvPr>
        </p:nvSpPr>
        <p:spPr/>
        <p:txBody>
          <a:bodyPr/>
          <a:lstStyle/>
          <a:p>
            <a:r>
              <a:rPr lang="en-US" altLang="zh-CN" dirty="0"/>
              <a:t>9.1.1 </a:t>
            </a:r>
            <a:r>
              <a:rPr lang="zh-CN" altLang="en-US" dirty="0"/>
              <a:t>顺序表的查找</a:t>
            </a:r>
          </a:p>
        </p:txBody>
      </p:sp>
      <p:sp>
        <p:nvSpPr>
          <p:cNvPr id="5" name="Text Box 2">
            <a:extLst>
              <a:ext uri="{FF2B5EF4-FFF2-40B4-BE49-F238E27FC236}">
                <a16:creationId xmlns:a16="http://schemas.microsoft.com/office/drawing/2014/main" id="{94D83B4A-69D4-4AA4-ADD0-11168FF26B5E}"/>
              </a:ext>
            </a:extLst>
          </p:cNvPr>
          <p:cNvSpPr txBox="1">
            <a:spLocks noChangeArrowheads="1"/>
          </p:cNvSpPr>
          <p:nvPr/>
        </p:nvSpPr>
        <p:spPr bwMode="auto">
          <a:xfrm>
            <a:off x="518160" y="1859280"/>
            <a:ext cx="11318240" cy="4335296"/>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10000"/>
              </a:lnSpc>
              <a:spcBef>
                <a:spcPts val="0"/>
              </a:spcBef>
              <a:buClrTx/>
              <a:buSzTx/>
              <a:buFont typeface="Times New Roman" panose="02020603050405020304" pitchFamily="18" charset="0"/>
              <a:buNone/>
              <a:defRPr kumimoji="1" sz="2800">
                <a:ea typeface="黑体" panose="02010609060101010101" pitchFamily="49" charset="-122"/>
                <a:cs typeface="Times New Roman" panose="02020603050405020304" pitchFamily="18" charset="0"/>
              </a:defRPr>
            </a:lvl1pPr>
            <a:lvl2pPr marL="342891" lvl="1" indent="0" defTabSz="685783">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int location( </a:t>
            </a:r>
            <a:r>
              <a:rPr lang="en-US" altLang="zh-CN" dirty="0" err="1">
                <a:solidFill>
                  <a:schemeClr val="tx1"/>
                </a:solidFill>
              </a:rPr>
              <a:t>SqList</a:t>
            </a:r>
            <a:r>
              <a:rPr lang="en-US" altLang="zh-CN" dirty="0">
                <a:solidFill>
                  <a:schemeClr val="tx1"/>
                </a:solidFill>
              </a:rPr>
              <a:t> L, </a:t>
            </a:r>
            <a:r>
              <a:rPr lang="en-US" altLang="zh-CN" dirty="0" err="1">
                <a:solidFill>
                  <a:schemeClr val="tx1"/>
                </a:solidFill>
              </a:rPr>
              <a:t>ElemType</a:t>
            </a:r>
            <a:r>
              <a:rPr lang="en-US" altLang="zh-CN" dirty="0">
                <a:solidFill>
                  <a:schemeClr val="tx1"/>
                </a:solidFill>
              </a:rPr>
              <a:t>&amp; e, Status (*compare)(</a:t>
            </a:r>
            <a:r>
              <a:rPr lang="en-US" altLang="zh-CN" dirty="0" err="1">
                <a:solidFill>
                  <a:schemeClr val="tx1"/>
                </a:solidFill>
              </a:rPr>
              <a:t>ElemType</a:t>
            </a:r>
            <a:r>
              <a:rPr lang="en-US" altLang="zh-CN" dirty="0">
                <a:solidFill>
                  <a:schemeClr val="tx1"/>
                </a:solidFill>
              </a:rPr>
              <a:t>, </a:t>
            </a:r>
            <a:r>
              <a:rPr lang="en-US" altLang="zh-CN" dirty="0" err="1">
                <a:solidFill>
                  <a:schemeClr val="tx1"/>
                </a:solidFill>
              </a:rPr>
              <a:t>ElemType</a:t>
            </a:r>
            <a:r>
              <a:rPr lang="en-US" altLang="zh-CN" dirty="0">
                <a:solidFill>
                  <a:schemeClr val="tx1"/>
                </a:solidFill>
              </a:rPr>
              <a:t>))</a:t>
            </a:r>
          </a:p>
          <a:p>
            <a:r>
              <a:rPr lang="en-US" altLang="zh-CN" dirty="0">
                <a:solidFill>
                  <a:schemeClr val="tx1"/>
                </a:solidFill>
              </a:rPr>
              <a:t> {</a:t>
            </a:r>
          </a:p>
          <a:p>
            <a:pPr lvl="1"/>
            <a:r>
              <a:rPr lang="en-US" altLang="zh-CN" dirty="0">
                <a:solidFill>
                  <a:schemeClr val="tx1"/>
                </a:solidFill>
                <a:latin typeface="+mn-lt"/>
              </a:rPr>
              <a:t>  </a:t>
            </a:r>
            <a:r>
              <a:rPr lang="en-US" altLang="zh-CN" dirty="0" err="1">
                <a:solidFill>
                  <a:schemeClr val="tx1"/>
                </a:solidFill>
                <a:latin typeface="+mn-lt"/>
              </a:rPr>
              <a:t>i</a:t>
            </a:r>
            <a:r>
              <a:rPr lang="en-US" altLang="zh-CN" dirty="0">
                <a:solidFill>
                  <a:schemeClr val="tx1"/>
                </a:solidFill>
                <a:latin typeface="+mn-lt"/>
              </a:rPr>
              <a:t> = 1;</a:t>
            </a:r>
          </a:p>
          <a:p>
            <a:pPr lvl="1"/>
            <a:r>
              <a:rPr lang="en-US" altLang="zh-CN" dirty="0">
                <a:solidFill>
                  <a:schemeClr val="tx1"/>
                </a:solidFill>
                <a:latin typeface="+mn-lt"/>
              </a:rPr>
              <a:t>  p = </a:t>
            </a:r>
            <a:r>
              <a:rPr lang="en-US" altLang="zh-CN" dirty="0" err="1">
                <a:solidFill>
                  <a:schemeClr val="tx1"/>
                </a:solidFill>
                <a:latin typeface="+mn-lt"/>
              </a:rPr>
              <a:t>L.elem</a:t>
            </a:r>
            <a:r>
              <a:rPr lang="en-US" altLang="zh-CN" dirty="0">
                <a:solidFill>
                  <a:schemeClr val="tx1"/>
                </a:solidFill>
                <a:latin typeface="+mn-lt"/>
              </a:rPr>
              <a:t>;</a:t>
            </a:r>
          </a:p>
          <a:p>
            <a:pPr lvl="1"/>
            <a:r>
              <a:rPr lang="en-US" altLang="zh-CN" dirty="0">
                <a:solidFill>
                  <a:schemeClr val="tx1"/>
                </a:solidFill>
                <a:latin typeface="+mn-lt"/>
              </a:rPr>
              <a:t>  while ( </a:t>
            </a:r>
            <a:r>
              <a:rPr lang="en-US" altLang="zh-CN" dirty="0" err="1">
                <a:solidFill>
                  <a:schemeClr val="tx1"/>
                </a:solidFill>
                <a:latin typeface="+mn-lt"/>
              </a:rPr>
              <a:t>i</a:t>
            </a:r>
            <a:r>
              <a:rPr lang="en-US" altLang="zh-CN" dirty="0">
                <a:solidFill>
                  <a:schemeClr val="tx1"/>
                </a:solidFill>
                <a:latin typeface="+mn-lt"/>
              </a:rPr>
              <a:t>&lt;=</a:t>
            </a:r>
            <a:r>
              <a:rPr lang="en-US" altLang="zh-CN" dirty="0" err="1">
                <a:solidFill>
                  <a:schemeClr val="tx1"/>
                </a:solidFill>
                <a:latin typeface="+mn-lt"/>
              </a:rPr>
              <a:t>L.length</a:t>
            </a:r>
            <a:r>
              <a:rPr lang="en-US" altLang="zh-CN" dirty="0">
                <a:solidFill>
                  <a:schemeClr val="tx1"/>
                </a:solidFill>
                <a:latin typeface="+mn-lt"/>
              </a:rPr>
              <a:t> &amp;&amp; !(*compare)(*p++,e)) ) </a:t>
            </a:r>
            <a:r>
              <a:rPr lang="en-US" altLang="zh-CN" dirty="0" err="1">
                <a:solidFill>
                  <a:schemeClr val="tx1"/>
                </a:solidFill>
                <a:latin typeface="+mn-lt"/>
              </a:rPr>
              <a:t>i</a:t>
            </a:r>
            <a:r>
              <a:rPr lang="en-US" altLang="zh-CN" dirty="0">
                <a:solidFill>
                  <a:schemeClr val="tx1"/>
                </a:solidFill>
                <a:latin typeface="+mn-lt"/>
              </a:rPr>
              <a:t>++; </a:t>
            </a:r>
          </a:p>
          <a:p>
            <a:pPr lvl="1"/>
            <a:r>
              <a:rPr lang="en-US" altLang="zh-CN" dirty="0">
                <a:solidFill>
                  <a:schemeClr val="tx1"/>
                </a:solidFill>
                <a:latin typeface="+mn-lt"/>
              </a:rPr>
              <a:t>  if ( </a:t>
            </a:r>
            <a:r>
              <a:rPr lang="en-US" altLang="zh-CN" dirty="0" err="1">
                <a:solidFill>
                  <a:schemeClr val="tx1"/>
                </a:solidFill>
                <a:latin typeface="+mn-lt"/>
              </a:rPr>
              <a:t>i</a:t>
            </a:r>
            <a:r>
              <a:rPr lang="en-US" altLang="zh-CN" dirty="0">
                <a:solidFill>
                  <a:schemeClr val="tx1"/>
                </a:solidFill>
                <a:latin typeface="+mn-lt"/>
              </a:rPr>
              <a:t>&lt;= </a:t>
            </a:r>
            <a:r>
              <a:rPr lang="en-US" altLang="zh-CN" dirty="0" err="1">
                <a:solidFill>
                  <a:schemeClr val="tx1"/>
                </a:solidFill>
                <a:latin typeface="+mn-lt"/>
              </a:rPr>
              <a:t>L.length</a:t>
            </a:r>
            <a:r>
              <a:rPr lang="en-US" altLang="zh-CN" dirty="0">
                <a:solidFill>
                  <a:schemeClr val="tx1"/>
                </a:solidFill>
                <a:latin typeface="+mn-lt"/>
              </a:rPr>
              <a:t>)  return </a:t>
            </a:r>
            <a:r>
              <a:rPr lang="en-US" altLang="zh-CN" dirty="0" err="1">
                <a:solidFill>
                  <a:schemeClr val="tx1"/>
                </a:solidFill>
                <a:latin typeface="+mn-lt"/>
              </a:rPr>
              <a:t>i</a:t>
            </a:r>
            <a:r>
              <a:rPr lang="en-US" altLang="zh-CN" dirty="0">
                <a:solidFill>
                  <a:schemeClr val="tx1"/>
                </a:solidFill>
                <a:latin typeface="+mn-lt"/>
              </a:rPr>
              <a:t>; </a:t>
            </a:r>
          </a:p>
          <a:p>
            <a:pPr lvl="1"/>
            <a:r>
              <a:rPr lang="en-US" altLang="zh-CN" dirty="0">
                <a:solidFill>
                  <a:schemeClr val="tx1"/>
                </a:solidFill>
                <a:latin typeface="+mn-lt"/>
              </a:rPr>
              <a:t>  else  return 0;</a:t>
            </a:r>
          </a:p>
          <a:p>
            <a:r>
              <a:rPr lang="en-US" altLang="zh-CN" dirty="0">
                <a:solidFill>
                  <a:schemeClr val="tx1"/>
                </a:solidFill>
              </a:rPr>
              <a:t>} //location</a:t>
            </a:r>
          </a:p>
        </p:txBody>
      </p:sp>
    </p:spTree>
    <p:extLst>
      <p:ext uri="{BB962C8B-B14F-4D97-AF65-F5344CB8AC3E}">
        <p14:creationId xmlns:p14="http://schemas.microsoft.com/office/powerpoint/2010/main" val="268435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normAutofit/>
          </a:bodyPr>
          <a:lstStyle/>
          <a:p>
            <a:r>
              <a:rPr lang="zh-CN" altLang="en-US" dirty="0"/>
              <a:t>从后往前找</a:t>
            </a:r>
          </a:p>
        </p:txBody>
      </p:sp>
      <p:sp>
        <p:nvSpPr>
          <p:cNvPr id="6" name="文本占位符 5"/>
          <p:cNvSpPr>
            <a:spLocks noGrp="1"/>
          </p:cNvSpPr>
          <p:nvPr>
            <p:ph type="body" sz="quarter" idx="13"/>
          </p:nvPr>
        </p:nvSpPr>
        <p:spPr/>
        <p:txBody>
          <a:bodyPr/>
          <a:lstStyle/>
          <a:p>
            <a:r>
              <a:rPr lang="en-US" altLang="zh-CN" dirty="0"/>
              <a:t>9.1.1 </a:t>
            </a:r>
            <a:r>
              <a:rPr lang="zh-CN" altLang="en-US" dirty="0"/>
              <a:t>顺序表的查找</a:t>
            </a:r>
          </a:p>
        </p:txBody>
      </p:sp>
      <p:graphicFrame>
        <p:nvGraphicFramePr>
          <p:cNvPr id="5" name="表格 7">
            <a:extLst>
              <a:ext uri="{FF2B5EF4-FFF2-40B4-BE49-F238E27FC236}">
                <a16:creationId xmlns:a16="http://schemas.microsoft.com/office/drawing/2014/main" id="{EF4348B6-B48E-4480-AC4F-45F9A55919A4}"/>
              </a:ext>
            </a:extLst>
          </p:cNvPr>
          <p:cNvGraphicFramePr>
            <a:graphicFrameLocks noGrp="1"/>
          </p:cNvGraphicFramePr>
          <p:nvPr>
            <p:extLst>
              <p:ext uri="{D42A27DB-BD31-4B8C-83A1-F6EECF244321}">
                <p14:modId xmlns:p14="http://schemas.microsoft.com/office/powerpoint/2010/main" val="1139749187"/>
              </p:ext>
            </p:extLst>
          </p:nvPr>
        </p:nvGraphicFramePr>
        <p:xfrm>
          <a:off x="1838623" y="2041862"/>
          <a:ext cx="8514753" cy="1046480"/>
        </p:xfrm>
        <a:graphic>
          <a:graphicData uri="http://schemas.openxmlformats.org/drawingml/2006/table">
            <a:tbl>
              <a:tblPr firstRow="1" bandRow="1">
                <a:tableStyleId>{2D5ABB26-0587-4C30-8999-92F81FD0307C}</a:tableStyleId>
              </a:tblPr>
              <a:tblGrid>
                <a:gridCol w="654981">
                  <a:extLst>
                    <a:ext uri="{9D8B030D-6E8A-4147-A177-3AD203B41FA5}">
                      <a16:colId xmlns:a16="http://schemas.microsoft.com/office/drawing/2014/main" val="2905537161"/>
                    </a:ext>
                  </a:extLst>
                </a:gridCol>
                <a:gridCol w="654981">
                  <a:extLst>
                    <a:ext uri="{9D8B030D-6E8A-4147-A177-3AD203B41FA5}">
                      <a16:colId xmlns:a16="http://schemas.microsoft.com/office/drawing/2014/main" val="21254199"/>
                    </a:ext>
                  </a:extLst>
                </a:gridCol>
                <a:gridCol w="654981">
                  <a:extLst>
                    <a:ext uri="{9D8B030D-6E8A-4147-A177-3AD203B41FA5}">
                      <a16:colId xmlns:a16="http://schemas.microsoft.com/office/drawing/2014/main" val="315862397"/>
                    </a:ext>
                  </a:extLst>
                </a:gridCol>
                <a:gridCol w="654981">
                  <a:extLst>
                    <a:ext uri="{9D8B030D-6E8A-4147-A177-3AD203B41FA5}">
                      <a16:colId xmlns:a16="http://schemas.microsoft.com/office/drawing/2014/main" val="711009893"/>
                    </a:ext>
                  </a:extLst>
                </a:gridCol>
                <a:gridCol w="654981">
                  <a:extLst>
                    <a:ext uri="{9D8B030D-6E8A-4147-A177-3AD203B41FA5}">
                      <a16:colId xmlns:a16="http://schemas.microsoft.com/office/drawing/2014/main" val="2371269675"/>
                    </a:ext>
                  </a:extLst>
                </a:gridCol>
                <a:gridCol w="654981">
                  <a:extLst>
                    <a:ext uri="{9D8B030D-6E8A-4147-A177-3AD203B41FA5}">
                      <a16:colId xmlns:a16="http://schemas.microsoft.com/office/drawing/2014/main" val="2797689031"/>
                    </a:ext>
                  </a:extLst>
                </a:gridCol>
                <a:gridCol w="654981">
                  <a:extLst>
                    <a:ext uri="{9D8B030D-6E8A-4147-A177-3AD203B41FA5}">
                      <a16:colId xmlns:a16="http://schemas.microsoft.com/office/drawing/2014/main" val="3161123291"/>
                    </a:ext>
                  </a:extLst>
                </a:gridCol>
                <a:gridCol w="654981">
                  <a:extLst>
                    <a:ext uri="{9D8B030D-6E8A-4147-A177-3AD203B41FA5}">
                      <a16:colId xmlns:a16="http://schemas.microsoft.com/office/drawing/2014/main" val="2691111701"/>
                    </a:ext>
                  </a:extLst>
                </a:gridCol>
                <a:gridCol w="654981">
                  <a:extLst>
                    <a:ext uri="{9D8B030D-6E8A-4147-A177-3AD203B41FA5}">
                      <a16:colId xmlns:a16="http://schemas.microsoft.com/office/drawing/2014/main" val="3165890055"/>
                    </a:ext>
                  </a:extLst>
                </a:gridCol>
                <a:gridCol w="654981">
                  <a:extLst>
                    <a:ext uri="{9D8B030D-6E8A-4147-A177-3AD203B41FA5}">
                      <a16:colId xmlns:a16="http://schemas.microsoft.com/office/drawing/2014/main" val="3541180819"/>
                    </a:ext>
                  </a:extLst>
                </a:gridCol>
                <a:gridCol w="654981">
                  <a:extLst>
                    <a:ext uri="{9D8B030D-6E8A-4147-A177-3AD203B41FA5}">
                      <a16:colId xmlns:a16="http://schemas.microsoft.com/office/drawing/2014/main" val="2841169718"/>
                    </a:ext>
                  </a:extLst>
                </a:gridCol>
                <a:gridCol w="654981">
                  <a:extLst>
                    <a:ext uri="{9D8B030D-6E8A-4147-A177-3AD203B41FA5}">
                      <a16:colId xmlns:a16="http://schemas.microsoft.com/office/drawing/2014/main" val="3684999151"/>
                    </a:ext>
                  </a:extLst>
                </a:gridCol>
                <a:gridCol w="654981">
                  <a:extLst>
                    <a:ext uri="{9D8B030D-6E8A-4147-A177-3AD203B41FA5}">
                      <a16:colId xmlns:a16="http://schemas.microsoft.com/office/drawing/2014/main" val="2323337175"/>
                    </a:ext>
                  </a:extLst>
                </a:gridCol>
              </a:tblGrid>
              <a:tr h="523240">
                <a:tc>
                  <a:txBody>
                    <a:bodyPr/>
                    <a:lstStyle/>
                    <a:p>
                      <a:pPr algn="ctr"/>
                      <a:endParaRPr lang="zh-CN" altLang="en-US" sz="2400" dirty="0">
                        <a:latin typeface="+mn-lt"/>
                        <a:ea typeface="+mj-ea"/>
                      </a:endParaRPr>
                    </a:p>
                  </a:txBody>
                  <a:tcPr>
                    <a:lnR w="28575" cap="flat" cmpd="sng" algn="ctr">
                      <a:solidFill>
                        <a:schemeClr val="bg1"/>
                      </a:solidFill>
                      <a:prstDash val="solid"/>
                      <a:round/>
                      <a:headEnd type="none" w="med" len="med"/>
                      <a:tailEnd type="none" w="med" len="med"/>
                    </a:lnR>
                    <a:solidFill>
                      <a:schemeClr val="bg1">
                        <a:lumMod val="65000"/>
                      </a:schemeClr>
                    </a:solidFill>
                  </a:tcPr>
                </a:tc>
                <a:tc>
                  <a:txBody>
                    <a:bodyPr/>
                    <a:lstStyle/>
                    <a:p>
                      <a:pPr algn="ctr"/>
                      <a:r>
                        <a:rPr lang="en-US" altLang="zh-CN" sz="2400" dirty="0">
                          <a:latin typeface="+mn-lt"/>
                          <a:ea typeface="+mj-ea"/>
                        </a:rPr>
                        <a:t>21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37</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88</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19</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92</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05</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64</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56</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80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75</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13</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val="359838092"/>
                  </a:ext>
                </a:extLst>
              </a:tr>
              <a:tr h="523240">
                <a:tc>
                  <a:txBody>
                    <a:bodyPr/>
                    <a:lstStyle/>
                    <a:p>
                      <a:pPr algn="ctr"/>
                      <a:r>
                        <a:rPr lang="en-US" altLang="zh-CN" sz="2400" dirty="0">
                          <a:latin typeface="+mn-lt"/>
                          <a:ea typeface="+mj-ea"/>
                        </a:rPr>
                        <a:t>0</a:t>
                      </a:r>
                      <a:endParaRPr lang="zh-CN" altLang="en-US" sz="2400" dirty="0">
                        <a:latin typeface="+mn-lt"/>
                        <a:ea typeface="+mj-ea"/>
                      </a:endParaRPr>
                    </a:p>
                  </a:txBody>
                  <a:tcPr/>
                </a:tc>
                <a:tc>
                  <a:txBody>
                    <a:bodyPr/>
                    <a:lstStyle/>
                    <a:p>
                      <a:pPr algn="ctr"/>
                      <a:r>
                        <a:rPr lang="en-US" altLang="zh-CN" sz="2400" dirty="0">
                          <a:latin typeface="+mn-lt"/>
                          <a:ea typeface="+mj-ea"/>
                        </a:rPr>
                        <a:t>1</a:t>
                      </a:r>
                      <a:endParaRPr lang="zh-CN" altLang="en-US" sz="2400" dirty="0">
                        <a:latin typeface="+mn-lt"/>
                        <a:ea typeface="+mj-ea"/>
                      </a:endParaRPr>
                    </a:p>
                  </a:txBody>
                  <a:tcPr/>
                </a:tc>
                <a:tc>
                  <a:txBody>
                    <a:bodyPr/>
                    <a:lstStyle/>
                    <a:p>
                      <a:pPr algn="ctr"/>
                      <a:r>
                        <a:rPr lang="en-US" altLang="zh-CN" sz="2400" dirty="0">
                          <a:latin typeface="+mn-lt"/>
                          <a:ea typeface="+mj-ea"/>
                        </a:rPr>
                        <a:t>2</a:t>
                      </a:r>
                      <a:endParaRPr lang="zh-CN" altLang="en-US" sz="2400" dirty="0">
                        <a:latin typeface="+mn-lt"/>
                        <a:ea typeface="+mj-ea"/>
                      </a:endParaRPr>
                    </a:p>
                  </a:txBody>
                  <a:tcPr/>
                </a:tc>
                <a:tc>
                  <a:txBody>
                    <a:bodyPr/>
                    <a:lstStyle/>
                    <a:p>
                      <a:pPr algn="ctr"/>
                      <a:r>
                        <a:rPr lang="en-US" altLang="zh-CN" sz="2400" dirty="0">
                          <a:latin typeface="+mn-lt"/>
                          <a:ea typeface="+mj-ea"/>
                        </a:rPr>
                        <a:t>3</a:t>
                      </a:r>
                      <a:endParaRPr lang="zh-CN" altLang="en-US" sz="2400" dirty="0">
                        <a:latin typeface="+mn-lt"/>
                        <a:ea typeface="+mj-ea"/>
                      </a:endParaRPr>
                    </a:p>
                  </a:txBody>
                  <a:tcPr/>
                </a:tc>
                <a:tc>
                  <a:txBody>
                    <a:bodyPr/>
                    <a:lstStyle/>
                    <a:p>
                      <a:pPr algn="ctr"/>
                      <a:r>
                        <a:rPr lang="en-US" altLang="zh-CN" sz="2400" dirty="0">
                          <a:latin typeface="+mn-lt"/>
                          <a:ea typeface="+mj-ea"/>
                        </a:rPr>
                        <a:t>4</a:t>
                      </a:r>
                      <a:endParaRPr lang="zh-CN" altLang="en-US" sz="2400" dirty="0">
                        <a:latin typeface="+mn-lt"/>
                        <a:ea typeface="+mj-ea"/>
                      </a:endParaRPr>
                    </a:p>
                  </a:txBody>
                  <a:tcPr/>
                </a:tc>
                <a:tc>
                  <a:txBody>
                    <a:bodyPr/>
                    <a:lstStyle/>
                    <a:p>
                      <a:pPr algn="ctr"/>
                      <a:r>
                        <a:rPr lang="en-US" altLang="zh-CN" sz="2400" dirty="0">
                          <a:latin typeface="+mn-lt"/>
                          <a:ea typeface="+mj-ea"/>
                        </a:rPr>
                        <a:t>5</a:t>
                      </a:r>
                      <a:endParaRPr lang="zh-CN" altLang="en-US" sz="2400" dirty="0">
                        <a:latin typeface="+mn-lt"/>
                        <a:ea typeface="+mj-ea"/>
                      </a:endParaRPr>
                    </a:p>
                  </a:txBody>
                  <a:tcPr/>
                </a:tc>
                <a:tc>
                  <a:txBody>
                    <a:bodyPr/>
                    <a:lstStyle/>
                    <a:p>
                      <a:pPr algn="ctr"/>
                      <a:r>
                        <a:rPr lang="en-US" altLang="zh-CN" sz="2400" dirty="0">
                          <a:latin typeface="+mn-lt"/>
                          <a:ea typeface="+mj-ea"/>
                        </a:rPr>
                        <a:t>6</a:t>
                      </a:r>
                      <a:endParaRPr lang="zh-CN" altLang="en-US" sz="2400" dirty="0">
                        <a:latin typeface="+mn-lt"/>
                        <a:ea typeface="+mj-ea"/>
                      </a:endParaRPr>
                    </a:p>
                  </a:txBody>
                  <a:tcPr/>
                </a:tc>
                <a:tc>
                  <a:txBody>
                    <a:bodyPr/>
                    <a:lstStyle/>
                    <a:p>
                      <a:pPr algn="ctr"/>
                      <a:r>
                        <a:rPr lang="en-US" altLang="zh-CN" sz="2400" dirty="0">
                          <a:latin typeface="+mn-lt"/>
                          <a:ea typeface="+mj-ea"/>
                        </a:rPr>
                        <a:t>7</a:t>
                      </a:r>
                      <a:endParaRPr lang="zh-CN" altLang="en-US" sz="2400" dirty="0">
                        <a:latin typeface="+mn-lt"/>
                        <a:ea typeface="+mj-ea"/>
                      </a:endParaRPr>
                    </a:p>
                  </a:txBody>
                  <a:tcPr/>
                </a:tc>
                <a:tc>
                  <a:txBody>
                    <a:bodyPr/>
                    <a:lstStyle/>
                    <a:p>
                      <a:pPr algn="ctr"/>
                      <a:r>
                        <a:rPr lang="en-US" altLang="zh-CN" sz="2400" dirty="0">
                          <a:latin typeface="+mn-lt"/>
                          <a:ea typeface="+mj-ea"/>
                        </a:rPr>
                        <a:t>8</a:t>
                      </a:r>
                      <a:endParaRPr lang="zh-CN" altLang="en-US" sz="2400" dirty="0">
                        <a:latin typeface="+mn-lt"/>
                        <a:ea typeface="+mj-ea"/>
                      </a:endParaRPr>
                    </a:p>
                  </a:txBody>
                  <a:tcPr/>
                </a:tc>
                <a:tc>
                  <a:txBody>
                    <a:bodyPr/>
                    <a:lstStyle/>
                    <a:p>
                      <a:pPr algn="ctr"/>
                      <a:r>
                        <a:rPr lang="en-US" altLang="zh-CN" sz="2400" dirty="0">
                          <a:latin typeface="+mn-lt"/>
                          <a:ea typeface="+mj-ea"/>
                        </a:rPr>
                        <a:t>9</a:t>
                      </a:r>
                      <a:endParaRPr lang="zh-CN" altLang="en-US" sz="2400" dirty="0">
                        <a:latin typeface="+mn-lt"/>
                        <a:ea typeface="+mj-ea"/>
                      </a:endParaRPr>
                    </a:p>
                  </a:txBody>
                  <a:tcPr/>
                </a:tc>
                <a:tc>
                  <a:txBody>
                    <a:bodyPr/>
                    <a:lstStyle/>
                    <a:p>
                      <a:pPr algn="ctr"/>
                      <a:r>
                        <a:rPr lang="en-US" altLang="zh-CN" sz="2400" dirty="0">
                          <a:latin typeface="+mn-lt"/>
                          <a:ea typeface="+mj-ea"/>
                        </a:rPr>
                        <a:t>10</a:t>
                      </a:r>
                      <a:endParaRPr lang="zh-CN" altLang="en-US" sz="2400" dirty="0">
                        <a:latin typeface="+mn-lt"/>
                        <a:ea typeface="+mj-ea"/>
                      </a:endParaRPr>
                    </a:p>
                  </a:txBody>
                  <a:tcPr/>
                </a:tc>
                <a:tc>
                  <a:txBody>
                    <a:bodyPr/>
                    <a:lstStyle/>
                    <a:p>
                      <a:pPr algn="ctr"/>
                      <a:r>
                        <a:rPr lang="en-US" altLang="zh-CN" sz="2400" dirty="0">
                          <a:latin typeface="+mn-lt"/>
                          <a:ea typeface="+mj-ea"/>
                        </a:rPr>
                        <a:t>11</a:t>
                      </a:r>
                      <a:endParaRPr lang="zh-CN" altLang="en-US" sz="2400" dirty="0">
                        <a:latin typeface="+mn-lt"/>
                        <a:ea typeface="+mj-ea"/>
                      </a:endParaRPr>
                    </a:p>
                  </a:txBody>
                  <a:tcPr/>
                </a:tc>
                <a:tc>
                  <a:txBody>
                    <a:bodyPr/>
                    <a:lstStyle/>
                    <a:p>
                      <a:pPr algn="ctr"/>
                      <a:endParaRPr lang="zh-CN" altLang="en-US" sz="2400" dirty="0">
                        <a:latin typeface="+mn-lt"/>
                        <a:ea typeface="+mj-ea"/>
                      </a:endParaRPr>
                    </a:p>
                  </a:txBody>
                  <a:tcPr/>
                </a:tc>
                <a:extLst>
                  <a:ext uri="{0D108BD9-81ED-4DB2-BD59-A6C34878D82A}">
                    <a16:rowId xmlns:a16="http://schemas.microsoft.com/office/drawing/2014/main" val="2304432940"/>
                  </a:ext>
                </a:extLst>
              </a:tr>
            </a:tbl>
          </a:graphicData>
        </a:graphic>
      </p:graphicFrame>
      <p:sp>
        <p:nvSpPr>
          <p:cNvPr id="7" name="Text Box 3">
            <a:extLst>
              <a:ext uri="{FF2B5EF4-FFF2-40B4-BE49-F238E27FC236}">
                <a16:creationId xmlns:a16="http://schemas.microsoft.com/office/drawing/2014/main" id="{E6B1DA5E-D2C2-4C4A-8BF9-64757ECC7DD5}"/>
              </a:ext>
            </a:extLst>
          </p:cNvPr>
          <p:cNvSpPr txBox="1">
            <a:spLocks noChangeArrowheads="1"/>
          </p:cNvSpPr>
          <p:nvPr/>
        </p:nvSpPr>
        <p:spPr bwMode="auto">
          <a:xfrm>
            <a:off x="627956" y="1591808"/>
            <a:ext cx="11442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err="1"/>
              <a:t>ST.elem</a:t>
            </a:r>
            <a:endParaRPr kumimoji="1" lang="en-US" altLang="zh-CN" sz="3200" dirty="0"/>
          </a:p>
        </p:txBody>
      </p:sp>
      <p:sp>
        <p:nvSpPr>
          <p:cNvPr id="8" name="Text Box 3">
            <a:extLst>
              <a:ext uri="{FF2B5EF4-FFF2-40B4-BE49-F238E27FC236}">
                <a16:creationId xmlns:a16="http://schemas.microsoft.com/office/drawing/2014/main" id="{B5572EFE-1838-4CB3-8D03-4D7FD7496A2C}"/>
              </a:ext>
            </a:extLst>
          </p:cNvPr>
          <p:cNvSpPr txBox="1">
            <a:spLocks noChangeArrowheads="1"/>
          </p:cNvSpPr>
          <p:nvPr/>
        </p:nvSpPr>
        <p:spPr bwMode="auto">
          <a:xfrm>
            <a:off x="9474377" y="3088342"/>
            <a:ext cx="13111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err="1"/>
              <a:t>ST.length</a:t>
            </a:r>
            <a:endParaRPr kumimoji="1" lang="en-US" altLang="zh-CN" sz="3200" dirty="0"/>
          </a:p>
        </p:txBody>
      </p:sp>
      <p:cxnSp>
        <p:nvCxnSpPr>
          <p:cNvPr id="9" name="直接箭头连接符 8">
            <a:extLst>
              <a:ext uri="{FF2B5EF4-FFF2-40B4-BE49-F238E27FC236}">
                <a16:creationId xmlns:a16="http://schemas.microsoft.com/office/drawing/2014/main" id="{C00F1265-5C08-4E4D-B9C8-C52B5D992C7E}"/>
              </a:ext>
            </a:extLst>
          </p:cNvPr>
          <p:cNvCxnSpPr/>
          <p:nvPr/>
        </p:nvCxnSpPr>
        <p:spPr>
          <a:xfrm flipV="1">
            <a:off x="9351328" y="2965098"/>
            <a:ext cx="0" cy="52324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pSp>
        <p:nvGrpSpPr>
          <p:cNvPr id="10" name="组合 9">
            <a:extLst>
              <a:ext uri="{FF2B5EF4-FFF2-40B4-BE49-F238E27FC236}">
                <a16:creationId xmlns:a16="http://schemas.microsoft.com/office/drawing/2014/main" id="{447E9AF6-147A-4B67-B272-58879CFC9A26}"/>
              </a:ext>
            </a:extLst>
          </p:cNvPr>
          <p:cNvGrpSpPr/>
          <p:nvPr/>
        </p:nvGrpSpPr>
        <p:grpSpPr>
          <a:xfrm>
            <a:off x="9218118" y="905136"/>
            <a:ext cx="266420" cy="1083136"/>
            <a:chOff x="2671605" y="1875360"/>
            <a:chExt cx="266420" cy="1083136"/>
          </a:xfrm>
        </p:grpSpPr>
        <p:sp>
          <p:nvSpPr>
            <p:cNvPr id="11" name="Text Box 3">
              <a:extLst>
                <a:ext uri="{FF2B5EF4-FFF2-40B4-BE49-F238E27FC236}">
                  <a16:creationId xmlns:a16="http://schemas.microsoft.com/office/drawing/2014/main" id="{F8B1872F-F5D0-494E-B193-640296CCD0C7}"/>
                </a:ext>
              </a:extLst>
            </p:cNvPr>
            <p:cNvSpPr txBox="1">
              <a:spLocks noChangeArrowheads="1"/>
            </p:cNvSpPr>
            <p:nvPr/>
          </p:nvSpPr>
          <p:spPr bwMode="auto">
            <a:xfrm>
              <a:off x="2671605" y="1875360"/>
              <a:ext cx="2664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err="1"/>
                <a:t>i</a:t>
              </a:r>
              <a:endParaRPr kumimoji="1" lang="en-US" altLang="zh-CN" sz="3600" dirty="0"/>
            </a:p>
          </p:txBody>
        </p:sp>
        <p:cxnSp>
          <p:nvCxnSpPr>
            <p:cNvPr id="12" name="直接箭头连接符 11">
              <a:extLst>
                <a:ext uri="{FF2B5EF4-FFF2-40B4-BE49-F238E27FC236}">
                  <a16:creationId xmlns:a16="http://schemas.microsoft.com/office/drawing/2014/main" id="{DA717829-A291-447A-B3BB-12E293317A1C}"/>
                </a:ext>
              </a:extLst>
            </p:cNvPr>
            <p:cNvCxnSpPr>
              <a:cxnSpLocks/>
            </p:cNvCxnSpPr>
            <p:nvPr/>
          </p:nvCxnSpPr>
          <p:spPr>
            <a:xfrm>
              <a:off x="2804815" y="2435256"/>
              <a:ext cx="0" cy="52324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16" name="Text Box 1039">
            <a:extLst>
              <a:ext uri="{FF2B5EF4-FFF2-40B4-BE49-F238E27FC236}">
                <a16:creationId xmlns:a16="http://schemas.microsoft.com/office/drawing/2014/main" id="{A485D8A9-7B7E-412E-A06E-073FA61A6AEE}"/>
              </a:ext>
            </a:extLst>
          </p:cNvPr>
          <p:cNvSpPr txBox="1">
            <a:spLocks noChangeArrowheads="1"/>
          </p:cNvSpPr>
          <p:nvPr/>
        </p:nvSpPr>
        <p:spPr bwMode="auto">
          <a:xfrm>
            <a:off x="2110759" y="3358539"/>
            <a:ext cx="165019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err="1">
                <a:solidFill>
                  <a:srgbClr val="CC0000"/>
                </a:solidFill>
              </a:rPr>
              <a:t>kval</a:t>
            </a:r>
            <a:r>
              <a:rPr kumimoji="1" lang="en-US" altLang="zh-CN" sz="3200" dirty="0">
                <a:solidFill>
                  <a:srgbClr val="CC0000"/>
                </a:solidFill>
              </a:rPr>
              <a:t> = 64</a:t>
            </a:r>
            <a:endParaRPr kumimoji="1" lang="en-US" altLang="zh-CN" sz="2400" dirty="0"/>
          </a:p>
        </p:txBody>
      </p:sp>
      <p:sp>
        <p:nvSpPr>
          <p:cNvPr id="19" name="文本框 18">
            <a:extLst>
              <a:ext uri="{FF2B5EF4-FFF2-40B4-BE49-F238E27FC236}">
                <a16:creationId xmlns:a16="http://schemas.microsoft.com/office/drawing/2014/main" id="{32D2BE06-B158-48B8-BAC6-1C45370B3F84}"/>
              </a:ext>
            </a:extLst>
          </p:cNvPr>
          <p:cNvSpPr txBox="1"/>
          <p:nvPr/>
        </p:nvSpPr>
        <p:spPr>
          <a:xfrm>
            <a:off x="1828462" y="2039889"/>
            <a:ext cx="655200" cy="522000"/>
          </a:xfrm>
          <a:prstGeom prst="rect">
            <a:avLst/>
          </a:prstGeom>
          <a:solidFill>
            <a:schemeClr val="accent3">
              <a:lumMod val="20000"/>
              <a:lumOff val="80000"/>
            </a:schemeClr>
          </a:solidFill>
        </p:spPr>
        <p:txBody>
          <a:bodyPr wrap="square">
            <a:spAutoFit/>
          </a:bodyPr>
          <a:lstStyle/>
          <a:p>
            <a:pPr algn="ctr"/>
            <a:r>
              <a:rPr kumimoji="1" lang="en-US" altLang="zh-CN" sz="2400" b="0" i="0" u="none" strike="noStrike" kern="1200" cap="none" spc="0" normalizeH="0" baseline="0" noProof="0" dirty="0">
                <a:ln>
                  <a:noFill/>
                </a:ln>
                <a:solidFill>
                  <a:srgbClr val="CC0000"/>
                </a:solidFill>
                <a:effectLst/>
                <a:uLnTx/>
                <a:uFillTx/>
                <a:latin typeface="Calibri" panose="020F0502020204030204"/>
                <a:ea typeface="宋体" panose="02010600030101010101" pitchFamily="2" charset="-122"/>
                <a:cs typeface="+mn-cs"/>
              </a:rPr>
              <a:t>64</a:t>
            </a:r>
            <a:endParaRPr lang="zh-CN" altLang="en-US" sz="1400" dirty="0"/>
          </a:p>
        </p:txBody>
      </p:sp>
      <p:graphicFrame>
        <p:nvGraphicFramePr>
          <p:cNvPr id="20" name="表格 7">
            <a:extLst>
              <a:ext uri="{FF2B5EF4-FFF2-40B4-BE49-F238E27FC236}">
                <a16:creationId xmlns:a16="http://schemas.microsoft.com/office/drawing/2014/main" id="{1C5118B9-32D5-4BDD-AFFC-69E95DA06F12}"/>
              </a:ext>
            </a:extLst>
          </p:cNvPr>
          <p:cNvGraphicFramePr>
            <a:graphicFrameLocks noGrp="1"/>
          </p:cNvGraphicFramePr>
          <p:nvPr>
            <p:extLst>
              <p:ext uri="{D42A27DB-BD31-4B8C-83A1-F6EECF244321}">
                <p14:modId xmlns:p14="http://schemas.microsoft.com/office/powerpoint/2010/main" val="3782632745"/>
              </p:ext>
            </p:extLst>
          </p:nvPr>
        </p:nvGraphicFramePr>
        <p:xfrm>
          <a:off x="1828462" y="4886364"/>
          <a:ext cx="8514753" cy="1046480"/>
        </p:xfrm>
        <a:graphic>
          <a:graphicData uri="http://schemas.openxmlformats.org/drawingml/2006/table">
            <a:tbl>
              <a:tblPr firstRow="1" bandRow="1">
                <a:tableStyleId>{2D5ABB26-0587-4C30-8999-92F81FD0307C}</a:tableStyleId>
              </a:tblPr>
              <a:tblGrid>
                <a:gridCol w="654981">
                  <a:extLst>
                    <a:ext uri="{9D8B030D-6E8A-4147-A177-3AD203B41FA5}">
                      <a16:colId xmlns:a16="http://schemas.microsoft.com/office/drawing/2014/main" val="2905537161"/>
                    </a:ext>
                  </a:extLst>
                </a:gridCol>
                <a:gridCol w="654981">
                  <a:extLst>
                    <a:ext uri="{9D8B030D-6E8A-4147-A177-3AD203B41FA5}">
                      <a16:colId xmlns:a16="http://schemas.microsoft.com/office/drawing/2014/main" val="21254199"/>
                    </a:ext>
                  </a:extLst>
                </a:gridCol>
                <a:gridCol w="654981">
                  <a:extLst>
                    <a:ext uri="{9D8B030D-6E8A-4147-A177-3AD203B41FA5}">
                      <a16:colId xmlns:a16="http://schemas.microsoft.com/office/drawing/2014/main" val="315862397"/>
                    </a:ext>
                  </a:extLst>
                </a:gridCol>
                <a:gridCol w="654981">
                  <a:extLst>
                    <a:ext uri="{9D8B030D-6E8A-4147-A177-3AD203B41FA5}">
                      <a16:colId xmlns:a16="http://schemas.microsoft.com/office/drawing/2014/main" val="711009893"/>
                    </a:ext>
                  </a:extLst>
                </a:gridCol>
                <a:gridCol w="654981">
                  <a:extLst>
                    <a:ext uri="{9D8B030D-6E8A-4147-A177-3AD203B41FA5}">
                      <a16:colId xmlns:a16="http://schemas.microsoft.com/office/drawing/2014/main" val="2371269675"/>
                    </a:ext>
                  </a:extLst>
                </a:gridCol>
                <a:gridCol w="654981">
                  <a:extLst>
                    <a:ext uri="{9D8B030D-6E8A-4147-A177-3AD203B41FA5}">
                      <a16:colId xmlns:a16="http://schemas.microsoft.com/office/drawing/2014/main" val="2797689031"/>
                    </a:ext>
                  </a:extLst>
                </a:gridCol>
                <a:gridCol w="654981">
                  <a:extLst>
                    <a:ext uri="{9D8B030D-6E8A-4147-A177-3AD203B41FA5}">
                      <a16:colId xmlns:a16="http://schemas.microsoft.com/office/drawing/2014/main" val="3161123291"/>
                    </a:ext>
                  </a:extLst>
                </a:gridCol>
                <a:gridCol w="654981">
                  <a:extLst>
                    <a:ext uri="{9D8B030D-6E8A-4147-A177-3AD203B41FA5}">
                      <a16:colId xmlns:a16="http://schemas.microsoft.com/office/drawing/2014/main" val="2691111701"/>
                    </a:ext>
                  </a:extLst>
                </a:gridCol>
                <a:gridCol w="654981">
                  <a:extLst>
                    <a:ext uri="{9D8B030D-6E8A-4147-A177-3AD203B41FA5}">
                      <a16:colId xmlns:a16="http://schemas.microsoft.com/office/drawing/2014/main" val="3165890055"/>
                    </a:ext>
                  </a:extLst>
                </a:gridCol>
                <a:gridCol w="654981">
                  <a:extLst>
                    <a:ext uri="{9D8B030D-6E8A-4147-A177-3AD203B41FA5}">
                      <a16:colId xmlns:a16="http://schemas.microsoft.com/office/drawing/2014/main" val="3541180819"/>
                    </a:ext>
                  </a:extLst>
                </a:gridCol>
                <a:gridCol w="654981">
                  <a:extLst>
                    <a:ext uri="{9D8B030D-6E8A-4147-A177-3AD203B41FA5}">
                      <a16:colId xmlns:a16="http://schemas.microsoft.com/office/drawing/2014/main" val="2841169718"/>
                    </a:ext>
                  </a:extLst>
                </a:gridCol>
                <a:gridCol w="654981">
                  <a:extLst>
                    <a:ext uri="{9D8B030D-6E8A-4147-A177-3AD203B41FA5}">
                      <a16:colId xmlns:a16="http://schemas.microsoft.com/office/drawing/2014/main" val="3684999151"/>
                    </a:ext>
                  </a:extLst>
                </a:gridCol>
                <a:gridCol w="654981">
                  <a:extLst>
                    <a:ext uri="{9D8B030D-6E8A-4147-A177-3AD203B41FA5}">
                      <a16:colId xmlns:a16="http://schemas.microsoft.com/office/drawing/2014/main" val="2323337175"/>
                    </a:ext>
                  </a:extLst>
                </a:gridCol>
              </a:tblGrid>
              <a:tr h="523240">
                <a:tc>
                  <a:txBody>
                    <a:bodyPr/>
                    <a:lstStyle/>
                    <a:p>
                      <a:pPr algn="ctr"/>
                      <a:endParaRPr lang="zh-CN" altLang="en-US" sz="2400" dirty="0">
                        <a:latin typeface="+mn-lt"/>
                        <a:ea typeface="+mj-ea"/>
                      </a:endParaRPr>
                    </a:p>
                  </a:txBody>
                  <a:tcPr>
                    <a:lnR w="28575" cap="flat" cmpd="sng" algn="ctr">
                      <a:solidFill>
                        <a:schemeClr val="bg1"/>
                      </a:solidFill>
                      <a:prstDash val="solid"/>
                      <a:round/>
                      <a:headEnd type="none" w="med" len="med"/>
                      <a:tailEnd type="none" w="med" len="med"/>
                    </a:lnR>
                    <a:solidFill>
                      <a:schemeClr val="bg1">
                        <a:lumMod val="65000"/>
                      </a:schemeClr>
                    </a:solidFill>
                  </a:tcPr>
                </a:tc>
                <a:tc>
                  <a:txBody>
                    <a:bodyPr/>
                    <a:lstStyle/>
                    <a:p>
                      <a:pPr algn="ctr"/>
                      <a:r>
                        <a:rPr lang="en-US" altLang="zh-CN" sz="2400" dirty="0">
                          <a:latin typeface="+mn-lt"/>
                          <a:ea typeface="+mj-ea"/>
                        </a:rPr>
                        <a:t>21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37</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88</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19</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92</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05</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64</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56</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80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75</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13</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val="359838092"/>
                  </a:ext>
                </a:extLst>
              </a:tr>
              <a:tr h="523240">
                <a:tc>
                  <a:txBody>
                    <a:bodyPr/>
                    <a:lstStyle/>
                    <a:p>
                      <a:pPr algn="ctr"/>
                      <a:r>
                        <a:rPr lang="en-US" altLang="zh-CN" sz="2400" dirty="0">
                          <a:latin typeface="+mn-lt"/>
                          <a:ea typeface="+mj-ea"/>
                        </a:rPr>
                        <a:t>0</a:t>
                      </a:r>
                      <a:endParaRPr lang="zh-CN" altLang="en-US" sz="2400" dirty="0">
                        <a:latin typeface="+mn-lt"/>
                        <a:ea typeface="+mj-ea"/>
                      </a:endParaRPr>
                    </a:p>
                  </a:txBody>
                  <a:tcPr/>
                </a:tc>
                <a:tc>
                  <a:txBody>
                    <a:bodyPr/>
                    <a:lstStyle/>
                    <a:p>
                      <a:pPr algn="ctr"/>
                      <a:r>
                        <a:rPr lang="en-US" altLang="zh-CN" sz="2400" dirty="0">
                          <a:latin typeface="+mn-lt"/>
                          <a:ea typeface="+mj-ea"/>
                        </a:rPr>
                        <a:t>1</a:t>
                      </a:r>
                      <a:endParaRPr lang="zh-CN" altLang="en-US" sz="2400" dirty="0">
                        <a:latin typeface="+mn-lt"/>
                        <a:ea typeface="+mj-ea"/>
                      </a:endParaRPr>
                    </a:p>
                  </a:txBody>
                  <a:tcPr/>
                </a:tc>
                <a:tc>
                  <a:txBody>
                    <a:bodyPr/>
                    <a:lstStyle/>
                    <a:p>
                      <a:pPr algn="ctr"/>
                      <a:r>
                        <a:rPr lang="en-US" altLang="zh-CN" sz="2400" dirty="0">
                          <a:latin typeface="+mn-lt"/>
                          <a:ea typeface="+mj-ea"/>
                        </a:rPr>
                        <a:t>2</a:t>
                      </a:r>
                      <a:endParaRPr lang="zh-CN" altLang="en-US" sz="2400" dirty="0">
                        <a:latin typeface="+mn-lt"/>
                        <a:ea typeface="+mj-ea"/>
                      </a:endParaRPr>
                    </a:p>
                  </a:txBody>
                  <a:tcPr/>
                </a:tc>
                <a:tc>
                  <a:txBody>
                    <a:bodyPr/>
                    <a:lstStyle/>
                    <a:p>
                      <a:pPr algn="ctr"/>
                      <a:r>
                        <a:rPr lang="en-US" altLang="zh-CN" sz="2400" dirty="0">
                          <a:latin typeface="+mn-lt"/>
                          <a:ea typeface="+mj-ea"/>
                        </a:rPr>
                        <a:t>3</a:t>
                      </a:r>
                      <a:endParaRPr lang="zh-CN" altLang="en-US" sz="2400" dirty="0">
                        <a:latin typeface="+mn-lt"/>
                        <a:ea typeface="+mj-ea"/>
                      </a:endParaRPr>
                    </a:p>
                  </a:txBody>
                  <a:tcPr/>
                </a:tc>
                <a:tc>
                  <a:txBody>
                    <a:bodyPr/>
                    <a:lstStyle/>
                    <a:p>
                      <a:pPr algn="ctr"/>
                      <a:r>
                        <a:rPr lang="en-US" altLang="zh-CN" sz="2400" dirty="0">
                          <a:latin typeface="+mn-lt"/>
                          <a:ea typeface="+mj-ea"/>
                        </a:rPr>
                        <a:t>4</a:t>
                      </a:r>
                      <a:endParaRPr lang="zh-CN" altLang="en-US" sz="2400" dirty="0">
                        <a:latin typeface="+mn-lt"/>
                        <a:ea typeface="+mj-ea"/>
                      </a:endParaRPr>
                    </a:p>
                  </a:txBody>
                  <a:tcPr/>
                </a:tc>
                <a:tc>
                  <a:txBody>
                    <a:bodyPr/>
                    <a:lstStyle/>
                    <a:p>
                      <a:pPr algn="ctr"/>
                      <a:r>
                        <a:rPr lang="en-US" altLang="zh-CN" sz="2400" dirty="0">
                          <a:latin typeface="+mn-lt"/>
                          <a:ea typeface="+mj-ea"/>
                        </a:rPr>
                        <a:t>5</a:t>
                      </a:r>
                      <a:endParaRPr lang="zh-CN" altLang="en-US" sz="2400" dirty="0">
                        <a:latin typeface="+mn-lt"/>
                        <a:ea typeface="+mj-ea"/>
                      </a:endParaRPr>
                    </a:p>
                  </a:txBody>
                  <a:tcPr/>
                </a:tc>
                <a:tc>
                  <a:txBody>
                    <a:bodyPr/>
                    <a:lstStyle/>
                    <a:p>
                      <a:pPr algn="ctr"/>
                      <a:r>
                        <a:rPr lang="en-US" altLang="zh-CN" sz="2400" dirty="0">
                          <a:latin typeface="+mn-lt"/>
                          <a:ea typeface="+mj-ea"/>
                        </a:rPr>
                        <a:t>6</a:t>
                      </a:r>
                      <a:endParaRPr lang="zh-CN" altLang="en-US" sz="2400" dirty="0">
                        <a:latin typeface="+mn-lt"/>
                        <a:ea typeface="+mj-ea"/>
                      </a:endParaRPr>
                    </a:p>
                  </a:txBody>
                  <a:tcPr/>
                </a:tc>
                <a:tc>
                  <a:txBody>
                    <a:bodyPr/>
                    <a:lstStyle/>
                    <a:p>
                      <a:pPr algn="ctr"/>
                      <a:r>
                        <a:rPr lang="en-US" altLang="zh-CN" sz="2400" dirty="0">
                          <a:latin typeface="+mn-lt"/>
                          <a:ea typeface="+mj-ea"/>
                        </a:rPr>
                        <a:t>7</a:t>
                      </a:r>
                      <a:endParaRPr lang="zh-CN" altLang="en-US" sz="2400" dirty="0">
                        <a:latin typeface="+mn-lt"/>
                        <a:ea typeface="+mj-ea"/>
                      </a:endParaRPr>
                    </a:p>
                  </a:txBody>
                  <a:tcPr/>
                </a:tc>
                <a:tc>
                  <a:txBody>
                    <a:bodyPr/>
                    <a:lstStyle/>
                    <a:p>
                      <a:pPr algn="ctr"/>
                      <a:r>
                        <a:rPr lang="en-US" altLang="zh-CN" sz="2400" dirty="0">
                          <a:latin typeface="+mn-lt"/>
                          <a:ea typeface="+mj-ea"/>
                        </a:rPr>
                        <a:t>8</a:t>
                      </a:r>
                      <a:endParaRPr lang="zh-CN" altLang="en-US" sz="2400" dirty="0">
                        <a:latin typeface="+mn-lt"/>
                        <a:ea typeface="+mj-ea"/>
                      </a:endParaRPr>
                    </a:p>
                  </a:txBody>
                  <a:tcPr/>
                </a:tc>
                <a:tc>
                  <a:txBody>
                    <a:bodyPr/>
                    <a:lstStyle/>
                    <a:p>
                      <a:pPr algn="ctr"/>
                      <a:r>
                        <a:rPr lang="en-US" altLang="zh-CN" sz="2400" dirty="0">
                          <a:latin typeface="+mn-lt"/>
                          <a:ea typeface="+mj-ea"/>
                        </a:rPr>
                        <a:t>9</a:t>
                      </a:r>
                      <a:endParaRPr lang="zh-CN" altLang="en-US" sz="2400" dirty="0">
                        <a:latin typeface="+mn-lt"/>
                        <a:ea typeface="+mj-ea"/>
                      </a:endParaRPr>
                    </a:p>
                  </a:txBody>
                  <a:tcPr/>
                </a:tc>
                <a:tc>
                  <a:txBody>
                    <a:bodyPr/>
                    <a:lstStyle/>
                    <a:p>
                      <a:pPr algn="ctr"/>
                      <a:r>
                        <a:rPr lang="en-US" altLang="zh-CN" sz="2400" dirty="0">
                          <a:latin typeface="+mn-lt"/>
                          <a:ea typeface="+mj-ea"/>
                        </a:rPr>
                        <a:t>10</a:t>
                      </a:r>
                      <a:endParaRPr lang="zh-CN" altLang="en-US" sz="2400" dirty="0">
                        <a:latin typeface="+mn-lt"/>
                        <a:ea typeface="+mj-ea"/>
                      </a:endParaRPr>
                    </a:p>
                  </a:txBody>
                  <a:tcPr/>
                </a:tc>
                <a:tc>
                  <a:txBody>
                    <a:bodyPr/>
                    <a:lstStyle/>
                    <a:p>
                      <a:pPr algn="ctr"/>
                      <a:r>
                        <a:rPr lang="en-US" altLang="zh-CN" sz="2400" dirty="0">
                          <a:latin typeface="+mn-lt"/>
                          <a:ea typeface="+mj-ea"/>
                        </a:rPr>
                        <a:t>11</a:t>
                      </a:r>
                      <a:endParaRPr lang="zh-CN" altLang="en-US" sz="2400" dirty="0">
                        <a:latin typeface="+mn-lt"/>
                        <a:ea typeface="+mj-ea"/>
                      </a:endParaRPr>
                    </a:p>
                  </a:txBody>
                  <a:tcPr/>
                </a:tc>
                <a:tc>
                  <a:txBody>
                    <a:bodyPr/>
                    <a:lstStyle/>
                    <a:p>
                      <a:pPr algn="ctr"/>
                      <a:endParaRPr lang="zh-CN" altLang="en-US" sz="2400" dirty="0">
                        <a:latin typeface="+mn-lt"/>
                        <a:ea typeface="+mj-ea"/>
                      </a:endParaRPr>
                    </a:p>
                  </a:txBody>
                  <a:tcPr/>
                </a:tc>
                <a:extLst>
                  <a:ext uri="{0D108BD9-81ED-4DB2-BD59-A6C34878D82A}">
                    <a16:rowId xmlns:a16="http://schemas.microsoft.com/office/drawing/2014/main" val="2304432940"/>
                  </a:ext>
                </a:extLst>
              </a:tr>
            </a:tbl>
          </a:graphicData>
        </a:graphic>
      </p:graphicFrame>
      <p:sp>
        <p:nvSpPr>
          <p:cNvPr id="21" name="Text Box 3">
            <a:extLst>
              <a:ext uri="{FF2B5EF4-FFF2-40B4-BE49-F238E27FC236}">
                <a16:creationId xmlns:a16="http://schemas.microsoft.com/office/drawing/2014/main" id="{C6DB2FB0-7921-4FE6-9793-690DC782D7F6}"/>
              </a:ext>
            </a:extLst>
          </p:cNvPr>
          <p:cNvSpPr txBox="1">
            <a:spLocks noChangeArrowheads="1"/>
          </p:cNvSpPr>
          <p:nvPr/>
        </p:nvSpPr>
        <p:spPr bwMode="auto">
          <a:xfrm>
            <a:off x="668933" y="4422725"/>
            <a:ext cx="11442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err="1"/>
              <a:t>ST.elem</a:t>
            </a:r>
            <a:endParaRPr kumimoji="1" lang="en-US" altLang="zh-CN" sz="3200" dirty="0"/>
          </a:p>
        </p:txBody>
      </p:sp>
      <p:sp>
        <p:nvSpPr>
          <p:cNvPr id="22" name="Text Box 3">
            <a:extLst>
              <a:ext uri="{FF2B5EF4-FFF2-40B4-BE49-F238E27FC236}">
                <a16:creationId xmlns:a16="http://schemas.microsoft.com/office/drawing/2014/main" id="{F828B702-420C-4227-BC23-C56C866542CE}"/>
              </a:ext>
            </a:extLst>
          </p:cNvPr>
          <p:cNvSpPr txBox="1">
            <a:spLocks noChangeArrowheads="1"/>
          </p:cNvSpPr>
          <p:nvPr/>
        </p:nvSpPr>
        <p:spPr bwMode="auto">
          <a:xfrm>
            <a:off x="9513050" y="5902010"/>
            <a:ext cx="13111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err="1"/>
              <a:t>ST.length</a:t>
            </a:r>
            <a:endParaRPr kumimoji="1" lang="en-US" altLang="zh-CN" sz="3200" dirty="0"/>
          </a:p>
        </p:txBody>
      </p:sp>
      <p:cxnSp>
        <p:nvCxnSpPr>
          <p:cNvPr id="23" name="直接箭头连接符 22">
            <a:extLst>
              <a:ext uri="{FF2B5EF4-FFF2-40B4-BE49-F238E27FC236}">
                <a16:creationId xmlns:a16="http://schemas.microsoft.com/office/drawing/2014/main" id="{E93C9913-0BFC-40D9-8498-7651BC715546}"/>
              </a:ext>
            </a:extLst>
          </p:cNvPr>
          <p:cNvCxnSpPr/>
          <p:nvPr/>
        </p:nvCxnSpPr>
        <p:spPr>
          <a:xfrm flipV="1">
            <a:off x="9341167" y="5809600"/>
            <a:ext cx="0" cy="52324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pSp>
        <p:nvGrpSpPr>
          <p:cNvPr id="24" name="组合 23">
            <a:extLst>
              <a:ext uri="{FF2B5EF4-FFF2-40B4-BE49-F238E27FC236}">
                <a16:creationId xmlns:a16="http://schemas.microsoft.com/office/drawing/2014/main" id="{C8D6CE27-0BAE-4797-BFE3-69754B9FC6E5}"/>
              </a:ext>
            </a:extLst>
          </p:cNvPr>
          <p:cNvGrpSpPr/>
          <p:nvPr/>
        </p:nvGrpSpPr>
        <p:grpSpPr>
          <a:xfrm>
            <a:off x="9207957" y="3749638"/>
            <a:ext cx="266420" cy="1083136"/>
            <a:chOff x="2671605" y="1875360"/>
            <a:chExt cx="266420" cy="1083136"/>
          </a:xfrm>
        </p:grpSpPr>
        <p:sp>
          <p:nvSpPr>
            <p:cNvPr id="25" name="Text Box 3">
              <a:extLst>
                <a:ext uri="{FF2B5EF4-FFF2-40B4-BE49-F238E27FC236}">
                  <a16:creationId xmlns:a16="http://schemas.microsoft.com/office/drawing/2014/main" id="{694D6DFA-4B41-4B49-BFF5-3B010E40F827}"/>
                </a:ext>
              </a:extLst>
            </p:cNvPr>
            <p:cNvSpPr txBox="1">
              <a:spLocks noChangeArrowheads="1"/>
            </p:cNvSpPr>
            <p:nvPr/>
          </p:nvSpPr>
          <p:spPr bwMode="auto">
            <a:xfrm>
              <a:off x="2671605" y="1875360"/>
              <a:ext cx="2664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err="1"/>
                <a:t>i</a:t>
              </a:r>
              <a:endParaRPr kumimoji="1" lang="en-US" altLang="zh-CN" sz="3600" dirty="0"/>
            </a:p>
          </p:txBody>
        </p:sp>
        <p:cxnSp>
          <p:nvCxnSpPr>
            <p:cNvPr id="26" name="直接箭头连接符 25">
              <a:extLst>
                <a:ext uri="{FF2B5EF4-FFF2-40B4-BE49-F238E27FC236}">
                  <a16:creationId xmlns:a16="http://schemas.microsoft.com/office/drawing/2014/main" id="{79D67FE3-C2AC-44B6-A47F-0E603DC25506}"/>
                </a:ext>
              </a:extLst>
            </p:cNvPr>
            <p:cNvCxnSpPr>
              <a:cxnSpLocks/>
            </p:cNvCxnSpPr>
            <p:nvPr/>
          </p:nvCxnSpPr>
          <p:spPr>
            <a:xfrm>
              <a:off x="2804815" y="2435256"/>
              <a:ext cx="0" cy="52324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27" name="Text Box 1039">
            <a:extLst>
              <a:ext uri="{FF2B5EF4-FFF2-40B4-BE49-F238E27FC236}">
                <a16:creationId xmlns:a16="http://schemas.microsoft.com/office/drawing/2014/main" id="{314A63A0-A04B-4D35-B0D3-44C5795DE8F4}"/>
              </a:ext>
            </a:extLst>
          </p:cNvPr>
          <p:cNvSpPr txBox="1">
            <a:spLocks noChangeArrowheads="1"/>
          </p:cNvSpPr>
          <p:nvPr/>
        </p:nvSpPr>
        <p:spPr bwMode="auto">
          <a:xfrm>
            <a:off x="2110759" y="6102121"/>
            <a:ext cx="165019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err="1">
                <a:solidFill>
                  <a:srgbClr val="CC0000"/>
                </a:solidFill>
              </a:rPr>
              <a:t>kval</a:t>
            </a:r>
            <a:r>
              <a:rPr kumimoji="1" lang="en-US" altLang="zh-CN" sz="3200" dirty="0">
                <a:solidFill>
                  <a:srgbClr val="CC0000"/>
                </a:solidFill>
              </a:rPr>
              <a:t> = 66</a:t>
            </a:r>
            <a:endParaRPr kumimoji="1" lang="en-US" altLang="zh-CN" sz="2400" dirty="0"/>
          </a:p>
        </p:txBody>
      </p:sp>
      <p:sp>
        <p:nvSpPr>
          <p:cNvPr id="28" name="文本框 27">
            <a:extLst>
              <a:ext uri="{FF2B5EF4-FFF2-40B4-BE49-F238E27FC236}">
                <a16:creationId xmlns:a16="http://schemas.microsoft.com/office/drawing/2014/main" id="{15C5CCF3-48B5-44BA-9AF4-B214B364E4CA}"/>
              </a:ext>
            </a:extLst>
          </p:cNvPr>
          <p:cNvSpPr txBox="1"/>
          <p:nvPr/>
        </p:nvSpPr>
        <p:spPr>
          <a:xfrm>
            <a:off x="1818301" y="4884390"/>
            <a:ext cx="655200" cy="522000"/>
          </a:xfrm>
          <a:prstGeom prst="rect">
            <a:avLst/>
          </a:prstGeom>
          <a:solidFill>
            <a:schemeClr val="accent3">
              <a:lumMod val="20000"/>
              <a:lumOff val="80000"/>
            </a:schemeClr>
          </a:solidFill>
        </p:spPr>
        <p:txBody>
          <a:bodyPr wrap="square">
            <a:spAutoFit/>
          </a:bodyPr>
          <a:lstStyle/>
          <a:p>
            <a:pPr algn="ctr"/>
            <a:r>
              <a:rPr kumimoji="1" lang="en-US" altLang="zh-CN" sz="2400" b="0" i="0" u="none" strike="noStrike" kern="1200" cap="none" spc="0" normalizeH="0" baseline="0" noProof="0" dirty="0">
                <a:ln>
                  <a:noFill/>
                </a:ln>
                <a:solidFill>
                  <a:srgbClr val="CC0000"/>
                </a:solidFill>
                <a:effectLst/>
                <a:uLnTx/>
                <a:uFillTx/>
                <a:latin typeface="Calibri" panose="020F0502020204030204"/>
                <a:ea typeface="宋体" panose="02010600030101010101" pitchFamily="2" charset="-122"/>
                <a:cs typeface="+mn-cs"/>
              </a:rPr>
              <a:t>66</a:t>
            </a:r>
            <a:endParaRPr lang="zh-CN" altLang="en-US" sz="1400" dirty="0"/>
          </a:p>
        </p:txBody>
      </p:sp>
    </p:spTree>
    <p:extLst>
      <p:ext uri="{BB962C8B-B14F-4D97-AF65-F5344CB8AC3E}">
        <p14:creationId xmlns:p14="http://schemas.microsoft.com/office/powerpoint/2010/main" val="44967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par>
                                <p:cTn id="15" presetID="2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3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5" presetClass="path" presetSubtype="0" accel="50000" decel="50000" fill="hold" nodeType="clickEffect">
                                  <p:stCondLst>
                                    <p:cond delay="0"/>
                                  </p:stCondLst>
                                  <p:childTnLst>
                                    <p:animMotion origin="layout" path="M 2.70833E-6 3.7037E-7 L -0.21628 0.00255 " pathEditMode="relative" rAng="0" ptsTypes="AA">
                                      <p:cBhvr>
                                        <p:cTn id="36" dur="2000" fill="hold"/>
                                        <p:tgtEl>
                                          <p:spTgt spid="10"/>
                                        </p:tgtEl>
                                        <p:attrNameLst>
                                          <p:attrName>ppt_x</p:attrName>
                                          <p:attrName>ppt_y</p:attrName>
                                        </p:attrNameLst>
                                      </p:cBhvr>
                                      <p:rCtr x="-10820" y="116"/>
                                    </p:animMotion>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par>
                                <p:cTn id="42" presetID="22" presetClass="entr" presetSubtype="8"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par>
                          <p:cTn id="45" fill="hold">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down)">
                                      <p:cBhvr>
                                        <p:cTn id="48" dur="500"/>
                                        <p:tgtEl>
                                          <p:spTgt spid="22"/>
                                        </p:tgtEl>
                                      </p:cBhvr>
                                    </p:animEffect>
                                  </p:childTnLst>
                                </p:cTn>
                              </p:par>
                              <p:par>
                                <p:cTn id="49" presetID="22" presetClass="entr" presetSubtype="4"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down)">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300"/>
                                        <p:tgtEl>
                                          <p:spTgt spid="2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up)">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35" presetClass="path" presetSubtype="0" accel="50000" decel="50000" fill="hold" nodeType="clickEffect">
                                  <p:stCondLst>
                                    <p:cond delay="0"/>
                                  </p:stCondLst>
                                  <p:childTnLst>
                                    <p:animMotion origin="layout" path="M 4.16667E-6 -4.44444E-6 L -0.57943 0.0051 " pathEditMode="relative" rAng="0" ptsTypes="AA">
                                      <p:cBhvr>
                                        <p:cTn id="70" dur="2000" fill="hold"/>
                                        <p:tgtEl>
                                          <p:spTgt spid="24"/>
                                        </p:tgtEl>
                                        <p:attrNameLst>
                                          <p:attrName>ppt_x</p:attrName>
                                          <p:attrName>ppt_y</p:attrName>
                                        </p:attrNameLst>
                                      </p:cBhvr>
                                      <p:rCtr x="-28971"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6" grpId="0" autoUpdateAnimBg="0"/>
      <p:bldP spid="19" grpId="0" animBg="1"/>
      <p:bldP spid="21" grpId="0"/>
      <p:bldP spid="22" grpId="0"/>
      <p:bldP spid="27" grpId="0" autoUpdateAnimBg="0"/>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顺序表的查找</a:t>
            </a:r>
          </a:p>
        </p:txBody>
      </p:sp>
      <p:sp>
        <p:nvSpPr>
          <p:cNvPr id="6" name="文本占位符 5"/>
          <p:cNvSpPr>
            <a:spLocks noGrp="1"/>
          </p:cNvSpPr>
          <p:nvPr>
            <p:ph type="body" sz="quarter" idx="13"/>
          </p:nvPr>
        </p:nvSpPr>
        <p:spPr/>
        <p:txBody>
          <a:bodyPr/>
          <a:lstStyle/>
          <a:p>
            <a:r>
              <a:rPr lang="en-US" altLang="zh-CN" dirty="0"/>
              <a:t>9.1.1 </a:t>
            </a:r>
            <a:r>
              <a:rPr lang="zh-CN" altLang="en-US" dirty="0"/>
              <a:t>顺序表的查找</a:t>
            </a:r>
          </a:p>
        </p:txBody>
      </p:sp>
      <p:sp>
        <p:nvSpPr>
          <p:cNvPr id="5" name="Text Box 3">
            <a:extLst>
              <a:ext uri="{FF2B5EF4-FFF2-40B4-BE49-F238E27FC236}">
                <a16:creationId xmlns:a16="http://schemas.microsoft.com/office/drawing/2014/main" id="{F584D32B-D29F-43D6-B9F0-9D380BA02A1A}"/>
              </a:ext>
            </a:extLst>
          </p:cNvPr>
          <p:cNvSpPr txBox="1">
            <a:spLocks noChangeArrowheads="1"/>
          </p:cNvSpPr>
          <p:nvPr/>
        </p:nvSpPr>
        <p:spPr bwMode="auto">
          <a:xfrm>
            <a:off x="1084263" y="1749425"/>
            <a:ext cx="10843577" cy="479107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10000"/>
              </a:lnSpc>
              <a:spcBef>
                <a:spcPts val="0"/>
              </a:spcBef>
              <a:buClrTx/>
              <a:buSzTx/>
              <a:buFont typeface="Times New Roman" panose="02020603050405020304" pitchFamily="18" charset="0"/>
              <a:buNone/>
              <a:defRPr kumimoji="1" sz="2800">
                <a:ea typeface="黑体" panose="02010609060101010101" pitchFamily="49" charset="-122"/>
                <a:cs typeface="Times New Roman" panose="02020603050405020304" pitchFamily="18" charset="0"/>
              </a:defRPr>
            </a:lvl1pPr>
            <a:lvl2pPr marL="342891" lvl="1" indent="0" defTabSz="685783">
              <a:spcBef>
                <a:spcPct val="20000"/>
              </a:spcBef>
              <a:buClr>
                <a:schemeClr val="accent2">
                  <a:lumMod val="60000"/>
                  <a:lumOff val="40000"/>
                </a:schemeClr>
              </a:buClr>
              <a:buSzPct val="70000"/>
              <a:buFont typeface="Times New Roman" panose="02020603050405020304" pitchFamily="18" charset="0"/>
              <a:buNone/>
              <a:defRPr sz="2800">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int </a:t>
            </a:r>
            <a:r>
              <a:rPr lang="en-US" altLang="zh-CN" dirty="0" err="1">
                <a:solidFill>
                  <a:schemeClr val="tx1"/>
                </a:solidFill>
              </a:rPr>
              <a:t>Search_Seq</a:t>
            </a:r>
            <a:r>
              <a:rPr lang="en-US" altLang="zh-CN" dirty="0">
                <a:solidFill>
                  <a:schemeClr val="tx1"/>
                </a:solidFill>
              </a:rPr>
              <a:t>(</a:t>
            </a:r>
            <a:r>
              <a:rPr lang="en-US" altLang="zh-CN" dirty="0" err="1">
                <a:solidFill>
                  <a:schemeClr val="tx1"/>
                </a:solidFill>
              </a:rPr>
              <a:t>SSTable</a:t>
            </a:r>
            <a:r>
              <a:rPr lang="en-US" altLang="zh-CN" dirty="0">
                <a:solidFill>
                  <a:schemeClr val="tx1"/>
                </a:solidFill>
              </a:rPr>
              <a:t> ST, </a:t>
            </a:r>
            <a:r>
              <a:rPr lang="en-US" altLang="zh-CN" dirty="0" err="1">
                <a:solidFill>
                  <a:schemeClr val="tx1"/>
                </a:solidFill>
              </a:rPr>
              <a:t>KeyType</a:t>
            </a:r>
            <a:r>
              <a:rPr lang="en-US" altLang="zh-CN" dirty="0">
                <a:solidFill>
                  <a:schemeClr val="tx1"/>
                </a:solidFill>
              </a:rPr>
              <a:t> </a:t>
            </a:r>
            <a:r>
              <a:rPr lang="en-US" altLang="zh-CN" dirty="0" err="1">
                <a:solidFill>
                  <a:schemeClr val="tx1"/>
                </a:solidFill>
              </a:rPr>
              <a:t>kval</a:t>
            </a:r>
            <a:r>
              <a:rPr lang="en-US" altLang="zh-CN" dirty="0">
                <a:solidFill>
                  <a:schemeClr val="tx1"/>
                </a:solidFill>
              </a:rPr>
              <a:t>)</a:t>
            </a:r>
          </a:p>
          <a:p>
            <a:r>
              <a:rPr lang="en-US" altLang="zh-CN" dirty="0">
                <a:solidFill>
                  <a:schemeClr val="tx1"/>
                </a:solidFill>
              </a:rPr>
              <a:t> {</a:t>
            </a:r>
          </a:p>
          <a:p>
            <a:r>
              <a:rPr lang="en-US" altLang="zh-CN" dirty="0">
                <a:solidFill>
                  <a:schemeClr val="tx1"/>
                </a:solidFill>
              </a:rPr>
              <a:t>   // </a:t>
            </a:r>
            <a:r>
              <a:rPr lang="zh-CN" altLang="en-US" dirty="0">
                <a:solidFill>
                  <a:schemeClr val="tx1"/>
                </a:solidFill>
              </a:rPr>
              <a:t>在顺序表</a:t>
            </a:r>
            <a:r>
              <a:rPr lang="en-US" altLang="zh-CN" dirty="0">
                <a:solidFill>
                  <a:schemeClr val="tx1"/>
                </a:solidFill>
              </a:rPr>
              <a:t>ST</a:t>
            </a:r>
            <a:r>
              <a:rPr lang="zh-CN" altLang="en-US" dirty="0">
                <a:solidFill>
                  <a:schemeClr val="tx1"/>
                </a:solidFill>
              </a:rPr>
              <a:t>中顺序查找其关键字等于</a:t>
            </a:r>
            <a:r>
              <a:rPr lang="en-US" altLang="zh-CN" dirty="0">
                <a:solidFill>
                  <a:schemeClr val="tx1"/>
                </a:solidFill>
              </a:rPr>
              <a:t>key</a:t>
            </a:r>
            <a:r>
              <a:rPr lang="zh-CN" altLang="en-US" dirty="0">
                <a:solidFill>
                  <a:schemeClr val="tx1"/>
                </a:solidFill>
              </a:rPr>
              <a:t>的数据元素</a:t>
            </a:r>
            <a:endParaRPr lang="en-US" altLang="zh-CN" dirty="0">
              <a:solidFill>
                <a:schemeClr val="tx1"/>
              </a:solidFill>
            </a:endParaRPr>
          </a:p>
          <a:p>
            <a:r>
              <a:rPr lang="en-US" altLang="zh-CN" dirty="0">
                <a:solidFill>
                  <a:schemeClr val="tx1"/>
                </a:solidFill>
              </a:rPr>
              <a:t>  //</a:t>
            </a:r>
            <a:r>
              <a:rPr lang="zh-CN" altLang="en-US" dirty="0">
                <a:solidFill>
                  <a:schemeClr val="tx1"/>
                </a:solidFill>
              </a:rPr>
              <a:t>若找到，则返回该元素在表中的位置，否则为</a:t>
            </a:r>
            <a:r>
              <a:rPr lang="en-US" altLang="zh-CN" dirty="0">
                <a:solidFill>
                  <a:schemeClr val="tx1"/>
                </a:solidFill>
              </a:rPr>
              <a:t>0</a:t>
            </a:r>
            <a:endParaRPr lang="zh-CN" altLang="en-US" dirty="0">
              <a:solidFill>
                <a:schemeClr val="tx1"/>
              </a:solidFill>
            </a:endParaRPr>
          </a:p>
          <a:p>
            <a:r>
              <a:rPr lang="zh-CN" altLang="en-US" dirty="0">
                <a:solidFill>
                  <a:schemeClr val="tx1"/>
                </a:solidFill>
              </a:rPr>
              <a:t>   </a:t>
            </a:r>
            <a:r>
              <a:rPr lang="en-US" altLang="zh-CN" dirty="0" err="1">
                <a:solidFill>
                  <a:schemeClr val="tx1"/>
                </a:solidFill>
              </a:rPr>
              <a:t>ST.elem</a:t>
            </a:r>
            <a:r>
              <a:rPr lang="en-US" altLang="zh-CN" dirty="0">
                <a:solidFill>
                  <a:schemeClr val="tx1"/>
                </a:solidFill>
              </a:rPr>
              <a:t>[0].key = </a:t>
            </a:r>
            <a:r>
              <a:rPr lang="en-US" altLang="zh-CN" dirty="0" err="1">
                <a:solidFill>
                  <a:schemeClr val="tx1"/>
                </a:solidFill>
              </a:rPr>
              <a:t>kval</a:t>
            </a:r>
            <a:r>
              <a:rPr lang="en-US" altLang="zh-CN" dirty="0">
                <a:solidFill>
                  <a:schemeClr val="tx1"/>
                </a:solidFill>
              </a:rPr>
              <a:t>;      // </a:t>
            </a:r>
            <a:r>
              <a:rPr lang="zh-CN" altLang="en-US" dirty="0">
                <a:solidFill>
                  <a:schemeClr val="tx1"/>
                </a:solidFill>
              </a:rPr>
              <a:t>设置“哨兵”</a:t>
            </a:r>
          </a:p>
          <a:p>
            <a:r>
              <a:rPr lang="zh-CN" altLang="en-US" dirty="0">
                <a:solidFill>
                  <a:schemeClr val="tx1"/>
                </a:solidFill>
              </a:rPr>
              <a:t>   </a:t>
            </a:r>
            <a:r>
              <a:rPr lang="en-US" altLang="zh-CN" dirty="0">
                <a:solidFill>
                  <a:schemeClr val="tx1"/>
                </a:solidFill>
              </a:rPr>
              <a:t>for (</a:t>
            </a:r>
            <a:r>
              <a:rPr lang="en-US" altLang="zh-CN" dirty="0" err="1">
                <a:solidFill>
                  <a:schemeClr val="tx1"/>
                </a:solidFill>
              </a:rPr>
              <a:t>i</a:t>
            </a:r>
            <a:r>
              <a:rPr lang="en-US" altLang="zh-CN" dirty="0">
                <a:solidFill>
                  <a:schemeClr val="tx1"/>
                </a:solidFill>
              </a:rPr>
              <a:t>=</a:t>
            </a:r>
            <a:r>
              <a:rPr lang="en-US" altLang="zh-CN" dirty="0" err="1">
                <a:solidFill>
                  <a:schemeClr val="tx1"/>
                </a:solidFill>
              </a:rPr>
              <a:t>ST.length</a:t>
            </a:r>
            <a:r>
              <a:rPr lang="en-US" altLang="zh-CN" dirty="0">
                <a:solidFill>
                  <a:schemeClr val="tx1"/>
                </a:solidFill>
              </a:rPr>
              <a:t>; </a:t>
            </a:r>
            <a:r>
              <a:rPr lang="en-US" altLang="zh-CN" dirty="0" err="1">
                <a:solidFill>
                  <a:srgbClr val="CC0000"/>
                </a:solidFill>
                <a:ea typeface="楷体_GB2312" pitchFamily="49" charset="-122"/>
              </a:rPr>
              <a:t>ST.elem</a:t>
            </a:r>
            <a:r>
              <a:rPr lang="en-US" altLang="zh-CN" dirty="0">
                <a:solidFill>
                  <a:srgbClr val="CC0000"/>
                </a:solidFill>
                <a:ea typeface="楷体_GB2312" pitchFamily="49" charset="-122"/>
              </a:rPr>
              <a:t>[</a:t>
            </a:r>
            <a:r>
              <a:rPr lang="en-US" altLang="zh-CN" dirty="0" err="1">
                <a:solidFill>
                  <a:srgbClr val="CC0000"/>
                </a:solidFill>
                <a:ea typeface="楷体_GB2312" pitchFamily="49" charset="-122"/>
              </a:rPr>
              <a:t>i</a:t>
            </a:r>
            <a:r>
              <a:rPr lang="en-US" altLang="zh-CN" dirty="0">
                <a:solidFill>
                  <a:srgbClr val="CC0000"/>
                </a:solidFill>
                <a:ea typeface="楷体_GB2312" pitchFamily="49" charset="-122"/>
              </a:rPr>
              <a:t>].key</a:t>
            </a:r>
            <a:r>
              <a:rPr lang="en-US" altLang="zh-CN" b="1" dirty="0">
                <a:solidFill>
                  <a:srgbClr val="CC0000"/>
                </a:solidFill>
                <a:ea typeface="楷体_GB2312" pitchFamily="49" charset="-122"/>
              </a:rPr>
              <a:t>!=</a:t>
            </a:r>
            <a:r>
              <a:rPr lang="en-US" altLang="zh-CN" dirty="0" err="1">
                <a:solidFill>
                  <a:srgbClr val="CC0000"/>
                </a:solidFill>
                <a:ea typeface="楷体_GB2312" pitchFamily="49" charset="-122"/>
              </a:rPr>
              <a:t>kval</a:t>
            </a:r>
            <a:r>
              <a:rPr lang="en-US" altLang="zh-CN" dirty="0">
                <a:solidFill>
                  <a:srgbClr val="CC0000"/>
                </a:solidFill>
                <a:ea typeface="楷体_GB2312" pitchFamily="49" charset="-122"/>
              </a:rPr>
              <a:t>;</a:t>
            </a:r>
            <a:r>
              <a:rPr lang="en-US" altLang="zh-CN" dirty="0">
                <a:solidFill>
                  <a:schemeClr val="tx1"/>
                </a:solidFill>
              </a:rPr>
              <a:t>  --</a:t>
            </a:r>
            <a:r>
              <a:rPr lang="en-US" altLang="zh-CN" dirty="0" err="1">
                <a:solidFill>
                  <a:schemeClr val="tx1"/>
                </a:solidFill>
              </a:rPr>
              <a:t>i</a:t>
            </a:r>
            <a:r>
              <a:rPr lang="en-US" altLang="zh-CN" dirty="0">
                <a:solidFill>
                  <a:schemeClr val="tx1"/>
                </a:solidFill>
              </a:rPr>
              <a:t>)  // </a:t>
            </a:r>
            <a:r>
              <a:rPr lang="zh-CN" altLang="en-US" dirty="0">
                <a:solidFill>
                  <a:schemeClr val="tx1"/>
                </a:solidFill>
              </a:rPr>
              <a:t>从后往前找</a:t>
            </a:r>
          </a:p>
          <a:p>
            <a:r>
              <a:rPr lang="zh-CN" altLang="en-US" dirty="0">
                <a:solidFill>
                  <a:schemeClr val="tx1"/>
                </a:solidFill>
              </a:rPr>
              <a:t>   </a:t>
            </a:r>
            <a:r>
              <a:rPr lang="en-US" altLang="zh-CN" dirty="0">
                <a:solidFill>
                  <a:schemeClr val="tx1"/>
                </a:solidFill>
              </a:rPr>
              <a:t>return </a:t>
            </a:r>
            <a:r>
              <a:rPr lang="en-US" altLang="zh-CN" dirty="0" err="1">
                <a:solidFill>
                  <a:schemeClr val="tx1"/>
                </a:solidFill>
              </a:rPr>
              <a:t>i</a:t>
            </a:r>
            <a:r>
              <a:rPr lang="en-US" altLang="zh-CN" dirty="0">
                <a:solidFill>
                  <a:schemeClr val="tx1"/>
                </a:solidFill>
              </a:rPr>
              <a:t>;            // </a:t>
            </a:r>
            <a:r>
              <a:rPr lang="zh-CN" altLang="en-US" dirty="0">
                <a:solidFill>
                  <a:schemeClr val="tx1"/>
                </a:solidFill>
              </a:rPr>
              <a:t>找不到时，</a:t>
            </a:r>
            <a:r>
              <a:rPr lang="en-US" altLang="zh-CN" dirty="0" err="1">
                <a:solidFill>
                  <a:schemeClr val="tx1"/>
                </a:solidFill>
              </a:rPr>
              <a:t>i</a:t>
            </a:r>
            <a:r>
              <a:rPr lang="zh-CN" altLang="en-US" dirty="0">
                <a:solidFill>
                  <a:schemeClr val="tx1"/>
                </a:solidFill>
              </a:rPr>
              <a:t>为</a:t>
            </a:r>
            <a:r>
              <a:rPr lang="en-US" altLang="zh-CN" dirty="0">
                <a:solidFill>
                  <a:schemeClr val="tx1"/>
                </a:solidFill>
              </a:rPr>
              <a:t>0</a:t>
            </a:r>
          </a:p>
          <a:p>
            <a:r>
              <a:rPr lang="en-US" altLang="zh-CN" dirty="0">
                <a:solidFill>
                  <a:schemeClr val="tx1"/>
                </a:solidFill>
              </a:rPr>
              <a:t>} // </a:t>
            </a:r>
            <a:r>
              <a:rPr lang="en-US" altLang="zh-CN" dirty="0" err="1">
                <a:solidFill>
                  <a:schemeClr val="tx1"/>
                </a:solidFill>
              </a:rPr>
              <a:t>Search_Seq</a:t>
            </a:r>
            <a:endParaRPr lang="en-US" altLang="zh-CN" dirty="0">
              <a:solidFill>
                <a:schemeClr val="tx1"/>
              </a:solidFill>
            </a:endParaRPr>
          </a:p>
        </p:txBody>
      </p:sp>
    </p:spTree>
    <p:extLst>
      <p:ext uri="{BB962C8B-B14F-4D97-AF65-F5344CB8AC3E}">
        <p14:creationId xmlns:p14="http://schemas.microsoft.com/office/powerpoint/2010/main" val="296637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7A13336-6DAF-4644-B330-F19B02826A76}"/>
              </a:ext>
            </a:extLst>
          </p:cNvPr>
          <p:cNvSpPr>
            <a:spLocks noGrp="1"/>
          </p:cNvSpPr>
          <p:nvPr>
            <p:ph type="title"/>
          </p:nvPr>
        </p:nvSpPr>
        <p:spPr/>
        <p:txBody>
          <a:bodyPr>
            <a:normAutofit/>
          </a:bodyPr>
          <a:lstStyle/>
          <a:p>
            <a:r>
              <a:rPr lang="zh-CN" altLang="en-US" dirty="0"/>
              <a:t>顺序查找的时间性能</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E17475B-6E98-4678-9541-DA0703C60AA4}"/>
                  </a:ext>
                </a:extLst>
              </p:cNvPr>
              <p:cNvSpPr>
                <a:spLocks noGrp="1"/>
              </p:cNvSpPr>
              <p:nvPr>
                <p:ph idx="1"/>
              </p:nvPr>
            </p:nvSpPr>
            <p:spPr>
              <a:xfrm>
                <a:off x="609600" y="1530347"/>
                <a:ext cx="10972800" cy="5053334"/>
              </a:xfrm>
            </p:spPr>
            <p:txBody>
              <a:bodyPr>
                <a:normAutofit/>
              </a:bodyPr>
              <a:lstStyle/>
              <a:p>
                <a:pPr>
                  <a:lnSpc>
                    <a:spcPct val="130000"/>
                  </a:lnSpc>
                  <a:spcBef>
                    <a:spcPts val="0"/>
                  </a:spcBef>
                </a:pPr>
                <a:r>
                  <a:rPr lang="zh-CN" altLang="en-US" dirty="0">
                    <a:latin typeface="+mn-lt"/>
                    <a:ea typeface="+mj-ea"/>
                  </a:rPr>
                  <a:t>平均查找长度 </a:t>
                </a:r>
                <a:r>
                  <a:rPr lang="en-US" altLang="zh-CN" dirty="0">
                    <a:latin typeface="+mn-lt"/>
                    <a:ea typeface="+mj-ea"/>
                  </a:rPr>
                  <a:t>(Average Search Length) </a:t>
                </a:r>
              </a:p>
              <a:p>
                <a:pPr marL="0" indent="0">
                  <a:lnSpc>
                    <a:spcPct val="130000"/>
                  </a:lnSpc>
                  <a:spcBef>
                    <a:spcPts val="0"/>
                  </a:spcBef>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ea typeface="+mj-ea"/>
                        </a:rPr>
                        <m:t>𝐴𝑆𝐿</m:t>
                      </m:r>
                      <m:r>
                        <a:rPr lang="en-US" altLang="zh-CN" b="0" i="1" smtClean="0">
                          <a:latin typeface="Cambria Math" panose="02040503050406030204" pitchFamily="18" charset="0"/>
                          <a:ea typeface="+mj-ea"/>
                        </a:rPr>
                        <m:t>=</m:t>
                      </m:r>
                      <m:nary>
                        <m:naryPr>
                          <m:chr m:val="∑"/>
                          <m:ctrlPr>
                            <a:rPr lang="en-US" altLang="zh-CN" i="1" smtClean="0">
                              <a:latin typeface="Cambria Math" panose="02040503050406030204" pitchFamily="18" charset="0"/>
                              <a:ea typeface="+mj-ea"/>
                            </a:rPr>
                          </m:ctrlPr>
                        </m:naryPr>
                        <m:sub>
                          <m:r>
                            <m:rPr>
                              <m:brk m:alnAt="23"/>
                            </m:rPr>
                            <a:rPr lang="en-US" altLang="zh-CN" b="0" i="1" smtClean="0">
                              <a:latin typeface="Cambria Math" panose="02040503050406030204" pitchFamily="18" charset="0"/>
                              <a:ea typeface="+mj-ea"/>
                            </a:rPr>
                            <m:t>𝑖</m:t>
                          </m:r>
                          <m:r>
                            <a:rPr lang="en-US" altLang="zh-CN" b="0" i="1" smtClean="0">
                              <a:latin typeface="Cambria Math" panose="02040503050406030204" pitchFamily="18" charset="0"/>
                              <a:ea typeface="+mj-ea"/>
                            </a:rPr>
                            <m:t>=1</m:t>
                          </m:r>
                        </m:sub>
                        <m:sup>
                          <m:r>
                            <a:rPr lang="en-US" altLang="zh-CN" b="0" i="1" smtClean="0">
                              <a:latin typeface="Cambria Math" panose="02040503050406030204" pitchFamily="18" charset="0"/>
                              <a:ea typeface="+mj-ea"/>
                            </a:rPr>
                            <m:t>𝑛</m:t>
                          </m:r>
                        </m:sup>
                        <m:e>
                          <m:sSub>
                            <m:sSubPr>
                              <m:ctrlPr>
                                <a:rPr lang="en-US" altLang="zh-CN" i="1" smtClean="0">
                                  <a:latin typeface="Cambria Math" panose="02040503050406030204" pitchFamily="18" charset="0"/>
                                  <a:ea typeface="+mj-ea"/>
                                </a:rPr>
                              </m:ctrlPr>
                            </m:sSubPr>
                            <m:e>
                              <m:r>
                                <a:rPr lang="en-US" altLang="zh-CN" b="0" i="1" smtClean="0">
                                  <a:latin typeface="Cambria Math" panose="02040503050406030204" pitchFamily="18" charset="0"/>
                                  <a:ea typeface="+mj-ea"/>
                                </a:rPr>
                                <m:t>𝑃</m:t>
                              </m:r>
                            </m:e>
                            <m:sub>
                              <m:r>
                                <a:rPr lang="en-US" altLang="zh-CN" b="0" i="1" smtClean="0">
                                  <a:latin typeface="Cambria Math" panose="02040503050406030204" pitchFamily="18" charset="0"/>
                                  <a:ea typeface="+mj-ea"/>
                                </a:rPr>
                                <m:t>𝑖</m:t>
                              </m:r>
                            </m:sub>
                          </m:sSub>
                          <m:sSub>
                            <m:sSubPr>
                              <m:ctrlPr>
                                <a:rPr lang="en-US" altLang="zh-CN" i="1" smtClean="0">
                                  <a:latin typeface="Cambria Math" panose="02040503050406030204" pitchFamily="18" charset="0"/>
                                  <a:ea typeface="+mj-ea"/>
                                </a:rPr>
                              </m:ctrlPr>
                            </m:sSubPr>
                            <m:e>
                              <m:r>
                                <a:rPr lang="en-US" altLang="zh-CN" b="0" i="1" smtClean="0">
                                  <a:latin typeface="Cambria Math" panose="02040503050406030204" pitchFamily="18" charset="0"/>
                                  <a:ea typeface="+mj-ea"/>
                                </a:rPr>
                                <m:t>𝐶</m:t>
                              </m:r>
                            </m:e>
                            <m:sub>
                              <m:r>
                                <a:rPr lang="en-US" altLang="zh-CN" b="0" i="1" smtClean="0">
                                  <a:latin typeface="Cambria Math" panose="02040503050406030204" pitchFamily="18" charset="0"/>
                                  <a:ea typeface="+mj-ea"/>
                                </a:rPr>
                                <m:t>𝑖</m:t>
                              </m:r>
                            </m:sub>
                          </m:sSub>
                        </m:e>
                      </m:nary>
                    </m:oMath>
                  </m:oMathPara>
                </a14:m>
                <a:endParaRPr lang="en-US" altLang="zh-CN" dirty="0">
                  <a:latin typeface="+mn-lt"/>
                  <a:ea typeface="+mj-ea"/>
                </a:endParaRPr>
              </a:p>
              <a:p>
                <a:pPr lvl="1">
                  <a:lnSpc>
                    <a:spcPct val="130000"/>
                  </a:lnSpc>
                  <a:spcBef>
                    <a:spcPts val="0"/>
                  </a:spcBef>
                </a:pPr>
                <a:r>
                  <a:rPr kumimoji="1" lang="en-US" altLang="zh-CN" i="1" dirty="0">
                    <a:solidFill>
                      <a:srgbClr val="000000"/>
                    </a:solidFill>
                    <a:latin typeface="+mn-lt"/>
                    <a:ea typeface="+mj-ea"/>
                  </a:rPr>
                  <a:t>n ——</a:t>
                </a:r>
                <a:r>
                  <a:rPr kumimoji="1" lang="zh-CN" altLang="en-US" dirty="0">
                    <a:solidFill>
                      <a:srgbClr val="000000"/>
                    </a:solidFill>
                    <a:latin typeface="+mn-lt"/>
                    <a:ea typeface="+mj-ea"/>
                  </a:rPr>
                  <a:t>表长</a:t>
                </a:r>
                <a:endParaRPr kumimoji="1" lang="en-US" altLang="zh-CN" dirty="0">
                  <a:solidFill>
                    <a:srgbClr val="000000"/>
                  </a:solidFill>
                  <a:latin typeface="+mn-lt"/>
                  <a:ea typeface="+mj-ea"/>
                </a:endParaRPr>
              </a:p>
              <a:p>
                <a:pPr lvl="1">
                  <a:lnSpc>
                    <a:spcPct val="130000"/>
                  </a:lnSpc>
                  <a:spcBef>
                    <a:spcPts val="0"/>
                  </a:spcBef>
                </a:pPr>
                <a:r>
                  <a:rPr kumimoji="1" lang="en-US" altLang="zh-CN" i="1" dirty="0">
                    <a:solidFill>
                      <a:srgbClr val="000000"/>
                    </a:solidFill>
                    <a:latin typeface="+mn-lt"/>
                    <a:ea typeface="+mj-ea"/>
                  </a:rPr>
                  <a:t>P</a:t>
                </a:r>
                <a:r>
                  <a:rPr kumimoji="1" lang="en-US" altLang="zh-CN" i="1" baseline="-25000" dirty="0">
                    <a:solidFill>
                      <a:srgbClr val="000000"/>
                    </a:solidFill>
                    <a:latin typeface="+mn-lt"/>
                    <a:ea typeface="+mj-ea"/>
                  </a:rPr>
                  <a:t>i</a:t>
                </a:r>
                <a:r>
                  <a:rPr kumimoji="1" lang="en-US" altLang="zh-CN" dirty="0">
                    <a:solidFill>
                      <a:srgbClr val="000000"/>
                    </a:solidFill>
                    <a:latin typeface="+mn-lt"/>
                    <a:ea typeface="+mj-ea"/>
                  </a:rPr>
                  <a:t> ——</a:t>
                </a:r>
                <a:r>
                  <a:rPr kumimoji="1" lang="zh-CN" altLang="en-US" dirty="0">
                    <a:solidFill>
                      <a:srgbClr val="000000"/>
                    </a:solidFill>
                    <a:latin typeface="+mn-lt"/>
                    <a:ea typeface="+mj-ea"/>
                  </a:rPr>
                  <a:t>查找表中第</a:t>
                </a:r>
                <a:r>
                  <a:rPr kumimoji="1" lang="en-US" altLang="zh-CN" dirty="0" err="1">
                    <a:solidFill>
                      <a:srgbClr val="000000"/>
                    </a:solidFill>
                    <a:latin typeface="+mn-lt"/>
                    <a:ea typeface="+mj-ea"/>
                  </a:rPr>
                  <a:t>i</a:t>
                </a:r>
                <a:r>
                  <a:rPr kumimoji="1" lang="zh-CN" altLang="en-US" dirty="0">
                    <a:solidFill>
                      <a:srgbClr val="000000"/>
                    </a:solidFill>
                    <a:latin typeface="+mn-lt"/>
                    <a:ea typeface="+mj-ea"/>
                  </a:rPr>
                  <a:t>个记录的概率</a:t>
                </a:r>
                <a:endParaRPr kumimoji="1" lang="en-US" altLang="zh-CN" dirty="0">
                  <a:solidFill>
                    <a:srgbClr val="000000"/>
                  </a:solidFill>
                  <a:latin typeface="+mn-lt"/>
                  <a:ea typeface="+mj-ea"/>
                </a:endParaRPr>
              </a:p>
              <a:p>
                <a:pPr lvl="1">
                  <a:lnSpc>
                    <a:spcPct val="130000"/>
                  </a:lnSpc>
                  <a:spcBef>
                    <a:spcPts val="0"/>
                  </a:spcBef>
                </a:pPr>
                <a:r>
                  <a:rPr kumimoji="1" lang="en-US" altLang="zh-CN" i="1" dirty="0">
                    <a:solidFill>
                      <a:srgbClr val="000000"/>
                    </a:solidFill>
                    <a:latin typeface="+mn-lt"/>
                    <a:ea typeface="+mj-ea"/>
                  </a:rPr>
                  <a:t>C</a:t>
                </a:r>
                <a:r>
                  <a:rPr kumimoji="1" lang="en-US" altLang="zh-CN" i="1" baseline="-25000" dirty="0">
                    <a:solidFill>
                      <a:srgbClr val="000000"/>
                    </a:solidFill>
                    <a:latin typeface="+mn-lt"/>
                    <a:ea typeface="+mj-ea"/>
                  </a:rPr>
                  <a:t>i</a:t>
                </a:r>
                <a:r>
                  <a:rPr kumimoji="1" lang="en-US" altLang="zh-CN" dirty="0">
                    <a:solidFill>
                      <a:srgbClr val="000000"/>
                    </a:solidFill>
                    <a:latin typeface="+mn-lt"/>
                    <a:ea typeface="+mj-ea"/>
                  </a:rPr>
                  <a:t>——</a:t>
                </a:r>
                <a:r>
                  <a:rPr kumimoji="1" lang="zh-CN" altLang="en-US" dirty="0">
                    <a:solidFill>
                      <a:srgbClr val="000000"/>
                    </a:solidFill>
                    <a:latin typeface="+mn-lt"/>
                    <a:ea typeface="+mj-ea"/>
                  </a:rPr>
                  <a:t>找到该记录时，</a:t>
                </a:r>
                <a:r>
                  <a:rPr kumimoji="1" lang="zh-CN" altLang="en-US" dirty="0">
                    <a:latin typeface="+mn-lt"/>
                    <a:ea typeface="+mj-ea"/>
                  </a:rPr>
                  <a:t>曾和给定值比较过的关键字的个数</a:t>
                </a:r>
                <a:endParaRPr kumimoji="1" lang="en-US" altLang="zh-CN" dirty="0">
                  <a:latin typeface="+mn-lt"/>
                  <a:ea typeface="+mj-ea"/>
                </a:endParaRPr>
              </a:p>
            </p:txBody>
          </p:sp>
        </mc:Choice>
        <mc:Fallback xmlns="">
          <p:sp>
            <p:nvSpPr>
              <p:cNvPr id="4" name="内容占位符 3">
                <a:extLst>
                  <a:ext uri="{FF2B5EF4-FFF2-40B4-BE49-F238E27FC236}">
                    <a16:creationId xmlns:a16="http://schemas.microsoft.com/office/drawing/2014/main" id="{DE17475B-6E98-4678-9541-DA0703C60AA4}"/>
                  </a:ext>
                </a:extLst>
              </p:cNvPr>
              <p:cNvSpPr>
                <a:spLocks noGrp="1" noRot="1" noChangeAspect="1" noMove="1" noResize="1" noEditPoints="1" noAdjustHandles="1" noChangeArrowheads="1" noChangeShapeType="1" noTextEdit="1"/>
              </p:cNvSpPr>
              <p:nvPr>
                <p:ph idx="1"/>
              </p:nvPr>
            </p:nvSpPr>
            <p:spPr>
              <a:xfrm>
                <a:off x="609600" y="1530347"/>
                <a:ext cx="10972800" cy="5053334"/>
              </a:xfrm>
              <a:blipFill>
                <a:blip r:embed="rId2"/>
                <a:stretch>
                  <a:fillRect l="-611" t="-483"/>
                </a:stretch>
              </a:blipFill>
            </p:spPr>
            <p:txBody>
              <a:bodyPr/>
              <a:lstStyle/>
              <a:p>
                <a:r>
                  <a:rPr lang="zh-CN" altLang="en-US">
                    <a:noFill/>
                  </a:rPr>
                  <a:t> </a:t>
                </a:r>
              </a:p>
            </p:txBody>
          </p:sp>
        </mc:Fallback>
      </mc:AlternateContent>
      <p:sp>
        <p:nvSpPr>
          <p:cNvPr id="6" name="文本占位符 5"/>
          <p:cNvSpPr>
            <a:spLocks noGrp="1"/>
          </p:cNvSpPr>
          <p:nvPr>
            <p:ph type="body" sz="quarter" idx="13"/>
          </p:nvPr>
        </p:nvSpPr>
        <p:spPr/>
        <p:txBody>
          <a:bodyPr/>
          <a:lstStyle/>
          <a:p>
            <a:r>
              <a:rPr lang="en-US" altLang="zh-CN" dirty="0"/>
              <a:t>9.1.1 </a:t>
            </a:r>
            <a:r>
              <a:rPr lang="zh-CN" altLang="en-US" dirty="0"/>
              <a:t>顺序表的查找</a:t>
            </a:r>
          </a:p>
        </p:txBody>
      </p:sp>
    </p:spTree>
    <p:extLst>
      <p:ext uri="{BB962C8B-B14F-4D97-AF65-F5344CB8AC3E}">
        <p14:creationId xmlns:p14="http://schemas.microsoft.com/office/powerpoint/2010/main" val="1222336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7A13336-6DAF-4644-B330-F19B02826A76}"/>
              </a:ext>
            </a:extLst>
          </p:cNvPr>
          <p:cNvSpPr>
            <a:spLocks noGrp="1"/>
          </p:cNvSpPr>
          <p:nvPr>
            <p:ph type="title"/>
          </p:nvPr>
        </p:nvSpPr>
        <p:spPr/>
        <p:txBody>
          <a:bodyPr/>
          <a:lstStyle/>
          <a:p>
            <a:r>
              <a:rPr lang="zh-CN" altLang="en-US" dirty="0"/>
              <a:t>顺序查找的时间性能</a:t>
            </a:r>
          </a:p>
        </p:txBody>
      </p:sp>
      <p:sp>
        <p:nvSpPr>
          <p:cNvPr id="4" name="内容占位符 3">
            <a:extLst>
              <a:ext uri="{FF2B5EF4-FFF2-40B4-BE49-F238E27FC236}">
                <a16:creationId xmlns:a16="http://schemas.microsoft.com/office/drawing/2014/main" id="{DE17475B-6E98-4678-9541-DA0703C60AA4}"/>
              </a:ext>
            </a:extLst>
          </p:cNvPr>
          <p:cNvSpPr>
            <a:spLocks noGrp="1"/>
          </p:cNvSpPr>
          <p:nvPr>
            <p:ph idx="1"/>
          </p:nvPr>
        </p:nvSpPr>
        <p:spPr>
          <a:xfrm>
            <a:off x="609600" y="1648456"/>
            <a:ext cx="10525760" cy="1468117"/>
          </a:xfrm>
        </p:spPr>
        <p:txBody>
          <a:bodyPr/>
          <a:lstStyle/>
          <a:p>
            <a:pPr>
              <a:lnSpc>
                <a:spcPct val="120000"/>
              </a:lnSpc>
              <a:spcBef>
                <a:spcPts val="0"/>
              </a:spcBef>
            </a:pPr>
            <a:r>
              <a:rPr kumimoji="1" lang="zh-CN" altLang="en-US" dirty="0">
                <a:latin typeface="+mn-lt"/>
                <a:ea typeface="+mj-ea"/>
              </a:rPr>
              <a:t>对于顺序表</a:t>
            </a:r>
            <a:endParaRPr kumimoji="1" lang="en-US" altLang="zh-CN" dirty="0">
              <a:latin typeface="+mn-lt"/>
              <a:ea typeface="+mj-ea"/>
            </a:endParaRPr>
          </a:p>
          <a:p>
            <a:pPr lvl="1">
              <a:lnSpc>
                <a:spcPct val="120000"/>
              </a:lnSpc>
              <a:spcBef>
                <a:spcPts val="0"/>
              </a:spcBef>
            </a:pPr>
            <a:r>
              <a:rPr kumimoji="1" lang="en-US" altLang="zh-CN" i="1" dirty="0">
                <a:solidFill>
                  <a:srgbClr val="000000"/>
                </a:solidFill>
                <a:latin typeface="+mn-lt"/>
                <a:ea typeface="+mj-ea"/>
              </a:rPr>
              <a:t>C</a:t>
            </a:r>
            <a:r>
              <a:rPr kumimoji="1" lang="en-US" altLang="zh-CN" i="1" baseline="-25000" dirty="0">
                <a:solidFill>
                  <a:srgbClr val="000000"/>
                </a:solidFill>
                <a:latin typeface="+mn-lt"/>
                <a:ea typeface="+mj-ea"/>
              </a:rPr>
              <a:t>i</a:t>
            </a:r>
            <a:r>
              <a:rPr kumimoji="1" lang="en-US" altLang="zh-CN" i="1" dirty="0">
                <a:solidFill>
                  <a:srgbClr val="660033"/>
                </a:solidFill>
                <a:latin typeface="+mn-lt"/>
                <a:ea typeface="楷体_GB2312" pitchFamily="49" charset="-122"/>
              </a:rPr>
              <a:t> </a:t>
            </a:r>
            <a:r>
              <a:rPr kumimoji="1" lang="en-US" altLang="zh-CN" i="1" dirty="0">
                <a:latin typeface="+mn-lt"/>
                <a:ea typeface="楷体_GB2312" pitchFamily="49" charset="-122"/>
              </a:rPr>
              <a:t>= n-i+</a:t>
            </a:r>
            <a:r>
              <a:rPr kumimoji="1" lang="en-US" altLang="zh-CN" dirty="0">
                <a:latin typeface="+mn-lt"/>
                <a:ea typeface="楷体_GB2312" pitchFamily="49" charset="-122"/>
              </a:rPr>
              <a:t>1</a:t>
            </a:r>
          </a:p>
        </p:txBody>
      </p:sp>
      <p:sp>
        <p:nvSpPr>
          <p:cNvPr id="6" name="文本占位符 5"/>
          <p:cNvSpPr>
            <a:spLocks noGrp="1"/>
          </p:cNvSpPr>
          <p:nvPr>
            <p:ph type="body" sz="quarter" idx="13"/>
          </p:nvPr>
        </p:nvSpPr>
        <p:spPr/>
        <p:txBody>
          <a:bodyPr/>
          <a:lstStyle/>
          <a:p>
            <a:r>
              <a:rPr lang="en-US" altLang="zh-CN" dirty="0"/>
              <a:t>9.1.1 </a:t>
            </a:r>
            <a:r>
              <a:rPr lang="zh-CN" altLang="en-US" dirty="0"/>
              <a:t>顺序表的查找</a:t>
            </a:r>
          </a:p>
        </p:txBody>
      </p:sp>
      <mc:AlternateContent xmlns:mc="http://schemas.openxmlformats.org/markup-compatibility/2006" xmlns:a14="http://schemas.microsoft.com/office/drawing/2010/main">
        <mc:Choice Requires="a14">
          <p:graphicFrame>
            <p:nvGraphicFramePr>
              <p:cNvPr id="2" name="图示 1">
                <a:extLst>
                  <a:ext uri="{FF2B5EF4-FFF2-40B4-BE49-F238E27FC236}">
                    <a16:creationId xmlns:a16="http://schemas.microsoft.com/office/drawing/2014/main" id="{A2010723-9CF6-4384-BC6D-74D8F32057A8}"/>
                  </a:ext>
                </a:extLst>
              </p:cNvPr>
              <p:cNvGraphicFramePr/>
              <p:nvPr>
                <p:extLst>
                  <p:ext uri="{D42A27DB-BD31-4B8C-83A1-F6EECF244321}">
                    <p14:modId xmlns:p14="http://schemas.microsoft.com/office/powerpoint/2010/main" val="3774336936"/>
                  </p:ext>
                </p:extLst>
              </p:nvPr>
            </p:nvGraphicFramePr>
            <p:xfrm>
              <a:off x="1056640" y="3088327"/>
              <a:ext cx="10688320" cy="303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 name="图示 1">
                <a:extLst>
                  <a:ext uri="{FF2B5EF4-FFF2-40B4-BE49-F238E27FC236}">
                    <a16:creationId xmlns:a16="http://schemas.microsoft.com/office/drawing/2014/main" id="{A2010723-9CF6-4384-BC6D-74D8F32057A8}"/>
                  </a:ext>
                </a:extLst>
              </p:cNvPr>
              <p:cNvGraphicFramePr/>
              <p:nvPr>
                <p:extLst>
                  <p:ext uri="{D42A27DB-BD31-4B8C-83A1-F6EECF244321}">
                    <p14:modId xmlns:p14="http://schemas.microsoft.com/office/powerpoint/2010/main" val="3774336936"/>
                  </p:ext>
                </p:extLst>
              </p:nvPr>
            </p:nvGraphicFramePr>
            <p:xfrm>
              <a:off x="1056640" y="3088327"/>
              <a:ext cx="10688320" cy="30378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云形 4">
            <a:extLst>
              <a:ext uri="{FF2B5EF4-FFF2-40B4-BE49-F238E27FC236}">
                <a16:creationId xmlns:a16="http://schemas.microsoft.com/office/drawing/2014/main" id="{372A8EEB-DF62-4926-B583-BE9A4E263662}"/>
              </a:ext>
            </a:extLst>
          </p:cNvPr>
          <p:cNvSpPr/>
          <p:nvPr/>
        </p:nvSpPr>
        <p:spPr>
          <a:xfrm>
            <a:off x="5699760" y="734534"/>
            <a:ext cx="4998720" cy="2238384"/>
          </a:xfrm>
          <a:prstGeom prst="cloud">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lIns="72000" rIns="0" rtlCol="0" anchor="ctr"/>
          <a:lstStyle/>
          <a:p>
            <a:r>
              <a:rPr lang="zh-CN" altLang="en-US" sz="2400" dirty="0">
                <a:solidFill>
                  <a:schemeClr val="dk1"/>
                </a:solidFill>
                <a:ea typeface="+mj-ea"/>
              </a:rPr>
              <a:t>查找的改进：每次查找之后，将刚刚查找到的记录直接移至表尾</a:t>
            </a:r>
          </a:p>
        </p:txBody>
      </p:sp>
    </p:spTree>
    <p:extLst>
      <p:ext uri="{BB962C8B-B14F-4D97-AF65-F5344CB8AC3E}">
        <p14:creationId xmlns:p14="http://schemas.microsoft.com/office/powerpoint/2010/main" val="380936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362121A4-30BF-4125-9261-632885DCD2DD}"/>
                                            </p:graphicEl>
                                          </p:spTgt>
                                        </p:tgtEl>
                                        <p:attrNameLst>
                                          <p:attrName>style.visibility</p:attrName>
                                        </p:attrNameLst>
                                      </p:cBhvr>
                                      <p:to>
                                        <p:strVal val="visible"/>
                                      </p:to>
                                    </p:set>
                                    <p:animEffect transition="in" filter="fade">
                                      <p:cBhvr>
                                        <p:cTn id="7" dur="500"/>
                                        <p:tgtEl>
                                          <p:spTgt spid="2">
                                            <p:graphicEl>
                                              <a:dgm id="{362121A4-30BF-4125-9261-632885DCD2D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03555C3E-465E-43FA-96A7-7F7371770A85}"/>
                                            </p:graphicEl>
                                          </p:spTgt>
                                        </p:tgtEl>
                                        <p:attrNameLst>
                                          <p:attrName>style.visibility</p:attrName>
                                        </p:attrNameLst>
                                      </p:cBhvr>
                                      <p:to>
                                        <p:strVal val="visible"/>
                                      </p:to>
                                    </p:set>
                                    <p:animEffect transition="in" filter="fade">
                                      <p:cBhvr>
                                        <p:cTn id="12" dur="500"/>
                                        <p:tgtEl>
                                          <p:spTgt spid="2">
                                            <p:graphicEl>
                                              <a:dgm id="{03555C3E-465E-43FA-96A7-7F7371770A8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B01B7549-2486-4743-92BF-8520494F4AFB}"/>
                                            </p:graphicEl>
                                          </p:spTgt>
                                        </p:tgtEl>
                                        <p:attrNameLst>
                                          <p:attrName>style.visibility</p:attrName>
                                        </p:attrNameLst>
                                      </p:cBhvr>
                                      <p:to>
                                        <p:strVal val="visible"/>
                                      </p:to>
                                    </p:set>
                                    <p:animEffect transition="in" filter="fade">
                                      <p:cBhvr>
                                        <p:cTn id="17" dur="500"/>
                                        <p:tgtEl>
                                          <p:spTgt spid="2">
                                            <p:graphicEl>
                                              <a:dgm id="{B01B7549-2486-4743-92BF-8520494F4AF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graphicEl>
                                              <a:dgm id="{9618A2CC-6303-45FF-B527-BF98FD4B1890}"/>
                                            </p:graphicEl>
                                          </p:spTgt>
                                        </p:tgtEl>
                                        <p:attrNameLst>
                                          <p:attrName>style.visibility</p:attrName>
                                        </p:attrNameLst>
                                      </p:cBhvr>
                                      <p:to>
                                        <p:strVal val="visible"/>
                                      </p:to>
                                    </p:set>
                                    <p:animEffect transition="in" filter="fade">
                                      <p:cBhvr>
                                        <p:cTn id="22" dur="500"/>
                                        <p:tgtEl>
                                          <p:spTgt spid="2">
                                            <p:graphicEl>
                                              <a:dgm id="{9618A2CC-6303-45FF-B527-BF98FD4B189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7A13336-6DAF-4644-B330-F19B02826A76}"/>
              </a:ext>
            </a:extLst>
          </p:cNvPr>
          <p:cNvSpPr>
            <a:spLocks noGrp="1"/>
          </p:cNvSpPr>
          <p:nvPr>
            <p:ph type="title"/>
          </p:nvPr>
        </p:nvSpPr>
        <p:spPr/>
        <p:txBody>
          <a:bodyPr>
            <a:normAutofit/>
          </a:bodyPr>
          <a:lstStyle/>
          <a:p>
            <a:r>
              <a:rPr lang="en-US" altLang="zh-CN" dirty="0"/>
              <a:t>9.1.2 </a:t>
            </a:r>
            <a:r>
              <a:rPr lang="zh-CN" altLang="en-US" dirty="0"/>
              <a:t>有序表的查找</a:t>
            </a:r>
          </a:p>
        </p:txBody>
      </p:sp>
      <p:sp>
        <p:nvSpPr>
          <p:cNvPr id="4" name="内容占位符 3">
            <a:extLst>
              <a:ext uri="{FF2B5EF4-FFF2-40B4-BE49-F238E27FC236}">
                <a16:creationId xmlns:a16="http://schemas.microsoft.com/office/drawing/2014/main" id="{DE17475B-6E98-4678-9541-DA0703C60AA4}"/>
              </a:ext>
            </a:extLst>
          </p:cNvPr>
          <p:cNvSpPr>
            <a:spLocks noGrp="1"/>
          </p:cNvSpPr>
          <p:nvPr>
            <p:ph idx="1"/>
          </p:nvPr>
        </p:nvSpPr>
        <p:spPr/>
        <p:txBody>
          <a:bodyPr/>
          <a:lstStyle/>
          <a:p>
            <a:r>
              <a:rPr kumimoji="1" lang="zh-CN" altLang="en-US" dirty="0">
                <a:solidFill>
                  <a:srgbClr val="000000"/>
                </a:solidFill>
                <a:latin typeface="Times New Roman" pitchFamily="18" charset="0"/>
              </a:rPr>
              <a:t>顺序查找表的查找</a:t>
            </a:r>
            <a:endParaRPr kumimoji="1" lang="en-US" altLang="zh-CN" dirty="0">
              <a:solidFill>
                <a:srgbClr val="000000"/>
              </a:solidFill>
              <a:latin typeface="Times New Roman" pitchFamily="18" charset="0"/>
            </a:endParaRPr>
          </a:p>
          <a:p>
            <a:pPr lvl="1"/>
            <a:r>
              <a:rPr kumimoji="1" lang="zh-CN" altLang="en-US" dirty="0">
                <a:solidFill>
                  <a:srgbClr val="000000"/>
                </a:solidFill>
                <a:latin typeface="Times New Roman" pitchFamily="18" charset="0"/>
              </a:rPr>
              <a:t>优点</a:t>
            </a:r>
            <a:endParaRPr kumimoji="1" lang="en-US" altLang="zh-CN" dirty="0">
              <a:solidFill>
                <a:srgbClr val="000000"/>
              </a:solidFill>
              <a:latin typeface="Times New Roman" pitchFamily="18" charset="0"/>
            </a:endParaRPr>
          </a:p>
          <a:p>
            <a:pPr lvl="2"/>
            <a:r>
              <a:rPr kumimoji="1" lang="zh-CN" altLang="en-US" dirty="0">
                <a:solidFill>
                  <a:srgbClr val="000000"/>
                </a:solidFill>
                <a:latin typeface="Times New Roman" pitchFamily="18" charset="0"/>
              </a:rPr>
              <a:t>算法简单</a:t>
            </a:r>
            <a:endParaRPr kumimoji="1" lang="en-US" altLang="zh-CN" dirty="0">
              <a:solidFill>
                <a:srgbClr val="000000"/>
              </a:solidFill>
              <a:latin typeface="Times New Roman" pitchFamily="18" charset="0"/>
            </a:endParaRPr>
          </a:p>
          <a:p>
            <a:pPr lvl="1"/>
            <a:r>
              <a:rPr kumimoji="1" lang="zh-CN" altLang="en-US" dirty="0">
                <a:solidFill>
                  <a:srgbClr val="000000"/>
                </a:solidFill>
                <a:latin typeface="Times New Roman" pitchFamily="18" charset="0"/>
              </a:rPr>
              <a:t>缺点</a:t>
            </a:r>
            <a:endParaRPr kumimoji="1" lang="en-US" altLang="zh-CN" dirty="0">
              <a:solidFill>
                <a:srgbClr val="000000"/>
              </a:solidFill>
              <a:latin typeface="Times New Roman" pitchFamily="18" charset="0"/>
            </a:endParaRPr>
          </a:p>
          <a:p>
            <a:pPr lvl="2"/>
            <a:r>
              <a:rPr kumimoji="1" lang="zh-CN" altLang="en-US" dirty="0">
                <a:solidFill>
                  <a:srgbClr val="000000"/>
                </a:solidFill>
                <a:latin typeface="Times New Roman" pitchFamily="18" charset="0"/>
              </a:rPr>
              <a:t>平均查找长度较大</a:t>
            </a:r>
            <a:endParaRPr kumimoji="1" lang="en-US" altLang="zh-CN" dirty="0">
              <a:solidFill>
                <a:srgbClr val="000000"/>
              </a:solidFill>
              <a:latin typeface="Times New Roman" pitchFamily="18" charset="0"/>
            </a:endParaRPr>
          </a:p>
          <a:p>
            <a:pPr lvl="2"/>
            <a:r>
              <a:rPr kumimoji="1" lang="zh-CN" altLang="en-US" dirty="0">
                <a:solidFill>
                  <a:srgbClr val="000000"/>
                </a:solidFill>
                <a:latin typeface="Times New Roman" pitchFamily="18" charset="0"/>
              </a:rPr>
              <a:t>不适用于表长较大的查找表</a:t>
            </a:r>
            <a:endParaRPr kumimoji="1" lang="en-US" altLang="zh-CN" dirty="0">
              <a:solidFill>
                <a:srgbClr val="000000"/>
              </a:solidFill>
              <a:latin typeface="Times New Roman" pitchFamily="18" charset="0"/>
            </a:endParaRPr>
          </a:p>
          <a:p>
            <a:r>
              <a:rPr kumimoji="1" lang="zh-CN" altLang="en-US" dirty="0">
                <a:solidFill>
                  <a:srgbClr val="000000"/>
                </a:solidFill>
                <a:latin typeface="Times New Roman" pitchFamily="18" charset="0"/>
              </a:rPr>
              <a:t>以</a:t>
            </a:r>
            <a:r>
              <a:rPr kumimoji="1" lang="zh-CN" altLang="en-US" dirty="0">
                <a:solidFill>
                  <a:srgbClr val="FF0000"/>
                </a:solidFill>
                <a:latin typeface="Times New Roman" pitchFamily="18" charset="0"/>
              </a:rPr>
              <a:t>有序表</a:t>
            </a:r>
            <a:r>
              <a:rPr kumimoji="1" lang="zh-CN" altLang="en-US" dirty="0">
                <a:solidFill>
                  <a:srgbClr val="000000"/>
                </a:solidFill>
                <a:latin typeface="Times New Roman" pitchFamily="18" charset="0"/>
              </a:rPr>
              <a:t>表示静态查找表</a:t>
            </a:r>
            <a:endParaRPr kumimoji="1" lang="en-US" altLang="zh-CN" dirty="0">
              <a:solidFill>
                <a:srgbClr val="000000"/>
              </a:solidFill>
              <a:latin typeface="Times New Roman" pitchFamily="18" charset="0"/>
            </a:endParaRPr>
          </a:p>
          <a:p>
            <a:pPr lvl="1"/>
            <a:r>
              <a:rPr kumimoji="1" lang="zh-CN" altLang="en-US" dirty="0">
                <a:solidFill>
                  <a:srgbClr val="000000"/>
                </a:solidFill>
                <a:latin typeface="Times New Roman" pitchFamily="18" charset="0"/>
              </a:rPr>
              <a:t>查找过程可“</a:t>
            </a:r>
            <a:r>
              <a:rPr kumimoji="1" lang="zh-CN" altLang="en-US" dirty="0">
                <a:solidFill>
                  <a:srgbClr val="FF0000"/>
                </a:solidFill>
                <a:latin typeface="Times New Roman" pitchFamily="18" charset="0"/>
              </a:rPr>
              <a:t>折半</a:t>
            </a:r>
            <a:r>
              <a:rPr kumimoji="1" lang="zh-CN" altLang="en-US" dirty="0">
                <a:solidFill>
                  <a:srgbClr val="000000"/>
                </a:solidFill>
                <a:latin typeface="Times New Roman" pitchFamily="18" charset="0"/>
              </a:rPr>
              <a:t>”进行</a:t>
            </a:r>
            <a:endParaRPr lang="zh-CN" altLang="en-US" dirty="0"/>
          </a:p>
        </p:txBody>
      </p:sp>
      <p:sp>
        <p:nvSpPr>
          <p:cNvPr id="6" name="文本占位符 5"/>
          <p:cNvSpPr>
            <a:spLocks noGrp="1"/>
          </p:cNvSpPr>
          <p:nvPr>
            <p:ph type="body" sz="quarter" idx="13"/>
          </p:nvPr>
        </p:nvSpPr>
        <p:spPr/>
        <p:txBody>
          <a:bodyPr/>
          <a:lstStyle/>
          <a:p>
            <a:r>
              <a:rPr lang="en-US" altLang="zh-CN" dirty="0"/>
              <a:t>9.1.2 </a:t>
            </a:r>
            <a:r>
              <a:rPr lang="zh-CN" altLang="en-US" dirty="0"/>
              <a:t>有序表的查找</a:t>
            </a:r>
          </a:p>
        </p:txBody>
      </p:sp>
    </p:spTree>
    <p:extLst>
      <p:ext uri="{BB962C8B-B14F-4D97-AF65-F5344CB8AC3E}">
        <p14:creationId xmlns:p14="http://schemas.microsoft.com/office/powerpoint/2010/main" val="2633470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7A13336-6DAF-4644-B330-F19B02826A76}"/>
              </a:ext>
            </a:extLst>
          </p:cNvPr>
          <p:cNvSpPr>
            <a:spLocks noGrp="1"/>
          </p:cNvSpPr>
          <p:nvPr>
            <p:ph type="title"/>
          </p:nvPr>
        </p:nvSpPr>
        <p:spPr/>
        <p:txBody>
          <a:bodyPr/>
          <a:lstStyle/>
          <a:p>
            <a:r>
              <a:rPr lang="zh-CN" altLang="en-US" dirty="0"/>
              <a:t>有序表的查找</a:t>
            </a:r>
            <a:r>
              <a:rPr lang="en-US" altLang="zh-CN" dirty="0"/>
              <a:t>——</a:t>
            </a:r>
            <a:r>
              <a:rPr lang="zh-CN" altLang="en-US" dirty="0"/>
              <a:t>例</a:t>
            </a:r>
          </a:p>
        </p:txBody>
      </p:sp>
      <p:sp>
        <p:nvSpPr>
          <p:cNvPr id="6" name="文本占位符 5"/>
          <p:cNvSpPr>
            <a:spLocks noGrp="1"/>
          </p:cNvSpPr>
          <p:nvPr>
            <p:ph type="body" sz="quarter" idx="13"/>
          </p:nvPr>
        </p:nvSpPr>
        <p:spPr/>
        <p:txBody>
          <a:bodyPr/>
          <a:lstStyle/>
          <a:p>
            <a:r>
              <a:rPr lang="en-US" altLang="zh-CN" dirty="0"/>
              <a:t>9.1.2 </a:t>
            </a:r>
            <a:r>
              <a:rPr lang="zh-CN" altLang="en-US" dirty="0"/>
              <a:t>有序表的查找</a:t>
            </a:r>
          </a:p>
        </p:txBody>
      </p:sp>
      <p:graphicFrame>
        <p:nvGraphicFramePr>
          <p:cNvPr id="5" name="表格 7">
            <a:extLst>
              <a:ext uri="{FF2B5EF4-FFF2-40B4-BE49-F238E27FC236}">
                <a16:creationId xmlns:a16="http://schemas.microsoft.com/office/drawing/2014/main" id="{3D51A108-904B-4BB8-B1DC-5CE6C611874B}"/>
              </a:ext>
            </a:extLst>
          </p:cNvPr>
          <p:cNvGraphicFramePr>
            <a:graphicFrameLocks noGrp="1"/>
          </p:cNvGraphicFramePr>
          <p:nvPr>
            <p:extLst>
              <p:ext uri="{D42A27DB-BD31-4B8C-83A1-F6EECF244321}">
                <p14:modId xmlns:p14="http://schemas.microsoft.com/office/powerpoint/2010/main" val="4226738895"/>
              </p:ext>
            </p:extLst>
          </p:nvPr>
        </p:nvGraphicFramePr>
        <p:xfrm>
          <a:off x="1909743" y="2554364"/>
          <a:ext cx="8514753" cy="1046480"/>
        </p:xfrm>
        <a:graphic>
          <a:graphicData uri="http://schemas.openxmlformats.org/drawingml/2006/table">
            <a:tbl>
              <a:tblPr firstRow="1" bandRow="1">
                <a:tableStyleId>{2D5ABB26-0587-4C30-8999-92F81FD0307C}</a:tableStyleId>
              </a:tblPr>
              <a:tblGrid>
                <a:gridCol w="654981">
                  <a:extLst>
                    <a:ext uri="{9D8B030D-6E8A-4147-A177-3AD203B41FA5}">
                      <a16:colId xmlns:a16="http://schemas.microsoft.com/office/drawing/2014/main" val="2905537161"/>
                    </a:ext>
                  </a:extLst>
                </a:gridCol>
                <a:gridCol w="654981">
                  <a:extLst>
                    <a:ext uri="{9D8B030D-6E8A-4147-A177-3AD203B41FA5}">
                      <a16:colId xmlns:a16="http://schemas.microsoft.com/office/drawing/2014/main" val="21254199"/>
                    </a:ext>
                  </a:extLst>
                </a:gridCol>
                <a:gridCol w="654981">
                  <a:extLst>
                    <a:ext uri="{9D8B030D-6E8A-4147-A177-3AD203B41FA5}">
                      <a16:colId xmlns:a16="http://schemas.microsoft.com/office/drawing/2014/main" val="315862397"/>
                    </a:ext>
                  </a:extLst>
                </a:gridCol>
                <a:gridCol w="654981">
                  <a:extLst>
                    <a:ext uri="{9D8B030D-6E8A-4147-A177-3AD203B41FA5}">
                      <a16:colId xmlns:a16="http://schemas.microsoft.com/office/drawing/2014/main" val="711009893"/>
                    </a:ext>
                  </a:extLst>
                </a:gridCol>
                <a:gridCol w="654981">
                  <a:extLst>
                    <a:ext uri="{9D8B030D-6E8A-4147-A177-3AD203B41FA5}">
                      <a16:colId xmlns:a16="http://schemas.microsoft.com/office/drawing/2014/main" val="2371269675"/>
                    </a:ext>
                  </a:extLst>
                </a:gridCol>
                <a:gridCol w="654981">
                  <a:extLst>
                    <a:ext uri="{9D8B030D-6E8A-4147-A177-3AD203B41FA5}">
                      <a16:colId xmlns:a16="http://schemas.microsoft.com/office/drawing/2014/main" val="2797689031"/>
                    </a:ext>
                  </a:extLst>
                </a:gridCol>
                <a:gridCol w="654981">
                  <a:extLst>
                    <a:ext uri="{9D8B030D-6E8A-4147-A177-3AD203B41FA5}">
                      <a16:colId xmlns:a16="http://schemas.microsoft.com/office/drawing/2014/main" val="3161123291"/>
                    </a:ext>
                  </a:extLst>
                </a:gridCol>
                <a:gridCol w="654981">
                  <a:extLst>
                    <a:ext uri="{9D8B030D-6E8A-4147-A177-3AD203B41FA5}">
                      <a16:colId xmlns:a16="http://schemas.microsoft.com/office/drawing/2014/main" val="2691111701"/>
                    </a:ext>
                  </a:extLst>
                </a:gridCol>
                <a:gridCol w="654981">
                  <a:extLst>
                    <a:ext uri="{9D8B030D-6E8A-4147-A177-3AD203B41FA5}">
                      <a16:colId xmlns:a16="http://schemas.microsoft.com/office/drawing/2014/main" val="3165890055"/>
                    </a:ext>
                  </a:extLst>
                </a:gridCol>
                <a:gridCol w="654981">
                  <a:extLst>
                    <a:ext uri="{9D8B030D-6E8A-4147-A177-3AD203B41FA5}">
                      <a16:colId xmlns:a16="http://schemas.microsoft.com/office/drawing/2014/main" val="3541180819"/>
                    </a:ext>
                  </a:extLst>
                </a:gridCol>
                <a:gridCol w="654981">
                  <a:extLst>
                    <a:ext uri="{9D8B030D-6E8A-4147-A177-3AD203B41FA5}">
                      <a16:colId xmlns:a16="http://schemas.microsoft.com/office/drawing/2014/main" val="2841169718"/>
                    </a:ext>
                  </a:extLst>
                </a:gridCol>
                <a:gridCol w="654981">
                  <a:extLst>
                    <a:ext uri="{9D8B030D-6E8A-4147-A177-3AD203B41FA5}">
                      <a16:colId xmlns:a16="http://schemas.microsoft.com/office/drawing/2014/main" val="3684999151"/>
                    </a:ext>
                  </a:extLst>
                </a:gridCol>
                <a:gridCol w="654981">
                  <a:extLst>
                    <a:ext uri="{9D8B030D-6E8A-4147-A177-3AD203B41FA5}">
                      <a16:colId xmlns:a16="http://schemas.microsoft.com/office/drawing/2014/main" val="2323337175"/>
                    </a:ext>
                  </a:extLst>
                </a:gridCol>
              </a:tblGrid>
              <a:tr h="523240">
                <a:tc>
                  <a:txBody>
                    <a:bodyPr/>
                    <a:lstStyle/>
                    <a:p>
                      <a:pPr algn="ctr"/>
                      <a:endParaRPr lang="zh-CN" altLang="en-US" sz="2400" dirty="0">
                        <a:latin typeface="+mn-lt"/>
                        <a:ea typeface="+mj-ea"/>
                      </a:endParaRPr>
                    </a:p>
                  </a:txBody>
                  <a:tcPr>
                    <a:lnR w="28575" cap="flat" cmpd="sng" algn="ctr">
                      <a:solidFill>
                        <a:schemeClr val="bg1"/>
                      </a:solidFill>
                      <a:prstDash val="solid"/>
                      <a:round/>
                      <a:headEnd type="none" w="med" len="med"/>
                      <a:tailEnd type="none" w="med" len="med"/>
                    </a:lnR>
                    <a:solidFill>
                      <a:schemeClr val="bg1">
                        <a:lumMod val="65000"/>
                      </a:schemeClr>
                    </a:solidFill>
                  </a:tcPr>
                </a:tc>
                <a:tc>
                  <a:txBody>
                    <a:bodyPr/>
                    <a:lstStyle/>
                    <a:p>
                      <a:pPr algn="ctr"/>
                      <a:r>
                        <a:rPr lang="en-US" altLang="zh-CN" sz="2400" dirty="0">
                          <a:latin typeface="+mn-lt"/>
                          <a:ea typeface="+mj-ea"/>
                        </a:rPr>
                        <a:t>05</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13</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19</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21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37</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56</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64</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75</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80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88</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92</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val="359838092"/>
                  </a:ext>
                </a:extLst>
              </a:tr>
              <a:tr h="523240">
                <a:tc>
                  <a:txBody>
                    <a:bodyPr/>
                    <a:lstStyle/>
                    <a:p>
                      <a:pPr algn="ctr"/>
                      <a:r>
                        <a:rPr lang="en-US" altLang="zh-CN" sz="2400" dirty="0">
                          <a:latin typeface="+mn-lt"/>
                          <a:ea typeface="+mj-ea"/>
                        </a:rPr>
                        <a:t>0</a:t>
                      </a:r>
                      <a:endParaRPr lang="zh-CN" altLang="en-US" sz="2400" dirty="0">
                        <a:latin typeface="+mn-lt"/>
                        <a:ea typeface="+mj-ea"/>
                      </a:endParaRPr>
                    </a:p>
                  </a:txBody>
                  <a:tcPr/>
                </a:tc>
                <a:tc>
                  <a:txBody>
                    <a:bodyPr/>
                    <a:lstStyle/>
                    <a:p>
                      <a:pPr algn="ctr"/>
                      <a:r>
                        <a:rPr lang="en-US" altLang="zh-CN" sz="2400" dirty="0">
                          <a:latin typeface="+mn-lt"/>
                          <a:ea typeface="+mj-ea"/>
                        </a:rPr>
                        <a:t>1</a:t>
                      </a:r>
                      <a:endParaRPr lang="zh-CN" altLang="en-US" sz="2400" dirty="0">
                        <a:latin typeface="+mn-lt"/>
                        <a:ea typeface="+mj-ea"/>
                      </a:endParaRPr>
                    </a:p>
                  </a:txBody>
                  <a:tcPr/>
                </a:tc>
                <a:tc>
                  <a:txBody>
                    <a:bodyPr/>
                    <a:lstStyle/>
                    <a:p>
                      <a:pPr algn="ctr"/>
                      <a:r>
                        <a:rPr lang="en-US" altLang="zh-CN" sz="2400" dirty="0">
                          <a:latin typeface="+mn-lt"/>
                          <a:ea typeface="+mj-ea"/>
                        </a:rPr>
                        <a:t>2</a:t>
                      </a:r>
                      <a:endParaRPr lang="zh-CN" altLang="en-US" sz="2400" dirty="0">
                        <a:latin typeface="+mn-lt"/>
                        <a:ea typeface="+mj-ea"/>
                      </a:endParaRPr>
                    </a:p>
                  </a:txBody>
                  <a:tcPr/>
                </a:tc>
                <a:tc>
                  <a:txBody>
                    <a:bodyPr/>
                    <a:lstStyle/>
                    <a:p>
                      <a:pPr algn="ctr"/>
                      <a:r>
                        <a:rPr lang="en-US" altLang="zh-CN" sz="2400" dirty="0">
                          <a:latin typeface="+mn-lt"/>
                          <a:ea typeface="+mj-ea"/>
                        </a:rPr>
                        <a:t>3</a:t>
                      </a:r>
                      <a:endParaRPr lang="zh-CN" altLang="en-US" sz="2400" dirty="0">
                        <a:latin typeface="+mn-lt"/>
                        <a:ea typeface="+mj-ea"/>
                      </a:endParaRPr>
                    </a:p>
                  </a:txBody>
                  <a:tcPr/>
                </a:tc>
                <a:tc>
                  <a:txBody>
                    <a:bodyPr/>
                    <a:lstStyle/>
                    <a:p>
                      <a:pPr algn="ctr"/>
                      <a:r>
                        <a:rPr lang="en-US" altLang="zh-CN" sz="2400" dirty="0">
                          <a:latin typeface="+mn-lt"/>
                          <a:ea typeface="+mj-ea"/>
                        </a:rPr>
                        <a:t>4</a:t>
                      </a:r>
                      <a:endParaRPr lang="zh-CN" altLang="en-US" sz="2400" dirty="0">
                        <a:latin typeface="+mn-lt"/>
                        <a:ea typeface="+mj-ea"/>
                      </a:endParaRPr>
                    </a:p>
                  </a:txBody>
                  <a:tcPr/>
                </a:tc>
                <a:tc>
                  <a:txBody>
                    <a:bodyPr/>
                    <a:lstStyle/>
                    <a:p>
                      <a:pPr algn="ctr"/>
                      <a:r>
                        <a:rPr lang="en-US" altLang="zh-CN" sz="2400" dirty="0">
                          <a:latin typeface="+mn-lt"/>
                          <a:ea typeface="+mj-ea"/>
                        </a:rPr>
                        <a:t>5</a:t>
                      </a:r>
                      <a:endParaRPr lang="zh-CN" altLang="en-US" sz="2400" dirty="0">
                        <a:latin typeface="+mn-lt"/>
                        <a:ea typeface="+mj-ea"/>
                      </a:endParaRPr>
                    </a:p>
                  </a:txBody>
                  <a:tcPr/>
                </a:tc>
                <a:tc>
                  <a:txBody>
                    <a:bodyPr/>
                    <a:lstStyle/>
                    <a:p>
                      <a:pPr algn="ctr"/>
                      <a:r>
                        <a:rPr lang="en-US" altLang="zh-CN" sz="2400" dirty="0">
                          <a:latin typeface="+mn-lt"/>
                          <a:ea typeface="+mj-ea"/>
                        </a:rPr>
                        <a:t>6</a:t>
                      </a:r>
                      <a:endParaRPr lang="zh-CN" altLang="en-US" sz="2400" dirty="0">
                        <a:latin typeface="+mn-lt"/>
                        <a:ea typeface="+mj-ea"/>
                      </a:endParaRPr>
                    </a:p>
                  </a:txBody>
                  <a:tcPr/>
                </a:tc>
                <a:tc>
                  <a:txBody>
                    <a:bodyPr/>
                    <a:lstStyle/>
                    <a:p>
                      <a:pPr algn="ctr"/>
                      <a:r>
                        <a:rPr lang="en-US" altLang="zh-CN" sz="2400" dirty="0">
                          <a:latin typeface="+mn-lt"/>
                          <a:ea typeface="+mj-ea"/>
                        </a:rPr>
                        <a:t>7</a:t>
                      </a:r>
                      <a:endParaRPr lang="zh-CN" altLang="en-US" sz="2400" dirty="0">
                        <a:latin typeface="+mn-lt"/>
                        <a:ea typeface="+mj-ea"/>
                      </a:endParaRPr>
                    </a:p>
                  </a:txBody>
                  <a:tcPr/>
                </a:tc>
                <a:tc>
                  <a:txBody>
                    <a:bodyPr/>
                    <a:lstStyle/>
                    <a:p>
                      <a:pPr algn="ctr"/>
                      <a:r>
                        <a:rPr lang="en-US" altLang="zh-CN" sz="2400" dirty="0">
                          <a:latin typeface="+mn-lt"/>
                          <a:ea typeface="+mj-ea"/>
                        </a:rPr>
                        <a:t>8</a:t>
                      </a:r>
                      <a:endParaRPr lang="zh-CN" altLang="en-US" sz="2400" dirty="0">
                        <a:latin typeface="+mn-lt"/>
                        <a:ea typeface="+mj-ea"/>
                      </a:endParaRPr>
                    </a:p>
                  </a:txBody>
                  <a:tcPr/>
                </a:tc>
                <a:tc>
                  <a:txBody>
                    <a:bodyPr/>
                    <a:lstStyle/>
                    <a:p>
                      <a:pPr algn="ctr"/>
                      <a:r>
                        <a:rPr lang="en-US" altLang="zh-CN" sz="2400" dirty="0">
                          <a:latin typeface="+mn-lt"/>
                          <a:ea typeface="+mj-ea"/>
                        </a:rPr>
                        <a:t>9</a:t>
                      </a:r>
                      <a:endParaRPr lang="zh-CN" altLang="en-US" sz="2400" dirty="0">
                        <a:latin typeface="+mn-lt"/>
                        <a:ea typeface="+mj-ea"/>
                      </a:endParaRPr>
                    </a:p>
                  </a:txBody>
                  <a:tcPr/>
                </a:tc>
                <a:tc>
                  <a:txBody>
                    <a:bodyPr/>
                    <a:lstStyle/>
                    <a:p>
                      <a:pPr algn="ctr"/>
                      <a:r>
                        <a:rPr lang="en-US" altLang="zh-CN" sz="2400" dirty="0">
                          <a:latin typeface="+mn-lt"/>
                          <a:ea typeface="+mj-ea"/>
                        </a:rPr>
                        <a:t>10</a:t>
                      </a:r>
                      <a:endParaRPr lang="zh-CN" altLang="en-US" sz="2400" dirty="0">
                        <a:latin typeface="+mn-lt"/>
                        <a:ea typeface="+mj-ea"/>
                      </a:endParaRPr>
                    </a:p>
                  </a:txBody>
                  <a:tcPr/>
                </a:tc>
                <a:tc>
                  <a:txBody>
                    <a:bodyPr/>
                    <a:lstStyle/>
                    <a:p>
                      <a:pPr algn="ctr"/>
                      <a:r>
                        <a:rPr lang="en-US" altLang="zh-CN" sz="2400" dirty="0">
                          <a:latin typeface="+mn-lt"/>
                          <a:ea typeface="+mj-ea"/>
                        </a:rPr>
                        <a:t>11</a:t>
                      </a:r>
                      <a:endParaRPr lang="zh-CN" altLang="en-US" sz="2400" dirty="0">
                        <a:latin typeface="+mn-lt"/>
                        <a:ea typeface="+mj-ea"/>
                      </a:endParaRPr>
                    </a:p>
                  </a:txBody>
                  <a:tcPr/>
                </a:tc>
                <a:tc>
                  <a:txBody>
                    <a:bodyPr/>
                    <a:lstStyle/>
                    <a:p>
                      <a:pPr algn="ctr"/>
                      <a:endParaRPr lang="zh-CN" altLang="en-US" sz="2400" dirty="0">
                        <a:latin typeface="+mn-lt"/>
                        <a:ea typeface="+mj-ea"/>
                      </a:endParaRPr>
                    </a:p>
                  </a:txBody>
                  <a:tcPr/>
                </a:tc>
                <a:extLst>
                  <a:ext uri="{0D108BD9-81ED-4DB2-BD59-A6C34878D82A}">
                    <a16:rowId xmlns:a16="http://schemas.microsoft.com/office/drawing/2014/main" val="2304432940"/>
                  </a:ext>
                </a:extLst>
              </a:tr>
            </a:tbl>
          </a:graphicData>
        </a:graphic>
      </p:graphicFrame>
      <p:sp>
        <p:nvSpPr>
          <p:cNvPr id="7" name="Text Box 3">
            <a:extLst>
              <a:ext uri="{FF2B5EF4-FFF2-40B4-BE49-F238E27FC236}">
                <a16:creationId xmlns:a16="http://schemas.microsoft.com/office/drawing/2014/main" id="{3B84CF67-5213-40B0-ACCF-758EE35B598F}"/>
              </a:ext>
            </a:extLst>
          </p:cNvPr>
          <p:cNvSpPr txBox="1">
            <a:spLocks noChangeArrowheads="1"/>
          </p:cNvSpPr>
          <p:nvPr/>
        </p:nvSpPr>
        <p:spPr bwMode="auto">
          <a:xfrm>
            <a:off x="699076" y="2104310"/>
            <a:ext cx="11442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err="1"/>
              <a:t>ST.elem</a:t>
            </a:r>
            <a:endParaRPr kumimoji="1" lang="en-US" altLang="zh-CN" sz="3200" dirty="0"/>
          </a:p>
        </p:txBody>
      </p:sp>
      <p:sp>
        <p:nvSpPr>
          <p:cNvPr id="8" name="Text Box 3">
            <a:extLst>
              <a:ext uri="{FF2B5EF4-FFF2-40B4-BE49-F238E27FC236}">
                <a16:creationId xmlns:a16="http://schemas.microsoft.com/office/drawing/2014/main" id="{EBEC1EE1-1019-4D29-98F3-ADC3DF03191C}"/>
              </a:ext>
            </a:extLst>
          </p:cNvPr>
          <p:cNvSpPr txBox="1">
            <a:spLocks noChangeArrowheads="1"/>
          </p:cNvSpPr>
          <p:nvPr/>
        </p:nvSpPr>
        <p:spPr bwMode="auto">
          <a:xfrm>
            <a:off x="8843328" y="1544813"/>
            <a:ext cx="13111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err="1"/>
              <a:t>ST.length</a:t>
            </a:r>
            <a:endParaRPr kumimoji="1" lang="en-US" altLang="zh-CN" sz="3200" dirty="0"/>
          </a:p>
        </p:txBody>
      </p:sp>
      <p:cxnSp>
        <p:nvCxnSpPr>
          <p:cNvPr id="9" name="直接箭头连接符 8">
            <a:extLst>
              <a:ext uri="{FF2B5EF4-FFF2-40B4-BE49-F238E27FC236}">
                <a16:creationId xmlns:a16="http://schemas.microsoft.com/office/drawing/2014/main" id="{F0C3E845-A435-4E70-88F9-D97CC5C00C91}"/>
              </a:ext>
            </a:extLst>
          </p:cNvPr>
          <p:cNvCxnSpPr>
            <a:cxnSpLocks/>
          </p:cNvCxnSpPr>
          <p:nvPr/>
        </p:nvCxnSpPr>
        <p:spPr>
          <a:xfrm>
            <a:off x="9422448" y="2031124"/>
            <a:ext cx="0" cy="523240"/>
          </a:xfrm>
          <a:prstGeom prst="straightConnector1">
            <a:avLst/>
          </a:prstGeom>
          <a:ln w="38100">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 name="Text Box 1039">
            <a:extLst>
              <a:ext uri="{FF2B5EF4-FFF2-40B4-BE49-F238E27FC236}">
                <a16:creationId xmlns:a16="http://schemas.microsoft.com/office/drawing/2014/main" id="{5F964209-A5EC-496D-80BE-8784754860D5}"/>
              </a:ext>
            </a:extLst>
          </p:cNvPr>
          <p:cNvSpPr txBox="1">
            <a:spLocks noChangeArrowheads="1"/>
          </p:cNvSpPr>
          <p:nvPr/>
        </p:nvSpPr>
        <p:spPr bwMode="auto">
          <a:xfrm>
            <a:off x="3190803" y="1544813"/>
            <a:ext cx="165019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err="1">
                <a:solidFill>
                  <a:srgbClr val="CC0000"/>
                </a:solidFill>
              </a:rPr>
              <a:t>kval</a:t>
            </a:r>
            <a:r>
              <a:rPr kumimoji="1" lang="en-US" altLang="zh-CN" sz="3200" dirty="0">
                <a:solidFill>
                  <a:srgbClr val="CC0000"/>
                </a:solidFill>
              </a:rPr>
              <a:t> = 64</a:t>
            </a:r>
            <a:endParaRPr kumimoji="1" lang="en-US" altLang="zh-CN" sz="2400" dirty="0"/>
          </a:p>
        </p:txBody>
      </p:sp>
      <p:grpSp>
        <p:nvGrpSpPr>
          <p:cNvPr id="2" name="组合 1">
            <a:extLst>
              <a:ext uri="{FF2B5EF4-FFF2-40B4-BE49-F238E27FC236}">
                <a16:creationId xmlns:a16="http://schemas.microsoft.com/office/drawing/2014/main" id="{A55AE5B9-C9F7-42E3-A608-3397B6D626AD}"/>
              </a:ext>
            </a:extLst>
          </p:cNvPr>
          <p:cNvGrpSpPr/>
          <p:nvPr/>
        </p:nvGrpSpPr>
        <p:grpSpPr>
          <a:xfrm>
            <a:off x="2555308" y="3508434"/>
            <a:ext cx="635495" cy="1001431"/>
            <a:chOff x="2555308" y="3508434"/>
            <a:chExt cx="635495" cy="1001431"/>
          </a:xfrm>
        </p:grpSpPr>
        <p:sp>
          <p:nvSpPr>
            <p:cNvPr id="15" name="Text Box 3">
              <a:extLst>
                <a:ext uri="{FF2B5EF4-FFF2-40B4-BE49-F238E27FC236}">
                  <a16:creationId xmlns:a16="http://schemas.microsoft.com/office/drawing/2014/main" id="{6DFD2F61-0471-4314-A5F6-6E38131D24BB}"/>
                </a:ext>
              </a:extLst>
            </p:cNvPr>
            <p:cNvSpPr txBox="1">
              <a:spLocks noChangeArrowheads="1"/>
            </p:cNvSpPr>
            <p:nvPr/>
          </p:nvSpPr>
          <p:spPr bwMode="auto">
            <a:xfrm>
              <a:off x="2555308" y="4048200"/>
              <a:ext cx="6354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chemeClr val="bg2">
                      <a:lumMod val="50000"/>
                    </a:schemeClr>
                  </a:solidFill>
                </a:rPr>
                <a:t>low</a:t>
              </a:r>
              <a:endParaRPr kumimoji="1" lang="en-US" altLang="zh-CN" sz="3200" dirty="0">
                <a:solidFill>
                  <a:schemeClr val="bg2">
                    <a:lumMod val="50000"/>
                  </a:schemeClr>
                </a:solidFill>
              </a:endParaRPr>
            </a:p>
          </p:txBody>
        </p:sp>
        <p:cxnSp>
          <p:nvCxnSpPr>
            <p:cNvPr id="16" name="直接箭头连接符 15">
              <a:extLst>
                <a:ext uri="{FF2B5EF4-FFF2-40B4-BE49-F238E27FC236}">
                  <a16:creationId xmlns:a16="http://schemas.microsoft.com/office/drawing/2014/main" id="{8FBAFBC8-C49C-4AE1-A613-EB1D0944E498}"/>
                </a:ext>
              </a:extLst>
            </p:cNvPr>
            <p:cNvCxnSpPr/>
            <p:nvPr/>
          </p:nvCxnSpPr>
          <p:spPr>
            <a:xfrm flipV="1">
              <a:off x="2889567" y="3508434"/>
              <a:ext cx="0" cy="523240"/>
            </a:xfrm>
            <a:prstGeom prst="straightConnector1">
              <a:avLst/>
            </a:prstGeom>
            <a:ln w="38100">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7" name="组合 16">
            <a:extLst>
              <a:ext uri="{FF2B5EF4-FFF2-40B4-BE49-F238E27FC236}">
                <a16:creationId xmlns:a16="http://schemas.microsoft.com/office/drawing/2014/main" id="{8B6DABCA-F060-4093-AAA2-90D68575B909}"/>
              </a:ext>
            </a:extLst>
          </p:cNvPr>
          <p:cNvGrpSpPr/>
          <p:nvPr/>
        </p:nvGrpSpPr>
        <p:grpSpPr>
          <a:xfrm>
            <a:off x="9104700" y="3508434"/>
            <a:ext cx="723275" cy="1001431"/>
            <a:chOff x="2555308" y="3508434"/>
            <a:chExt cx="723275" cy="1001431"/>
          </a:xfrm>
        </p:grpSpPr>
        <p:sp>
          <p:nvSpPr>
            <p:cNvPr id="18" name="Text Box 3">
              <a:extLst>
                <a:ext uri="{FF2B5EF4-FFF2-40B4-BE49-F238E27FC236}">
                  <a16:creationId xmlns:a16="http://schemas.microsoft.com/office/drawing/2014/main" id="{F6A8C336-414A-41DA-BFBB-D2561DE8137A}"/>
                </a:ext>
              </a:extLst>
            </p:cNvPr>
            <p:cNvSpPr txBox="1">
              <a:spLocks noChangeArrowheads="1"/>
            </p:cNvSpPr>
            <p:nvPr/>
          </p:nvSpPr>
          <p:spPr bwMode="auto">
            <a:xfrm>
              <a:off x="2555308" y="4048200"/>
              <a:ext cx="7232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006600"/>
                  </a:solidFill>
                </a:rPr>
                <a:t>high</a:t>
              </a:r>
              <a:endParaRPr kumimoji="1" lang="en-US" altLang="zh-CN" sz="3200" dirty="0">
                <a:solidFill>
                  <a:srgbClr val="006600"/>
                </a:solidFill>
              </a:endParaRPr>
            </a:p>
          </p:txBody>
        </p:sp>
        <p:cxnSp>
          <p:nvCxnSpPr>
            <p:cNvPr id="19" name="直接箭头连接符 18">
              <a:extLst>
                <a:ext uri="{FF2B5EF4-FFF2-40B4-BE49-F238E27FC236}">
                  <a16:creationId xmlns:a16="http://schemas.microsoft.com/office/drawing/2014/main" id="{EBC8E9FC-F910-46F0-9F9A-56BCF9CB1D85}"/>
                </a:ext>
              </a:extLst>
            </p:cNvPr>
            <p:cNvCxnSpPr/>
            <p:nvPr/>
          </p:nvCxnSpPr>
          <p:spPr>
            <a:xfrm flipV="1">
              <a:off x="2889567" y="3508434"/>
              <a:ext cx="0" cy="523240"/>
            </a:xfrm>
            <a:prstGeom prst="straightConnector1">
              <a:avLst/>
            </a:prstGeom>
            <a:ln w="38100">
              <a:solidFill>
                <a:srgbClr val="0066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0" name="组合 19">
            <a:extLst>
              <a:ext uri="{FF2B5EF4-FFF2-40B4-BE49-F238E27FC236}">
                <a16:creationId xmlns:a16="http://schemas.microsoft.com/office/drawing/2014/main" id="{7BC44CD6-2FB5-4C99-9020-928A7CA4030B}"/>
              </a:ext>
            </a:extLst>
          </p:cNvPr>
          <p:cNvGrpSpPr/>
          <p:nvPr/>
        </p:nvGrpSpPr>
        <p:grpSpPr>
          <a:xfrm>
            <a:off x="5825801" y="3547484"/>
            <a:ext cx="662361" cy="1001431"/>
            <a:chOff x="2555308" y="3508434"/>
            <a:chExt cx="662361" cy="1001431"/>
          </a:xfrm>
        </p:grpSpPr>
        <p:sp>
          <p:nvSpPr>
            <p:cNvPr id="21" name="Text Box 3">
              <a:extLst>
                <a:ext uri="{FF2B5EF4-FFF2-40B4-BE49-F238E27FC236}">
                  <a16:creationId xmlns:a16="http://schemas.microsoft.com/office/drawing/2014/main" id="{A8E61CC6-7AAA-4380-B285-3357271A3466}"/>
                </a:ext>
              </a:extLst>
            </p:cNvPr>
            <p:cNvSpPr txBox="1">
              <a:spLocks noChangeArrowheads="1"/>
            </p:cNvSpPr>
            <p:nvPr/>
          </p:nvSpPr>
          <p:spPr bwMode="auto">
            <a:xfrm>
              <a:off x="2555308" y="4048200"/>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CC00CC"/>
                  </a:solidFill>
                </a:rPr>
                <a:t>mid</a:t>
              </a:r>
              <a:endParaRPr kumimoji="1" lang="en-US" altLang="zh-CN" sz="3200" dirty="0">
                <a:solidFill>
                  <a:srgbClr val="CC00CC"/>
                </a:solidFill>
              </a:endParaRPr>
            </a:p>
          </p:txBody>
        </p:sp>
        <p:cxnSp>
          <p:nvCxnSpPr>
            <p:cNvPr id="22" name="直接箭头连接符 21">
              <a:extLst>
                <a:ext uri="{FF2B5EF4-FFF2-40B4-BE49-F238E27FC236}">
                  <a16:creationId xmlns:a16="http://schemas.microsoft.com/office/drawing/2014/main" id="{18022C09-273F-4049-B07A-F07D64CDA7CB}"/>
                </a:ext>
              </a:extLst>
            </p:cNvPr>
            <p:cNvCxnSpPr/>
            <p:nvPr/>
          </p:nvCxnSpPr>
          <p:spPr>
            <a:xfrm flipV="1">
              <a:off x="2889567" y="3508434"/>
              <a:ext cx="0" cy="523240"/>
            </a:xfrm>
            <a:prstGeom prst="straightConnector1">
              <a:avLst/>
            </a:prstGeom>
            <a:ln w="38100">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3" name="组合 22">
            <a:extLst>
              <a:ext uri="{FF2B5EF4-FFF2-40B4-BE49-F238E27FC236}">
                <a16:creationId xmlns:a16="http://schemas.microsoft.com/office/drawing/2014/main" id="{6C1A9A44-BDDD-49D5-912F-EF32E6E432D7}"/>
              </a:ext>
            </a:extLst>
          </p:cNvPr>
          <p:cNvGrpSpPr/>
          <p:nvPr/>
        </p:nvGrpSpPr>
        <p:grpSpPr>
          <a:xfrm>
            <a:off x="6502444" y="3547484"/>
            <a:ext cx="635495" cy="1001431"/>
            <a:chOff x="2555308" y="3508434"/>
            <a:chExt cx="635495" cy="1001431"/>
          </a:xfrm>
        </p:grpSpPr>
        <p:sp>
          <p:nvSpPr>
            <p:cNvPr id="24" name="Text Box 3">
              <a:extLst>
                <a:ext uri="{FF2B5EF4-FFF2-40B4-BE49-F238E27FC236}">
                  <a16:creationId xmlns:a16="http://schemas.microsoft.com/office/drawing/2014/main" id="{802E92D9-9C45-42AB-B426-01B6ECD432A8}"/>
                </a:ext>
              </a:extLst>
            </p:cNvPr>
            <p:cNvSpPr txBox="1">
              <a:spLocks noChangeArrowheads="1"/>
            </p:cNvSpPr>
            <p:nvPr/>
          </p:nvSpPr>
          <p:spPr bwMode="auto">
            <a:xfrm>
              <a:off x="2555308" y="4048200"/>
              <a:ext cx="6354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chemeClr val="bg2">
                      <a:lumMod val="50000"/>
                    </a:schemeClr>
                  </a:solidFill>
                </a:rPr>
                <a:t>low</a:t>
              </a:r>
              <a:endParaRPr kumimoji="1" lang="en-US" altLang="zh-CN" sz="3200" dirty="0">
                <a:solidFill>
                  <a:schemeClr val="bg2">
                    <a:lumMod val="50000"/>
                  </a:schemeClr>
                </a:solidFill>
              </a:endParaRPr>
            </a:p>
          </p:txBody>
        </p:sp>
        <p:cxnSp>
          <p:nvCxnSpPr>
            <p:cNvPr id="25" name="直接箭头连接符 24">
              <a:extLst>
                <a:ext uri="{FF2B5EF4-FFF2-40B4-BE49-F238E27FC236}">
                  <a16:creationId xmlns:a16="http://schemas.microsoft.com/office/drawing/2014/main" id="{402B5B56-00E5-4DDC-A850-2C7D56F86455}"/>
                </a:ext>
              </a:extLst>
            </p:cNvPr>
            <p:cNvCxnSpPr/>
            <p:nvPr/>
          </p:nvCxnSpPr>
          <p:spPr>
            <a:xfrm flipV="1">
              <a:off x="2889567" y="3508434"/>
              <a:ext cx="0" cy="523240"/>
            </a:xfrm>
            <a:prstGeom prst="straightConnector1">
              <a:avLst/>
            </a:prstGeom>
            <a:ln w="38100">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6" name="组合 25">
            <a:extLst>
              <a:ext uri="{FF2B5EF4-FFF2-40B4-BE49-F238E27FC236}">
                <a16:creationId xmlns:a16="http://schemas.microsoft.com/office/drawing/2014/main" id="{F8B86632-2E00-4CAE-9EA2-AA443FD151CC}"/>
              </a:ext>
            </a:extLst>
          </p:cNvPr>
          <p:cNvGrpSpPr/>
          <p:nvPr/>
        </p:nvGrpSpPr>
        <p:grpSpPr>
          <a:xfrm>
            <a:off x="7787983" y="3544534"/>
            <a:ext cx="662361" cy="1001431"/>
            <a:chOff x="2555308" y="3508434"/>
            <a:chExt cx="662361" cy="1001431"/>
          </a:xfrm>
        </p:grpSpPr>
        <p:sp>
          <p:nvSpPr>
            <p:cNvPr id="27" name="Text Box 3">
              <a:extLst>
                <a:ext uri="{FF2B5EF4-FFF2-40B4-BE49-F238E27FC236}">
                  <a16:creationId xmlns:a16="http://schemas.microsoft.com/office/drawing/2014/main" id="{DDD6856B-DA86-4ADB-82EB-AE0944E83346}"/>
                </a:ext>
              </a:extLst>
            </p:cNvPr>
            <p:cNvSpPr txBox="1">
              <a:spLocks noChangeArrowheads="1"/>
            </p:cNvSpPr>
            <p:nvPr/>
          </p:nvSpPr>
          <p:spPr bwMode="auto">
            <a:xfrm>
              <a:off x="2555308" y="4048200"/>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CC00CC"/>
                  </a:solidFill>
                </a:rPr>
                <a:t>mid</a:t>
              </a:r>
              <a:endParaRPr kumimoji="1" lang="en-US" altLang="zh-CN" sz="3200" dirty="0">
                <a:solidFill>
                  <a:srgbClr val="CC00CC"/>
                </a:solidFill>
              </a:endParaRPr>
            </a:p>
          </p:txBody>
        </p:sp>
        <p:cxnSp>
          <p:nvCxnSpPr>
            <p:cNvPr id="28" name="直接箭头连接符 27">
              <a:extLst>
                <a:ext uri="{FF2B5EF4-FFF2-40B4-BE49-F238E27FC236}">
                  <a16:creationId xmlns:a16="http://schemas.microsoft.com/office/drawing/2014/main" id="{A17098ED-B140-44B0-B62B-FB55C0D45D10}"/>
                </a:ext>
              </a:extLst>
            </p:cNvPr>
            <p:cNvCxnSpPr/>
            <p:nvPr/>
          </p:nvCxnSpPr>
          <p:spPr>
            <a:xfrm flipV="1">
              <a:off x="2889567" y="3508434"/>
              <a:ext cx="0" cy="523240"/>
            </a:xfrm>
            <a:prstGeom prst="straightConnector1">
              <a:avLst/>
            </a:prstGeom>
            <a:ln w="38100">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9" name="组合 28">
            <a:extLst>
              <a:ext uri="{FF2B5EF4-FFF2-40B4-BE49-F238E27FC236}">
                <a16:creationId xmlns:a16="http://schemas.microsoft.com/office/drawing/2014/main" id="{39BDCF55-A39E-484A-94CE-AA623A12B84E}"/>
              </a:ext>
            </a:extLst>
          </p:cNvPr>
          <p:cNvGrpSpPr/>
          <p:nvPr/>
        </p:nvGrpSpPr>
        <p:grpSpPr>
          <a:xfrm>
            <a:off x="7164804" y="3544534"/>
            <a:ext cx="723275" cy="1001431"/>
            <a:chOff x="2555308" y="3508434"/>
            <a:chExt cx="723275" cy="1001431"/>
          </a:xfrm>
        </p:grpSpPr>
        <p:sp>
          <p:nvSpPr>
            <p:cNvPr id="30" name="Text Box 3">
              <a:extLst>
                <a:ext uri="{FF2B5EF4-FFF2-40B4-BE49-F238E27FC236}">
                  <a16:creationId xmlns:a16="http://schemas.microsoft.com/office/drawing/2014/main" id="{22473915-8246-4085-998E-D9C1020F8B7C}"/>
                </a:ext>
              </a:extLst>
            </p:cNvPr>
            <p:cNvSpPr txBox="1">
              <a:spLocks noChangeArrowheads="1"/>
            </p:cNvSpPr>
            <p:nvPr/>
          </p:nvSpPr>
          <p:spPr bwMode="auto">
            <a:xfrm>
              <a:off x="2555308" y="4048200"/>
              <a:ext cx="7232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006600"/>
                  </a:solidFill>
                </a:rPr>
                <a:t>high</a:t>
              </a:r>
              <a:endParaRPr kumimoji="1" lang="en-US" altLang="zh-CN" sz="3200" dirty="0">
                <a:solidFill>
                  <a:srgbClr val="006600"/>
                </a:solidFill>
              </a:endParaRPr>
            </a:p>
          </p:txBody>
        </p:sp>
        <p:cxnSp>
          <p:nvCxnSpPr>
            <p:cNvPr id="31" name="直接箭头连接符 30">
              <a:extLst>
                <a:ext uri="{FF2B5EF4-FFF2-40B4-BE49-F238E27FC236}">
                  <a16:creationId xmlns:a16="http://schemas.microsoft.com/office/drawing/2014/main" id="{B3FF92BD-C9E5-4854-B76A-AD5E7F98177B}"/>
                </a:ext>
              </a:extLst>
            </p:cNvPr>
            <p:cNvCxnSpPr/>
            <p:nvPr/>
          </p:nvCxnSpPr>
          <p:spPr>
            <a:xfrm flipV="1">
              <a:off x="2889567" y="3508434"/>
              <a:ext cx="0" cy="523240"/>
            </a:xfrm>
            <a:prstGeom prst="straightConnector1">
              <a:avLst/>
            </a:prstGeom>
            <a:ln w="38100">
              <a:solidFill>
                <a:srgbClr val="0066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2" name="组合 31">
            <a:extLst>
              <a:ext uri="{FF2B5EF4-FFF2-40B4-BE49-F238E27FC236}">
                <a16:creationId xmlns:a16="http://schemas.microsoft.com/office/drawing/2014/main" id="{44354FCC-91C6-4CBD-A7E1-92ACE17B8310}"/>
              </a:ext>
            </a:extLst>
          </p:cNvPr>
          <p:cNvGrpSpPr/>
          <p:nvPr/>
        </p:nvGrpSpPr>
        <p:grpSpPr>
          <a:xfrm>
            <a:off x="6510982" y="1581070"/>
            <a:ext cx="662361" cy="984905"/>
            <a:chOff x="2545937" y="4357671"/>
            <a:chExt cx="662361" cy="984905"/>
          </a:xfrm>
        </p:grpSpPr>
        <p:sp>
          <p:nvSpPr>
            <p:cNvPr id="33" name="Text Box 3">
              <a:extLst>
                <a:ext uri="{FF2B5EF4-FFF2-40B4-BE49-F238E27FC236}">
                  <a16:creationId xmlns:a16="http://schemas.microsoft.com/office/drawing/2014/main" id="{01FFBA7D-6AE8-4668-A854-EE2911A59432}"/>
                </a:ext>
              </a:extLst>
            </p:cNvPr>
            <p:cNvSpPr txBox="1">
              <a:spLocks noChangeArrowheads="1"/>
            </p:cNvSpPr>
            <p:nvPr/>
          </p:nvSpPr>
          <p:spPr bwMode="auto">
            <a:xfrm>
              <a:off x="2545937" y="4357671"/>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CC00CC"/>
                  </a:solidFill>
                </a:rPr>
                <a:t>mid</a:t>
              </a:r>
              <a:endParaRPr kumimoji="1" lang="en-US" altLang="zh-CN" sz="3200" dirty="0">
                <a:solidFill>
                  <a:srgbClr val="CC00CC"/>
                </a:solidFill>
              </a:endParaRPr>
            </a:p>
          </p:txBody>
        </p:sp>
        <p:cxnSp>
          <p:nvCxnSpPr>
            <p:cNvPr id="34" name="直接箭头连接符 33">
              <a:extLst>
                <a:ext uri="{FF2B5EF4-FFF2-40B4-BE49-F238E27FC236}">
                  <a16:creationId xmlns:a16="http://schemas.microsoft.com/office/drawing/2014/main" id="{EEF83C5A-FE2F-49BF-8DCD-C6D0C55A0BF3}"/>
                </a:ext>
              </a:extLst>
            </p:cNvPr>
            <p:cNvCxnSpPr>
              <a:cxnSpLocks/>
            </p:cNvCxnSpPr>
            <p:nvPr/>
          </p:nvCxnSpPr>
          <p:spPr>
            <a:xfrm>
              <a:off x="2855146" y="4819336"/>
              <a:ext cx="0" cy="523240"/>
            </a:xfrm>
            <a:prstGeom prst="straightConnector1">
              <a:avLst/>
            </a:prstGeom>
            <a:ln w="38100">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7724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par>
                                <p:cTn id="15" presetID="22" presetClass="entr" presetSubtype="1"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par>
                                <p:cTn id="28" presetID="22" presetClass="entr" presetSubtype="4"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2"/>
                                        </p:tgtEl>
                                        <p:attrNameLst>
                                          <p:attrName>style.visibility</p:attrName>
                                        </p:attrNameLst>
                                      </p:cBhvr>
                                      <p:to>
                                        <p:strVal val="hidden"/>
                                      </p:to>
                                    </p:set>
                                  </p:childTnLst>
                                </p:cTn>
                              </p:par>
                              <p:par>
                                <p:cTn id="40" presetID="22" presetClass="entr" presetSubtype="4"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20"/>
                                        </p:tgtEl>
                                        <p:attrNameLst>
                                          <p:attrName>style.visibility</p:attrName>
                                        </p:attrNameLst>
                                      </p:cBhvr>
                                      <p:to>
                                        <p:strVal val="hidden"/>
                                      </p:to>
                                    </p:set>
                                  </p:childTnLst>
                                </p:cTn>
                              </p:par>
                              <p:par>
                                <p:cTn id="47" presetID="22" presetClass="entr" presetSubtype="4"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17"/>
                                        </p:tgtEl>
                                        <p:attrNameLst>
                                          <p:attrName>style.visibility</p:attrName>
                                        </p:attrNameLst>
                                      </p:cBhvr>
                                      <p:to>
                                        <p:strVal val="hidden"/>
                                      </p:to>
                                    </p:set>
                                  </p:childTnLst>
                                </p:cTn>
                              </p:par>
                              <p:par>
                                <p:cTn id="54" presetID="22" presetClass="entr" presetSubtype="4"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6"/>
                                        </p:tgtEl>
                                        <p:attrNameLst>
                                          <p:attrName>style.visibility</p:attrName>
                                        </p:attrNameLst>
                                      </p:cBhvr>
                                      <p:to>
                                        <p:strVal val="hidden"/>
                                      </p:to>
                                    </p:set>
                                  </p:childTnLst>
                                </p:cTn>
                              </p:par>
                              <p:par>
                                <p:cTn id="61" presetID="22" presetClass="entr" presetSubtype="1"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up)">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7A13336-6DAF-4644-B330-F19B02826A76}"/>
              </a:ext>
            </a:extLst>
          </p:cNvPr>
          <p:cNvSpPr>
            <a:spLocks noGrp="1"/>
          </p:cNvSpPr>
          <p:nvPr>
            <p:ph type="title"/>
          </p:nvPr>
        </p:nvSpPr>
        <p:spPr/>
        <p:txBody>
          <a:bodyPr/>
          <a:lstStyle/>
          <a:p>
            <a:r>
              <a:rPr lang="zh-CN" altLang="en-US" dirty="0"/>
              <a:t>折半查找（二分查找）</a:t>
            </a:r>
          </a:p>
        </p:txBody>
      </p:sp>
      <p:sp>
        <p:nvSpPr>
          <p:cNvPr id="6" name="文本占位符 5"/>
          <p:cNvSpPr>
            <a:spLocks noGrp="1"/>
          </p:cNvSpPr>
          <p:nvPr>
            <p:ph type="body" sz="quarter" idx="13"/>
          </p:nvPr>
        </p:nvSpPr>
        <p:spPr/>
        <p:txBody>
          <a:bodyPr/>
          <a:lstStyle/>
          <a:p>
            <a:r>
              <a:rPr lang="en-US" altLang="zh-CN" dirty="0"/>
              <a:t>9.1.2 </a:t>
            </a:r>
            <a:r>
              <a:rPr lang="zh-CN" altLang="en-US" dirty="0"/>
              <a:t>有序表的查找</a:t>
            </a:r>
          </a:p>
        </p:txBody>
      </p:sp>
      <p:sp>
        <p:nvSpPr>
          <p:cNvPr id="5" name="Text Box 2">
            <a:extLst>
              <a:ext uri="{FF2B5EF4-FFF2-40B4-BE49-F238E27FC236}">
                <a16:creationId xmlns:a16="http://schemas.microsoft.com/office/drawing/2014/main" id="{1411EF35-2FA0-47D8-846C-92723D25722D}"/>
              </a:ext>
            </a:extLst>
          </p:cNvPr>
          <p:cNvSpPr txBox="1">
            <a:spLocks noChangeArrowheads="1"/>
          </p:cNvSpPr>
          <p:nvPr/>
        </p:nvSpPr>
        <p:spPr bwMode="auto">
          <a:xfrm>
            <a:off x="609600" y="1417638"/>
            <a:ext cx="10768647" cy="5305425"/>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10000"/>
              </a:lnSpc>
              <a:spcBef>
                <a:spcPts val="0"/>
              </a:spcBef>
              <a:buClrTx/>
              <a:buSzTx/>
              <a:buFont typeface="Times New Roman" panose="02020603050405020304" pitchFamily="18" charset="0"/>
              <a:buNone/>
              <a:defRPr kumimoji="1" sz="2800">
                <a:ea typeface="黑体" panose="02010609060101010101" pitchFamily="49" charset="-122"/>
                <a:cs typeface="Times New Roman" panose="02020603050405020304" pitchFamily="18" charset="0"/>
              </a:defRPr>
            </a:lvl1pPr>
            <a:lvl2pPr marL="342891" lvl="1" indent="0" defTabSz="685783">
              <a:spcBef>
                <a:spcPct val="20000"/>
              </a:spcBef>
              <a:buClr>
                <a:schemeClr val="accent2">
                  <a:lumMod val="60000"/>
                  <a:lumOff val="40000"/>
                </a:schemeClr>
              </a:buClr>
              <a:buSzPct val="70000"/>
              <a:buFont typeface="Times New Roman" panose="02020603050405020304" pitchFamily="18" charset="0"/>
              <a:buNone/>
              <a:defRPr sz="2800">
                <a:solidFill>
                  <a:schemeClr val="lt1"/>
                </a:solidFill>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pPr>
              <a:lnSpc>
                <a:spcPct val="100000"/>
              </a:lnSpc>
            </a:pPr>
            <a:r>
              <a:rPr lang="en-US" altLang="zh-CN" dirty="0">
                <a:solidFill>
                  <a:schemeClr val="tx1"/>
                </a:solidFill>
              </a:rPr>
              <a:t>int </a:t>
            </a:r>
            <a:r>
              <a:rPr lang="en-US" altLang="zh-CN" dirty="0" err="1">
                <a:solidFill>
                  <a:schemeClr val="tx1"/>
                </a:solidFill>
              </a:rPr>
              <a:t>Search_Bin</a:t>
            </a:r>
            <a:r>
              <a:rPr lang="en-US" altLang="zh-CN" dirty="0">
                <a:solidFill>
                  <a:schemeClr val="tx1"/>
                </a:solidFill>
              </a:rPr>
              <a:t> ( </a:t>
            </a:r>
            <a:r>
              <a:rPr lang="en-US" altLang="zh-CN" dirty="0" err="1">
                <a:solidFill>
                  <a:schemeClr val="tx1"/>
                </a:solidFill>
              </a:rPr>
              <a:t>SSTable</a:t>
            </a:r>
            <a:r>
              <a:rPr lang="en-US" altLang="zh-CN" dirty="0">
                <a:solidFill>
                  <a:schemeClr val="tx1"/>
                </a:solidFill>
              </a:rPr>
              <a:t> ST, </a:t>
            </a:r>
            <a:r>
              <a:rPr lang="en-US" altLang="zh-CN" dirty="0" err="1">
                <a:solidFill>
                  <a:schemeClr val="tx1"/>
                </a:solidFill>
              </a:rPr>
              <a:t>KeyType</a:t>
            </a:r>
            <a:r>
              <a:rPr lang="en-US" altLang="zh-CN" dirty="0">
                <a:solidFill>
                  <a:schemeClr val="tx1"/>
                </a:solidFill>
              </a:rPr>
              <a:t> </a:t>
            </a:r>
            <a:r>
              <a:rPr lang="en-US" altLang="zh-CN" dirty="0" err="1">
                <a:solidFill>
                  <a:schemeClr val="tx1"/>
                </a:solidFill>
              </a:rPr>
              <a:t>kval</a:t>
            </a:r>
            <a:r>
              <a:rPr lang="en-US" altLang="zh-CN" dirty="0">
                <a:solidFill>
                  <a:schemeClr val="tx1"/>
                </a:solidFill>
              </a:rPr>
              <a:t> ) {</a:t>
            </a:r>
          </a:p>
          <a:p>
            <a:pPr>
              <a:lnSpc>
                <a:spcPct val="100000"/>
              </a:lnSpc>
            </a:pPr>
            <a:r>
              <a:rPr lang="en-US" altLang="zh-CN" dirty="0">
                <a:solidFill>
                  <a:schemeClr val="tx1"/>
                </a:solidFill>
              </a:rPr>
              <a:t>   low = 1;  high = </a:t>
            </a:r>
            <a:r>
              <a:rPr lang="en-US" altLang="zh-CN" dirty="0" err="1">
                <a:solidFill>
                  <a:schemeClr val="tx1"/>
                </a:solidFill>
              </a:rPr>
              <a:t>ST.length</a:t>
            </a:r>
            <a:r>
              <a:rPr lang="en-US" altLang="zh-CN" dirty="0">
                <a:solidFill>
                  <a:schemeClr val="tx1"/>
                </a:solidFill>
              </a:rPr>
              <a:t>;     // </a:t>
            </a:r>
            <a:r>
              <a:rPr lang="zh-CN" altLang="en-US" dirty="0">
                <a:solidFill>
                  <a:schemeClr val="tx1"/>
                </a:solidFill>
              </a:rPr>
              <a:t>置区间初值</a:t>
            </a:r>
          </a:p>
          <a:p>
            <a:pPr>
              <a:lnSpc>
                <a:spcPct val="100000"/>
              </a:lnSpc>
            </a:pPr>
            <a:r>
              <a:rPr lang="zh-CN" altLang="en-US" dirty="0">
                <a:solidFill>
                  <a:schemeClr val="tx1"/>
                </a:solidFill>
              </a:rPr>
              <a:t>   </a:t>
            </a:r>
            <a:r>
              <a:rPr lang="en-US" altLang="zh-CN" dirty="0">
                <a:solidFill>
                  <a:schemeClr val="tx1"/>
                </a:solidFill>
              </a:rPr>
              <a:t>while (low </a:t>
            </a:r>
            <a:r>
              <a:rPr lang="en-US" altLang="zh-CN" dirty="0">
                <a:solidFill>
                  <a:srgbClr val="FF0000"/>
                </a:solidFill>
              </a:rPr>
              <a:t>&lt;=</a:t>
            </a:r>
            <a:r>
              <a:rPr lang="en-US" altLang="zh-CN" dirty="0">
                <a:solidFill>
                  <a:schemeClr val="tx1"/>
                </a:solidFill>
              </a:rPr>
              <a:t> high) {</a:t>
            </a:r>
          </a:p>
          <a:p>
            <a:pPr>
              <a:lnSpc>
                <a:spcPct val="100000"/>
              </a:lnSpc>
            </a:pPr>
            <a:r>
              <a:rPr lang="en-US" altLang="zh-CN" dirty="0">
                <a:solidFill>
                  <a:schemeClr val="tx1"/>
                </a:solidFill>
              </a:rPr>
              <a:t>      mid = (low + high) / 2;</a:t>
            </a:r>
          </a:p>
          <a:p>
            <a:pPr>
              <a:lnSpc>
                <a:spcPct val="100000"/>
              </a:lnSpc>
            </a:pPr>
            <a:r>
              <a:rPr lang="en-US" altLang="zh-CN" dirty="0">
                <a:solidFill>
                  <a:schemeClr val="tx1"/>
                </a:solidFill>
              </a:rPr>
              <a:t>      if </a:t>
            </a:r>
            <a:r>
              <a:rPr lang="zh-CN" altLang="en-US" dirty="0">
                <a:solidFill>
                  <a:schemeClr val="tx1"/>
                </a:solidFill>
              </a:rPr>
              <a:t>（</a:t>
            </a:r>
            <a:r>
              <a:rPr lang="en-US" altLang="zh-CN" dirty="0" err="1">
                <a:solidFill>
                  <a:schemeClr val="tx1"/>
                </a:solidFill>
              </a:rPr>
              <a:t>kval</a:t>
            </a:r>
            <a:r>
              <a:rPr lang="en-US" altLang="zh-CN" dirty="0">
                <a:solidFill>
                  <a:schemeClr val="tx1"/>
                </a:solidFill>
              </a:rPr>
              <a:t> == </a:t>
            </a:r>
            <a:r>
              <a:rPr lang="en-US" altLang="zh-CN" dirty="0" err="1">
                <a:solidFill>
                  <a:schemeClr val="tx1"/>
                </a:solidFill>
              </a:rPr>
              <a:t>ST.elem</a:t>
            </a:r>
            <a:r>
              <a:rPr lang="en-US" altLang="zh-CN" dirty="0">
                <a:solidFill>
                  <a:schemeClr val="tx1"/>
                </a:solidFill>
              </a:rPr>
              <a:t>[mid].key  )</a:t>
            </a:r>
          </a:p>
          <a:p>
            <a:pPr>
              <a:lnSpc>
                <a:spcPct val="100000"/>
              </a:lnSpc>
            </a:pPr>
            <a:r>
              <a:rPr lang="en-US" altLang="zh-CN" dirty="0">
                <a:solidFill>
                  <a:schemeClr val="tx1"/>
                </a:solidFill>
              </a:rPr>
              <a:t>          return  mid;        // </a:t>
            </a:r>
            <a:r>
              <a:rPr lang="zh-CN" altLang="en-US" dirty="0">
                <a:solidFill>
                  <a:schemeClr val="tx1"/>
                </a:solidFill>
              </a:rPr>
              <a:t>找到待查元素</a:t>
            </a:r>
          </a:p>
          <a:p>
            <a:pPr>
              <a:lnSpc>
                <a:spcPct val="100000"/>
              </a:lnSpc>
            </a:pPr>
            <a:r>
              <a:rPr lang="zh-CN" altLang="en-US" dirty="0">
                <a:solidFill>
                  <a:schemeClr val="tx1"/>
                </a:solidFill>
              </a:rPr>
              <a:t>      </a:t>
            </a:r>
            <a:r>
              <a:rPr lang="en-US" altLang="zh-CN" dirty="0">
                <a:solidFill>
                  <a:schemeClr val="tx1"/>
                </a:solidFill>
              </a:rPr>
              <a:t>else  if ( </a:t>
            </a:r>
            <a:r>
              <a:rPr lang="en-US" altLang="zh-CN" dirty="0" err="1">
                <a:solidFill>
                  <a:schemeClr val="tx1"/>
                </a:solidFill>
              </a:rPr>
              <a:t>kval</a:t>
            </a:r>
            <a:r>
              <a:rPr lang="en-US" altLang="zh-CN" dirty="0">
                <a:solidFill>
                  <a:schemeClr val="tx1"/>
                </a:solidFill>
              </a:rPr>
              <a:t> &lt; </a:t>
            </a:r>
            <a:r>
              <a:rPr lang="en-US" altLang="zh-CN" dirty="0" err="1">
                <a:solidFill>
                  <a:schemeClr val="tx1"/>
                </a:solidFill>
              </a:rPr>
              <a:t>ST.elem</a:t>
            </a:r>
            <a:r>
              <a:rPr lang="en-US" altLang="zh-CN" dirty="0">
                <a:solidFill>
                  <a:schemeClr val="tx1"/>
                </a:solidFill>
              </a:rPr>
              <a:t>[mid].key) )</a:t>
            </a:r>
          </a:p>
          <a:p>
            <a:pPr>
              <a:lnSpc>
                <a:spcPct val="100000"/>
              </a:lnSpc>
            </a:pPr>
            <a:r>
              <a:rPr lang="en-US" altLang="zh-CN" dirty="0">
                <a:solidFill>
                  <a:schemeClr val="tx1"/>
                </a:solidFill>
              </a:rPr>
              <a:t>          high = mid - 1;       // </a:t>
            </a:r>
            <a:r>
              <a:rPr lang="zh-CN" altLang="en-US" dirty="0">
                <a:solidFill>
                  <a:schemeClr val="tx1"/>
                </a:solidFill>
              </a:rPr>
              <a:t>继续在前半区间进行查找</a:t>
            </a:r>
          </a:p>
          <a:p>
            <a:pPr>
              <a:lnSpc>
                <a:spcPct val="100000"/>
              </a:lnSpc>
            </a:pPr>
            <a:r>
              <a:rPr lang="zh-CN" altLang="en-US" dirty="0">
                <a:solidFill>
                  <a:schemeClr val="tx1"/>
                </a:solidFill>
              </a:rPr>
              <a:t>      </a:t>
            </a:r>
            <a:r>
              <a:rPr lang="en-US" altLang="zh-CN" dirty="0">
                <a:solidFill>
                  <a:schemeClr val="tx1"/>
                </a:solidFill>
              </a:rPr>
              <a:t>else  low = mid + 1;   // </a:t>
            </a:r>
            <a:r>
              <a:rPr lang="zh-CN" altLang="en-US" dirty="0">
                <a:solidFill>
                  <a:schemeClr val="tx1"/>
                </a:solidFill>
              </a:rPr>
              <a:t>继续在后半区间进行查找</a:t>
            </a:r>
          </a:p>
          <a:p>
            <a:pPr>
              <a:lnSpc>
                <a:spcPct val="100000"/>
              </a:lnSpc>
            </a:pPr>
            <a:r>
              <a:rPr lang="zh-CN" altLang="en-US" dirty="0">
                <a:solidFill>
                  <a:schemeClr val="tx1"/>
                </a:solidFill>
              </a:rPr>
              <a:t>   </a:t>
            </a:r>
            <a:r>
              <a:rPr lang="en-US" altLang="zh-CN" dirty="0">
                <a:solidFill>
                  <a:schemeClr val="tx1"/>
                </a:solidFill>
              </a:rPr>
              <a:t>}</a:t>
            </a:r>
          </a:p>
          <a:p>
            <a:pPr>
              <a:lnSpc>
                <a:spcPct val="100000"/>
              </a:lnSpc>
            </a:pPr>
            <a:r>
              <a:rPr lang="en-US" altLang="zh-CN" dirty="0">
                <a:solidFill>
                  <a:schemeClr val="tx1"/>
                </a:solidFill>
              </a:rPr>
              <a:t>   return 0;                 // </a:t>
            </a:r>
            <a:r>
              <a:rPr lang="zh-CN" altLang="en-US" dirty="0">
                <a:solidFill>
                  <a:schemeClr val="tx1"/>
                </a:solidFill>
              </a:rPr>
              <a:t>顺序表中不存在待查元素</a:t>
            </a:r>
          </a:p>
          <a:p>
            <a:pPr>
              <a:lnSpc>
                <a:spcPct val="100000"/>
              </a:lnSpc>
            </a:pPr>
            <a:r>
              <a:rPr lang="en-US" altLang="zh-CN" dirty="0">
                <a:solidFill>
                  <a:schemeClr val="tx1"/>
                </a:solidFill>
              </a:rPr>
              <a:t>} // </a:t>
            </a:r>
            <a:r>
              <a:rPr lang="en-US" altLang="zh-CN" dirty="0" err="1">
                <a:solidFill>
                  <a:schemeClr val="tx1"/>
                </a:solidFill>
              </a:rPr>
              <a:t>Search_Bin</a:t>
            </a:r>
            <a:endParaRPr lang="en-US" altLang="zh-CN" dirty="0">
              <a:solidFill>
                <a:schemeClr val="tx1"/>
              </a:solidFill>
            </a:endParaRPr>
          </a:p>
        </p:txBody>
      </p:sp>
      <p:sp>
        <p:nvSpPr>
          <p:cNvPr id="2" name="对话气泡: 椭圆形 1">
            <a:extLst>
              <a:ext uri="{FF2B5EF4-FFF2-40B4-BE49-F238E27FC236}">
                <a16:creationId xmlns:a16="http://schemas.microsoft.com/office/drawing/2014/main" id="{3ECD42F0-8E47-4AD8-B32D-FAAE928111C5}"/>
              </a:ext>
            </a:extLst>
          </p:cNvPr>
          <p:cNvSpPr/>
          <p:nvPr/>
        </p:nvSpPr>
        <p:spPr>
          <a:xfrm>
            <a:off x="6539107" y="2326963"/>
            <a:ext cx="2940174" cy="1453197"/>
          </a:xfrm>
          <a:prstGeom prst="wedgeEllipseCallout">
            <a:avLst>
              <a:gd name="adj1" fmla="val -122412"/>
              <a:gd name="adj2" fmla="val -7673"/>
            </a:avLst>
          </a:prstGeom>
          <a:solidFill>
            <a:srgbClr val="FF0000"/>
          </a:solidFill>
          <a:ln>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zh-CN" altLang="en-US" sz="2400" dirty="0">
                <a:solidFill>
                  <a:schemeClr val="bg1"/>
                </a:solidFill>
                <a:latin typeface="+mj-ea"/>
                <a:ea typeface="+mj-ea"/>
              </a:rPr>
              <a:t>当</a:t>
            </a:r>
            <a:r>
              <a:rPr lang="en-US" altLang="zh-CN" sz="2400" dirty="0">
                <a:solidFill>
                  <a:schemeClr val="bg1"/>
                </a:solidFill>
                <a:latin typeface="+mj-ea"/>
                <a:ea typeface="+mj-ea"/>
              </a:rPr>
              <a:t>low</a:t>
            </a:r>
            <a:r>
              <a:rPr lang="zh-CN" altLang="en-US" sz="2400" dirty="0">
                <a:solidFill>
                  <a:schemeClr val="bg1"/>
                </a:solidFill>
                <a:latin typeface="+mj-ea"/>
                <a:ea typeface="+mj-ea"/>
              </a:rPr>
              <a:t>和</a:t>
            </a:r>
            <a:r>
              <a:rPr lang="en-US" altLang="zh-CN" sz="2400" dirty="0">
                <a:solidFill>
                  <a:schemeClr val="bg1"/>
                </a:solidFill>
                <a:latin typeface="+mj-ea"/>
                <a:ea typeface="+mj-ea"/>
              </a:rPr>
              <a:t>high</a:t>
            </a:r>
            <a:r>
              <a:rPr lang="zh-CN" altLang="en-US" sz="2400" dirty="0">
                <a:solidFill>
                  <a:schemeClr val="bg1"/>
                </a:solidFill>
                <a:latin typeface="+mj-ea"/>
                <a:ea typeface="+mj-ea"/>
              </a:rPr>
              <a:t>值很大时容易上溢出</a:t>
            </a:r>
          </a:p>
        </p:txBody>
      </p:sp>
      <p:sp>
        <p:nvSpPr>
          <p:cNvPr id="8" name="文本框 7">
            <a:extLst>
              <a:ext uri="{FF2B5EF4-FFF2-40B4-BE49-F238E27FC236}">
                <a16:creationId xmlns:a16="http://schemas.microsoft.com/office/drawing/2014/main" id="{AEF0292F-998C-4156-BC34-893B45250403}"/>
              </a:ext>
            </a:extLst>
          </p:cNvPr>
          <p:cNvSpPr txBox="1"/>
          <p:nvPr/>
        </p:nvSpPr>
        <p:spPr>
          <a:xfrm>
            <a:off x="1158240" y="2701925"/>
            <a:ext cx="3844413" cy="523220"/>
          </a:xfrm>
          <a:prstGeom prst="rect">
            <a:avLst/>
          </a:prstGeom>
          <a:solidFill>
            <a:srgbClr val="FFC0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r>
              <a:rPr lang="en-US" altLang="zh-CN" sz="2800" dirty="0">
                <a:solidFill>
                  <a:schemeClr val="tx1"/>
                </a:solidFill>
              </a:rPr>
              <a:t>mid =low+ (high-low) / 2;</a:t>
            </a:r>
            <a:endParaRPr lang="zh-CN" altLang="en-US" sz="2800" dirty="0"/>
          </a:p>
        </p:txBody>
      </p:sp>
    </p:spTree>
    <p:extLst>
      <p:ext uri="{BB962C8B-B14F-4D97-AF65-F5344CB8AC3E}">
        <p14:creationId xmlns:p14="http://schemas.microsoft.com/office/powerpoint/2010/main" val="422798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2" grpId="0" animBg="1"/>
      <p:bldP spid="2" grpId="1"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7A13336-6DAF-4644-B330-F19B02826A76}"/>
              </a:ext>
            </a:extLst>
          </p:cNvPr>
          <p:cNvSpPr>
            <a:spLocks noGrp="1"/>
          </p:cNvSpPr>
          <p:nvPr>
            <p:ph type="title"/>
          </p:nvPr>
        </p:nvSpPr>
        <p:spPr/>
        <p:txBody>
          <a:bodyPr>
            <a:normAutofit/>
          </a:bodyPr>
          <a:lstStyle/>
          <a:p>
            <a:r>
              <a:rPr lang="zh-CN" altLang="en-US" dirty="0"/>
              <a:t>折半查找的平均查找长度</a:t>
            </a:r>
          </a:p>
        </p:txBody>
      </p:sp>
      <p:sp>
        <p:nvSpPr>
          <p:cNvPr id="4" name="内容占位符 3">
            <a:extLst>
              <a:ext uri="{FF2B5EF4-FFF2-40B4-BE49-F238E27FC236}">
                <a16:creationId xmlns:a16="http://schemas.microsoft.com/office/drawing/2014/main" id="{DE17475B-6E98-4678-9541-DA0703C60AA4}"/>
              </a:ext>
            </a:extLst>
          </p:cNvPr>
          <p:cNvSpPr>
            <a:spLocks noGrp="1"/>
          </p:cNvSpPr>
          <p:nvPr>
            <p:ph idx="1"/>
          </p:nvPr>
        </p:nvSpPr>
        <p:spPr>
          <a:xfrm>
            <a:off x="609600" y="1600203"/>
            <a:ext cx="3693192" cy="1715587"/>
          </a:xfrm>
        </p:spPr>
        <p:txBody>
          <a:bodyPr>
            <a:normAutofit/>
          </a:bodyPr>
          <a:lstStyle/>
          <a:p>
            <a:r>
              <a:rPr lang="zh-CN" altLang="en-US" dirty="0"/>
              <a:t>例</a:t>
            </a:r>
            <a:endParaRPr lang="en-US" altLang="zh-CN" dirty="0"/>
          </a:p>
          <a:p>
            <a:pPr lvl="1"/>
            <a:r>
              <a:rPr lang="zh-CN" altLang="en-US" dirty="0"/>
              <a:t>设表长</a:t>
            </a:r>
            <a:r>
              <a:rPr lang="en-US" altLang="zh-CN" dirty="0"/>
              <a:t>11</a:t>
            </a:r>
            <a:endParaRPr lang="zh-CN" altLang="en-US" dirty="0"/>
          </a:p>
        </p:txBody>
      </p:sp>
      <p:sp>
        <p:nvSpPr>
          <p:cNvPr id="6" name="文本占位符 5"/>
          <p:cNvSpPr>
            <a:spLocks noGrp="1"/>
          </p:cNvSpPr>
          <p:nvPr>
            <p:ph type="body" sz="quarter" idx="13"/>
          </p:nvPr>
        </p:nvSpPr>
        <p:spPr/>
        <p:txBody>
          <a:bodyPr/>
          <a:lstStyle/>
          <a:p>
            <a:r>
              <a:rPr lang="en-US" altLang="zh-CN" dirty="0"/>
              <a:t>9.1.2 </a:t>
            </a:r>
            <a:r>
              <a:rPr lang="zh-CN" altLang="en-US" dirty="0"/>
              <a:t>有序表的查找</a:t>
            </a:r>
          </a:p>
        </p:txBody>
      </p:sp>
      <p:graphicFrame>
        <p:nvGraphicFramePr>
          <p:cNvPr id="5" name="表格 7">
            <a:extLst>
              <a:ext uri="{FF2B5EF4-FFF2-40B4-BE49-F238E27FC236}">
                <a16:creationId xmlns:a16="http://schemas.microsoft.com/office/drawing/2014/main" id="{3D49CE1B-72F4-4C40-80D4-4EA216540FA8}"/>
              </a:ext>
            </a:extLst>
          </p:cNvPr>
          <p:cNvGraphicFramePr>
            <a:graphicFrameLocks noGrp="1"/>
          </p:cNvGraphicFramePr>
          <p:nvPr>
            <p:extLst>
              <p:ext uri="{D42A27DB-BD31-4B8C-83A1-F6EECF244321}">
                <p14:modId xmlns:p14="http://schemas.microsoft.com/office/powerpoint/2010/main" val="3766749354"/>
              </p:ext>
            </p:extLst>
          </p:nvPr>
        </p:nvGraphicFramePr>
        <p:xfrm>
          <a:off x="3585556" y="1642089"/>
          <a:ext cx="7859772" cy="1046480"/>
        </p:xfrm>
        <a:graphic>
          <a:graphicData uri="http://schemas.openxmlformats.org/drawingml/2006/table">
            <a:tbl>
              <a:tblPr firstRow="1" bandRow="1">
                <a:tableStyleId>{2D5ABB26-0587-4C30-8999-92F81FD0307C}</a:tableStyleId>
              </a:tblPr>
              <a:tblGrid>
                <a:gridCol w="654981">
                  <a:extLst>
                    <a:ext uri="{9D8B030D-6E8A-4147-A177-3AD203B41FA5}">
                      <a16:colId xmlns:a16="http://schemas.microsoft.com/office/drawing/2014/main" val="2905537161"/>
                    </a:ext>
                  </a:extLst>
                </a:gridCol>
                <a:gridCol w="654981">
                  <a:extLst>
                    <a:ext uri="{9D8B030D-6E8A-4147-A177-3AD203B41FA5}">
                      <a16:colId xmlns:a16="http://schemas.microsoft.com/office/drawing/2014/main" val="21254199"/>
                    </a:ext>
                  </a:extLst>
                </a:gridCol>
                <a:gridCol w="654981">
                  <a:extLst>
                    <a:ext uri="{9D8B030D-6E8A-4147-A177-3AD203B41FA5}">
                      <a16:colId xmlns:a16="http://schemas.microsoft.com/office/drawing/2014/main" val="315862397"/>
                    </a:ext>
                  </a:extLst>
                </a:gridCol>
                <a:gridCol w="654981">
                  <a:extLst>
                    <a:ext uri="{9D8B030D-6E8A-4147-A177-3AD203B41FA5}">
                      <a16:colId xmlns:a16="http://schemas.microsoft.com/office/drawing/2014/main" val="711009893"/>
                    </a:ext>
                  </a:extLst>
                </a:gridCol>
                <a:gridCol w="654981">
                  <a:extLst>
                    <a:ext uri="{9D8B030D-6E8A-4147-A177-3AD203B41FA5}">
                      <a16:colId xmlns:a16="http://schemas.microsoft.com/office/drawing/2014/main" val="2371269675"/>
                    </a:ext>
                  </a:extLst>
                </a:gridCol>
                <a:gridCol w="654981">
                  <a:extLst>
                    <a:ext uri="{9D8B030D-6E8A-4147-A177-3AD203B41FA5}">
                      <a16:colId xmlns:a16="http://schemas.microsoft.com/office/drawing/2014/main" val="2797689031"/>
                    </a:ext>
                  </a:extLst>
                </a:gridCol>
                <a:gridCol w="654981">
                  <a:extLst>
                    <a:ext uri="{9D8B030D-6E8A-4147-A177-3AD203B41FA5}">
                      <a16:colId xmlns:a16="http://schemas.microsoft.com/office/drawing/2014/main" val="3161123291"/>
                    </a:ext>
                  </a:extLst>
                </a:gridCol>
                <a:gridCol w="654981">
                  <a:extLst>
                    <a:ext uri="{9D8B030D-6E8A-4147-A177-3AD203B41FA5}">
                      <a16:colId xmlns:a16="http://schemas.microsoft.com/office/drawing/2014/main" val="2691111701"/>
                    </a:ext>
                  </a:extLst>
                </a:gridCol>
                <a:gridCol w="654981">
                  <a:extLst>
                    <a:ext uri="{9D8B030D-6E8A-4147-A177-3AD203B41FA5}">
                      <a16:colId xmlns:a16="http://schemas.microsoft.com/office/drawing/2014/main" val="3165890055"/>
                    </a:ext>
                  </a:extLst>
                </a:gridCol>
                <a:gridCol w="654981">
                  <a:extLst>
                    <a:ext uri="{9D8B030D-6E8A-4147-A177-3AD203B41FA5}">
                      <a16:colId xmlns:a16="http://schemas.microsoft.com/office/drawing/2014/main" val="3541180819"/>
                    </a:ext>
                  </a:extLst>
                </a:gridCol>
                <a:gridCol w="654981">
                  <a:extLst>
                    <a:ext uri="{9D8B030D-6E8A-4147-A177-3AD203B41FA5}">
                      <a16:colId xmlns:a16="http://schemas.microsoft.com/office/drawing/2014/main" val="2841169718"/>
                    </a:ext>
                  </a:extLst>
                </a:gridCol>
                <a:gridCol w="654981">
                  <a:extLst>
                    <a:ext uri="{9D8B030D-6E8A-4147-A177-3AD203B41FA5}">
                      <a16:colId xmlns:a16="http://schemas.microsoft.com/office/drawing/2014/main" val="3684999151"/>
                    </a:ext>
                  </a:extLst>
                </a:gridCol>
              </a:tblGrid>
              <a:tr h="523240">
                <a:tc>
                  <a:txBody>
                    <a:bodyPr/>
                    <a:lstStyle/>
                    <a:p>
                      <a:pPr algn="ctr"/>
                      <a:r>
                        <a:rPr lang="en-US" altLang="zh-CN" sz="2400" dirty="0" err="1">
                          <a:latin typeface="+mn-lt"/>
                          <a:ea typeface="+mj-ea"/>
                        </a:rPr>
                        <a:t>i</a:t>
                      </a:r>
                      <a:endParaRPr lang="zh-CN" altLang="en-US" sz="2400" dirty="0">
                        <a:latin typeface="+mn-lt"/>
                        <a:ea typeface="+mj-ea"/>
                      </a:endParaRPr>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2</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3</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4</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5</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6</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7</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8</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9</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10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dirty="0">
                          <a:latin typeface="+mn-lt"/>
                          <a:ea typeface="+mj-ea"/>
                        </a:rPr>
                        <a:t>11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59838092"/>
                  </a:ext>
                </a:extLst>
              </a:tr>
              <a:tr h="523240">
                <a:tc>
                  <a:txBody>
                    <a:bodyPr/>
                    <a:lstStyle/>
                    <a:p>
                      <a:pPr algn="ctr"/>
                      <a:r>
                        <a:rPr lang="en-US" altLang="zh-CN" sz="2400" dirty="0">
                          <a:latin typeface="+mn-lt"/>
                          <a:ea typeface="+mj-ea"/>
                        </a:rPr>
                        <a:t>C</a:t>
                      </a:r>
                      <a:r>
                        <a:rPr lang="en-US" altLang="zh-CN" sz="2400" baseline="-25000" dirty="0">
                          <a:latin typeface="+mn-lt"/>
                          <a:ea typeface="+mj-ea"/>
                        </a:rPr>
                        <a:t>i</a:t>
                      </a:r>
                      <a:endParaRPr lang="zh-CN" altLang="en-US" sz="2400" baseline="-25000" dirty="0">
                        <a:latin typeface="+mn-lt"/>
                        <a:ea typeface="+mj-ea"/>
                      </a:endParaRP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2304432940"/>
                  </a:ext>
                </a:extLst>
              </a:tr>
            </a:tbl>
          </a:graphicData>
        </a:graphic>
      </p:graphicFrame>
      <p:sp>
        <p:nvSpPr>
          <p:cNvPr id="7" name="Oval 28">
            <a:extLst>
              <a:ext uri="{FF2B5EF4-FFF2-40B4-BE49-F238E27FC236}">
                <a16:creationId xmlns:a16="http://schemas.microsoft.com/office/drawing/2014/main" id="{627BEB28-232D-41FE-8212-4999C7E8F3B0}"/>
              </a:ext>
            </a:extLst>
          </p:cNvPr>
          <p:cNvSpPr>
            <a:spLocks noChangeArrowheads="1"/>
          </p:cNvSpPr>
          <p:nvPr/>
        </p:nvSpPr>
        <p:spPr bwMode="auto">
          <a:xfrm>
            <a:off x="5278736" y="2719306"/>
            <a:ext cx="609600" cy="608400"/>
          </a:xfrm>
          <a:prstGeom prst="ellipse">
            <a:avLst/>
          </a:prstGeom>
          <a:solidFill>
            <a:schemeClr val="accent5"/>
          </a:solidFill>
          <a:ln>
            <a:noFill/>
          </a:ln>
          <a:effectLst/>
        </p:spPr>
        <p:txBody>
          <a:bodyPr wrap="none" anchor="ctr"/>
          <a:lstStyle/>
          <a:p>
            <a:pPr algn="ctr"/>
            <a:r>
              <a:rPr kumimoji="1" lang="en-US" altLang="zh-CN" sz="2800" dirty="0">
                <a:solidFill>
                  <a:schemeClr val="bg1"/>
                </a:solidFill>
                <a:ea typeface="+mj-ea"/>
              </a:rPr>
              <a:t>6</a:t>
            </a:r>
          </a:p>
        </p:txBody>
      </p:sp>
      <p:sp>
        <p:nvSpPr>
          <p:cNvPr id="8" name="Oval 30">
            <a:extLst>
              <a:ext uri="{FF2B5EF4-FFF2-40B4-BE49-F238E27FC236}">
                <a16:creationId xmlns:a16="http://schemas.microsoft.com/office/drawing/2014/main" id="{B4CD8622-BD84-4C35-8CBD-A0D3D2F2F158}"/>
              </a:ext>
            </a:extLst>
          </p:cNvPr>
          <p:cNvSpPr>
            <a:spLocks noChangeArrowheads="1"/>
          </p:cNvSpPr>
          <p:nvPr/>
        </p:nvSpPr>
        <p:spPr bwMode="auto">
          <a:xfrm>
            <a:off x="3454798" y="3912794"/>
            <a:ext cx="609600" cy="608400"/>
          </a:xfrm>
          <a:prstGeom prst="ellipse">
            <a:avLst/>
          </a:prstGeom>
          <a:solidFill>
            <a:schemeClr val="tx2">
              <a:lumMod val="60000"/>
              <a:lumOff val="40000"/>
            </a:schemeClr>
          </a:solidFill>
          <a:ln>
            <a:noFill/>
          </a:ln>
          <a:effectLst/>
        </p:spPr>
        <p:txBody>
          <a:bodyPr wrap="none" anchor="ctr"/>
          <a:lstStyle/>
          <a:p>
            <a:pPr algn="ctr"/>
            <a:r>
              <a:rPr kumimoji="1" lang="en-US" altLang="zh-CN" sz="2800">
                <a:solidFill>
                  <a:schemeClr val="bg1"/>
                </a:solidFill>
                <a:ea typeface="+mj-ea"/>
              </a:rPr>
              <a:t>3</a:t>
            </a:r>
          </a:p>
        </p:txBody>
      </p:sp>
      <p:sp>
        <p:nvSpPr>
          <p:cNvPr id="9" name="Oval 31">
            <a:extLst>
              <a:ext uri="{FF2B5EF4-FFF2-40B4-BE49-F238E27FC236}">
                <a16:creationId xmlns:a16="http://schemas.microsoft.com/office/drawing/2014/main" id="{1112114E-E6BB-4344-9C9D-EFB6442A8771}"/>
              </a:ext>
            </a:extLst>
          </p:cNvPr>
          <p:cNvSpPr>
            <a:spLocks noChangeArrowheads="1"/>
          </p:cNvSpPr>
          <p:nvPr/>
        </p:nvSpPr>
        <p:spPr bwMode="auto">
          <a:xfrm>
            <a:off x="6905842" y="3912794"/>
            <a:ext cx="609600" cy="608400"/>
          </a:xfrm>
          <a:prstGeom prst="ellipse">
            <a:avLst/>
          </a:prstGeom>
          <a:solidFill>
            <a:schemeClr val="tx2">
              <a:lumMod val="60000"/>
              <a:lumOff val="40000"/>
            </a:schemeClr>
          </a:solidFill>
          <a:ln>
            <a:noFill/>
          </a:ln>
          <a:effectLst/>
        </p:spPr>
        <p:txBody>
          <a:bodyPr wrap="none" anchor="ctr"/>
          <a:lstStyle/>
          <a:p>
            <a:pPr algn="ctr"/>
            <a:r>
              <a:rPr kumimoji="1" lang="en-US" altLang="zh-CN" sz="2800">
                <a:solidFill>
                  <a:schemeClr val="bg1"/>
                </a:solidFill>
                <a:ea typeface="+mj-ea"/>
              </a:rPr>
              <a:t>9</a:t>
            </a:r>
          </a:p>
        </p:txBody>
      </p:sp>
      <p:sp>
        <p:nvSpPr>
          <p:cNvPr id="10" name="Oval 32">
            <a:extLst>
              <a:ext uri="{FF2B5EF4-FFF2-40B4-BE49-F238E27FC236}">
                <a16:creationId xmlns:a16="http://schemas.microsoft.com/office/drawing/2014/main" id="{11DA178A-26B7-4240-ADEA-7A6AE2015FE4}"/>
              </a:ext>
            </a:extLst>
          </p:cNvPr>
          <p:cNvSpPr>
            <a:spLocks noChangeArrowheads="1"/>
          </p:cNvSpPr>
          <p:nvPr/>
        </p:nvSpPr>
        <p:spPr bwMode="auto">
          <a:xfrm>
            <a:off x="2638666" y="4827591"/>
            <a:ext cx="609600" cy="608400"/>
          </a:xfrm>
          <a:prstGeom prst="ellipse">
            <a:avLst/>
          </a:prstGeom>
          <a:solidFill>
            <a:schemeClr val="accent3">
              <a:lumMod val="60000"/>
              <a:lumOff val="40000"/>
            </a:schemeClr>
          </a:solidFill>
          <a:ln>
            <a:noFill/>
          </a:ln>
          <a:effectLst/>
        </p:spPr>
        <p:txBody>
          <a:bodyPr wrap="none" anchor="ctr"/>
          <a:lstStyle/>
          <a:p>
            <a:pPr algn="ctr"/>
            <a:r>
              <a:rPr kumimoji="1" lang="en-US" altLang="zh-CN" sz="2800" dirty="0">
                <a:solidFill>
                  <a:schemeClr val="bg1"/>
                </a:solidFill>
                <a:ea typeface="+mj-ea"/>
              </a:rPr>
              <a:t>1</a:t>
            </a:r>
          </a:p>
        </p:txBody>
      </p:sp>
      <p:sp>
        <p:nvSpPr>
          <p:cNvPr id="11" name="Oval 33">
            <a:extLst>
              <a:ext uri="{FF2B5EF4-FFF2-40B4-BE49-F238E27FC236}">
                <a16:creationId xmlns:a16="http://schemas.microsoft.com/office/drawing/2014/main" id="{D3EDA7F9-F224-4310-B147-DC1781AC7353}"/>
              </a:ext>
            </a:extLst>
          </p:cNvPr>
          <p:cNvSpPr>
            <a:spLocks noChangeArrowheads="1"/>
          </p:cNvSpPr>
          <p:nvPr/>
        </p:nvSpPr>
        <p:spPr bwMode="auto">
          <a:xfrm>
            <a:off x="4295255" y="4827591"/>
            <a:ext cx="609600" cy="608400"/>
          </a:xfrm>
          <a:prstGeom prst="ellipse">
            <a:avLst/>
          </a:prstGeom>
          <a:solidFill>
            <a:schemeClr val="accent3">
              <a:lumMod val="60000"/>
              <a:lumOff val="40000"/>
            </a:schemeClr>
          </a:solidFill>
          <a:ln>
            <a:noFill/>
          </a:ln>
          <a:effectLst/>
        </p:spPr>
        <p:txBody>
          <a:bodyPr wrap="none" anchor="ctr"/>
          <a:lstStyle/>
          <a:p>
            <a:pPr algn="ctr"/>
            <a:r>
              <a:rPr kumimoji="1" lang="en-US" altLang="zh-CN" sz="2800">
                <a:solidFill>
                  <a:schemeClr val="bg1"/>
                </a:solidFill>
                <a:ea typeface="+mj-ea"/>
              </a:rPr>
              <a:t>4</a:t>
            </a:r>
          </a:p>
        </p:txBody>
      </p:sp>
      <p:sp>
        <p:nvSpPr>
          <p:cNvPr id="24" name="Oval 47">
            <a:extLst>
              <a:ext uri="{FF2B5EF4-FFF2-40B4-BE49-F238E27FC236}">
                <a16:creationId xmlns:a16="http://schemas.microsoft.com/office/drawing/2014/main" id="{B3A75B25-1CCA-4BAC-A7FF-39231A3C8BE6}"/>
              </a:ext>
            </a:extLst>
          </p:cNvPr>
          <p:cNvSpPr>
            <a:spLocks noChangeArrowheads="1"/>
          </p:cNvSpPr>
          <p:nvPr/>
        </p:nvSpPr>
        <p:spPr bwMode="auto">
          <a:xfrm>
            <a:off x="3158992" y="5891394"/>
            <a:ext cx="609600" cy="608400"/>
          </a:xfrm>
          <a:prstGeom prst="ellipse">
            <a:avLst/>
          </a:prstGeom>
          <a:solidFill>
            <a:srgbClr val="9D9D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dirty="0">
                <a:solidFill>
                  <a:schemeClr val="bg1"/>
                </a:solidFill>
                <a:ea typeface="+mj-ea"/>
              </a:rPr>
              <a:t>2</a:t>
            </a:r>
          </a:p>
        </p:txBody>
      </p:sp>
      <p:sp>
        <p:nvSpPr>
          <p:cNvPr id="25" name="Oval 48">
            <a:extLst>
              <a:ext uri="{FF2B5EF4-FFF2-40B4-BE49-F238E27FC236}">
                <a16:creationId xmlns:a16="http://schemas.microsoft.com/office/drawing/2014/main" id="{E6E0235F-5109-44C0-9064-610ABD9E8A5A}"/>
              </a:ext>
            </a:extLst>
          </p:cNvPr>
          <p:cNvSpPr>
            <a:spLocks noChangeArrowheads="1"/>
          </p:cNvSpPr>
          <p:nvPr/>
        </p:nvSpPr>
        <p:spPr bwMode="auto">
          <a:xfrm>
            <a:off x="4764104" y="5853340"/>
            <a:ext cx="609600" cy="608400"/>
          </a:xfrm>
          <a:prstGeom prst="ellipse">
            <a:avLst/>
          </a:prstGeom>
          <a:solidFill>
            <a:srgbClr val="9D9D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ea typeface="+mj-ea"/>
              </a:rPr>
              <a:t>5</a:t>
            </a:r>
          </a:p>
        </p:txBody>
      </p:sp>
      <p:sp>
        <p:nvSpPr>
          <p:cNvPr id="26" name="Oval 49">
            <a:extLst>
              <a:ext uri="{FF2B5EF4-FFF2-40B4-BE49-F238E27FC236}">
                <a16:creationId xmlns:a16="http://schemas.microsoft.com/office/drawing/2014/main" id="{00ECEEE1-C8CC-43F3-92A4-DFD189E05024}"/>
              </a:ext>
            </a:extLst>
          </p:cNvPr>
          <p:cNvSpPr>
            <a:spLocks noChangeArrowheads="1"/>
          </p:cNvSpPr>
          <p:nvPr/>
        </p:nvSpPr>
        <p:spPr bwMode="auto">
          <a:xfrm>
            <a:off x="6025391" y="4879784"/>
            <a:ext cx="609600" cy="608400"/>
          </a:xfrm>
          <a:prstGeom prst="ellipse">
            <a:avLst/>
          </a:prstGeom>
          <a:solidFill>
            <a:schemeClr val="accent3">
              <a:lumMod val="60000"/>
              <a:lumOff val="40000"/>
            </a:schemeClr>
          </a:solidFill>
          <a:ln>
            <a:noFill/>
          </a:ln>
          <a:effectLst/>
        </p:spPr>
        <p:txBody>
          <a:bodyPr wrap="none" anchor="ctr"/>
          <a:lstStyle/>
          <a:p>
            <a:pPr algn="ctr"/>
            <a:r>
              <a:rPr kumimoji="1" lang="en-US" altLang="zh-CN" sz="2800">
                <a:solidFill>
                  <a:schemeClr val="bg1"/>
                </a:solidFill>
                <a:ea typeface="+mj-ea"/>
              </a:rPr>
              <a:t>7</a:t>
            </a:r>
          </a:p>
        </p:txBody>
      </p:sp>
      <p:sp>
        <p:nvSpPr>
          <p:cNvPr id="27" name="Oval 50">
            <a:extLst>
              <a:ext uri="{FF2B5EF4-FFF2-40B4-BE49-F238E27FC236}">
                <a16:creationId xmlns:a16="http://schemas.microsoft.com/office/drawing/2014/main" id="{DD7D3AF0-DA7F-4938-811C-9CF2E39C2F97}"/>
              </a:ext>
            </a:extLst>
          </p:cNvPr>
          <p:cNvSpPr>
            <a:spLocks noChangeArrowheads="1"/>
          </p:cNvSpPr>
          <p:nvPr/>
        </p:nvSpPr>
        <p:spPr bwMode="auto">
          <a:xfrm>
            <a:off x="6574725" y="5902748"/>
            <a:ext cx="609600" cy="608400"/>
          </a:xfrm>
          <a:prstGeom prst="ellipse">
            <a:avLst/>
          </a:prstGeom>
          <a:solidFill>
            <a:srgbClr val="9D9D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ea typeface="+mj-ea"/>
              </a:rPr>
              <a:t>8</a:t>
            </a:r>
          </a:p>
        </p:txBody>
      </p:sp>
      <p:sp>
        <p:nvSpPr>
          <p:cNvPr id="28" name="Oval 51">
            <a:extLst>
              <a:ext uri="{FF2B5EF4-FFF2-40B4-BE49-F238E27FC236}">
                <a16:creationId xmlns:a16="http://schemas.microsoft.com/office/drawing/2014/main" id="{87F2BFB9-2CA9-4FB1-AC11-60BA44108FC6}"/>
              </a:ext>
            </a:extLst>
          </p:cNvPr>
          <p:cNvSpPr>
            <a:spLocks noChangeArrowheads="1"/>
          </p:cNvSpPr>
          <p:nvPr/>
        </p:nvSpPr>
        <p:spPr bwMode="auto">
          <a:xfrm>
            <a:off x="7820242" y="4827591"/>
            <a:ext cx="609600" cy="608400"/>
          </a:xfrm>
          <a:prstGeom prst="ellipse">
            <a:avLst/>
          </a:prstGeom>
          <a:solidFill>
            <a:schemeClr val="accent3">
              <a:lumMod val="60000"/>
              <a:lumOff val="40000"/>
            </a:schemeClr>
          </a:solidFill>
          <a:ln>
            <a:noFill/>
          </a:ln>
          <a:effectLst/>
        </p:spPr>
        <p:txBody>
          <a:bodyPr wrap="none" anchor="ctr"/>
          <a:lstStyle/>
          <a:p>
            <a:pPr algn="ctr"/>
            <a:r>
              <a:rPr kumimoji="1" lang="en-US" altLang="zh-CN" sz="2800">
                <a:solidFill>
                  <a:schemeClr val="bg1"/>
                </a:solidFill>
                <a:ea typeface="+mj-ea"/>
              </a:rPr>
              <a:t>10</a:t>
            </a:r>
          </a:p>
        </p:txBody>
      </p:sp>
      <p:sp>
        <p:nvSpPr>
          <p:cNvPr id="29" name="Oval 52">
            <a:extLst>
              <a:ext uri="{FF2B5EF4-FFF2-40B4-BE49-F238E27FC236}">
                <a16:creationId xmlns:a16="http://schemas.microsoft.com/office/drawing/2014/main" id="{DEFE34FB-56CC-4FAB-A8D0-983201C76C5F}"/>
              </a:ext>
            </a:extLst>
          </p:cNvPr>
          <p:cNvSpPr>
            <a:spLocks noChangeArrowheads="1"/>
          </p:cNvSpPr>
          <p:nvPr/>
        </p:nvSpPr>
        <p:spPr bwMode="auto">
          <a:xfrm>
            <a:off x="8337505" y="5861612"/>
            <a:ext cx="609600" cy="608400"/>
          </a:xfrm>
          <a:prstGeom prst="ellipse">
            <a:avLst/>
          </a:prstGeom>
          <a:solidFill>
            <a:srgbClr val="9D9D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a:solidFill>
                  <a:schemeClr val="bg1"/>
                </a:solidFill>
                <a:ea typeface="+mj-ea"/>
              </a:rPr>
              <a:t>11</a:t>
            </a:r>
          </a:p>
        </p:txBody>
      </p:sp>
      <p:sp>
        <p:nvSpPr>
          <p:cNvPr id="52" name="Text Box 78">
            <a:extLst>
              <a:ext uri="{FF2B5EF4-FFF2-40B4-BE49-F238E27FC236}">
                <a16:creationId xmlns:a16="http://schemas.microsoft.com/office/drawing/2014/main" id="{B934FB33-B9D7-4F53-8651-213BC036805D}"/>
              </a:ext>
            </a:extLst>
          </p:cNvPr>
          <p:cNvSpPr txBox="1">
            <a:spLocks noChangeArrowheads="1"/>
          </p:cNvSpPr>
          <p:nvPr/>
        </p:nvSpPr>
        <p:spPr bwMode="auto">
          <a:xfrm>
            <a:off x="1695192" y="293370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ea typeface="+mj-ea"/>
              </a:rPr>
              <a:t>判定树</a:t>
            </a:r>
          </a:p>
        </p:txBody>
      </p:sp>
      <p:cxnSp>
        <p:nvCxnSpPr>
          <p:cNvPr id="53" name="直接连接符 52">
            <a:extLst>
              <a:ext uri="{FF2B5EF4-FFF2-40B4-BE49-F238E27FC236}">
                <a16:creationId xmlns:a16="http://schemas.microsoft.com/office/drawing/2014/main" id="{A202C644-F538-49A8-9775-3CDFEC7AB1FF}"/>
              </a:ext>
            </a:extLst>
          </p:cNvPr>
          <p:cNvCxnSpPr>
            <a:stCxn id="7" idx="3"/>
            <a:endCxn id="8" idx="0"/>
          </p:cNvCxnSpPr>
          <p:nvPr/>
        </p:nvCxnSpPr>
        <p:spPr>
          <a:xfrm flipH="1">
            <a:off x="3759598" y="3238608"/>
            <a:ext cx="1608412" cy="67418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53AB5CFD-FE2D-46BC-AA59-B28DD6C8B224}"/>
              </a:ext>
            </a:extLst>
          </p:cNvPr>
          <p:cNvCxnSpPr>
            <a:stCxn id="7" idx="5"/>
            <a:endCxn id="9" idx="0"/>
          </p:cNvCxnSpPr>
          <p:nvPr/>
        </p:nvCxnSpPr>
        <p:spPr>
          <a:xfrm>
            <a:off x="5799062" y="3238608"/>
            <a:ext cx="1411580" cy="67418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57" name="直接连接符 56">
            <a:extLst>
              <a:ext uri="{FF2B5EF4-FFF2-40B4-BE49-F238E27FC236}">
                <a16:creationId xmlns:a16="http://schemas.microsoft.com/office/drawing/2014/main" id="{0C746F81-AC20-4519-9FCF-CB0BFE8797CA}"/>
              </a:ext>
            </a:extLst>
          </p:cNvPr>
          <p:cNvCxnSpPr>
            <a:stCxn id="8" idx="3"/>
            <a:endCxn id="10" idx="0"/>
          </p:cNvCxnSpPr>
          <p:nvPr/>
        </p:nvCxnSpPr>
        <p:spPr>
          <a:xfrm flipH="1">
            <a:off x="2943466" y="4432096"/>
            <a:ext cx="600606" cy="39549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59" name="直接连接符 58">
            <a:extLst>
              <a:ext uri="{FF2B5EF4-FFF2-40B4-BE49-F238E27FC236}">
                <a16:creationId xmlns:a16="http://schemas.microsoft.com/office/drawing/2014/main" id="{A018159F-E195-4A2B-8CC2-AA2B329D961F}"/>
              </a:ext>
            </a:extLst>
          </p:cNvPr>
          <p:cNvCxnSpPr>
            <a:stCxn id="8" idx="5"/>
            <a:endCxn id="11" idx="0"/>
          </p:cNvCxnSpPr>
          <p:nvPr/>
        </p:nvCxnSpPr>
        <p:spPr>
          <a:xfrm>
            <a:off x="3975124" y="4432096"/>
            <a:ext cx="624931" cy="39549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1" name="直接连接符 60">
            <a:extLst>
              <a:ext uri="{FF2B5EF4-FFF2-40B4-BE49-F238E27FC236}">
                <a16:creationId xmlns:a16="http://schemas.microsoft.com/office/drawing/2014/main" id="{BF2CB628-C81E-48E8-B746-D82ECEEA7D33}"/>
              </a:ext>
            </a:extLst>
          </p:cNvPr>
          <p:cNvCxnSpPr>
            <a:cxnSpLocks/>
            <a:stCxn id="10" idx="5"/>
            <a:endCxn id="24" idx="0"/>
          </p:cNvCxnSpPr>
          <p:nvPr/>
        </p:nvCxnSpPr>
        <p:spPr>
          <a:xfrm>
            <a:off x="3158992" y="5346893"/>
            <a:ext cx="304800" cy="54450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93C4013F-A76B-4E11-A12D-A3CC20591001}"/>
              </a:ext>
            </a:extLst>
          </p:cNvPr>
          <p:cNvCxnSpPr>
            <a:stCxn id="11" idx="5"/>
            <a:endCxn id="25" idx="0"/>
          </p:cNvCxnSpPr>
          <p:nvPr/>
        </p:nvCxnSpPr>
        <p:spPr>
          <a:xfrm>
            <a:off x="4815581" y="5346893"/>
            <a:ext cx="253323" cy="50644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133DB27B-A8CD-4C63-BBD8-3572B1C12B9A}"/>
              </a:ext>
            </a:extLst>
          </p:cNvPr>
          <p:cNvCxnSpPr>
            <a:endCxn id="26" idx="0"/>
          </p:cNvCxnSpPr>
          <p:nvPr/>
        </p:nvCxnSpPr>
        <p:spPr>
          <a:xfrm flipH="1">
            <a:off x="6330191" y="4470150"/>
            <a:ext cx="768708" cy="409634"/>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011A0CB6-0F17-4326-B841-4920622DC923}"/>
              </a:ext>
            </a:extLst>
          </p:cNvPr>
          <p:cNvCxnSpPr>
            <a:stCxn id="9" idx="5"/>
            <a:endCxn id="28" idx="0"/>
          </p:cNvCxnSpPr>
          <p:nvPr/>
        </p:nvCxnSpPr>
        <p:spPr>
          <a:xfrm>
            <a:off x="7426168" y="4432096"/>
            <a:ext cx="698874" cy="39549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B9B693D1-51E6-4A96-A786-EAA6B2EF86E3}"/>
              </a:ext>
            </a:extLst>
          </p:cNvPr>
          <p:cNvCxnSpPr>
            <a:stCxn id="26" idx="5"/>
            <a:endCxn id="27" idx="0"/>
          </p:cNvCxnSpPr>
          <p:nvPr/>
        </p:nvCxnSpPr>
        <p:spPr>
          <a:xfrm>
            <a:off x="6545717" y="5399086"/>
            <a:ext cx="333808" cy="50366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1" name="直接连接符 70">
            <a:extLst>
              <a:ext uri="{FF2B5EF4-FFF2-40B4-BE49-F238E27FC236}">
                <a16:creationId xmlns:a16="http://schemas.microsoft.com/office/drawing/2014/main" id="{8D9013D7-23F0-416E-BDAA-21811B0E5F18}"/>
              </a:ext>
            </a:extLst>
          </p:cNvPr>
          <p:cNvCxnSpPr>
            <a:cxnSpLocks/>
            <a:stCxn id="28" idx="5"/>
            <a:endCxn id="29" idx="0"/>
          </p:cNvCxnSpPr>
          <p:nvPr/>
        </p:nvCxnSpPr>
        <p:spPr>
          <a:xfrm>
            <a:off x="8340568" y="5346893"/>
            <a:ext cx="301737" cy="514719"/>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112" name="文本框 111">
            <a:extLst>
              <a:ext uri="{FF2B5EF4-FFF2-40B4-BE49-F238E27FC236}">
                <a16:creationId xmlns:a16="http://schemas.microsoft.com/office/drawing/2014/main" id="{B8BA22E4-FEDE-4C66-800A-69BD766B278B}"/>
              </a:ext>
            </a:extLst>
          </p:cNvPr>
          <p:cNvSpPr txBox="1"/>
          <p:nvPr/>
        </p:nvSpPr>
        <p:spPr>
          <a:xfrm>
            <a:off x="7644850" y="2189891"/>
            <a:ext cx="400528"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effectLst/>
                <a:uLnTx/>
                <a:uFillTx/>
                <a:latin typeface="Calibri" panose="020F0502020204030204"/>
                <a:ea typeface="黑体" panose="02010609060101010101" pitchFamily="49" charset="-122"/>
                <a:cs typeface="+mn-cs"/>
              </a:rPr>
              <a:t>1</a:t>
            </a:r>
            <a:endParaRPr kumimoji="0" lang="zh-CN" altLang="en-US" sz="2400" b="0" i="0" u="none" strike="noStrike" kern="1200" cap="none" spc="0" normalizeH="0" baseline="0" noProof="0" dirty="0">
              <a:ln>
                <a:noFill/>
              </a:ln>
              <a:effectLst/>
              <a:uLnTx/>
              <a:uFillTx/>
              <a:latin typeface="Calibri" panose="020F0502020204030204"/>
              <a:ea typeface="黑体" panose="02010609060101010101" pitchFamily="49" charset="-122"/>
              <a:cs typeface="+mn-cs"/>
            </a:endParaRPr>
          </a:p>
        </p:txBody>
      </p:sp>
      <p:sp>
        <p:nvSpPr>
          <p:cNvPr id="113" name="文本框 112">
            <a:extLst>
              <a:ext uri="{FF2B5EF4-FFF2-40B4-BE49-F238E27FC236}">
                <a16:creationId xmlns:a16="http://schemas.microsoft.com/office/drawing/2014/main" id="{ABCF26B6-EA72-467B-8F7D-C3778DA30BC5}"/>
              </a:ext>
            </a:extLst>
          </p:cNvPr>
          <p:cNvSpPr txBox="1"/>
          <p:nvPr/>
        </p:nvSpPr>
        <p:spPr>
          <a:xfrm>
            <a:off x="5644047" y="2189891"/>
            <a:ext cx="400528"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effectLst/>
                <a:uLnTx/>
                <a:uFillTx/>
                <a:latin typeface="Calibri" panose="020F0502020204030204"/>
                <a:ea typeface="黑体" panose="02010609060101010101" pitchFamily="49" charset="-122"/>
                <a:cs typeface="+mn-cs"/>
              </a:rPr>
              <a:t>2</a:t>
            </a:r>
            <a:endParaRPr kumimoji="0" lang="zh-CN" altLang="en-US" sz="2400" b="0" i="0" u="none" strike="noStrike" kern="1200" cap="none" spc="0" normalizeH="0" baseline="0" noProof="0" dirty="0">
              <a:ln>
                <a:noFill/>
              </a:ln>
              <a:effectLst/>
              <a:uLnTx/>
              <a:uFillTx/>
              <a:latin typeface="Calibri" panose="020F0502020204030204"/>
              <a:ea typeface="黑体" panose="02010609060101010101" pitchFamily="49" charset="-122"/>
              <a:cs typeface="+mn-cs"/>
            </a:endParaRPr>
          </a:p>
        </p:txBody>
      </p:sp>
      <p:sp>
        <p:nvSpPr>
          <p:cNvPr id="114" name="文本框 113">
            <a:extLst>
              <a:ext uri="{FF2B5EF4-FFF2-40B4-BE49-F238E27FC236}">
                <a16:creationId xmlns:a16="http://schemas.microsoft.com/office/drawing/2014/main" id="{C35EB981-D960-4DF1-A76B-2EDB2CD23353}"/>
              </a:ext>
            </a:extLst>
          </p:cNvPr>
          <p:cNvSpPr txBox="1"/>
          <p:nvPr/>
        </p:nvSpPr>
        <p:spPr>
          <a:xfrm>
            <a:off x="9612932" y="2189891"/>
            <a:ext cx="400528"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effectLst/>
                <a:uLnTx/>
                <a:uFillTx/>
                <a:latin typeface="Calibri" panose="020F0502020204030204"/>
                <a:ea typeface="黑体" panose="02010609060101010101" pitchFamily="49" charset="-122"/>
                <a:cs typeface="+mn-cs"/>
              </a:rPr>
              <a:t>2</a:t>
            </a:r>
            <a:endParaRPr kumimoji="0" lang="zh-CN" altLang="en-US" sz="2400" b="0" i="0" u="none" strike="noStrike" kern="1200" cap="none" spc="0" normalizeH="0" baseline="0" noProof="0" dirty="0">
              <a:ln>
                <a:noFill/>
              </a:ln>
              <a:effectLst/>
              <a:uLnTx/>
              <a:uFillTx/>
              <a:latin typeface="Calibri" panose="020F0502020204030204"/>
              <a:ea typeface="黑体" panose="02010609060101010101" pitchFamily="49" charset="-122"/>
              <a:cs typeface="+mn-cs"/>
            </a:endParaRPr>
          </a:p>
        </p:txBody>
      </p:sp>
      <p:sp>
        <p:nvSpPr>
          <p:cNvPr id="115" name="文本框 114">
            <a:extLst>
              <a:ext uri="{FF2B5EF4-FFF2-40B4-BE49-F238E27FC236}">
                <a16:creationId xmlns:a16="http://schemas.microsoft.com/office/drawing/2014/main" id="{E3F66215-16F7-4659-8113-65C493562B0E}"/>
              </a:ext>
            </a:extLst>
          </p:cNvPr>
          <p:cNvSpPr txBox="1"/>
          <p:nvPr/>
        </p:nvSpPr>
        <p:spPr>
          <a:xfrm>
            <a:off x="4363303" y="2189891"/>
            <a:ext cx="400528"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effectLst/>
                <a:uLnTx/>
                <a:uFillTx/>
                <a:latin typeface="Calibri" panose="020F0502020204030204"/>
                <a:ea typeface="黑体" panose="02010609060101010101" pitchFamily="49" charset="-122"/>
                <a:cs typeface="+mn-cs"/>
              </a:rPr>
              <a:t>3</a:t>
            </a:r>
            <a:endParaRPr kumimoji="0" lang="zh-CN" altLang="en-US" sz="2400" b="0" i="0" u="none" strike="noStrike" kern="1200" cap="none" spc="0" normalizeH="0" baseline="0" noProof="0" dirty="0">
              <a:ln>
                <a:noFill/>
              </a:ln>
              <a:effectLst/>
              <a:uLnTx/>
              <a:uFillTx/>
              <a:latin typeface="Calibri" panose="020F0502020204030204"/>
              <a:ea typeface="黑体" panose="02010609060101010101" pitchFamily="49" charset="-122"/>
              <a:cs typeface="+mn-cs"/>
            </a:endParaRPr>
          </a:p>
        </p:txBody>
      </p:sp>
      <p:sp>
        <p:nvSpPr>
          <p:cNvPr id="116" name="文本框 115">
            <a:extLst>
              <a:ext uri="{FF2B5EF4-FFF2-40B4-BE49-F238E27FC236}">
                <a16:creationId xmlns:a16="http://schemas.microsoft.com/office/drawing/2014/main" id="{7326EFF5-879F-44F3-B845-1C7ECD85F33F}"/>
              </a:ext>
            </a:extLst>
          </p:cNvPr>
          <p:cNvSpPr txBox="1"/>
          <p:nvPr/>
        </p:nvSpPr>
        <p:spPr>
          <a:xfrm>
            <a:off x="6322544" y="2189891"/>
            <a:ext cx="400528"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effectLst/>
                <a:uLnTx/>
                <a:uFillTx/>
                <a:latin typeface="Calibri" panose="020F0502020204030204"/>
                <a:ea typeface="黑体" panose="02010609060101010101" pitchFamily="49" charset="-122"/>
                <a:cs typeface="+mn-cs"/>
              </a:rPr>
              <a:t>3</a:t>
            </a:r>
            <a:endParaRPr kumimoji="0" lang="zh-CN" altLang="en-US" sz="2400" b="0" i="0" u="none" strike="noStrike" kern="1200" cap="none" spc="0" normalizeH="0" baseline="0" noProof="0" dirty="0">
              <a:ln>
                <a:noFill/>
              </a:ln>
              <a:effectLst/>
              <a:uLnTx/>
              <a:uFillTx/>
              <a:latin typeface="Calibri" panose="020F0502020204030204"/>
              <a:ea typeface="黑体" panose="02010609060101010101" pitchFamily="49" charset="-122"/>
              <a:cs typeface="+mn-cs"/>
            </a:endParaRPr>
          </a:p>
        </p:txBody>
      </p:sp>
      <p:sp>
        <p:nvSpPr>
          <p:cNvPr id="117" name="文本框 116">
            <a:extLst>
              <a:ext uri="{FF2B5EF4-FFF2-40B4-BE49-F238E27FC236}">
                <a16:creationId xmlns:a16="http://schemas.microsoft.com/office/drawing/2014/main" id="{AFBE396A-9294-4893-A9CF-397BD9CAFEF7}"/>
              </a:ext>
            </a:extLst>
          </p:cNvPr>
          <p:cNvSpPr txBox="1"/>
          <p:nvPr/>
        </p:nvSpPr>
        <p:spPr>
          <a:xfrm>
            <a:off x="8281785" y="2189891"/>
            <a:ext cx="400528"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effectLst/>
                <a:uLnTx/>
                <a:uFillTx/>
                <a:latin typeface="Calibri" panose="020F0502020204030204"/>
                <a:ea typeface="黑体" panose="02010609060101010101" pitchFamily="49" charset="-122"/>
                <a:cs typeface="+mn-cs"/>
              </a:rPr>
              <a:t>3</a:t>
            </a:r>
            <a:endParaRPr kumimoji="0" lang="zh-CN" altLang="en-US" sz="2400" b="0" i="0" u="none" strike="noStrike" kern="1200" cap="none" spc="0" normalizeH="0" baseline="0" noProof="0" dirty="0">
              <a:ln>
                <a:noFill/>
              </a:ln>
              <a:effectLst/>
              <a:uLnTx/>
              <a:uFillTx/>
              <a:latin typeface="Calibri" panose="020F0502020204030204"/>
              <a:ea typeface="黑体" panose="02010609060101010101" pitchFamily="49" charset="-122"/>
              <a:cs typeface="+mn-cs"/>
            </a:endParaRPr>
          </a:p>
        </p:txBody>
      </p:sp>
      <p:sp>
        <p:nvSpPr>
          <p:cNvPr id="118" name="文本框 117">
            <a:extLst>
              <a:ext uri="{FF2B5EF4-FFF2-40B4-BE49-F238E27FC236}">
                <a16:creationId xmlns:a16="http://schemas.microsoft.com/office/drawing/2014/main" id="{CB4B3106-2792-4BF1-B022-B09B3B996DC8}"/>
              </a:ext>
            </a:extLst>
          </p:cNvPr>
          <p:cNvSpPr txBox="1"/>
          <p:nvPr/>
        </p:nvSpPr>
        <p:spPr>
          <a:xfrm>
            <a:off x="10277522" y="2189891"/>
            <a:ext cx="400528"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effectLst/>
                <a:uLnTx/>
                <a:uFillTx/>
                <a:latin typeface="Calibri" panose="020F0502020204030204"/>
                <a:ea typeface="黑体" panose="02010609060101010101" pitchFamily="49" charset="-122"/>
                <a:cs typeface="+mn-cs"/>
              </a:rPr>
              <a:t>3</a:t>
            </a:r>
            <a:endParaRPr kumimoji="0" lang="zh-CN" altLang="en-US" sz="2400" b="0" i="0" u="none" strike="noStrike" kern="1200" cap="none" spc="0" normalizeH="0" baseline="0" noProof="0" dirty="0">
              <a:ln>
                <a:noFill/>
              </a:ln>
              <a:effectLst/>
              <a:uLnTx/>
              <a:uFillTx/>
              <a:latin typeface="Calibri" panose="020F0502020204030204"/>
              <a:ea typeface="黑体" panose="02010609060101010101" pitchFamily="49" charset="-122"/>
              <a:cs typeface="+mn-cs"/>
            </a:endParaRPr>
          </a:p>
        </p:txBody>
      </p:sp>
      <p:sp>
        <p:nvSpPr>
          <p:cNvPr id="119" name="文本框 118">
            <a:extLst>
              <a:ext uri="{FF2B5EF4-FFF2-40B4-BE49-F238E27FC236}">
                <a16:creationId xmlns:a16="http://schemas.microsoft.com/office/drawing/2014/main" id="{E1EC55A9-E2FD-433F-ABB5-4F5F3A420FD8}"/>
              </a:ext>
            </a:extLst>
          </p:cNvPr>
          <p:cNvSpPr txBox="1"/>
          <p:nvPr/>
        </p:nvSpPr>
        <p:spPr>
          <a:xfrm>
            <a:off x="5041800" y="2189891"/>
            <a:ext cx="400528"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effectLst/>
                <a:uLnTx/>
                <a:uFillTx/>
                <a:latin typeface="Calibri" panose="020F0502020204030204"/>
                <a:ea typeface="黑体" panose="02010609060101010101" pitchFamily="49" charset="-122"/>
                <a:cs typeface="+mn-cs"/>
              </a:rPr>
              <a:t>4</a:t>
            </a:r>
            <a:endParaRPr kumimoji="0" lang="zh-CN" altLang="en-US" sz="2400" b="0" i="0" u="none" strike="noStrike" kern="1200" cap="none" spc="0" normalizeH="0" baseline="0" noProof="0" dirty="0">
              <a:ln>
                <a:noFill/>
              </a:ln>
              <a:effectLst/>
              <a:uLnTx/>
              <a:uFillTx/>
              <a:latin typeface="Calibri" panose="020F0502020204030204"/>
              <a:ea typeface="黑体" panose="02010609060101010101" pitchFamily="49" charset="-122"/>
              <a:cs typeface="+mn-cs"/>
            </a:endParaRPr>
          </a:p>
        </p:txBody>
      </p:sp>
      <p:sp>
        <p:nvSpPr>
          <p:cNvPr id="120" name="文本框 119">
            <a:extLst>
              <a:ext uri="{FF2B5EF4-FFF2-40B4-BE49-F238E27FC236}">
                <a16:creationId xmlns:a16="http://schemas.microsoft.com/office/drawing/2014/main" id="{D5A19E9D-B3A6-41E1-BA69-BD97F0504B4F}"/>
              </a:ext>
            </a:extLst>
          </p:cNvPr>
          <p:cNvSpPr txBox="1"/>
          <p:nvPr/>
        </p:nvSpPr>
        <p:spPr>
          <a:xfrm>
            <a:off x="6983697" y="2189891"/>
            <a:ext cx="400528"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effectLst/>
                <a:uLnTx/>
                <a:uFillTx/>
                <a:latin typeface="Calibri" panose="020F0502020204030204"/>
                <a:ea typeface="黑体" panose="02010609060101010101" pitchFamily="49" charset="-122"/>
                <a:cs typeface="+mn-cs"/>
              </a:rPr>
              <a:t>4</a:t>
            </a:r>
            <a:endParaRPr kumimoji="0" lang="zh-CN" altLang="en-US" sz="2400" b="0" i="0" u="none" strike="noStrike" kern="1200" cap="none" spc="0" normalizeH="0" baseline="0" noProof="0" dirty="0">
              <a:ln>
                <a:noFill/>
              </a:ln>
              <a:effectLst/>
              <a:uLnTx/>
              <a:uFillTx/>
              <a:latin typeface="Calibri" panose="020F0502020204030204"/>
              <a:ea typeface="黑体" panose="02010609060101010101" pitchFamily="49" charset="-122"/>
              <a:cs typeface="+mn-cs"/>
            </a:endParaRPr>
          </a:p>
        </p:txBody>
      </p:sp>
      <p:sp>
        <p:nvSpPr>
          <p:cNvPr id="121" name="文本框 120">
            <a:extLst>
              <a:ext uri="{FF2B5EF4-FFF2-40B4-BE49-F238E27FC236}">
                <a16:creationId xmlns:a16="http://schemas.microsoft.com/office/drawing/2014/main" id="{8977DC3F-1FEB-4053-A31B-2BC2A0868C07}"/>
              </a:ext>
            </a:extLst>
          </p:cNvPr>
          <p:cNvSpPr txBox="1"/>
          <p:nvPr/>
        </p:nvSpPr>
        <p:spPr>
          <a:xfrm>
            <a:off x="8934309" y="2189891"/>
            <a:ext cx="400528"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effectLst/>
                <a:uLnTx/>
                <a:uFillTx/>
                <a:latin typeface="Calibri" panose="020F0502020204030204"/>
                <a:ea typeface="黑体" panose="02010609060101010101" pitchFamily="49" charset="-122"/>
                <a:cs typeface="+mn-cs"/>
              </a:rPr>
              <a:t>4</a:t>
            </a:r>
            <a:endParaRPr kumimoji="0" lang="zh-CN" altLang="en-US" sz="2400" b="0" i="0" u="none" strike="noStrike" kern="1200" cap="none" spc="0" normalizeH="0" baseline="0" noProof="0" dirty="0">
              <a:ln>
                <a:noFill/>
              </a:ln>
              <a:effectLst/>
              <a:uLnTx/>
              <a:uFillTx/>
              <a:latin typeface="Calibri" panose="020F0502020204030204"/>
              <a:ea typeface="黑体" panose="02010609060101010101" pitchFamily="49" charset="-122"/>
              <a:cs typeface="+mn-cs"/>
            </a:endParaRPr>
          </a:p>
        </p:txBody>
      </p:sp>
      <p:sp>
        <p:nvSpPr>
          <p:cNvPr id="122" name="文本框 121">
            <a:extLst>
              <a:ext uri="{FF2B5EF4-FFF2-40B4-BE49-F238E27FC236}">
                <a16:creationId xmlns:a16="http://schemas.microsoft.com/office/drawing/2014/main" id="{AE31FCC2-48AE-4838-8EB5-4257C81AA4D1}"/>
              </a:ext>
            </a:extLst>
          </p:cNvPr>
          <p:cNvSpPr txBox="1"/>
          <p:nvPr/>
        </p:nvSpPr>
        <p:spPr>
          <a:xfrm>
            <a:off x="10919523" y="2189891"/>
            <a:ext cx="400528"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effectLst/>
                <a:uLnTx/>
                <a:uFillTx/>
                <a:latin typeface="Calibri" panose="020F0502020204030204"/>
                <a:ea typeface="黑体" panose="02010609060101010101" pitchFamily="49" charset="-122"/>
                <a:cs typeface="+mn-cs"/>
              </a:rPr>
              <a:t>4</a:t>
            </a:r>
            <a:endParaRPr kumimoji="0" lang="zh-CN" altLang="en-US" sz="2400" b="0" i="0" u="none" strike="noStrike" kern="1200" cap="none" spc="0" normalizeH="0" baseline="0" noProof="0" dirty="0">
              <a:ln>
                <a:noFill/>
              </a:ln>
              <a:effectLst/>
              <a:uLnTx/>
              <a:uFillTx/>
              <a:latin typeface="Calibri" panose="020F0502020204030204"/>
              <a:ea typeface="黑体" panose="02010609060101010101" pitchFamily="49" charset="-122"/>
              <a:cs typeface="+mn-cs"/>
            </a:endParaRPr>
          </a:p>
        </p:txBody>
      </p:sp>
    </p:spTree>
    <p:extLst>
      <p:ext uri="{BB962C8B-B14F-4D97-AF65-F5344CB8AC3E}">
        <p14:creationId xmlns:p14="http://schemas.microsoft.com/office/powerpoint/2010/main" val="87224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left)">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fade">
                                      <p:cBhvr>
                                        <p:cTn id="27" dur="500"/>
                                        <p:tgtEl>
                                          <p:spTgt spid="1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fade">
                                      <p:cBhvr>
                                        <p:cTn id="30" dur="500"/>
                                        <p:tgtEl>
                                          <p:spTgt spid="1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wipe(up)">
                                      <p:cBhvr>
                                        <p:cTn id="35" dur="500"/>
                                        <p:tgtEl>
                                          <p:spTgt spid="53"/>
                                        </p:tgtEl>
                                      </p:cBhvr>
                                    </p:animEffect>
                                  </p:childTnLst>
                                </p:cTn>
                              </p:par>
                              <p:par>
                                <p:cTn id="36" presetID="22" presetClass="entr" presetSubtype="1" fill="hold"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up)">
                                      <p:cBhvr>
                                        <p:cTn id="38" dur="500"/>
                                        <p:tgtEl>
                                          <p:spTgt spid="55"/>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5"/>
                                        </p:tgtEl>
                                        <p:attrNameLst>
                                          <p:attrName>style.visibility</p:attrName>
                                        </p:attrNameLst>
                                      </p:cBhvr>
                                      <p:to>
                                        <p:strVal val="visible"/>
                                      </p:to>
                                    </p:set>
                                    <p:animEffect transition="in" filter="fade">
                                      <p:cBhvr>
                                        <p:cTn id="50" dur="500"/>
                                        <p:tgtEl>
                                          <p:spTgt spid="1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16"/>
                                        </p:tgtEl>
                                        <p:attrNameLst>
                                          <p:attrName>style.visibility</p:attrName>
                                        </p:attrNameLst>
                                      </p:cBhvr>
                                      <p:to>
                                        <p:strVal val="visible"/>
                                      </p:to>
                                    </p:set>
                                    <p:animEffect transition="in" filter="fade">
                                      <p:cBhvr>
                                        <p:cTn id="53" dur="500"/>
                                        <p:tgtEl>
                                          <p:spTgt spid="11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7"/>
                                        </p:tgtEl>
                                        <p:attrNameLst>
                                          <p:attrName>style.visibility</p:attrName>
                                        </p:attrNameLst>
                                      </p:cBhvr>
                                      <p:to>
                                        <p:strVal val="visible"/>
                                      </p:to>
                                    </p:set>
                                    <p:animEffect transition="in" filter="fade">
                                      <p:cBhvr>
                                        <p:cTn id="56" dur="500"/>
                                        <p:tgtEl>
                                          <p:spTgt spid="11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18"/>
                                        </p:tgtEl>
                                        <p:attrNameLst>
                                          <p:attrName>style.visibility</p:attrName>
                                        </p:attrNameLst>
                                      </p:cBhvr>
                                      <p:to>
                                        <p:strVal val="visible"/>
                                      </p:to>
                                    </p:set>
                                    <p:animEffect transition="in" filter="fade">
                                      <p:cBhvr>
                                        <p:cTn id="59" dur="500"/>
                                        <p:tgtEl>
                                          <p:spTgt spid="1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wipe(up)">
                                      <p:cBhvr>
                                        <p:cTn id="64" dur="500"/>
                                        <p:tgtEl>
                                          <p:spTgt spid="57"/>
                                        </p:tgtEl>
                                      </p:cBhvr>
                                    </p:animEffect>
                                  </p:childTnLst>
                                </p:cTn>
                              </p:par>
                              <p:par>
                                <p:cTn id="65" presetID="22" presetClass="entr" presetSubtype="1"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up)">
                                      <p:cBhvr>
                                        <p:cTn id="67" dur="500"/>
                                        <p:tgtEl>
                                          <p:spTgt spid="59"/>
                                        </p:tgtEl>
                                      </p:cBhvr>
                                    </p:animEffect>
                                  </p:childTnLst>
                                </p:cTn>
                              </p:par>
                              <p:par>
                                <p:cTn id="68" presetID="22" presetClass="entr" presetSubtype="1" fill="hold" nodeType="withEffect">
                                  <p:stCondLst>
                                    <p:cond delay="0"/>
                                  </p:stCondLst>
                                  <p:childTnLst>
                                    <p:set>
                                      <p:cBhvr>
                                        <p:cTn id="69" dur="1" fill="hold">
                                          <p:stCondLst>
                                            <p:cond delay="0"/>
                                          </p:stCondLst>
                                        </p:cTn>
                                        <p:tgtEl>
                                          <p:spTgt spid="65"/>
                                        </p:tgtEl>
                                        <p:attrNameLst>
                                          <p:attrName>style.visibility</p:attrName>
                                        </p:attrNameLst>
                                      </p:cBhvr>
                                      <p:to>
                                        <p:strVal val="visible"/>
                                      </p:to>
                                    </p:set>
                                    <p:animEffect transition="in" filter="wipe(up)">
                                      <p:cBhvr>
                                        <p:cTn id="70" dur="500"/>
                                        <p:tgtEl>
                                          <p:spTgt spid="65"/>
                                        </p:tgtEl>
                                      </p:cBhvr>
                                    </p:animEffect>
                                  </p:childTnLst>
                                </p:cTn>
                              </p:par>
                              <p:par>
                                <p:cTn id="71" presetID="22" presetClass="entr" presetSubtype="1" fill="hold" nodeType="withEffect">
                                  <p:stCondLst>
                                    <p:cond delay="0"/>
                                  </p:stCondLst>
                                  <p:childTnLst>
                                    <p:set>
                                      <p:cBhvr>
                                        <p:cTn id="72" dur="1" fill="hold">
                                          <p:stCondLst>
                                            <p:cond delay="0"/>
                                          </p:stCondLst>
                                        </p:cTn>
                                        <p:tgtEl>
                                          <p:spTgt spid="67"/>
                                        </p:tgtEl>
                                        <p:attrNameLst>
                                          <p:attrName>style.visibility</p:attrName>
                                        </p:attrNameLst>
                                      </p:cBhvr>
                                      <p:to>
                                        <p:strVal val="visible"/>
                                      </p:to>
                                    </p:set>
                                    <p:animEffect transition="in" filter="wipe(up)">
                                      <p:cBhvr>
                                        <p:cTn id="73" dur="500"/>
                                        <p:tgtEl>
                                          <p:spTgt spid="67"/>
                                        </p:tgtEl>
                                      </p:cBhvr>
                                    </p:animEffect>
                                  </p:childTnLst>
                                </p:cTn>
                              </p:par>
                            </p:childTnLst>
                          </p:cTn>
                        </p:par>
                        <p:par>
                          <p:cTn id="74" fill="hold">
                            <p:stCondLst>
                              <p:cond delay="50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up)">
                                      <p:cBhvr>
                                        <p:cTn id="80" dur="500"/>
                                        <p:tgtEl>
                                          <p:spTgt spid="11"/>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wipe(up)">
                                      <p:cBhvr>
                                        <p:cTn id="83" dur="500"/>
                                        <p:tgtEl>
                                          <p:spTgt spid="26"/>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up)">
                                      <p:cBhvr>
                                        <p:cTn id="86" dur="500"/>
                                        <p:tgtEl>
                                          <p:spTgt spid="2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19"/>
                                        </p:tgtEl>
                                        <p:attrNameLst>
                                          <p:attrName>style.visibility</p:attrName>
                                        </p:attrNameLst>
                                      </p:cBhvr>
                                      <p:to>
                                        <p:strVal val="visible"/>
                                      </p:to>
                                    </p:set>
                                    <p:animEffect transition="in" filter="fade">
                                      <p:cBhvr>
                                        <p:cTn id="91" dur="500"/>
                                        <p:tgtEl>
                                          <p:spTgt spid="11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0"/>
                                        </p:tgtEl>
                                        <p:attrNameLst>
                                          <p:attrName>style.visibility</p:attrName>
                                        </p:attrNameLst>
                                      </p:cBhvr>
                                      <p:to>
                                        <p:strVal val="visible"/>
                                      </p:to>
                                    </p:set>
                                    <p:animEffect transition="in" filter="fade">
                                      <p:cBhvr>
                                        <p:cTn id="94" dur="500"/>
                                        <p:tgtEl>
                                          <p:spTgt spid="12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1"/>
                                        </p:tgtEl>
                                        <p:attrNameLst>
                                          <p:attrName>style.visibility</p:attrName>
                                        </p:attrNameLst>
                                      </p:cBhvr>
                                      <p:to>
                                        <p:strVal val="visible"/>
                                      </p:to>
                                    </p:set>
                                    <p:animEffect transition="in" filter="fade">
                                      <p:cBhvr>
                                        <p:cTn id="97" dur="500"/>
                                        <p:tgtEl>
                                          <p:spTgt spid="12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2"/>
                                        </p:tgtEl>
                                        <p:attrNameLst>
                                          <p:attrName>style.visibility</p:attrName>
                                        </p:attrNameLst>
                                      </p:cBhvr>
                                      <p:to>
                                        <p:strVal val="visible"/>
                                      </p:to>
                                    </p:set>
                                    <p:animEffect transition="in" filter="fade">
                                      <p:cBhvr>
                                        <p:cTn id="100" dur="500"/>
                                        <p:tgtEl>
                                          <p:spTgt spid="12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61"/>
                                        </p:tgtEl>
                                        <p:attrNameLst>
                                          <p:attrName>style.visibility</p:attrName>
                                        </p:attrNameLst>
                                      </p:cBhvr>
                                      <p:to>
                                        <p:strVal val="visible"/>
                                      </p:to>
                                    </p:set>
                                    <p:animEffect transition="in" filter="wipe(up)">
                                      <p:cBhvr>
                                        <p:cTn id="105" dur="500"/>
                                        <p:tgtEl>
                                          <p:spTgt spid="61"/>
                                        </p:tgtEl>
                                      </p:cBhvr>
                                    </p:animEffect>
                                  </p:childTnLst>
                                </p:cTn>
                              </p:par>
                              <p:par>
                                <p:cTn id="106" presetID="22" presetClass="entr" presetSubtype="1" fill="hold" nodeType="withEffect">
                                  <p:stCondLst>
                                    <p:cond delay="0"/>
                                  </p:stCondLst>
                                  <p:childTnLst>
                                    <p:set>
                                      <p:cBhvr>
                                        <p:cTn id="107" dur="1" fill="hold">
                                          <p:stCondLst>
                                            <p:cond delay="0"/>
                                          </p:stCondLst>
                                        </p:cTn>
                                        <p:tgtEl>
                                          <p:spTgt spid="63"/>
                                        </p:tgtEl>
                                        <p:attrNameLst>
                                          <p:attrName>style.visibility</p:attrName>
                                        </p:attrNameLst>
                                      </p:cBhvr>
                                      <p:to>
                                        <p:strVal val="visible"/>
                                      </p:to>
                                    </p:set>
                                    <p:animEffect transition="in" filter="wipe(up)">
                                      <p:cBhvr>
                                        <p:cTn id="108" dur="500"/>
                                        <p:tgtEl>
                                          <p:spTgt spid="63"/>
                                        </p:tgtEl>
                                      </p:cBhvr>
                                    </p:animEffect>
                                  </p:childTnLst>
                                </p:cTn>
                              </p:par>
                              <p:par>
                                <p:cTn id="109" presetID="22" presetClass="entr" presetSubtype="1" fill="hold" nodeType="withEffect">
                                  <p:stCondLst>
                                    <p:cond delay="0"/>
                                  </p:stCondLst>
                                  <p:childTnLst>
                                    <p:set>
                                      <p:cBhvr>
                                        <p:cTn id="110" dur="1" fill="hold">
                                          <p:stCondLst>
                                            <p:cond delay="0"/>
                                          </p:stCondLst>
                                        </p:cTn>
                                        <p:tgtEl>
                                          <p:spTgt spid="69"/>
                                        </p:tgtEl>
                                        <p:attrNameLst>
                                          <p:attrName>style.visibility</p:attrName>
                                        </p:attrNameLst>
                                      </p:cBhvr>
                                      <p:to>
                                        <p:strVal val="visible"/>
                                      </p:to>
                                    </p:set>
                                    <p:animEffect transition="in" filter="wipe(up)">
                                      <p:cBhvr>
                                        <p:cTn id="111" dur="500"/>
                                        <p:tgtEl>
                                          <p:spTgt spid="69"/>
                                        </p:tgtEl>
                                      </p:cBhvr>
                                    </p:animEffect>
                                  </p:childTnLst>
                                </p:cTn>
                              </p:par>
                              <p:par>
                                <p:cTn id="112" presetID="22" presetClass="entr" presetSubtype="1" fill="hold" nodeType="withEffect">
                                  <p:stCondLst>
                                    <p:cond delay="0"/>
                                  </p:stCondLst>
                                  <p:childTnLst>
                                    <p:set>
                                      <p:cBhvr>
                                        <p:cTn id="113" dur="1" fill="hold">
                                          <p:stCondLst>
                                            <p:cond delay="0"/>
                                          </p:stCondLst>
                                        </p:cTn>
                                        <p:tgtEl>
                                          <p:spTgt spid="71"/>
                                        </p:tgtEl>
                                        <p:attrNameLst>
                                          <p:attrName>style.visibility</p:attrName>
                                        </p:attrNameLst>
                                      </p:cBhvr>
                                      <p:to>
                                        <p:strVal val="visible"/>
                                      </p:to>
                                    </p:set>
                                    <p:animEffect transition="in" filter="wipe(up)">
                                      <p:cBhvr>
                                        <p:cTn id="114" dur="500"/>
                                        <p:tgtEl>
                                          <p:spTgt spid="71"/>
                                        </p:tgtEl>
                                      </p:cBhvr>
                                    </p:animEffect>
                                  </p:childTnLst>
                                </p:cTn>
                              </p:par>
                            </p:childTnLst>
                          </p:cTn>
                        </p:par>
                        <p:par>
                          <p:cTn id="115" fill="hold">
                            <p:stCondLst>
                              <p:cond delay="500"/>
                            </p:stCondLst>
                            <p:childTnLst>
                              <p:par>
                                <p:cTn id="116" presetID="22" presetClass="entr" presetSubtype="1" fill="hold" grpId="0" nodeType="afterEffect">
                                  <p:stCondLst>
                                    <p:cond delay="0"/>
                                  </p:stCondLst>
                                  <p:childTnLst>
                                    <p:set>
                                      <p:cBhvr>
                                        <p:cTn id="117" dur="1" fill="hold">
                                          <p:stCondLst>
                                            <p:cond delay="0"/>
                                          </p:stCondLst>
                                        </p:cTn>
                                        <p:tgtEl>
                                          <p:spTgt spid="24"/>
                                        </p:tgtEl>
                                        <p:attrNameLst>
                                          <p:attrName>style.visibility</p:attrName>
                                        </p:attrNameLst>
                                      </p:cBhvr>
                                      <p:to>
                                        <p:strVal val="visible"/>
                                      </p:to>
                                    </p:set>
                                    <p:animEffect transition="in" filter="wipe(up)">
                                      <p:cBhvr>
                                        <p:cTn id="118" dur="500"/>
                                        <p:tgtEl>
                                          <p:spTgt spid="24"/>
                                        </p:tgtEl>
                                      </p:cBhvr>
                                    </p:animEffect>
                                  </p:childTnLst>
                                </p:cTn>
                              </p:par>
                              <p:par>
                                <p:cTn id="119" presetID="22" presetClass="entr" presetSubtype="1" fill="hold" grpId="0" nodeType="withEffect">
                                  <p:stCondLst>
                                    <p:cond delay="0"/>
                                  </p:stCondLst>
                                  <p:childTnLst>
                                    <p:set>
                                      <p:cBhvr>
                                        <p:cTn id="120" dur="1" fill="hold">
                                          <p:stCondLst>
                                            <p:cond delay="0"/>
                                          </p:stCondLst>
                                        </p:cTn>
                                        <p:tgtEl>
                                          <p:spTgt spid="25"/>
                                        </p:tgtEl>
                                        <p:attrNameLst>
                                          <p:attrName>style.visibility</p:attrName>
                                        </p:attrNameLst>
                                      </p:cBhvr>
                                      <p:to>
                                        <p:strVal val="visible"/>
                                      </p:to>
                                    </p:set>
                                    <p:animEffect transition="in" filter="wipe(up)">
                                      <p:cBhvr>
                                        <p:cTn id="121" dur="500"/>
                                        <p:tgtEl>
                                          <p:spTgt spid="25"/>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wipe(up)">
                                      <p:cBhvr>
                                        <p:cTn id="124" dur="500"/>
                                        <p:tgtEl>
                                          <p:spTgt spid="27"/>
                                        </p:tgtEl>
                                      </p:cBhvr>
                                    </p:animEffect>
                                  </p:childTnLst>
                                </p:cTn>
                              </p:par>
                              <p:par>
                                <p:cTn id="125" presetID="22" presetClass="entr" presetSubtype="1" fill="hold" grpId="0" nodeType="with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wipe(up)">
                                      <p:cBhvr>
                                        <p:cTn id="1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24" grpId="0" animBg="1"/>
      <p:bldP spid="25" grpId="0" animBg="1"/>
      <p:bldP spid="26" grpId="0" animBg="1"/>
      <p:bldP spid="27" grpId="0" animBg="1"/>
      <p:bldP spid="28" grpId="0" animBg="1"/>
      <p:bldP spid="29" grpId="0" animBg="1"/>
      <p:bldP spid="52" grpId="0" autoUpdateAnimBg="0"/>
      <p:bldP spid="112" grpId="0"/>
      <p:bldP spid="113" grpId="0"/>
      <p:bldP spid="114" grpId="0"/>
      <p:bldP spid="115" grpId="0"/>
      <p:bldP spid="116" grpId="0"/>
      <p:bldP spid="117" grpId="0"/>
      <p:bldP spid="118" grpId="0"/>
      <p:bldP spid="119" grpId="0"/>
      <p:bldP spid="120" grpId="0"/>
      <p:bldP spid="121" grpId="0"/>
      <p:bldP spid="1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7A13336-6DAF-4644-B330-F19B02826A76}"/>
              </a:ext>
            </a:extLst>
          </p:cNvPr>
          <p:cNvSpPr>
            <a:spLocks noGrp="1"/>
          </p:cNvSpPr>
          <p:nvPr>
            <p:ph type="title"/>
          </p:nvPr>
        </p:nvSpPr>
        <p:spPr/>
        <p:txBody>
          <a:bodyPr/>
          <a:lstStyle/>
          <a:p>
            <a:r>
              <a:rPr lang="zh-CN" altLang="en-US" dirty="0"/>
              <a:t>折半查找的平均查找长度</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E17475B-6E98-4678-9541-DA0703C60AA4}"/>
                  </a:ext>
                </a:extLst>
              </p:cNvPr>
              <p:cNvSpPr>
                <a:spLocks noGrp="1"/>
              </p:cNvSpPr>
              <p:nvPr>
                <p:ph idx="1"/>
              </p:nvPr>
            </p:nvSpPr>
            <p:spPr/>
            <p:txBody>
              <a:bodyPr>
                <a:normAutofit fontScale="92500"/>
              </a:bodyPr>
              <a:lstStyle/>
              <a:p>
                <a:r>
                  <a:rPr kumimoji="1" lang="zh-CN" altLang="en-US" dirty="0">
                    <a:solidFill>
                      <a:srgbClr val="000000"/>
                    </a:solidFill>
                    <a:latin typeface="+mn-lt"/>
                  </a:rPr>
                  <a:t>一般情况下，表长为 </a:t>
                </a:r>
                <a:r>
                  <a:rPr kumimoji="1" lang="en-US" altLang="zh-CN" dirty="0">
                    <a:solidFill>
                      <a:srgbClr val="000000"/>
                    </a:solidFill>
                    <a:latin typeface="+mn-lt"/>
                  </a:rPr>
                  <a:t>n </a:t>
                </a:r>
                <a:r>
                  <a:rPr kumimoji="1" lang="zh-CN" altLang="en-US" dirty="0">
                    <a:solidFill>
                      <a:srgbClr val="000000"/>
                    </a:solidFill>
                    <a:latin typeface="+mn-lt"/>
                  </a:rPr>
                  <a:t>的折半查找的判定树的深度和含有 </a:t>
                </a:r>
                <a:r>
                  <a:rPr kumimoji="1" lang="en-US" altLang="zh-CN" dirty="0">
                    <a:solidFill>
                      <a:srgbClr val="000000"/>
                    </a:solidFill>
                    <a:latin typeface="+mn-lt"/>
                  </a:rPr>
                  <a:t>n </a:t>
                </a:r>
                <a:r>
                  <a:rPr kumimoji="1" lang="zh-CN" altLang="en-US" dirty="0">
                    <a:solidFill>
                      <a:srgbClr val="000000"/>
                    </a:solidFill>
                    <a:latin typeface="+mn-lt"/>
                  </a:rPr>
                  <a:t>个结点的完全二叉树的深度相同</a:t>
                </a:r>
                <a:endParaRPr kumimoji="1" lang="en-US" altLang="zh-CN" dirty="0">
                  <a:solidFill>
                    <a:srgbClr val="000000"/>
                  </a:solidFill>
                  <a:latin typeface="+mn-lt"/>
                </a:endParaRPr>
              </a:p>
              <a:p>
                <a:pPr lvl="1"/>
                <a:r>
                  <a:rPr lang="zh-CN" altLang="en-US" dirty="0">
                    <a:latin typeface="+mn-lt"/>
                  </a:rPr>
                  <a:t>第</a:t>
                </a:r>
                <a:r>
                  <a:rPr lang="en-US" altLang="zh-CN" dirty="0">
                    <a:latin typeface="+mn-lt"/>
                  </a:rPr>
                  <a:t>j</a:t>
                </a:r>
                <a:r>
                  <a:rPr lang="zh-CN" altLang="en-US" dirty="0">
                    <a:latin typeface="+mn-lt"/>
                  </a:rPr>
                  <a:t>层上有</a:t>
                </a:r>
                <a:r>
                  <a:rPr lang="en-US" altLang="zh-CN" dirty="0">
                    <a:latin typeface="+mn-lt"/>
                  </a:rPr>
                  <a:t>2</a:t>
                </a:r>
                <a:r>
                  <a:rPr lang="en-US" altLang="zh-CN" baseline="30000" dirty="0">
                    <a:latin typeface="+mn-lt"/>
                  </a:rPr>
                  <a:t>j-1</a:t>
                </a:r>
                <a:r>
                  <a:rPr lang="zh-CN" altLang="en-US" dirty="0">
                    <a:latin typeface="+mn-lt"/>
                  </a:rPr>
                  <a:t>个结点</a:t>
                </a:r>
              </a:p>
              <a:p>
                <a:r>
                  <a:rPr lang="zh-CN" altLang="en-US" dirty="0">
                    <a:latin typeface="+mn-lt"/>
                  </a:rPr>
                  <a:t>设</a:t>
                </a:r>
                <a:r>
                  <a:rPr lang="en-US" altLang="zh-CN" dirty="0">
                    <a:latin typeface="+mn-lt"/>
                  </a:rPr>
                  <a:t>n=2</a:t>
                </a:r>
                <a:r>
                  <a:rPr lang="en-US" altLang="zh-CN" baseline="30000" dirty="0">
                    <a:latin typeface="+mn-lt"/>
                  </a:rPr>
                  <a:t>h</a:t>
                </a:r>
                <a:r>
                  <a:rPr lang="en-US" altLang="zh-CN" dirty="0">
                    <a:latin typeface="+mn-lt"/>
                  </a:rPr>
                  <a:t>-1,</a:t>
                </a:r>
                <a:r>
                  <a:rPr lang="zh-CN" altLang="en-US" dirty="0">
                    <a:latin typeface="+mn-lt"/>
                  </a:rPr>
                  <a:t>且查找概率相等</a:t>
                </a:r>
                <a:endParaRPr lang="en-US" altLang="zh-CN" dirty="0">
                  <a:latin typeface="+mn-lt"/>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𝐴𝑆</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b="0" i="1" smtClean="0">
                              <a:latin typeface="Cambria Math" panose="02040503050406030204" pitchFamily="18" charset="0"/>
                            </a:rPr>
                            <m:t>𝑏</m:t>
                          </m:r>
                          <m:r>
                            <a:rPr lang="en-US" altLang="zh-CN" i="1">
                              <a:latin typeface="Cambria Math" panose="02040503050406030204" pitchFamily="18" charset="0"/>
                            </a:rPr>
                            <m:t>𝑠</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e>
                      </m:nary>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d>
                        <m:dPr>
                          <m:begChr m:val="["/>
                          <m:endChr m:val="]"/>
                          <m:ctrlPr>
                            <a:rPr lang="en-US" altLang="zh-CN" i="1" smtClean="0">
                              <a:latin typeface="Cambria Math" panose="02040503050406030204" pitchFamily="18" charset="0"/>
                            </a:rPr>
                          </m:ctrlPr>
                        </m:dPr>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h</m:t>
                              </m:r>
                            </m:sup>
                            <m:e>
                              <m:r>
                                <a:rPr lang="en-US" altLang="zh-CN" i="1">
                                  <a:latin typeface="Cambria Math" panose="02040503050406030204" pitchFamily="18" charset="0"/>
                                </a:rPr>
                                <m:t>𝑗</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𝑗</m:t>
                                  </m:r>
                                  <m:r>
                                    <a:rPr lang="en-US" altLang="zh-CN" i="1">
                                      <a:latin typeface="Cambria Math" panose="02040503050406030204" pitchFamily="18" charset="0"/>
                                    </a:rPr>
                                    <m:t>−1</m:t>
                                  </m:r>
                                </m:sup>
                              </m:sSup>
                            </m:e>
                          </m:nary>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func>
                      <m:r>
                        <a:rPr lang="en-US" altLang="zh-CN" b="0" i="1" smtClean="0">
                          <a:latin typeface="Cambria Math" panose="02040503050406030204" pitchFamily="18" charset="0"/>
                        </a:rPr>
                        <m:t>−1</m:t>
                      </m:r>
                    </m:oMath>
                  </m:oMathPara>
                </a14:m>
                <a:endParaRPr lang="en-US" altLang="zh-CN" b="0" dirty="0">
                  <a:latin typeface="+mn-lt"/>
                </a:endParaRPr>
              </a:p>
              <a:p>
                <a:pPr marL="0" indent="0">
                  <a:buNone/>
                </a:pPr>
                <a:r>
                  <a:rPr lang="zh-CN" altLang="en-US" dirty="0">
                    <a:latin typeface="+mn-lt"/>
                  </a:rPr>
                  <a:t>当</a:t>
                </a:r>
                <a:r>
                  <a:rPr lang="en-US" altLang="zh-CN" dirty="0">
                    <a:latin typeface="+mn-lt"/>
                  </a:rPr>
                  <a:t>n&gt;50</a:t>
                </a:r>
                <a:r>
                  <a:rPr lang="zh-CN" altLang="en-US" dirty="0">
                    <a:latin typeface="+mn-lt"/>
                  </a:rPr>
                  <a:t>时，</a:t>
                </a:r>
                <a:endParaRPr lang="en-US" altLang="zh-CN" dirty="0">
                  <a:latin typeface="+mn-lt"/>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𝐴𝑆</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𝑏𝑠</m:t>
                          </m:r>
                        </m:sub>
                      </m:sSub>
                      <m:r>
                        <a:rPr lang="en-US" altLang="zh-CN" i="1" smtClean="0">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2</m:t>
                              </m:r>
                            </m:sub>
                          </m:sSub>
                        </m:fName>
                        <m:e>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m:t>
                          </m:r>
                        </m:e>
                      </m:func>
                      <m:r>
                        <a:rPr lang="en-US" altLang="zh-CN" i="1">
                          <a:latin typeface="Cambria Math" panose="02040503050406030204" pitchFamily="18" charset="0"/>
                        </a:rPr>
                        <m:t>−1</m:t>
                      </m:r>
                    </m:oMath>
                  </m:oMathPara>
                </a14:m>
                <a:endParaRPr lang="zh-CN" altLang="en-US" dirty="0">
                  <a:latin typeface="+mn-lt"/>
                </a:endParaRPr>
              </a:p>
              <a:p>
                <a:endParaRPr lang="zh-CN" altLang="en-US" dirty="0">
                  <a:latin typeface="+mn-lt"/>
                </a:endParaRPr>
              </a:p>
            </p:txBody>
          </p:sp>
        </mc:Choice>
        <mc:Fallback xmlns="">
          <p:sp>
            <p:nvSpPr>
              <p:cNvPr id="4" name="内容占位符 3">
                <a:extLst>
                  <a:ext uri="{FF2B5EF4-FFF2-40B4-BE49-F238E27FC236}">
                    <a16:creationId xmlns:a16="http://schemas.microsoft.com/office/drawing/2014/main" id="{DE17475B-6E98-4678-9541-DA0703C60AA4}"/>
                  </a:ext>
                </a:extLst>
              </p:cNvPr>
              <p:cNvSpPr>
                <a:spLocks noGrp="1" noRot="1" noChangeAspect="1" noMove="1" noResize="1" noEditPoints="1" noAdjustHandles="1" noChangeArrowheads="1" noChangeShapeType="1" noTextEdit="1"/>
              </p:cNvSpPr>
              <p:nvPr>
                <p:ph idx="1"/>
              </p:nvPr>
            </p:nvSpPr>
            <p:spPr>
              <a:blipFill>
                <a:blip r:embed="rId2"/>
                <a:stretch>
                  <a:fillRect l="-1278" t="-2291"/>
                </a:stretch>
              </a:blipFill>
            </p:spPr>
            <p:txBody>
              <a:bodyPr/>
              <a:lstStyle/>
              <a:p>
                <a:r>
                  <a:rPr lang="zh-CN" altLang="en-US">
                    <a:noFill/>
                  </a:rPr>
                  <a:t> </a:t>
                </a:r>
              </a:p>
            </p:txBody>
          </p:sp>
        </mc:Fallback>
      </mc:AlternateContent>
      <p:sp>
        <p:nvSpPr>
          <p:cNvPr id="6" name="文本占位符 5"/>
          <p:cNvSpPr>
            <a:spLocks noGrp="1"/>
          </p:cNvSpPr>
          <p:nvPr>
            <p:ph type="body" sz="quarter" idx="13"/>
          </p:nvPr>
        </p:nvSpPr>
        <p:spPr/>
        <p:txBody>
          <a:bodyPr/>
          <a:lstStyle/>
          <a:p>
            <a:r>
              <a:rPr lang="en-US" altLang="zh-CN" dirty="0"/>
              <a:t>9.1.2 </a:t>
            </a:r>
            <a:r>
              <a:rPr lang="zh-CN" altLang="en-US" dirty="0"/>
              <a:t>有序表的查找</a:t>
            </a:r>
          </a:p>
        </p:txBody>
      </p:sp>
    </p:spTree>
    <p:extLst>
      <p:ext uri="{BB962C8B-B14F-4D97-AF65-F5344CB8AC3E}">
        <p14:creationId xmlns:p14="http://schemas.microsoft.com/office/powerpoint/2010/main" val="106393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7A980-98A3-481C-9FFA-4E29E183723D}"/>
              </a:ext>
            </a:extLst>
          </p:cNvPr>
          <p:cNvSpPr>
            <a:spLocks noGrp="1"/>
          </p:cNvSpPr>
          <p:nvPr>
            <p:ph type="title"/>
          </p:nvPr>
        </p:nvSpPr>
        <p:spPr/>
        <p:txBody>
          <a:bodyPr/>
          <a:lstStyle/>
          <a:p>
            <a:r>
              <a:rPr lang="zh-CN" altLang="en-US" dirty="0"/>
              <a:t>主要内容</a:t>
            </a:r>
          </a:p>
        </p:txBody>
      </p:sp>
      <p:grpSp>
        <p:nvGrpSpPr>
          <p:cNvPr id="29" name="组合 28">
            <a:extLst>
              <a:ext uri="{FF2B5EF4-FFF2-40B4-BE49-F238E27FC236}">
                <a16:creationId xmlns:a16="http://schemas.microsoft.com/office/drawing/2014/main" id="{41AA6B4A-B8A3-4DD9-A4C4-E63D82A94911}"/>
              </a:ext>
            </a:extLst>
          </p:cNvPr>
          <p:cNvGrpSpPr/>
          <p:nvPr/>
        </p:nvGrpSpPr>
        <p:grpSpPr>
          <a:xfrm>
            <a:off x="845648" y="1742949"/>
            <a:ext cx="5138057" cy="806689"/>
            <a:chOff x="1567543" y="1694823"/>
            <a:chExt cx="5138057" cy="806689"/>
          </a:xfrm>
        </p:grpSpPr>
        <p:sp>
          <p:nvSpPr>
            <p:cNvPr id="19" name="01">
              <a:extLst>
                <a:ext uri="{FF2B5EF4-FFF2-40B4-BE49-F238E27FC236}">
                  <a16:creationId xmlns:a16="http://schemas.microsoft.com/office/drawing/2014/main" id="{B9113A9E-91D0-4AB1-AC4C-07F37DB1ADBB}"/>
                </a:ext>
              </a:extLst>
            </p:cNvPr>
            <p:cNvSpPr/>
            <p:nvPr/>
          </p:nvSpPr>
          <p:spPr>
            <a:xfrm>
              <a:off x="1567543" y="1694823"/>
              <a:ext cx="806689" cy="806689"/>
            </a:xfrm>
            <a:prstGeom prst="ellipse">
              <a:avLst/>
            </a:prstGeom>
            <a:solidFill>
              <a:schemeClr val="bg2">
                <a:lumMod val="50000"/>
              </a:schemeClr>
            </a:solidFill>
            <a:ln w="79375" cap="rnd">
              <a:noFill/>
              <a:prstDash val="solid"/>
              <a:rou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en-US" altLang="zh-CN" sz="2800" b="1" dirty="0">
                  <a:solidFill>
                    <a:schemeClr val="bg1"/>
                  </a:solidFill>
                  <a:latin typeface="Agency FB" panose="020B0503020202020204" pitchFamily="34" charset="0"/>
                </a:rPr>
                <a:t>9. 1</a:t>
              </a:r>
              <a:endParaRPr lang="zh-CN" altLang="en-US" sz="2800" b="1" dirty="0">
                <a:solidFill>
                  <a:schemeClr val="bg1"/>
                </a:solidFill>
                <a:latin typeface="Agency FB" panose="020B0503020202020204" pitchFamily="34" charset="0"/>
              </a:endParaRPr>
            </a:p>
          </p:txBody>
        </p:sp>
        <p:sp>
          <p:nvSpPr>
            <p:cNvPr id="22" name="文本框 21">
              <a:extLst>
                <a:ext uri="{FF2B5EF4-FFF2-40B4-BE49-F238E27FC236}">
                  <a16:creationId xmlns:a16="http://schemas.microsoft.com/office/drawing/2014/main" id="{8CDBDA7C-6E25-46F7-9F5C-D6D87D6E7E22}"/>
                </a:ext>
              </a:extLst>
            </p:cNvPr>
            <p:cNvSpPr txBox="1"/>
            <p:nvPr/>
          </p:nvSpPr>
          <p:spPr>
            <a:xfrm>
              <a:off x="2721428" y="1862217"/>
              <a:ext cx="3984172" cy="523220"/>
            </a:xfrm>
            <a:prstGeom prst="rect">
              <a:avLst/>
            </a:prstGeom>
            <a:noFill/>
          </p:spPr>
          <p:txBody>
            <a:bodyPr wrap="square">
              <a:spAutoFit/>
            </a:bodyPr>
            <a:lstStyle/>
            <a:p>
              <a:r>
                <a:rPr kumimoji="1"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静态查找表</a:t>
              </a:r>
              <a:endParaRPr lang="zh-CN" altLang="en-US" sz="2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0E3A074A-1B5E-480C-BCD6-8754C5719C30}"/>
                </a:ext>
              </a:extLst>
            </p:cNvPr>
            <p:cNvCxnSpPr>
              <a:cxnSpLocks/>
              <a:stCxn id="19" idx="4"/>
            </p:cNvCxnSpPr>
            <p:nvPr/>
          </p:nvCxnSpPr>
          <p:spPr>
            <a:xfrm>
              <a:off x="1970888" y="2501512"/>
              <a:ext cx="3115189" cy="0"/>
            </a:xfrm>
            <a:prstGeom prst="line">
              <a:avLst/>
            </a:prstGeom>
            <a:ln>
              <a:solidFill>
                <a:schemeClr val="bg2">
                  <a:lumMod val="50000"/>
                </a:schemeClr>
              </a:solidFill>
              <a:prstDash val="dash"/>
              <a:tailEnd type="none"/>
            </a:ln>
          </p:spPr>
          <p:style>
            <a:lnRef idx="2">
              <a:schemeClr val="accent1"/>
            </a:lnRef>
            <a:fillRef idx="0">
              <a:schemeClr val="accent1"/>
            </a:fillRef>
            <a:effectRef idx="1">
              <a:schemeClr val="accent1"/>
            </a:effectRef>
            <a:fontRef idx="minor">
              <a:schemeClr val="tx1"/>
            </a:fontRef>
          </p:style>
        </p:cxnSp>
      </p:grpSp>
      <p:grpSp>
        <p:nvGrpSpPr>
          <p:cNvPr id="30" name="组合 29">
            <a:extLst>
              <a:ext uri="{FF2B5EF4-FFF2-40B4-BE49-F238E27FC236}">
                <a16:creationId xmlns:a16="http://schemas.microsoft.com/office/drawing/2014/main" id="{61E438C0-B9D8-4977-8935-46324030EED1}"/>
              </a:ext>
            </a:extLst>
          </p:cNvPr>
          <p:cNvGrpSpPr/>
          <p:nvPr/>
        </p:nvGrpSpPr>
        <p:grpSpPr>
          <a:xfrm>
            <a:off x="845648" y="3429000"/>
            <a:ext cx="3598015" cy="806400"/>
            <a:chOff x="1567543" y="3174376"/>
            <a:chExt cx="3598015" cy="806400"/>
          </a:xfrm>
        </p:grpSpPr>
        <p:sp>
          <p:nvSpPr>
            <p:cNvPr id="20" name="02">
              <a:extLst>
                <a:ext uri="{FF2B5EF4-FFF2-40B4-BE49-F238E27FC236}">
                  <a16:creationId xmlns:a16="http://schemas.microsoft.com/office/drawing/2014/main" id="{01425377-A8AB-4A99-97C4-458F1C334387}"/>
                </a:ext>
              </a:extLst>
            </p:cNvPr>
            <p:cNvSpPr/>
            <p:nvPr/>
          </p:nvSpPr>
          <p:spPr>
            <a:xfrm>
              <a:off x="1567543" y="3174376"/>
              <a:ext cx="806400" cy="806400"/>
            </a:xfrm>
            <a:prstGeom prst="ellipse">
              <a:avLst/>
            </a:prstGeom>
            <a:solidFill>
              <a:schemeClr val="bg2">
                <a:lumMod val="50000"/>
              </a:schemeClr>
            </a:solidFill>
            <a:ln w="79375" cap="rnd">
              <a:noFill/>
              <a:prstDash val="solid"/>
              <a:rou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r>
                <a:rPr lang="en-US" altLang="zh-CN" sz="2800" b="1" kern="0" spc="-150" dirty="0">
                  <a:solidFill>
                    <a:schemeClr val="bg1"/>
                  </a:solidFill>
                  <a:latin typeface="Agency FB" panose="020B0503020202020204" pitchFamily="34" charset="0"/>
                </a:rPr>
                <a:t>9. 2</a:t>
              </a:r>
              <a:endParaRPr lang="zh-CN" altLang="en-US" sz="2800" b="1" kern="0" spc="-150" dirty="0">
                <a:solidFill>
                  <a:schemeClr val="bg1"/>
                </a:solidFill>
                <a:latin typeface="Agency FB" panose="020B0503020202020204" pitchFamily="34" charset="0"/>
              </a:endParaRPr>
            </a:p>
          </p:txBody>
        </p:sp>
        <p:cxnSp>
          <p:nvCxnSpPr>
            <p:cNvPr id="27" name="直接连接符 26">
              <a:extLst>
                <a:ext uri="{FF2B5EF4-FFF2-40B4-BE49-F238E27FC236}">
                  <a16:creationId xmlns:a16="http://schemas.microsoft.com/office/drawing/2014/main" id="{73C723DF-EC0C-47C7-9C0E-F4BAD29C88DD}"/>
                </a:ext>
              </a:extLst>
            </p:cNvPr>
            <p:cNvCxnSpPr>
              <a:cxnSpLocks/>
              <a:stCxn id="20" idx="4"/>
            </p:cNvCxnSpPr>
            <p:nvPr/>
          </p:nvCxnSpPr>
          <p:spPr>
            <a:xfrm>
              <a:off x="1970743" y="3980776"/>
              <a:ext cx="3115334" cy="0"/>
            </a:xfrm>
            <a:prstGeom prst="line">
              <a:avLst/>
            </a:prstGeom>
            <a:ln>
              <a:solidFill>
                <a:schemeClr val="bg2">
                  <a:lumMod val="50000"/>
                </a:schemeClr>
              </a:solidFill>
              <a:prstDash val="dash"/>
              <a:tailEnd type="none"/>
            </a:ln>
          </p:spPr>
          <p:style>
            <a:lnRef idx="2">
              <a:schemeClr val="accent1"/>
            </a:lnRef>
            <a:fillRef idx="0">
              <a:schemeClr val="accent1"/>
            </a:fillRef>
            <a:effectRef idx="1">
              <a:schemeClr val="accent1"/>
            </a:effectRef>
            <a:fontRef idx="minor">
              <a:schemeClr val="tx1"/>
            </a:fontRef>
          </p:style>
        </p:cxnSp>
        <p:sp>
          <p:nvSpPr>
            <p:cNvPr id="31" name="文本框 30">
              <a:extLst>
                <a:ext uri="{FF2B5EF4-FFF2-40B4-BE49-F238E27FC236}">
                  <a16:creationId xmlns:a16="http://schemas.microsoft.com/office/drawing/2014/main" id="{898FC6E3-DF09-466A-AA0B-1071554779CE}"/>
                </a:ext>
              </a:extLst>
            </p:cNvPr>
            <p:cNvSpPr txBox="1"/>
            <p:nvPr/>
          </p:nvSpPr>
          <p:spPr>
            <a:xfrm>
              <a:off x="2721428" y="3341770"/>
              <a:ext cx="2444130" cy="523220"/>
            </a:xfrm>
            <a:prstGeom prst="rect">
              <a:avLst/>
            </a:prstGeom>
            <a:noFill/>
          </p:spPr>
          <p:txBody>
            <a:bodyPr wrap="square">
              <a:spAutoFit/>
            </a:bodyPr>
            <a:lstStyle>
              <a:defPPr>
                <a:defRPr lang="zh-CN"/>
              </a:defPPr>
              <a:lvl1pPr>
                <a:defRPr kumimoji="1" sz="2800" b="1">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a:t>动态查找表</a:t>
              </a:r>
            </a:p>
          </p:txBody>
        </p:sp>
      </p:grpSp>
      <p:grpSp>
        <p:nvGrpSpPr>
          <p:cNvPr id="32" name="组合 31">
            <a:extLst>
              <a:ext uri="{FF2B5EF4-FFF2-40B4-BE49-F238E27FC236}">
                <a16:creationId xmlns:a16="http://schemas.microsoft.com/office/drawing/2014/main" id="{9E053973-C5D7-4724-8E94-5FBD906465F7}"/>
              </a:ext>
            </a:extLst>
          </p:cNvPr>
          <p:cNvGrpSpPr/>
          <p:nvPr/>
        </p:nvGrpSpPr>
        <p:grpSpPr>
          <a:xfrm>
            <a:off x="845648" y="5319767"/>
            <a:ext cx="4319910" cy="806400"/>
            <a:chOff x="1567543" y="4851330"/>
            <a:chExt cx="4319910" cy="806400"/>
          </a:xfrm>
        </p:grpSpPr>
        <p:sp>
          <p:nvSpPr>
            <p:cNvPr id="21" name="03">
              <a:extLst>
                <a:ext uri="{FF2B5EF4-FFF2-40B4-BE49-F238E27FC236}">
                  <a16:creationId xmlns:a16="http://schemas.microsoft.com/office/drawing/2014/main" id="{D8A1CB41-FF96-471C-B3F6-85899628691C}"/>
                </a:ext>
              </a:extLst>
            </p:cNvPr>
            <p:cNvSpPr/>
            <p:nvPr/>
          </p:nvSpPr>
          <p:spPr>
            <a:xfrm>
              <a:off x="1567543" y="4851330"/>
              <a:ext cx="806400" cy="806400"/>
            </a:xfrm>
            <a:prstGeom prst="ellipse">
              <a:avLst/>
            </a:prstGeom>
            <a:solidFill>
              <a:schemeClr val="bg2">
                <a:lumMod val="50000"/>
              </a:schemeClr>
            </a:solidFill>
            <a:ln w="79375" cap="rnd">
              <a:noFill/>
              <a:prstDash val="solid"/>
              <a:rou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a:bodyPr>
            <a:lstStyle/>
            <a:p>
              <a:pPr algn="ctr" defTabSz="913765"/>
              <a:r>
                <a:rPr lang="en-US" altLang="zh-CN" sz="2800" b="1" dirty="0">
                  <a:solidFill>
                    <a:schemeClr val="bg1"/>
                  </a:solidFill>
                  <a:latin typeface="Agency FB" panose="020B0503020202020204" pitchFamily="34" charset="0"/>
                </a:rPr>
                <a:t>9.3</a:t>
              </a:r>
              <a:endParaRPr lang="zh-CN" altLang="en-US" sz="2800" b="1" dirty="0">
                <a:solidFill>
                  <a:schemeClr val="bg1"/>
                </a:solidFill>
                <a:latin typeface="Agency FB" panose="020B0503020202020204" pitchFamily="34" charset="0"/>
              </a:endParaRPr>
            </a:p>
          </p:txBody>
        </p:sp>
        <p:cxnSp>
          <p:nvCxnSpPr>
            <p:cNvPr id="28" name="直接连接符 27">
              <a:extLst>
                <a:ext uri="{FF2B5EF4-FFF2-40B4-BE49-F238E27FC236}">
                  <a16:creationId xmlns:a16="http://schemas.microsoft.com/office/drawing/2014/main" id="{59F6D953-D718-48F6-87C4-C54DCCE2F8B2}"/>
                </a:ext>
              </a:extLst>
            </p:cNvPr>
            <p:cNvCxnSpPr>
              <a:cxnSpLocks/>
              <a:stCxn id="21" idx="4"/>
            </p:cNvCxnSpPr>
            <p:nvPr/>
          </p:nvCxnSpPr>
          <p:spPr>
            <a:xfrm>
              <a:off x="1970743" y="5657730"/>
              <a:ext cx="3115334" cy="0"/>
            </a:xfrm>
            <a:prstGeom prst="line">
              <a:avLst/>
            </a:prstGeom>
            <a:ln>
              <a:solidFill>
                <a:schemeClr val="bg2">
                  <a:lumMod val="50000"/>
                </a:schemeClr>
              </a:solidFill>
              <a:prstDash val="dash"/>
              <a:tailEnd type="none"/>
            </a:ln>
          </p:spPr>
          <p:style>
            <a:lnRef idx="2">
              <a:schemeClr val="accent1"/>
            </a:lnRef>
            <a:fillRef idx="0">
              <a:schemeClr val="accent1"/>
            </a:fillRef>
            <a:effectRef idx="1">
              <a:schemeClr val="accent1"/>
            </a:effectRef>
            <a:fontRef idx="minor">
              <a:schemeClr val="tx1"/>
            </a:fontRef>
          </p:style>
        </p:cxnSp>
        <p:sp>
          <p:nvSpPr>
            <p:cNvPr id="33" name="文本框 32">
              <a:extLst>
                <a:ext uri="{FF2B5EF4-FFF2-40B4-BE49-F238E27FC236}">
                  <a16:creationId xmlns:a16="http://schemas.microsoft.com/office/drawing/2014/main" id="{B5DB02BC-38F6-4F2A-B2C4-000BB94D94E1}"/>
                </a:ext>
              </a:extLst>
            </p:cNvPr>
            <p:cNvSpPr txBox="1"/>
            <p:nvPr/>
          </p:nvSpPr>
          <p:spPr>
            <a:xfrm>
              <a:off x="2721428" y="5018724"/>
              <a:ext cx="3166025" cy="523220"/>
            </a:xfrm>
            <a:prstGeom prst="rect">
              <a:avLst/>
            </a:prstGeom>
            <a:noFill/>
          </p:spPr>
          <p:txBody>
            <a:bodyPr wrap="square">
              <a:spAutoFit/>
            </a:bodyPr>
            <a:lstStyle>
              <a:defPPr>
                <a:defRPr lang="zh-CN"/>
              </a:defPPr>
              <a:lvl1pPr>
                <a:defRPr kumimoji="1" sz="2800" b="1">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dirty="0"/>
                <a:t>哈希表</a:t>
              </a:r>
            </a:p>
          </p:txBody>
        </p:sp>
      </p:grpSp>
      <p:sp>
        <p:nvSpPr>
          <p:cNvPr id="7" name="文本框 6">
            <a:extLst>
              <a:ext uri="{FF2B5EF4-FFF2-40B4-BE49-F238E27FC236}">
                <a16:creationId xmlns:a16="http://schemas.microsoft.com/office/drawing/2014/main" id="{510AD98A-D945-4E38-B9A9-46CF4BD1172C}"/>
              </a:ext>
            </a:extLst>
          </p:cNvPr>
          <p:cNvSpPr txBox="1"/>
          <p:nvPr/>
        </p:nvSpPr>
        <p:spPr>
          <a:xfrm>
            <a:off x="4443663" y="1713832"/>
            <a:ext cx="7661251" cy="1052596"/>
          </a:xfrm>
          <a:prstGeom prst="rect">
            <a:avLst/>
          </a:prstGeom>
          <a:noFill/>
          <a:ln w="38100">
            <a:solidFill>
              <a:schemeClr val="bg1">
                <a:lumMod val="65000"/>
              </a:schemeClr>
            </a:solidFill>
            <a:prstDash val="dash"/>
          </a:ln>
        </p:spPr>
        <p:txBody>
          <a:bodyPr wrap="square" numCol="2" spcCol="108000" rtlCol="0">
            <a:spAutoFit/>
          </a:bodyPr>
          <a:lstStyle/>
          <a:p>
            <a:pPr marL="285750" indent="-285750">
              <a:lnSpc>
                <a:spcPct val="130000"/>
              </a:lnSpc>
              <a:buFont typeface="Arial" panose="020B0604020202020204" pitchFamily="34" charset="0"/>
              <a:buChar char="•"/>
            </a:pPr>
            <a:r>
              <a:rPr lang="en-US" altLang="zh-CN" sz="2400" dirty="0">
                <a:solidFill>
                  <a:schemeClr val="tx1">
                    <a:lumMod val="65000"/>
                    <a:lumOff val="35000"/>
                  </a:schemeClr>
                </a:solidFill>
                <a:latin typeface="黑体" pitchFamily="2" charset="-122"/>
                <a:ea typeface="黑体" pitchFamily="2" charset="-122"/>
              </a:rPr>
              <a:t>9.1.1 </a:t>
            </a:r>
            <a:r>
              <a:rPr lang="zh-CN" altLang="en-US" sz="2400" dirty="0">
                <a:solidFill>
                  <a:schemeClr val="tx1">
                    <a:lumMod val="65000"/>
                    <a:lumOff val="35000"/>
                  </a:schemeClr>
                </a:solidFill>
                <a:latin typeface="黑体" pitchFamily="2" charset="-122"/>
                <a:ea typeface="黑体" pitchFamily="2" charset="-122"/>
              </a:rPr>
              <a:t>顺序表的查找</a:t>
            </a:r>
            <a:endParaRPr lang="en-US" altLang="zh-CN" sz="2400" dirty="0">
              <a:solidFill>
                <a:schemeClr val="tx1">
                  <a:lumMod val="65000"/>
                  <a:lumOff val="35000"/>
                </a:schemeClr>
              </a:solidFill>
              <a:latin typeface="黑体" pitchFamily="2" charset="-122"/>
              <a:ea typeface="黑体" pitchFamily="2" charset="-122"/>
            </a:endParaRPr>
          </a:p>
          <a:p>
            <a:pPr marL="285750" indent="-285750">
              <a:lnSpc>
                <a:spcPct val="130000"/>
              </a:lnSpc>
              <a:buFont typeface="Arial" panose="020B0604020202020204" pitchFamily="34" charset="0"/>
              <a:buChar char="•"/>
            </a:pPr>
            <a:r>
              <a:rPr lang="en-US" altLang="zh-CN" sz="2400" dirty="0">
                <a:solidFill>
                  <a:schemeClr val="tx1">
                    <a:lumMod val="65000"/>
                    <a:lumOff val="35000"/>
                  </a:schemeClr>
                </a:solidFill>
                <a:latin typeface="黑体" pitchFamily="2" charset="-122"/>
                <a:ea typeface="黑体" pitchFamily="2" charset="-122"/>
              </a:rPr>
              <a:t>9.1.2 </a:t>
            </a:r>
            <a:r>
              <a:rPr lang="zh-CN" altLang="en-US" sz="2400" dirty="0">
                <a:solidFill>
                  <a:schemeClr val="tx1">
                    <a:lumMod val="65000"/>
                    <a:lumOff val="35000"/>
                  </a:schemeClr>
                </a:solidFill>
                <a:latin typeface="黑体" pitchFamily="2" charset="-122"/>
                <a:ea typeface="黑体" pitchFamily="2" charset="-122"/>
              </a:rPr>
              <a:t>有序表的查找</a:t>
            </a:r>
            <a:endParaRPr lang="en-US" altLang="zh-CN" sz="2400" dirty="0">
              <a:solidFill>
                <a:schemeClr val="tx1">
                  <a:lumMod val="65000"/>
                  <a:lumOff val="35000"/>
                </a:schemeClr>
              </a:solidFill>
              <a:latin typeface="黑体" pitchFamily="2" charset="-122"/>
              <a:ea typeface="黑体" pitchFamily="2" charset="-122"/>
            </a:endParaRP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lang="en-US" altLang="zh-CN" sz="2400" dirty="0">
                <a:solidFill>
                  <a:schemeClr val="bg1">
                    <a:lumMod val="50000"/>
                  </a:schemeClr>
                </a:solidFill>
                <a:latin typeface="黑体" pitchFamily="2" charset="-122"/>
                <a:ea typeface="黑体" pitchFamily="2" charset="-122"/>
              </a:rPr>
              <a:t>9.1.3 </a:t>
            </a:r>
            <a:r>
              <a:rPr lang="zh-CN" altLang="en-US" sz="2400" dirty="0">
                <a:solidFill>
                  <a:schemeClr val="bg1">
                    <a:lumMod val="50000"/>
                  </a:schemeClr>
                </a:solidFill>
                <a:latin typeface="黑体" pitchFamily="2" charset="-122"/>
                <a:ea typeface="黑体" pitchFamily="2" charset="-122"/>
              </a:rPr>
              <a:t>静态树表的查找</a:t>
            </a:r>
            <a:r>
              <a:rPr lang="en-US" altLang="zh-CN" sz="2400" dirty="0">
                <a:solidFill>
                  <a:schemeClr val="bg1">
                    <a:lumMod val="50000"/>
                  </a:schemeClr>
                </a:solidFill>
                <a:latin typeface="黑体" pitchFamily="2" charset="-122"/>
                <a:ea typeface="黑体" pitchFamily="2" charset="-122"/>
              </a:rPr>
              <a:t>*</a:t>
            </a:r>
            <a:r>
              <a:rPr lang="zh-CN" altLang="en-US" sz="2400" dirty="0">
                <a:solidFill>
                  <a:schemeClr val="bg1">
                    <a:lumMod val="50000"/>
                  </a:schemeClr>
                </a:solidFill>
                <a:latin typeface="黑体" pitchFamily="2" charset="-122"/>
                <a:ea typeface="黑体" pitchFamily="2" charset="-122"/>
              </a:rPr>
              <a:t> </a:t>
            </a:r>
            <a:endParaRPr lang="en-US" altLang="zh-CN" sz="2400" dirty="0">
              <a:solidFill>
                <a:schemeClr val="bg1">
                  <a:lumMod val="50000"/>
                </a:schemeClr>
              </a:solidFill>
              <a:latin typeface="黑体" pitchFamily="2" charset="-122"/>
              <a:ea typeface="黑体" pitchFamily="2" charset="-122"/>
            </a:endParaRP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lumMod val="65000"/>
                    <a:lumOff val="35000"/>
                  </a:prstClr>
                </a:solidFill>
                <a:effectLst/>
                <a:uLnTx/>
                <a:uFillTx/>
                <a:latin typeface="黑体" pitchFamily="2" charset="-122"/>
                <a:ea typeface="黑体" pitchFamily="2" charset="-122"/>
                <a:cs typeface="+mn-cs"/>
              </a:rPr>
              <a:t>9.1.4 </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黑体" pitchFamily="2" charset="-122"/>
                <a:ea typeface="黑体" pitchFamily="2" charset="-122"/>
                <a:cs typeface="+mn-cs"/>
              </a:rPr>
              <a:t>索引顺序表的查找</a:t>
            </a:r>
            <a:endParaRPr lang="zh-CN" altLang="en-US" sz="2400" dirty="0"/>
          </a:p>
        </p:txBody>
      </p:sp>
      <p:sp>
        <p:nvSpPr>
          <p:cNvPr id="56" name="文本框 55">
            <a:extLst>
              <a:ext uri="{FF2B5EF4-FFF2-40B4-BE49-F238E27FC236}">
                <a16:creationId xmlns:a16="http://schemas.microsoft.com/office/drawing/2014/main" id="{1CEC3248-7D09-4E8B-AE09-8BD127AE9EB2}"/>
              </a:ext>
            </a:extLst>
          </p:cNvPr>
          <p:cNvSpPr txBox="1"/>
          <p:nvPr/>
        </p:nvSpPr>
        <p:spPr>
          <a:xfrm>
            <a:off x="4443663" y="3331705"/>
            <a:ext cx="7661251" cy="1051200"/>
          </a:xfrm>
          <a:prstGeom prst="rect">
            <a:avLst/>
          </a:prstGeom>
          <a:noFill/>
          <a:ln w="38100">
            <a:solidFill>
              <a:schemeClr val="bg1">
                <a:lumMod val="65000"/>
              </a:schemeClr>
            </a:solidFill>
            <a:prstDash val="dash"/>
          </a:ln>
        </p:spPr>
        <p:txBody>
          <a:bodyPr wrap="square" numCol="2" spcCol="108000" rtlCol="0">
            <a:spAutoFit/>
          </a:bodyPr>
          <a:lstStyle>
            <a:defPPr>
              <a:defRPr lang="zh-CN"/>
            </a:defPPr>
            <a:lvl1pPr marL="285750" indent="-285750">
              <a:lnSpc>
                <a:spcPct val="130000"/>
              </a:lnSpc>
              <a:buFont typeface="Arial" panose="020B0604020202020204" pitchFamily="34" charset="0"/>
              <a:buChar char="•"/>
              <a:defRPr sz="2400">
                <a:solidFill>
                  <a:schemeClr val="tx1">
                    <a:lumMod val="65000"/>
                    <a:lumOff val="35000"/>
                  </a:schemeClr>
                </a:solidFill>
                <a:latin typeface="黑体" pitchFamily="2" charset="-122"/>
                <a:ea typeface="黑体" pitchFamily="2" charset="-122"/>
              </a:defRPr>
            </a:lvl1pPr>
          </a:lstStyle>
          <a:p>
            <a:r>
              <a:rPr lang="en-US" altLang="zh-CN" dirty="0"/>
              <a:t>9.2.1 </a:t>
            </a:r>
            <a:r>
              <a:rPr lang="zh-CN" altLang="en-US" dirty="0"/>
              <a:t>二叉排序树和</a:t>
            </a:r>
            <a:r>
              <a:rPr lang="zh-CN" altLang="en-US" dirty="0">
                <a:solidFill>
                  <a:schemeClr val="bg1">
                    <a:lumMod val="50000"/>
                  </a:schemeClr>
                </a:solidFill>
              </a:rPr>
              <a:t>平衡二叉树</a:t>
            </a:r>
            <a:r>
              <a:rPr lang="zh-CN" altLang="en-US" baseline="30000" dirty="0"/>
              <a:t>*</a:t>
            </a:r>
          </a:p>
          <a:p>
            <a:r>
              <a:rPr lang="en-US" altLang="zh-CN" dirty="0">
                <a:solidFill>
                  <a:schemeClr val="bg1">
                    <a:lumMod val="50000"/>
                  </a:schemeClr>
                </a:solidFill>
              </a:rPr>
              <a:t>9.2.2  *B_</a:t>
            </a:r>
            <a:r>
              <a:rPr lang="zh-CN" altLang="en-US" dirty="0">
                <a:solidFill>
                  <a:schemeClr val="bg1">
                    <a:lumMod val="50000"/>
                  </a:schemeClr>
                </a:solidFill>
              </a:rPr>
              <a:t>树和</a:t>
            </a:r>
            <a:r>
              <a:rPr lang="en-US" altLang="zh-CN" dirty="0">
                <a:solidFill>
                  <a:schemeClr val="bg1">
                    <a:lumMod val="50000"/>
                  </a:schemeClr>
                </a:solidFill>
              </a:rPr>
              <a:t>B+</a:t>
            </a:r>
            <a:r>
              <a:rPr lang="zh-CN" altLang="en-US" dirty="0">
                <a:solidFill>
                  <a:schemeClr val="bg1">
                    <a:lumMod val="50000"/>
                  </a:schemeClr>
                </a:solidFill>
              </a:rPr>
              <a:t>树</a:t>
            </a:r>
            <a:endParaRPr lang="en-US" altLang="zh-CN" dirty="0">
              <a:solidFill>
                <a:schemeClr val="bg1">
                  <a:lumMod val="50000"/>
                </a:schemeClr>
              </a:solidFill>
            </a:endParaRPr>
          </a:p>
          <a:p>
            <a:r>
              <a:rPr lang="en-US" altLang="zh-CN" dirty="0">
                <a:solidFill>
                  <a:schemeClr val="bg1">
                    <a:lumMod val="50000"/>
                  </a:schemeClr>
                </a:solidFill>
              </a:rPr>
              <a:t>9.2.3  </a:t>
            </a:r>
            <a:r>
              <a:rPr lang="zh-CN" altLang="en-US" dirty="0">
                <a:solidFill>
                  <a:schemeClr val="bg1">
                    <a:lumMod val="50000"/>
                  </a:schemeClr>
                </a:solidFill>
              </a:rPr>
              <a:t>键树</a:t>
            </a:r>
            <a:r>
              <a:rPr lang="zh-CN" altLang="en-US" baseline="30000" dirty="0">
                <a:solidFill>
                  <a:schemeClr val="bg1">
                    <a:lumMod val="50000"/>
                  </a:schemeClr>
                </a:solidFill>
              </a:rPr>
              <a:t>*</a:t>
            </a:r>
          </a:p>
        </p:txBody>
      </p:sp>
      <p:sp>
        <p:nvSpPr>
          <p:cNvPr id="57" name="文本框 56">
            <a:extLst>
              <a:ext uri="{FF2B5EF4-FFF2-40B4-BE49-F238E27FC236}">
                <a16:creationId xmlns:a16="http://schemas.microsoft.com/office/drawing/2014/main" id="{126B55B5-C703-496F-A3D8-3EFD907AAB28}"/>
              </a:ext>
            </a:extLst>
          </p:cNvPr>
          <p:cNvSpPr txBox="1"/>
          <p:nvPr/>
        </p:nvSpPr>
        <p:spPr>
          <a:xfrm>
            <a:off x="4443663" y="5217131"/>
            <a:ext cx="7661251" cy="1051200"/>
          </a:xfrm>
          <a:prstGeom prst="rect">
            <a:avLst/>
          </a:prstGeom>
          <a:noFill/>
          <a:ln w="38100">
            <a:solidFill>
              <a:schemeClr val="bg1">
                <a:lumMod val="65000"/>
              </a:schemeClr>
            </a:solidFill>
            <a:prstDash val="dash"/>
          </a:ln>
        </p:spPr>
        <p:txBody>
          <a:bodyPr wrap="square" numCol="2" spcCol="108000" rtlCol="0">
            <a:spAutoFit/>
          </a:bodyPr>
          <a:lstStyle>
            <a:defPPr>
              <a:defRPr lang="zh-CN"/>
            </a:defPPr>
            <a:lvl1pPr marL="285750" indent="-285750">
              <a:lnSpc>
                <a:spcPct val="130000"/>
              </a:lnSpc>
              <a:buFont typeface="Arial" panose="020B0604020202020204" pitchFamily="34" charset="0"/>
              <a:buChar char="•"/>
              <a:defRPr sz="2400">
                <a:solidFill>
                  <a:schemeClr val="tx1">
                    <a:lumMod val="65000"/>
                    <a:lumOff val="35000"/>
                  </a:schemeClr>
                </a:solidFill>
                <a:latin typeface="黑体" pitchFamily="2" charset="-122"/>
                <a:ea typeface="黑体" pitchFamily="2" charset="-122"/>
              </a:defRPr>
            </a:lvl1pPr>
          </a:lstStyle>
          <a:p>
            <a:r>
              <a:rPr lang="en-US" altLang="zh-CN" dirty="0"/>
              <a:t>9.3.1 </a:t>
            </a:r>
            <a:r>
              <a:rPr lang="zh-CN" altLang="en-US" dirty="0"/>
              <a:t>什么是哈希表</a:t>
            </a:r>
            <a:endParaRPr lang="en-US" altLang="zh-CN" dirty="0"/>
          </a:p>
          <a:p>
            <a:r>
              <a:rPr lang="en-US" altLang="zh-CN" dirty="0"/>
              <a:t>9.3.2 </a:t>
            </a:r>
            <a:r>
              <a:rPr lang="zh-CN" altLang="en-US" dirty="0"/>
              <a:t>哈希函数的构造</a:t>
            </a:r>
          </a:p>
          <a:p>
            <a:r>
              <a:rPr lang="en-US" altLang="zh-CN" dirty="0"/>
              <a:t>9.3.3 </a:t>
            </a:r>
            <a:r>
              <a:rPr lang="zh-CN" altLang="en-US" dirty="0"/>
              <a:t>处理冲突的方法</a:t>
            </a:r>
            <a:endParaRPr lang="en-US" altLang="zh-CN" dirty="0"/>
          </a:p>
          <a:p>
            <a:r>
              <a:rPr lang="en-US" altLang="zh-CN" dirty="0"/>
              <a:t>9.3.4 </a:t>
            </a:r>
            <a:r>
              <a:rPr lang="zh-CN" altLang="en-US" dirty="0"/>
              <a:t>哈希表的查找</a:t>
            </a:r>
          </a:p>
        </p:txBody>
      </p:sp>
    </p:spTree>
    <p:extLst>
      <p:ext uri="{BB962C8B-B14F-4D97-AF65-F5344CB8AC3E}">
        <p14:creationId xmlns:p14="http://schemas.microsoft.com/office/powerpoint/2010/main" val="45753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6" grpId="0" animBg="1"/>
      <p:bldP spid="5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7A13336-6DAF-4644-B330-F19B02826A76}"/>
              </a:ext>
            </a:extLst>
          </p:cNvPr>
          <p:cNvSpPr>
            <a:spLocks noGrp="1"/>
          </p:cNvSpPr>
          <p:nvPr>
            <p:ph type="title"/>
          </p:nvPr>
        </p:nvSpPr>
        <p:spPr/>
        <p:txBody>
          <a:bodyPr/>
          <a:lstStyle/>
          <a:p>
            <a:r>
              <a:rPr lang="zh-CN" altLang="en-US" dirty="0"/>
              <a:t>折半查找的局限性</a:t>
            </a:r>
          </a:p>
        </p:txBody>
      </p:sp>
      <p:sp>
        <p:nvSpPr>
          <p:cNvPr id="4" name="内容占位符 3">
            <a:extLst>
              <a:ext uri="{FF2B5EF4-FFF2-40B4-BE49-F238E27FC236}">
                <a16:creationId xmlns:a16="http://schemas.microsoft.com/office/drawing/2014/main" id="{DE17475B-6E98-4678-9541-DA0703C60AA4}"/>
              </a:ext>
            </a:extLst>
          </p:cNvPr>
          <p:cNvSpPr>
            <a:spLocks noGrp="1"/>
          </p:cNvSpPr>
          <p:nvPr>
            <p:ph idx="1"/>
          </p:nvPr>
        </p:nvSpPr>
        <p:spPr>
          <a:xfrm>
            <a:off x="609600" y="1417638"/>
            <a:ext cx="10972800" cy="5033961"/>
          </a:xfrm>
        </p:spPr>
        <p:txBody>
          <a:bodyPr>
            <a:normAutofit fontScale="92500" lnSpcReduction="20000"/>
          </a:bodyPr>
          <a:lstStyle/>
          <a:p>
            <a:r>
              <a:rPr lang="zh-CN" altLang="en-US" dirty="0"/>
              <a:t>折半查找适用于顺序存储结构</a:t>
            </a:r>
            <a:endParaRPr lang="en-US" altLang="zh-CN" dirty="0"/>
          </a:p>
          <a:p>
            <a:pPr lvl="1"/>
            <a:r>
              <a:rPr lang="zh-CN" altLang="en-US" dirty="0"/>
              <a:t>使用链表存储，折半查找的时间复杂很高</a:t>
            </a:r>
            <a:endParaRPr lang="en-US" altLang="zh-CN" dirty="0"/>
          </a:p>
          <a:p>
            <a:r>
              <a:rPr lang="zh-CN" altLang="en-US" dirty="0"/>
              <a:t>折半查找针对的是有序数据</a:t>
            </a:r>
            <a:endParaRPr lang="en-US" altLang="zh-CN" dirty="0"/>
          </a:p>
          <a:p>
            <a:pPr lvl="1"/>
            <a:r>
              <a:rPr lang="zh-CN" altLang="en-US" dirty="0"/>
              <a:t>如果数据无序，需要先排序</a:t>
            </a:r>
            <a:endParaRPr lang="en-US" altLang="zh-CN" dirty="0"/>
          </a:p>
          <a:p>
            <a:pPr lvl="1"/>
            <a:r>
              <a:rPr lang="zh-CN" altLang="en-US" dirty="0"/>
              <a:t>若针对的是一组静态数据，无频繁地插入、删除，可以进行一次排序，多次折半查找，此时排序的成本可被均摊</a:t>
            </a:r>
            <a:endParaRPr lang="en-US" altLang="zh-CN" dirty="0"/>
          </a:p>
          <a:p>
            <a:r>
              <a:rPr lang="zh-CN" altLang="en-US" dirty="0"/>
              <a:t>数据量太小不适合折半查找</a:t>
            </a:r>
            <a:endParaRPr lang="en-US" altLang="zh-CN" dirty="0"/>
          </a:p>
          <a:p>
            <a:pPr lvl="1"/>
            <a:r>
              <a:rPr lang="zh-CN" altLang="en-US" dirty="0"/>
              <a:t>数据量很小的情况下，折半查找与顺序查找差不多</a:t>
            </a:r>
            <a:endParaRPr lang="en-US" altLang="zh-CN" dirty="0"/>
          </a:p>
          <a:p>
            <a:pPr lvl="1"/>
            <a:r>
              <a:rPr lang="zh-CN" altLang="en-US" dirty="0"/>
              <a:t>但若数据之间的比较操作非常耗时，不管数据量大小，都推荐使用折半查找</a:t>
            </a:r>
            <a:endParaRPr lang="en-US" altLang="zh-CN" dirty="0"/>
          </a:p>
          <a:p>
            <a:r>
              <a:rPr lang="zh-CN" altLang="en-US" dirty="0"/>
              <a:t>数据量太大不适合折半查找</a:t>
            </a:r>
            <a:endParaRPr lang="en-US" altLang="zh-CN" dirty="0"/>
          </a:p>
          <a:p>
            <a:pPr lvl="1"/>
            <a:r>
              <a:rPr lang="zh-CN" altLang="en-US" dirty="0"/>
              <a:t>要求内存空间连续</a:t>
            </a:r>
          </a:p>
        </p:txBody>
      </p:sp>
      <p:sp>
        <p:nvSpPr>
          <p:cNvPr id="6" name="文本占位符 5"/>
          <p:cNvSpPr>
            <a:spLocks noGrp="1"/>
          </p:cNvSpPr>
          <p:nvPr>
            <p:ph type="body" sz="quarter" idx="13"/>
          </p:nvPr>
        </p:nvSpPr>
        <p:spPr/>
        <p:txBody>
          <a:bodyPr/>
          <a:lstStyle/>
          <a:p>
            <a:r>
              <a:rPr lang="en-US" altLang="zh-CN" dirty="0"/>
              <a:t>9.1.2 </a:t>
            </a:r>
            <a:r>
              <a:rPr lang="zh-CN" altLang="en-US" dirty="0"/>
              <a:t>有序表的查找</a:t>
            </a:r>
          </a:p>
        </p:txBody>
      </p:sp>
    </p:spTree>
    <p:extLst>
      <p:ext uri="{BB962C8B-B14F-4D97-AF65-F5344CB8AC3E}">
        <p14:creationId xmlns:p14="http://schemas.microsoft.com/office/powerpoint/2010/main" val="1110221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7A13336-6DAF-4644-B330-F19B02826A76}"/>
              </a:ext>
            </a:extLst>
          </p:cNvPr>
          <p:cNvSpPr>
            <a:spLocks noGrp="1"/>
          </p:cNvSpPr>
          <p:nvPr>
            <p:ph type="title"/>
          </p:nvPr>
        </p:nvSpPr>
        <p:spPr/>
        <p:txBody>
          <a:bodyPr/>
          <a:lstStyle/>
          <a:p>
            <a:r>
              <a:rPr lang="zh-CN" altLang="en-US" dirty="0"/>
              <a:t>思考题</a:t>
            </a:r>
          </a:p>
        </p:txBody>
      </p:sp>
      <p:graphicFrame>
        <p:nvGraphicFramePr>
          <p:cNvPr id="5" name="内容占位符 4">
            <a:extLst>
              <a:ext uri="{FF2B5EF4-FFF2-40B4-BE49-F238E27FC236}">
                <a16:creationId xmlns:a16="http://schemas.microsoft.com/office/drawing/2014/main" id="{21A6E42F-5B21-4565-AD4F-76850374ACF7}"/>
              </a:ext>
            </a:extLst>
          </p:cNvPr>
          <p:cNvGraphicFramePr>
            <a:graphicFrameLocks noGrp="1"/>
          </p:cNvGraphicFramePr>
          <p:nvPr>
            <p:ph idx="1"/>
            <p:extLst>
              <p:ext uri="{D42A27DB-BD31-4B8C-83A1-F6EECF244321}">
                <p14:modId xmlns:p14="http://schemas.microsoft.com/office/powerpoint/2010/main" val="1870465044"/>
              </p:ext>
            </p:extLst>
          </p:nvPr>
        </p:nvGraphicFramePr>
        <p:xfrm>
          <a:off x="1031240" y="2367280"/>
          <a:ext cx="9921240" cy="256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占位符 5"/>
          <p:cNvSpPr>
            <a:spLocks noGrp="1"/>
          </p:cNvSpPr>
          <p:nvPr>
            <p:ph type="body" sz="quarter" idx="13"/>
          </p:nvPr>
        </p:nvSpPr>
        <p:spPr/>
        <p:txBody>
          <a:bodyPr/>
          <a:lstStyle/>
          <a:p>
            <a:r>
              <a:rPr lang="en-US" altLang="zh-CN" dirty="0"/>
              <a:t>9.1.2 </a:t>
            </a:r>
            <a:r>
              <a:rPr lang="zh-CN" altLang="en-US" dirty="0"/>
              <a:t>有序表的查找</a:t>
            </a:r>
          </a:p>
        </p:txBody>
      </p:sp>
    </p:spTree>
    <p:extLst>
      <p:ext uri="{BB962C8B-B14F-4D97-AF65-F5344CB8AC3E}">
        <p14:creationId xmlns:p14="http://schemas.microsoft.com/office/powerpoint/2010/main" val="1842786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7A13336-6DAF-4644-B330-F19B02826A76}"/>
              </a:ext>
            </a:extLst>
          </p:cNvPr>
          <p:cNvSpPr>
            <a:spLocks noGrp="1"/>
          </p:cNvSpPr>
          <p:nvPr>
            <p:ph type="title"/>
          </p:nvPr>
        </p:nvSpPr>
        <p:spPr/>
        <p:txBody>
          <a:bodyPr/>
          <a:lstStyle/>
          <a:p>
            <a:r>
              <a:rPr lang="zh-CN" altLang="en-US" dirty="0"/>
              <a:t>索引顺序表</a:t>
            </a:r>
          </a:p>
        </p:txBody>
      </p:sp>
      <p:sp>
        <p:nvSpPr>
          <p:cNvPr id="4" name="内容占位符 3">
            <a:extLst>
              <a:ext uri="{FF2B5EF4-FFF2-40B4-BE49-F238E27FC236}">
                <a16:creationId xmlns:a16="http://schemas.microsoft.com/office/drawing/2014/main" id="{DE17475B-6E98-4678-9541-DA0703C60AA4}"/>
              </a:ext>
            </a:extLst>
          </p:cNvPr>
          <p:cNvSpPr>
            <a:spLocks noGrp="1"/>
          </p:cNvSpPr>
          <p:nvPr>
            <p:ph idx="1"/>
          </p:nvPr>
        </p:nvSpPr>
        <p:spPr>
          <a:xfrm>
            <a:off x="609600" y="1600203"/>
            <a:ext cx="10972800" cy="787397"/>
          </a:xfrm>
        </p:spPr>
        <p:txBody>
          <a:bodyPr/>
          <a:lstStyle/>
          <a:p>
            <a:r>
              <a:rPr kumimoji="1" lang="zh-CN" altLang="en-US" dirty="0">
                <a:solidFill>
                  <a:srgbClr val="000000"/>
                </a:solidFill>
                <a:latin typeface="Times New Roman" pitchFamily="18" charset="0"/>
              </a:rPr>
              <a:t>在建立顺序表的同时，建立一个索引</a:t>
            </a:r>
            <a:endParaRPr lang="zh-CN" altLang="en-US" dirty="0"/>
          </a:p>
        </p:txBody>
      </p:sp>
      <p:sp>
        <p:nvSpPr>
          <p:cNvPr id="6" name="文本占位符 5"/>
          <p:cNvSpPr>
            <a:spLocks noGrp="1"/>
          </p:cNvSpPr>
          <p:nvPr>
            <p:ph type="body" sz="quarter" idx="13"/>
          </p:nvPr>
        </p:nvSpPr>
        <p:spPr/>
        <p:txBody>
          <a:bodyPr/>
          <a:lstStyle/>
          <a:p>
            <a:r>
              <a:rPr lang="en-US" altLang="zh-CN" dirty="0"/>
              <a:t>9.1.3 </a:t>
            </a:r>
            <a:r>
              <a:rPr lang="zh-CN" altLang="en-US" dirty="0"/>
              <a:t>索引顺序表的查找</a:t>
            </a:r>
          </a:p>
        </p:txBody>
      </p:sp>
      <p:graphicFrame>
        <p:nvGraphicFramePr>
          <p:cNvPr id="5" name="表格 7">
            <a:extLst>
              <a:ext uri="{FF2B5EF4-FFF2-40B4-BE49-F238E27FC236}">
                <a16:creationId xmlns:a16="http://schemas.microsoft.com/office/drawing/2014/main" id="{34764350-B3C9-44FE-8B23-2EE5DDAF25FA}"/>
              </a:ext>
            </a:extLst>
          </p:cNvPr>
          <p:cNvGraphicFramePr>
            <a:graphicFrameLocks noGrp="1"/>
          </p:cNvGraphicFramePr>
          <p:nvPr>
            <p:extLst>
              <p:ext uri="{D42A27DB-BD31-4B8C-83A1-F6EECF244321}">
                <p14:modId xmlns:p14="http://schemas.microsoft.com/office/powerpoint/2010/main" val="2086582512"/>
              </p:ext>
            </p:extLst>
          </p:nvPr>
        </p:nvGraphicFramePr>
        <p:xfrm>
          <a:off x="1214120" y="2972060"/>
          <a:ext cx="10058400" cy="1046480"/>
        </p:xfrm>
        <a:graphic>
          <a:graphicData uri="http://schemas.openxmlformats.org/drawingml/2006/table">
            <a:tbl>
              <a:tblPr firstRow="1" bandRow="1">
                <a:tableStyleId>{2D5ABB26-0587-4C30-8999-92F81FD0307C}</a:tableStyleId>
              </a:tblPr>
              <a:tblGrid>
                <a:gridCol w="670560">
                  <a:extLst>
                    <a:ext uri="{9D8B030D-6E8A-4147-A177-3AD203B41FA5}">
                      <a16:colId xmlns:a16="http://schemas.microsoft.com/office/drawing/2014/main" val="2905537161"/>
                    </a:ext>
                  </a:extLst>
                </a:gridCol>
                <a:gridCol w="670560">
                  <a:extLst>
                    <a:ext uri="{9D8B030D-6E8A-4147-A177-3AD203B41FA5}">
                      <a16:colId xmlns:a16="http://schemas.microsoft.com/office/drawing/2014/main" val="21254199"/>
                    </a:ext>
                  </a:extLst>
                </a:gridCol>
                <a:gridCol w="670560">
                  <a:extLst>
                    <a:ext uri="{9D8B030D-6E8A-4147-A177-3AD203B41FA5}">
                      <a16:colId xmlns:a16="http://schemas.microsoft.com/office/drawing/2014/main" val="315862397"/>
                    </a:ext>
                  </a:extLst>
                </a:gridCol>
                <a:gridCol w="670560">
                  <a:extLst>
                    <a:ext uri="{9D8B030D-6E8A-4147-A177-3AD203B41FA5}">
                      <a16:colId xmlns:a16="http://schemas.microsoft.com/office/drawing/2014/main" val="711009893"/>
                    </a:ext>
                  </a:extLst>
                </a:gridCol>
                <a:gridCol w="670560">
                  <a:extLst>
                    <a:ext uri="{9D8B030D-6E8A-4147-A177-3AD203B41FA5}">
                      <a16:colId xmlns:a16="http://schemas.microsoft.com/office/drawing/2014/main" val="2371269675"/>
                    </a:ext>
                  </a:extLst>
                </a:gridCol>
                <a:gridCol w="670560">
                  <a:extLst>
                    <a:ext uri="{9D8B030D-6E8A-4147-A177-3AD203B41FA5}">
                      <a16:colId xmlns:a16="http://schemas.microsoft.com/office/drawing/2014/main" val="2797689031"/>
                    </a:ext>
                  </a:extLst>
                </a:gridCol>
                <a:gridCol w="670560">
                  <a:extLst>
                    <a:ext uri="{9D8B030D-6E8A-4147-A177-3AD203B41FA5}">
                      <a16:colId xmlns:a16="http://schemas.microsoft.com/office/drawing/2014/main" val="3161123291"/>
                    </a:ext>
                  </a:extLst>
                </a:gridCol>
                <a:gridCol w="670560">
                  <a:extLst>
                    <a:ext uri="{9D8B030D-6E8A-4147-A177-3AD203B41FA5}">
                      <a16:colId xmlns:a16="http://schemas.microsoft.com/office/drawing/2014/main" val="2691111701"/>
                    </a:ext>
                  </a:extLst>
                </a:gridCol>
                <a:gridCol w="670560">
                  <a:extLst>
                    <a:ext uri="{9D8B030D-6E8A-4147-A177-3AD203B41FA5}">
                      <a16:colId xmlns:a16="http://schemas.microsoft.com/office/drawing/2014/main" val="3165890055"/>
                    </a:ext>
                  </a:extLst>
                </a:gridCol>
                <a:gridCol w="670560">
                  <a:extLst>
                    <a:ext uri="{9D8B030D-6E8A-4147-A177-3AD203B41FA5}">
                      <a16:colId xmlns:a16="http://schemas.microsoft.com/office/drawing/2014/main" val="3541180819"/>
                    </a:ext>
                  </a:extLst>
                </a:gridCol>
                <a:gridCol w="670560">
                  <a:extLst>
                    <a:ext uri="{9D8B030D-6E8A-4147-A177-3AD203B41FA5}">
                      <a16:colId xmlns:a16="http://schemas.microsoft.com/office/drawing/2014/main" val="2841169718"/>
                    </a:ext>
                  </a:extLst>
                </a:gridCol>
                <a:gridCol w="670560">
                  <a:extLst>
                    <a:ext uri="{9D8B030D-6E8A-4147-A177-3AD203B41FA5}">
                      <a16:colId xmlns:a16="http://schemas.microsoft.com/office/drawing/2014/main" val="3684999151"/>
                    </a:ext>
                  </a:extLst>
                </a:gridCol>
                <a:gridCol w="670560">
                  <a:extLst>
                    <a:ext uri="{9D8B030D-6E8A-4147-A177-3AD203B41FA5}">
                      <a16:colId xmlns:a16="http://schemas.microsoft.com/office/drawing/2014/main" val="2362288949"/>
                    </a:ext>
                  </a:extLst>
                </a:gridCol>
                <a:gridCol w="670560">
                  <a:extLst>
                    <a:ext uri="{9D8B030D-6E8A-4147-A177-3AD203B41FA5}">
                      <a16:colId xmlns:a16="http://schemas.microsoft.com/office/drawing/2014/main" val="3829390776"/>
                    </a:ext>
                  </a:extLst>
                </a:gridCol>
                <a:gridCol w="670560">
                  <a:extLst>
                    <a:ext uri="{9D8B030D-6E8A-4147-A177-3AD203B41FA5}">
                      <a16:colId xmlns:a16="http://schemas.microsoft.com/office/drawing/2014/main" val="1328735953"/>
                    </a:ext>
                  </a:extLst>
                </a:gridCol>
              </a:tblGrid>
              <a:tr h="523240">
                <a:tc>
                  <a:txBody>
                    <a:bodyPr/>
                    <a:lstStyle/>
                    <a:p>
                      <a:pPr algn="ctr"/>
                      <a:r>
                        <a:rPr lang="en-US" altLang="zh-CN" sz="2800" dirty="0">
                          <a:latin typeface="+mn-lt"/>
                          <a:ea typeface="+mj-ea"/>
                        </a:rPr>
                        <a:t>0</a:t>
                      </a:r>
                      <a:endParaRPr lang="zh-CN" altLang="en-US" sz="2800" dirty="0">
                        <a:latin typeface="+mn-lt"/>
                        <a:ea typeface="+mj-ea"/>
                      </a:endParaRPr>
                    </a:p>
                  </a:txBody>
                  <a:tcPr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sz="2800" dirty="0">
                          <a:latin typeface="+mn-lt"/>
                          <a:ea typeface="+mj-ea"/>
                        </a:rPr>
                        <a:t>1</a:t>
                      </a:r>
                      <a:endParaRPr lang="zh-CN" altLang="en-US" sz="2800" dirty="0">
                        <a:latin typeface="+mn-lt"/>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sz="2800" dirty="0">
                          <a:latin typeface="+mn-lt"/>
                          <a:ea typeface="+mj-ea"/>
                        </a:rPr>
                        <a:t>2</a:t>
                      </a:r>
                      <a:endParaRPr lang="zh-CN" altLang="en-US" sz="2800" dirty="0">
                        <a:latin typeface="+mn-lt"/>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sz="2800" dirty="0">
                          <a:latin typeface="+mn-lt"/>
                          <a:ea typeface="+mj-ea"/>
                        </a:rPr>
                        <a:t>3</a:t>
                      </a:r>
                      <a:endParaRPr lang="zh-CN" altLang="en-US" sz="2800" dirty="0">
                        <a:latin typeface="+mn-lt"/>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sz="2800" dirty="0">
                          <a:latin typeface="+mn-lt"/>
                          <a:ea typeface="+mj-ea"/>
                        </a:rPr>
                        <a:t>4</a:t>
                      </a:r>
                      <a:endParaRPr lang="zh-CN" altLang="en-US" sz="2800" dirty="0">
                        <a:latin typeface="+mn-lt"/>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sz="2800" dirty="0">
                          <a:latin typeface="+mn-lt"/>
                          <a:ea typeface="+mj-ea"/>
                        </a:rPr>
                        <a:t>5</a:t>
                      </a:r>
                      <a:endParaRPr lang="zh-CN" altLang="en-US" sz="2800" dirty="0">
                        <a:latin typeface="+mn-lt"/>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sz="2800" dirty="0">
                          <a:latin typeface="+mn-lt"/>
                          <a:ea typeface="+mj-ea"/>
                        </a:rPr>
                        <a:t>6</a:t>
                      </a:r>
                      <a:endParaRPr lang="zh-CN" altLang="en-US" sz="2800" dirty="0">
                        <a:latin typeface="+mn-lt"/>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sz="2800" dirty="0">
                          <a:latin typeface="+mn-lt"/>
                          <a:ea typeface="+mj-ea"/>
                        </a:rPr>
                        <a:t>7</a:t>
                      </a:r>
                      <a:endParaRPr lang="zh-CN" altLang="en-US" sz="2800" dirty="0">
                        <a:latin typeface="+mn-lt"/>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sz="2800" dirty="0">
                          <a:latin typeface="+mn-lt"/>
                          <a:ea typeface="+mj-ea"/>
                        </a:rPr>
                        <a:t>8</a:t>
                      </a:r>
                      <a:endParaRPr lang="zh-CN" altLang="en-US" sz="2800" dirty="0">
                        <a:latin typeface="+mn-lt"/>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sz="2800" dirty="0">
                          <a:latin typeface="+mn-lt"/>
                          <a:ea typeface="+mj-ea"/>
                        </a:rPr>
                        <a:t>9</a:t>
                      </a:r>
                      <a:endParaRPr lang="zh-CN" altLang="en-US" sz="2800" dirty="0">
                        <a:latin typeface="+mn-lt"/>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sz="2800" dirty="0">
                          <a:latin typeface="+mn-lt"/>
                          <a:ea typeface="+mj-ea"/>
                        </a:rPr>
                        <a:t>10</a:t>
                      </a:r>
                      <a:endParaRPr lang="zh-CN" altLang="en-US" sz="2800" dirty="0">
                        <a:latin typeface="+mn-lt"/>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sz="2800" dirty="0">
                          <a:latin typeface="+mn-lt"/>
                          <a:ea typeface="+mj-ea"/>
                        </a:rPr>
                        <a:t>11</a:t>
                      </a:r>
                      <a:endParaRPr lang="zh-CN" altLang="en-US" sz="2800" dirty="0">
                        <a:latin typeface="+mn-lt"/>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sz="2800" dirty="0">
                          <a:latin typeface="+mn-lt"/>
                          <a:ea typeface="+mj-ea"/>
                        </a:rPr>
                        <a:t>12</a:t>
                      </a:r>
                      <a:endParaRPr lang="zh-CN" altLang="en-US" sz="2800" dirty="0">
                        <a:latin typeface="+mn-lt"/>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sz="2800" dirty="0">
                          <a:latin typeface="+mn-lt"/>
                          <a:ea typeface="+mj-ea"/>
                        </a:rPr>
                        <a:t>13</a:t>
                      </a:r>
                      <a:endParaRPr lang="zh-CN" altLang="en-US" sz="2800" dirty="0">
                        <a:latin typeface="+mn-lt"/>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sz="2800" dirty="0">
                          <a:latin typeface="+mn-lt"/>
                          <a:ea typeface="+mj-ea"/>
                        </a:rPr>
                        <a:t>…</a:t>
                      </a:r>
                      <a:endParaRPr lang="zh-CN" altLang="en-US" sz="2800" dirty="0">
                        <a:latin typeface="+mn-lt"/>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359838092"/>
                  </a:ext>
                </a:extLst>
              </a:tr>
              <a:tr h="523240">
                <a:tc>
                  <a:txBody>
                    <a:bodyPr/>
                    <a:lstStyle/>
                    <a:p>
                      <a:pPr algn="ctr"/>
                      <a:r>
                        <a:rPr lang="en-US" altLang="zh-CN" sz="2800" baseline="0" dirty="0">
                          <a:latin typeface="+mn-lt"/>
                          <a:ea typeface="+mj-ea"/>
                        </a:rPr>
                        <a:t>17</a:t>
                      </a:r>
                      <a:endParaRPr lang="zh-CN" altLang="en-US" sz="2800" baseline="0" dirty="0">
                        <a:latin typeface="+mn-lt"/>
                        <a:ea typeface="+mj-ea"/>
                      </a:endParaRP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altLang="zh-CN" sz="2800" baseline="0" dirty="0">
                          <a:latin typeface="+mn-lt"/>
                          <a:ea typeface="+mj-ea"/>
                        </a:rPr>
                        <a:t>08</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altLang="zh-CN" sz="2800" baseline="0" dirty="0">
                          <a:latin typeface="+mn-lt"/>
                          <a:ea typeface="+mj-ea"/>
                        </a:rPr>
                        <a:t>21</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altLang="zh-CN" sz="2800" baseline="0" dirty="0">
                          <a:latin typeface="+mn-lt"/>
                          <a:ea typeface="+mj-ea"/>
                        </a:rPr>
                        <a:t>19</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altLang="zh-CN" sz="2800" baseline="0" dirty="0">
                          <a:latin typeface="+mn-lt"/>
                          <a:ea typeface="+mj-ea"/>
                        </a:rPr>
                        <a:t>14</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altLang="zh-CN" sz="2800" baseline="0" dirty="0">
                          <a:latin typeface="+mn-lt"/>
                          <a:ea typeface="+mj-ea"/>
                        </a:rPr>
                        <a:t>31</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altLang="zh-CN" sz="2800" baseline="0" dirty="0">
                          <a:latin typeface="+mn-lt"/>
                          <a:ea typeface="+mj-ea"/>
                        </a:rPr>
                        <a:t>33</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altLang="zh-CN" sz="2800" baseline="0" dirty="0">
                          <a:latin typeface="+mn-lt"/>
                          <a:ea typeface="+mj-ea"/>
                        </a:rPr>
                        <a:t>22</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altLang="zh-CN" sz="2800" baseline="0" dirty="0">
                          <a:latin typeface="+mn-lt"/>
                          <a:ea typeface="+mj-ea"/>
                        </a:rPr>
                        <a:t>25</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altLang="zh-CN" sz="2800" baseline="0" dirty="0">
                          <a:latin typeface="+mn-lt"/>
                          <a:ea typeface="+mj-ea"/>
                        </a:rPr>
                        <a:t>40</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altLang="zh-CN" sz="2800" baseline="0" dirty="0">
                          <a:latin typeface="+mn-lt"/>
                          <a:ea typeface="+mj-ea"/>
                        </a:rPr>
                        <a:t>52</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altLang="zh-CN" sz="2800" baseline="0" dirty="0">
                          <a:latin typeface="+mn-lt"/>
                          <a:ea typeface="+mj-ea"/>
                        </a:rPr>
                        <a:t>61</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altLang="zh-CN" sz="2800" baseline="0" dirty="0">
                          <a:latin typeface="+mn-lt"/>
                          <a:ea typeface="+mj-ea"/>
                        </a:rPr>
                        <a:t>78</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altLang="zh-CN" sz="2800" baseline="0" dirty="0">
                          <a:latin typeface="+mn-lt"/>
                          <a:ea typeface="+mj-ea"/>
                        </a:rPr>
                        <a:t>46</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altLang="zh-CN" sz="2800" baseline="0" dirty="0">
                          <a:latin typeface="+mn-lt"/>
                          <a:ea typeface="+mj-ea"/>
                        </a:rPr>
                        <a:t>…</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2304432940"/>
                  </a:ext>
                </a:extLst>
              </a:tr>
            </a:tbl>
          </a:graphicData>
        </a:graphic>
      </p:graphicFrame>
      <p:sp>
        <p:nvSpPr>
          <p:cNvPr id="9" name="文本框 8">
            <a:extLst>
              <a:ext uri="{FF2B5EF4-FFF2-40B4-BE49-F238E27FC236}">
                <a16:creationId xmlns:a16="http://schemas.microsoft.com/office/drawing/2014/main" id="{67DE6D71-7941-489D-B8C0-B0E44E4293D7}"/>
              </a:ext>
            </a:extLst>
          </p:cNvPr>
          <p:cNvSpPr txBox="1"/>
          <p:nvPr/>
        </p:nvSpPr>
        <p:spPr>
          <a:xfrm>
            <a:off x="375920" y="2387600"/>
            <a:ext cx="1676400" cy="584775"/>
          </a:xfrm>
          <a:prstGeom prst="rect">
            <a:avLst/>
          </a:prstGeom>
          <a:noFill/>
        </p:spPr>
        <p:txBody>
          <a:bodyPr wrap="square">
            <a:spAutoFit/>
          </a:bodyPr>
          <a:lstStyle/>
          <a:p>
            <a:r>
              <a:rPr kumimoji="1" lang="zh-CN" altLang="en-US" sz="3200" b="0" i="0" u="none" strike="noStrike" kern="1200" cap="none" spc="0" normalizeH="0" baseline="0" noProof="0" dirty="0">
                <a:ln>
                  <a:noFill/>
                </a:ln>
                <a:solidFill>
                  <a:srgbClr val="000000"/>
                </a:solidFill>
                <a:effectLst/>
                <a:uLnTx/>
                <a:uFillTx/>
                <a:latin typeface="Times New Roman" pitchFamily="18" charset="0"/>
                <a:ea typeface="黑体" panose="02010609060101010101" pitchFamily="49" charset="-122"/>
                <a:cs typeface="+mn-cs"/>
              </a:rPr>
              <a:t>顺序表</a:t>
            </a:r>
            <a:endParaRPr lang="zh-CN" altLang="en-US" dirty="0"/>
          </a:p>
        </p:txBody>
      </p:sp>
      <p:graphicFrame>
        <p:nvGraphicFramePr>
          <p:cNvPr id="10" name="表格 7">
            <a:extLst>
              <a:ext uri="{FF2B5EF4-FFF2-40B4-BE49-F238E27FC236}">
                <a16:creationId xmlns:a16="http://schemas.microsoft.com/office/drawing/2014/main" id="{548B0475-C3FF-4278-B5ED-98D17F3A23CF}"/>
              </a:ext>
            </a:extLst>
          </p:cNvPr>
          <p:cNvGraphicFramePr>
            <a:graphicFrameLocks noGrp="1"/>
          </p:cNvGraphicFramePr>
          <p:nvPr>
            <p:extLst>
              <p:ext uri="{D42A27DB-BD31-4B8C-83A1-F6EECF244321}">
                <p14:modId xmlns:p14="http://schemas.microsoft.com/office/powerpoint/2010/main" val="1353554870"/>
              </p:ext>
            </p:extLst>
          </p:nvPr>
        </p:nvGraphicFramePr>
        <p:xfrm>
          <a:off x="1214118" y="5100317"/>
          <a:ext cx="9118600" cy="523240"/>
        </p:xfrm>
        <a:graphic>
          <a:graphicData uri="http://schemas.openxmlformats.org/drawingml/2006/table">
            <a:tbl>
              <a:tblPr firstRow="1" bandRow="1">
                <a:tableStyleId>{2D5ABB26-0587-4C30-8999-92F81FD0307C}</a:tableStyleId>
              </a:tblPr>
              <a:tblGrid>
                <a:gridCol w="1139825">
                  <a:extLst>
                    <a:ext uri="{9D8B030D-6E8A-4147-A177-3AD203B41FA5}">
                      <a16:colId xmlns:a16="http://schemas.microsoft.com/office/drawing/2014/main" val="2905537161"/>
                    </a:ext>
                  </a:extLst>
                </a:gridCol>
                <a:gridCol w="1139825">
                  <a:extLst>
                    <a:ext uri="{9D8B030D-6E8A-4147-A177-3AD203B41FA5}">
                      <a16:colId xmlns:a16="http://schemas.microsoft.com/office/drawing/2014/main" val="21254199"/>
                    </a:ext>
                  </a:extLst>
                </a:gridCol>
                <a:gridCol w="1139825">
                  <a:extLst>
                    <a:ext uri="{9D8B030D-6E8A-4147-A177-3AD203B41FA5}">
                      <a16:colId xmlns:a16="http://schemas.microsoft.com/office/drawing/2014/main" val="315862397"/>
                    </a:ext>
                  </a:extLst>
                </a:gridCol>
                <a:gridCol w="1139825">
                  <a:extLst>
                    <a:ext uri="{9D8B030D-6E8A-4147-A177-3AD203B41FA5}">
                      <a16:colId xmlns:a16="http://schemas.microsoft.com/office/drawing/2014/main" val="711009893"/>
                    </a:ext>
                  </a:extLst>
                </a:gridCol>
                <a:gridCol w="1139825">
                  <a:extLst>
                    <a:ext uri="{9D8B030D-6E8A-4147-A177-3AD203B41FA5}">
                      <a16:colId xmlns:a16="http://schemas.microsoft.com/office/drawing/2014/main" val="2371269675"/>
                    </a:ext>
                  </a:extLst>
                </a:gridCol>
                <a:gridCol w="1139825">
                  <a:extLst>
                    <a:ext uri="{9D8B030D-6E8A-4147-A177-3AD203B41FA5}">
                      <a16:colId xmlns:a16="http://schemas.microsoft.com/office/drawing/2014/main" val="2797689031"/>
                    </a:ext>
                  </a:extLst>
                </a:gridCol>
                <a:gridCol w="2279650">
                  <a:extLst>
                    <a:ext uri="{9D8B030D-6E8A-4147-A177-3AD203B41FA5}">
                      <a16:colId xmlns:a16="http://schemas.microsoft.com/office/drawing/2014/main" val="1328735953"/>
                    </a:ext>
                  </a:extLst>
                </a:gridCol>
              </a:tblGrid>
              <a:tr h="523240">
                <a:tc>
                  <a:txBody>
                    <a:bodyPr/>
                    <a:lstStyle/>
                    <a:p>
                      <a:pPr algn="ctr"/>
                      <a:r>
                        <a:rPr lang="en-US" altLang="zh-CN" sz="2800" baseline="0" dirty="0">
                          <a:latin typeface="+mn-lt"/>
                          <a:ea typeface="+mj-ea"/>
                        </a:rPr>
                        <a:t>21</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800" baseline="0" dirty="0">
                          <a:latin typeface="+mn-lt"/>
                          <a:ea typeface="+mj-ea"/>
                        </a:rPr>
                        <a:t>0</a:t>
                      </a:r>
                      <a:endParaRPr lang="zh-CN" altLang="en-US" sz="2800" baseline="0" dirty="0">
                        <a:latin typeface="+mn-lt"/>
                        <a:ea typeface="+mj-ea"/>
                      </a:endParaRPr>
                    </a:p>
                  </a:txBody>
                  <a:tcP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800" baseline="0" dirty="0">
                          <a:latin typeface="+mn-lt"/>
                          <a:ea typeface="+mj-ea"/>
                        </a:rPr>
                        <a:t>40</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800" baseline="0" dirty="0">
                          <a:latin typeface="+mn-lt"/>
                          <a:ea typeface="+mj-ea"/>
                        </a:rPr>
                        <a:t>5</a:t>
                      </a:r>
                      <a:endParaRPr lang="zh-CN" altLang="en-US" sz="2800" baseline="0" dirty="0">
                        <a:latin typeface="+mn-lt"/>
                        <a:ea typeface="+mj-ea"/>
                      </a:endParaRPr>
                    </a:p>
                  </a:txBody>
                  <a:tcP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800" baseline="0" dirty="0">
                          <a:latin typeface="+mn-lt"/>
                          <a:ea typeface="+mj-ea"/>
                        </a:rPr>
                        <a:t>78</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altLang="zh-CN" sz="2800" baseline="0" dirty="0">
                          <a:latin typeface="+mn-lt"/>
                          <a:ea typeface="+mj-ea"/>
                        </a:rPr>
                        <a:t>10</a:t>
                      </a:r>
                      <a:endParaRPr lang="zh-CN" altLang="en-US" sz="2800" baseline="0" dirty="0">
                        <a:latin typeface="+mn-lt"/>
                        <a:ea typeface="+mj-ea"/>
                      </a:endParaRPr>
                    </a:p>
                  </a:txBody>
                  <a:tcP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algn="ctr"/>
                      <a:r>
                        <a:rPr lang="en-US" altLang="zh-CN" sz="2800" baseline="0" dirty="0">
                          <a:latin typeface="+mn-lt"/>
                          <a:ea typeface="+mj-ea"/>
                        </a:rPr>
                        <a:t>…</a:t>
                      </a:r>
                      <a:endParaRPr lang="zh-CN" altLang="en-US" sz="2800" baseline="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2304432940"/>
                  </a:ext>
                </a:extLst>
              </a:tr>
            </a:tbl>
          </a:graphicData>
        </a:graphic>
      </p:graphicFrame>
      <p:sp>
        <p:nvSpPr>
          <p:cNvPr id="11" name="文本框 10">
            <a:extLst>
              <a:ext uri="{FF2B5EF4-FFF2-40B4-BE49-F238E27FC236}">
                <a16:creationId xmlns:a16="http://schemas.microsoft.com/office/drawing/2014/main" id="{9CB9D2A1-6D05-4091-B47E-FB6A0EB5D86A}"/>
              </a:ext>
            </a:extLst>
          </p:cNvPr>
          <p:cNvSpPr txBox="1"/>
          <p:nvPr/>
        </p:nvSpPr>
        <p:spPr>
          <a:xfrm>
            <a:off x="335280" y="4500517"/>
            <a:ext cx="1676400" cy="584775"/>
          </a:xfrm>
          <a:prstGeom prst="rect">
            <a:avLst/>
          </a:prstGeom>
          <a:noFill/>
        </p:spPr>
        <p:txBody>
          <a:bodyPr wrap="square">
            <a:spAutoFit/>
          </a:bodyPr>
          <a:lstStyle/>
          <a:p>
            <a:r>
              <a:rPr kumimoji="1" lang="zh-CN" altLang="en-US" sz="3200" b="0" i="0" u="none" strike="noStrike" kern="1200" cap="none" spc="0" normalizeH="0" baseline="0" noProof="0" dirty="0">
                <a:ln>
                  <a:noFill/>
                </a:ln>
                <a:solidFill>
                  <a:srgbClr val="000000"/>
                </a:solidFill>
                <a:effectLst/>
                <a:uLnTx/>
                <a:uFillTx/>
                <a:latin typeface="Times New Roman" pitchFamily="18" charset="0"/>
                <a:ea typeface="黑体" panose="02010609060101010101" pitchFamily="49" charset="-122"/>
                <a:cs typeface="+mn-cs"/>
              </a:rPr>
              <a:t>索引表</a:t>
            </a:r>
            <a:endParaRPr lang="zh-CN" altLang="en-US" dirty="0"/>
          </a:p>
        </p:txBody>
      </p:sp>
      <p:sp>
        <p:nvSpPr>
          <p:cNvPr id="12" name="矩形标注 1">
            <a:extLst>
              <a:ext uri="{FF2B5EF4-FFF2-40B4-BE49-F238E27FC236}">
                <a16:creationId xmlns:a16="http://schemas.microsoft.com/office/drawing/2014/main" id="{21663AF0-6CE3-4342-A34D-C2309C87D34B}"/>
              </a:ext>
            </a:extLst>
          </p:cNvPr>
          <p:cNvSpPr/>
          <p:nvPr/>
        </p:nvSpPr>
        <p:spPr bwMode="auto">
          <a:xfrm>
            <a:off x="558800" y="6056327"/>
            <a:ext cx="1676306" cy="523239"/>
          </a:xfrm>
          <a:prstGeom prst="wedgeRectCallout">
            <a:avLst>
              <a:gd name="adj1" fmla="val 23899"/>
              <a:gd name="adj2" fmla="val -129336"/>
            </a:avLst>
          </a:prstGeom>
          <a:solidFill>
            <a:schemeClr val="bg1"/>
          </a:solidFill>
          <a:ln w="38100" cap="flat" cmpd="thinThick" algn="ctr">
            <a:solidFill>
              <a:schemeClr val="tx2">
                <a:lumMod val="60000"/>
                <a:lumOff val="40000"/>
              </a:schemeClr>
            </a:solidFill>
            <a:prstDash val="solid"/>
            <a:miter lim="800000"/>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itchFamily="2" charset="-122"/>
                <a:ea typeface="黑体" pitchFamily="2" charset="-122"/>
              </a:rPr>
              <a:t>最大关键字</a:t>
            </a:r>
          </a:p>
        </p:txBody>
      </p:sp>
      <p:sp>
        <p:nvSpPr>
          <p:cNvPr id="13" name="矩形标注 89">
            <a:extLst>
              <a:ext uri="{FF2B5EF4-FFF2-40B4-BE49-F238E27FC236}">
                <a16:creationId xmlns:a16="http://schemas.microsoft.com/office/drawing/2014/main" id="{8A76AF07-F582-4DB7-BFB9-E50522ACAEB3}"/>
              </a:ext>
            </a:extLst>
          </p:cNvPr>
          <p:cNvSpPr/>
          <p:nvPr/>
        </p:nvSpPr>
        <p:spPr bwMode="auto">
          <a:xfrm>
            <a:off x="2651854" y="6056326"/>
            <a:ext cx="1676306" cy="523239"/>
          </a:xfrm>
          <a:prstGeom prst="wedgeRectCallout">
            <a:avLst>
              <a:gd name="adj1" fmla="val -31442"/>
              <a:gd name="adj2" fmla="val -129336"/>
            </a:avLst>
          </a:prstGeom>
          <a:solidFill>
            <a:schemeClr val="bg1"/>
          </a:solidFill>
          <a:ln w="38100" cap="flat" cmpd="thinThick" algn="ctr">
            <a:solidFill>
              <a:schemeClr val="tx2">
                <a:lumMod val="60000"/>
                <a:lumOff val="40000"/>
              </a:schemeClr>
            </a:solidFill>
            <a:prstDash val="solid"/>
            <a:miter lim="800000"/>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itchFamily="2" charset="-122"/>
                <a:ea typeface="黑体" pitchFamily="2" charset="-122"/>
              </a:rPr>
              <a:t>起始地址</a:t>
            </a:r>
          </a:p>
        </p:txBody>
      </p:sp>
      <p:sp>
        <p:nvSpPr>
          <p:cNvPr id="14" name="Freeform 232">
            <a:extLst>
              <a:ext uri="{FF2B5EF4-FFF2-40B4-BE49-F238E27FC236}">
                <a16:creationId xmlns:a16="http://schemas.microsoft.com/office/drawing/2014/main" id="{10C81DC4-2AA9-4C0D-9A4C-06902AC77B9B}"/>
              </a:ext>
            </a:extLst>
          </p:cNvPr>
          <p:cNvSpPr>
            <a:spLocks/>
          </p:cNvSpPr>
          <p:nvPr/>
        </p:nvSpPr>
        <p:spPr bwMode="auto">
          <a:xfrm>
            <a:off x="1602103" y="4054152"/>
            <a:ext cx="1517017" cy="990600"/>
          </a:xfrm>
          <a:custGeom>
            <a:avLst/>
            <a:gdLst>
              <a:gd name="T0" fmla="*/ 1200 w 1368"/>
              <a:gd name="T1" fmla="*/ 384 h 384"/>
              <a:gd name="T2" fmla="*/ 1200 w 1368"/>
              <a:gd name="T3" fmla="*/ 240 h 384"/>
              <a:gd name="T4" fmla="*/ 192 w 1368"/>
              <a:gd name="T5" fmla="*/ 240 h 384"/>
              <a:gd name="T6" fmla="*/ 48 w 1368"/>
              <a:gd name="T7" fmla="*/ 0 h 384"/>
            </a:gdLst>
            <a:ahLst/>
            <a:cxnLst>
              <a:cxn ang="0">
                <a:pos x="T0" y="T1"/>
              </a:cxn>
              <a:cxn ang="0">
                <a:pos x="T2" y="T3"/>
              </a:cxn>
              <a:cxn ang="0">
                <a:pos x="T4" y="T5"/>
              </a:cxn>
              <a:cxn ang="0">
                <a:pos x="T6" y="T7"/>
              </a:cxn>
            </a:cxnLst>
            <a:rect l="0" t="0" r="r" b="b"/>
            <a:pathLst>
              <a:path w="1368" h="384">
                <a:moveTo>
                  <a:pt x="1200" y="384"/>
                </a:moveTo>
                <a:cubicBezTo>
                  <a:pt x="1284" y="324"/>
                  <a:pt x="1368" y="264"/>
                  <a:pt x="1200" y="240"/>
                </a:cubicBezTo>
                <a:cubicBezTo>
                  <a:pt x="1032" y="216"/>
                  <a:pt x="384" y="280"/>
                  <a:pt x="192" y="240"/>
                </a:cubicBezTo>
                <a:cubicBezTo>
                  <a:pt x="0" y="200"/>
                  <a:pt x="72" y="40"/>
                  <a:pt x="48" y="0"/>
                </a:cubicBezTo>
              </a:path>
            </a:pathLst>
          </a:custGeom>
          <a:noFill/>
          <a:ln w="25400">
            <a:solidFill>
              <a:schemeClr val="tx2">
                <a:lumMod val="60000"/>
                <a:lumOff val="40000"/>
              </a:schemeClr>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233">
            <a:extLst>
              <a:ext uri="{FF2B5EF4-FFF2-40B4-BE49-F238E27FC236}">
                <a16:creationId xmlns:a16="http://schemas.microsoft.com/office/drawing/2014/main" id="{0C5E8E39-AA33-4E57-B410-5144350F2150}"/>
              </a:ext>
            </a:extLst>
          </p:cNvPr>
          <p:cNvSpPr>
            <a:spLocks/>
          </p:cNvSpPr>
          <p:nvPr/>
        </p:nvSpPr>
        <p:spPr bwMode="auto">
          <a:xfrm>
            <a:off x="4815840" y="4135117"/>
            <a:ext cx="474663" cy="965200"/>
          </a:xfrm>
          <a:custGeom>
            <a:avLst/>
            <a:gdLst>
              <a:gd name="T0" fmla="*/ 528 w 600"/>
              <a:gd name="T1" fmla="*/ 384 h 384"/>
              <a:gd name="T2" fmla="*/ 528 w 600"/>
              <a:gd name="T3" fmla="*/ 240 h 384"/>
              <a:gd name="T4" fmla="*/ 96 w 600"/>
              <a:gd name="T5" fmla="*/ 192 h 384"/>
              <a:gd name="T6" fmla="*/ 0 w 600"/>
              <a:gd name="T7" fmla="*/ 0 h 384"/>
            </a:gdLst>
            <a:ahLst/>
            <a:cxnLst>
              <a:cxn ang="0">
                <a:pos x="T0" y="T1"/>
              </a:cxn>
              <a:cxn ang="0">
                <a:pos x="T2" y="T3"/>
              </a:cxn>
              <a:cxn ang="0">
                <a:pos x="T4" y="T5"/>
              </a:cxn>
              <a:cxn ang="0">
                <a:pos x="T6" y="T7"/>
              </a:cxn>
            </a:cxnLst>
            <a:rect l="0" t="0" r="r" b="b"/>
            <a:pathLst>
              <a:path w="600" h="384">
                <a:moveTo>
                  <a:pt x="528" y="384"/>
                </a:moveTo>
                <a:cubicBezTo>
                  <a:pt x="564" y="328"/>
                  <a:pt x="600" y="272"/>
                  <a:pt x="528" y="240"/>
                </a:cubicBezTo>
                <a:cubicBezTo>
                  <a:pt x="456" y="208"/>
                  <a:pt x="184" y="232"/>
                  <a:pt x="96" y="192"/>
                </a:cubicBezTo>
                <a:cubicBezTo>
                  <a:pt x="8" y="152"/>
                  <a:pt x="4" y="76"/>
                  <a:pt x="0" y="0"/>
                </a:cubicBezTo>
              </a:path>
            </a:pathLst>
          </a:custGeom>
          <a:noFill/>
          <a:ln w="25400">
            <a:solidFill>
              <a:schemeClr val="tx2">
                <a:lumMod val="60000"/>
                <a:lumOff val="40000"/>
              </a:schemeClr>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233">
            <a:extLst>
              <a:ext uri="{FF2B5EF4-FFF2-40B4-BE49-F238E27FC236}">
                <a16:creationId xmlns:a16="http://schemas.microsoft.com/office/drawing/2014/main" id="{47E8C94A-923D-42CA-913E-2B50FA86570D}"/>
              </a:ext>
            </a:extLst>
          </p:cNvPr>
          <p:cNvSpPr>
            <a:spLocks/>
          </p:cNvSpPr>
          <p:nvPr/>
        </p:nvSpPr>
        <p:spPr bwMode="auto">
          <a:xfrm flipH="1">
            <a:off x="7408066" y="4107335"/>
            <a:ext cx="862173" cy="965200"/>
          </a:xfrm>
          <a:custGeom>
            <a:avLst/>
            <a:gdLst>
              <a:gd name="T0" fmla="*/ 528 w 600"/>
              <a:gd name="T1" fmla="*/ 384 h 384"/>
              <a:gd name="T2" fmla="*/ 528 w 600"/>
              <a:gd name="T3" fmla="*/ 240 h 384"/>
              <a:gd name="T4" fmla="*/ 96 w 600"/>
              <a:gd name="T5" fmla="*/ 192 h 384"/>
              <a:gd name="T6" fmla="*/ 0 w 600"/>
              <a:gd name="T7" fmla="*/ 0 h 384"/>
            </a:gdLst>
            <a:ahLst/>
            <a:cxnLst>
              <a:cxn ang="0">
                <a:pos x="T0" y="T1"/>
              </a:cxn>
              <a:cxn ang="0">
                <a:pos x="T2" y="T3"/>
              </a:cxn>
              <a:cxn ang="0">
                <a:pos x="T4" y="T5"/>
              </a:cxn>
              <a:cxn ang="0">
                <a:pos x="T6" y="T7"/>
              </a:cxn>
            </a:cxnLst>
            <a:rect l="0" t="0" r="r" b="b"/>
            <a:pathLst>
              <a:path w="600" h="384">
                <a:moveTo>
                  <a:pt x="528" y="384"/>
                </a:moveTo>
                <a:cubicBezTo>
                  <a:pt x="564" y="328"/>
                  <a:pt x="600" y="272"/>
                  <a:pt x="528" y="240"/>
                </a:cubicBezTo>
                <a:cubicBezTo>
                  <a:pt x="456" y="208"/>
                  <a:pt x="184" y="232"/>
                  <a:pt x="96" y="192"/>
                </a:cubicBezTo>
                <a:cubicBezTo>
                  <a:pt x="8" y="152"/>
                  <a:pt x="4" y="76"/>
                  <a:pt x="0" y="0"/>
                </a:cubicBezTo>
              </a:path>
            </a:pathLst>
          </a:custGeom>
          <a:noFill/>
          <a:ln w="25400">
            <a:solidFill>
              <a:schemeClr val="tx2">
                <a:lumMod val="60000"/>
                <a:lumOff val="40000"/>
              </a:schemeClr>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237">
            <a:extLst>
              <a:ext uri="{FF2B5EF4-FFF2-40B4-BE49-F238E27FC236}">
                <a16:creationId xmlns:a16="http://schemas.microsoft.com/office/drawing/2014/main" id="{543295D4-8714-479C-968D-D46E9F7A0256}"/>
              </a:ext>
            </a:extLst>
          </p:cNvPr>
          <p:cNvSpPr txBox="1">
            <a:spLocks noChangeArrowheads="1"/>
          </p:cNvSpPr>
          <p:nvPr/>
        </p:nvSpPr>
        <p:spPr bwMode="auto">
          <a:xfrm>
            <a:off x="4979353" y="5947407"/>
            <a:ext cx="56276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3200" b="1" dirty="0">
                <a:solidFill>
                  <a:srgbClr val="FF0000"/>
                </a:solidFill>
                <a:latin typeface="+mj-ea"/>
                <a:ea typeface="+mj-ea"/>
              </a:rPr>
              <a:t>索引顺序表 </a:t>
            </a:r>
            <a:r>
              <a:rPr kumimoji="1" lang="en-US" altLang="zh-CN" sz="3200" b="1" dirty="0">
                <a:solidFill>
                  <a:srgbClr val="FF0000"/>
                </a:solidFill>
                <a:latin typeface="+mj-ea"/>
                <a:ea typeface="+mj-ea"/>
              </a:rPr>
              <a:t>= </a:t>
            </a:r>
            <a:r>
              <a:rPr kumimoji="1" lang="zh-CN" altLang="en-US" sz="3200" b="1" dirty="0">
                <a:solidFill>
                  <a:srgbClr val="FF0000"/>
                </a:solidFill>
                <a:latin typeface="+mj-ea"/>
                <a:ea typeface="+mj-ea"/>
              </a:rPr>
              <a:t>索引 </a:t>
            </a:r>
            <a:r>
              <a:rPr kumimoji="1" lang="en-US" altLang="zh-CN" sz="3200" b="1" dirty="0">
                <a:solidFill>
                  <a:srgbClr val="FF0000"/>
                </a:solidFill>
                <a:latin typeface="+mj-ea"/>
                <a:ea typeface="+mj-ea"/>
              </a:rPr>
              <a:t>+ </a:t>
            </a:r>
            <a:r>
              <a:rPr kumimoji="1" lang="zh-CN" altLang="en-US" sz="3200" b="1" dirty="0">
                <a:solidFill>
                  <a:srgbClr val="FF0000"/>
                </a:solidFill>
                <a:latin typeface="+mj-ea"/>
                <a:ea typeface="+mj-ea"/>
              </a:rPr>
              <a:t>顺序表</a:t>
            </a:r>
          </a:p>
        </p:txBody>
      </p:sp>
    </p:spTree>
    <p:extLst>
      <p:ext uri="{BB962C8B-B14F-4D97-AF65-F5344CB8AC3E}">
        <p14:creationId xmlns:p14="http://schemas.microsoft.com/office/powerpoint/2010/main" val="289212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22" presetClass="entr" presetSubtype="8"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par>
                          <p:cTn id="38" fill="hold">
                            <p:stCondLst>
                              <p:cond delay="1000"/>
                            </p:stCondLst>
                            <p:childTnLst>
                              <p:par>
                                <p:cTn id="39" presetID="2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13" grpId="0" animBg="1"/>
      <p:bldP spid="14" grpId="0" animBg="1"/>
      <p:bldP spid="15" grpId="0" animBg="1"/>
      <p:bldP spid="17" grpId="0" animBg="1"/>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7A13336-6DAF-4644-B330-F19B02826A76}"/>
              </a:ext>
            </a:extLst>
          </p:cNvPr>
          <p:cNvSpPr>
            <a:spLocks noGrp="1"/>
          </p:cNvSpPr>
          <p:nvPr>
            <p:ph type="title"/>
          </p:nvPr>
        </p:nvSpPr>
        <p:spPr/>
        <p:txBody>
          <a:bodyPr/>
          <a:lstStyle/>
          <a:p>
            <a:r>
              <a:rPr lang="zh-CN" altLang="en-US" dirty="0"/>
              <a:t>索引顺序表的查找</a:t>
            </a:r>
          </a:p>
        </p:txBody>
      </p:sp>
      <p:sp>
        <p:nvSpPr>
          <p:cNvPr id="2" name="内容占位符 1">
            <a:extLst>
              <a:ext uri="{FF2B5EF4-FFF2-40B4-BE49-F238E27FC236}">
                <a16:creationId xmlns:a16="http://schemas.microsoft.com/office/drawing/2014/main" id="{36E7DD5A-175F-4B89-8BD6-3B320C1CD261}"/>
              </a:ext>
            </a:extLst>
          </p:cNvPr>
          <p:cNvSpPr>
            <a:spLocks noGrp="1"/>
          </p:cNvSpPr>
          <p:nvPr>
            <p:ph idx="1"/>
          </p:nvPr>
        </p:nvSpPr>
        <p:spPr>
          <a:xfrm>
            <a:off x="609600" y="1600203"/>
            <a:ext cx="6593840" cy="4525963"/>
          </a:xfrm>
        </p:spPr>
        <p:txBody>
          <a:bodyPr>
            <a:normAutofit fontScale="92500" lnSpcReduction="10000"/>
          </a:bodyPr>
          <a:lstStyle/>
          <a:p>
            <a:pPr>
              <a:lnSpc>
                <a:spcPct val="150000"/>
              </a:lnSpc>
              <a:spcBef>
                <a:spcPts val="0"/>
              </a:spcBef>
            </a:pPr>
            <a:r>
              <a:rPr kumimoji="1" lang="zh-CN" altLang="en-US" dirty="0">
                <a:solidFill>
                  <a:srgbClr val="000000"/>
                </a:solidFill>
                <a:latin typeface="Times New Roman" pitchFamily="18" charset="0"/>
              </a:rPr>
              <a:t>索引顺序查找的过程是一个“缩小区间”的查找过程</a:t>
            </a:r>
            <a:endParaRPr kumimoji="1" lang="en-US" altLang="zh-CN" dirty="0">
              <a:solidFill>
                <a:srgbClr val="000000"/>
              </a:solidFill>
              <a:latin typeface="Times New Roman" pitchFamily="18" charset="0"/>
            </a:endParaRPr>
          </a:p>
          <a:p>
            <a:pPr marL="857241" lvl="1" indent="-514350">
              <a:lnSpc>
                <a:spcPct val="150000"/>
              </a:lnSpc>
              <a:spcBef>
                <a:spcPts val="0"/>
              </a:spcBef>
              <a:buFont typeface="+mj-lt"/>
              <a:buAutoNum type="arabicPeriod"/>
            </a:pPr>
            <a:r>
              <a:rPr kumimoji="1" lang="zh-CN" altLang="en-US" dirty="0">
                <a:solidFill>
                  <a:srgbClr val="000000"/>
                </a:solidFill>
                <a:latin typeface="Times New Roman" pitchFamily="18" charset="0"/>
              </a:rPr>
              <a:t>索引确定记录所在区间</a:t>
            </a:r>
            <a:endParaRPr kumimoji="1" lang="en-US" altLang="zh-CN" dirty="0">
              <a:solidFill>
                <a:srgbClr val="000000"/>
              </a:solidFill>
              <a:latin typeface="Times New Roman" pitchFamily="18" charset="0"/>
            </a:endParaRPr>
          </a:p>
          <a:p>
            <a:pPr marL="857241" lvl="1" indent="-514350">
              <a:lnSpc>
                <a:spcPct val="150000"/>
              </a:lnSpc>
              <a:spcBef>
                <a:spcPts val="0"/>
              </a:spcBef>
              <a:buFont typeface="+mj-lt"/>
              <a:buAutoNum type="arabicPeriod"/>
            </a:pPr>
            <a:r>
              <a:rPr kumimoji="1" lang="zh-CN" altLang="en-US" dirty="0">
                <a:solidFill>
                  <a:srgbClr val="000000"/>
                </a:solidFill>
                <a:latin typeface="Times New Roman" pitchFamily="18" charset="0"/>
              </a:rPr>
              <a:t>在顺序表的某个区间内进行查找</a:t>
            </a:r>
            <a:endParaRPr kumimoji="1" lang="en-US" altLang="zh-CN" dirty="0">
              <a:solidFill>
                <a:srgbClr val="000000"/>
              </a:solidFill>
              <a:latin typeface="Times New Roman" pitchFamily="18" charset="0"/>
            </a:endParaRPr>
          </a:p>
          <a:p>
            <a:pPr>
              <a:lnSpc>
                <a:spcPct val="140000"/>
              </a:lnSpc>
            </a:pPr>
            <a:r>
              <a:rPr kumimoji="1" lang="zh-CN" altLang="en-US" dirty="0">
                <a:solidFill>
                  <a:srgbClr val="000000"/>
                </a:solidFill>
                <a:latin typeface="Times New Roman" pitchFamily="18" charset="0"/>
              </a:rPr>
              <a:t>索引可以根据查找表的特点来构造</a:t>
            </a:r>
            <a:endParaRPr kumimoji="1" lang="en-US" altLang="zh-CN" dirty="0">
              <a:solidFill>
                <a:srgbClr val="000000"/>
              </a:solidFill>
              <a:latin typeface="Times New Roman" pitchFamily="18" charset="0"/>
            </a:endParaRPr>
          </a:p>
          <a:p>
            <a:pPr marL="342891" lvl="1" indent="0" algn="ctr">
              <a:lnSpc>
                <a:spcPct val="140000"/>
              </a:lnSpc>
              <a:buNone/>
            </a:pPr>
            <a:r>
              <a:rPr kumimoji="1" lang="zh-CN" altLang="en-US" dirty="0">
                <a:latin typeface="Times New Roman" pitchFamily="18" charset="0"/>
              </a:rPr>
              <a:t>索引顺序表</a:t>
            </a:r>
            <a:r>
              <a:rPr kumimoji="1" lang="en-US" altLang="zh-CN" dirty="0">
                <a:latin typeface="Times New Roman" pitchFamily="18" charset="0"/>
              </a:rPr>
              <a:t>ASL=</a:t>
            </a:r>
            <a:r>
              <a:rPr kumimoji="1" lang="zh-CN" altLang="en-US" dirty="0">
                <a:latin typeface="Times New Roman" pitchFamily="18" charset="0"/>
              </a:rPr>
              <a:t>“索引表”</a:t>
            </a:r>
            <a:r>
              <a:rPr kumimoji="1" lang="en-US" altLang="zh-CN" dirty="0">
                <a:latin typeface="Times New Roman" pitchFamily="18" charset="0"/>
              </a:rPr>
              <a:t> ASL</a:t>
            </a:r>
            <a:r>
              <a:rPr kumimoji="1" lang="zh-CN" altLang="en-US" dirty="0">
                <a:latin typeface="Times New Roman" pitchFamily="18" charset="0"/>
              </a:rPr>
              <a:t> </a:t>
            </a:r>
            <a:r>
              <a:rPr kumimoji="1" lang="en-US" altLang="zh-CN" dirty="0">
                <a:latin typeface="Times New Roman" pitchFamily="18" charset="0"/>
              </a:rPr>
              <a:t>+ </a:t>
            </a:r>
            <a:r>
              <a:rPr kumimoji="1" lang="zh-CN" altLang="en-US" dirty="0">
                <a:latin typeface="Times New Roman" pitchFamily="18" charset="0"/>
              </a:rPr>
              <a:t>“顺序表”</a:t>
            </a:r>
            <a:r>
              <a:rPr kumimoji="1" lang="en-US" altLang="zh-CN" dirty="0">
                <a:latin typeface="Times New Roman" pitchFamily="18" charset="0"/>
              </a:rPr>
              <a:t> ASL</a:t>
            </a:r>
            <a:endParaRPr kumimoji="1" lang="zh-CN" altLang="en-US" dirty="0">
              <a:latin typeface="Times New Roman" pitchFamily="18" charset="0"/>
            </a:endParaRPr>
          </a:p>
          <a:p>
            <a:pPr marL="557210" indent="-514350">
              <a:lnSpc>
                <a:spcPct val="150000"/>
              </a:lnSpc>
              <a:spcBef>
                <a:spcPts val="0"/>
              </a:spcBef>
            </a:pPr>
            <a:endParaRPr lang="zh-CN" altLang="en-US" dirty="0"/>
          </a:p>
        </p:txBody>
      </p:sp>
      <p:sp>
        <p:nvSpPr>
          <p:cNvPr id="6" name="文本占位符 5"/>
          <p:cNvSpPr>
            <a:spLocks noGrp="1"/>
          </p:cNvSpPr>
          <p:nvPr>
            <p:ph type="body" sz="quarter" idx="13"/>
          </p:nvPr>
        </p:nvSpPr>
        <p:spPr/>
        <p:txBody>
          <a:bodyPr/>
          <a:lstStyle/>
          <a:p>
            <a:r>
              <a:rPr lang="en-US" altLang="zh-CN" dirty="0"/>
              <a:t>9.1.3 </a:t>
            </a:r>
            <a:r>
              <a:rPr lang="zh-CN" altLang="en-US" dirty="0"/>
              <a:t>索引顺序表的查找</a:t>
            </a:r>
          </a:p>
        </p:txBody>
      </p:sp>
      <p:sp>
        <p:nvSpPr>
          <p:cNvPr id="5" name="Text Box 1026">
            <a:extLst>
              <a:ext uri="{FF2B5EF4-FFF2-40B4-BE49-F238E27FC236}">
                <a16:creationId xmlns:a16="http://schemas.microsoft.com/office/drawing/2014/main" id="{FF332BE8-AFD0-4FFE-B32A-4BC1EDAD3D91}"/>
              </a:ext>
            </a:extLst>
          </p:cNvPr>
          <p:cNvSpPr txBox="1">
            <a:spLocks noChangeArrowheads="1"/>
          </p:cNvSpPr>
          <p:nvPr/>
        </p:nvSpPr>
        <p:spPr bwMode="auto">
          <a:xfrm>
            <a:off x="8049515" y="1600203"/>
            <a:ext cx="3797045" cy="181588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00000"/>
              </a:lnSpc>
              <a:spcBef>
                <a:spcPts val="0"/>
              </a:spcBef>
              <a:buClrTx/>
              <a:buSzTx/>
              <a:buFont typeface="Times New Roman" panose="02020603050405020304" pitchFamily="18" charset="0"/>
              <a:buNone/>
              <a:defRPr kumimoji="1" sz="2800">
                <a:ea typeface="黑体" panose="02010609060101010101" pitchFamily="49" charset="-122"/>
                <a:cs typeface="Times New Roman" panose="02020603050405020304" pitchFamily="18" charset="0"/>
              </a:defRPr>
            </a:lvl1pPr>
            <a:lvl2pPr marL="342891" lvl="1" indent="0" defTabSz="685783">
              <a:spcBef>
                <a:spcPct val="20000"/>
              </a:spcBef>
              <a:buClr>
                <a:schemeClr val="accent2">
                  <a:lumMod val="60000"/>
                  <a:lumOff val="40000"/>
                </a:schemeClr>
              </a:buClr>
              <a:buSzPct val="70000"/>
              <a:buFont typeface="Times New Roman" panose="02020603050405020304" pitchFamily="18" charset="0"/>
              <a:buNone/>
              <a:defRPr sz="2800">
                <a:solidFill>
                  <a:schemeClr val="lt1"/>
                </a:solidFill>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typedef  struct {</a:t>
            </a:r>
          </a:p>
          <a:p>
            <a:r>
              <a:rPr lang="en-US" altLang="zh-CN" dirty="0">
                <a:solidFill>
                  <a:schemeClr val="tx1"/>
                </a:solidFill>
              </a:rPr>
              <a:t>    </a:t>
            </a:r>
            <a:r>
              <a:rPr lang="en-US" altLang="zh-CN" dirty="0" err="1">
                <a:solidFill>
                  <a:schemeClr val="tx1"/>
                </a:solidFill>
              </a:rPr>
              <a:t>KeyType</a:t>
            </a:r>
            <a:r>
              <a:rPr lang="en-US" altLang="zh-CN" dirty="0">
                <a:solidFill>
                  <a:schemeClr val="tx1"/>
                </a:solidFill>
              </a:rPr>
              <a:t> </a:t>
            </a:r>
            <a:r>
              <a:rPr lang="en-US" altLang="zh-CN" dirty="0" err="1">
                <a:solidFill>
                  <a:schemeClr val="tx1"/>
                </a:solidFill>
              </a:rPr>
              <a:t>maxkey</a:t>
            </a:r>
            <a:r>
              <a:rPr lang="en-US" altLang="zh-CN" dirty="0">
                <a:solidFill>
                  <a:schemeClr val="tx1"/>
                </a:solidFill>
              </a:rPr>
              <a:t>;</a:t>
            </a:r>
          </a:p>
          <a:p>
            <a:r>
              <a:rPr lang="en-US" altLang="zh-CN" dirty="0">
                <a:solidFill>
                  <a:schemeClr val="tx1"/>
                </a:solidFill>
              </a:rPr>
              <a:t>    int            </a:t>
            </a:r>
            <a:r>
              <a:rPr lang="en-US" altLang="zh-CN" dirty="0" err="1">
                <a:solidFill>
                  <a:schemeClr val="tx1"/>
                </a:solidFill>
              </a:rPr>
              <a:t>stadr</a:t>
            </a:r>
            <a:r>
              <a:rPr lang="en-US" altLang="zh-CN" dirty="0">
                <a:solidFill>
                  <a:schemeClr val="tx1"/>
                </a:solidFill>
              </a:rPr>
              <a:t>;</a:t>
            </a:r>
          </a:p>
          <a:p>
            <a:r>
              <a:rPr lang="en-US" altLang="zh-CN" dirty="0">
                <a:solidFill>
                  <a:schemeClr val="tx1"/>
                </a:solidFill>
              </a:rPr>
              <a:t>}</a:t>
            </a:r>
            <a:r>
              <a:rPr lang="en-US" altLang="zh-CN" dirty="0" err="1">
                <a:solidFill>
                  <a:schemeClr val="tx1"/>
                </a:solidFill>
              </a:rPr>
              <a:t>indexItem</a:t>
            </a:r>
            <a:r>
              <a:rPr lang="en-US" altLang="zh-CN" dirty="0">
                <a:solidFill>
                  <a:schemeClr val="tx1"/>
                </a:solidFill>
              </a:rPr>
              <a:t>;     // </a:t>
            </a:r>
            <a:r>
              <a:rPr lang="zh-CN" altLang="en-US" dirty="0">
                <a:solidFill>
                  <a:schemeClr val="tx1"/>
                </a:solidFill>
              </a:rPr>
              <a:t>索引项</a:t>
            </a:r>
          </a:p>
        </p:txBody>
      </p:sp>
      <p:sp>
        <p:nvSpPr>
          <p:cNvPr id="7" name="Text Box 1027">
            <a:extLst>
              <a:ext uri="{FF2B5EF4-FFF2-40B4-BE49-F238E27FC236}">
                <a16:creationId xmlns:a16="http://schemas.microsoft.com/office/drawing/2014/main" id="{BA9ACA30-5E0A-4082-B333-751E48000D2B}"/>
              </a:ext>
            </a:extLst>
          </p:cNvPr>
          <p:cNvSpPr txBox="1">
            <a:spLocks noChangeArrowheads="1"/>
          </p:cNvSpPr>
          <p:nvPr/>
        </p:nvSpPr>
        <p:spPr bwMode="auto">
          <a:xfrm>
            <a:off x="8049515" y="4180942"/>
            <a:ext cx="3797045" cy="181588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00000"/>
              </a:lnSpc>
              <a:spcBef>
                <a:spcPts val="0"/>
              </a:spcBef>
              <a:buClrTx/>
              <a:buSzTx/>
              <a:buFont typeface="Times New Roman" panose="02020603050405020304" pitchFamily="18" charset="0"/>
              <a:buNone/>
              <a:defRPr kumimoji="1" sz="2800">
                <a:solidFill>
                  <a:schemeClr val="lt1"/>
                </a:solidFill>
                <a:ea typeface="黑体" panose="02010609060101010101" pitchFamily="49" charset="-122"/>
                <a:cs typeface="Times New Roman" panose="02020603050405020304" pitchFamily="18" charset="0"/>
              </a:defRPr>
            </a:lvl1pPr>
            <a:lvl2pPr marL="342891" lvl="1" indent="0" defTabSz="685783">
              <a:spcBef>
                <a:spcPct val="20000"/>
              </a:spcBef>
              <a:buClr>
                <a:schemeClr val="accent2">
                  <a:lumMod val="60000"/>
                  <a:lumOff val="40000"/>
                </a:schemeClr>
              </a:buClr>
              <a:buSzPct val="70000"/>
              <a:buFont typeface="Times New Roman" panose="02020603050405020304" pitchFamily="18" charset="0"/>
              <a:buNone/>
              <a:defRPr sz="2800">
                <a:solidFill>
                  <a:schemeClr val="lt1"/>
                </a:solidFill>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typedef  struct {</a:t>
            </a:r>
          </a:p>
          <a:p>
            <a:r>
              <a:rPr lang="en-US" altLang="zh-CN" dirty="0">
                <a:solidFill>
                  <a:schemeClr val="tx1"/>
                </a:solidFill>
              </a:rPr>
              <a:t>    </a:t>
            </a:r>
            <a:r>
              <a:rPr lang="en-US" altLang="zh-CN" dirty="0" err="1">
                <a:solidFill>
                  <a:schemeClr val="tx1"/>
                </a:solidFill>
              </a:rPr>
              <a:t>indexItem</a:t>
            </a:r>
            <a:r>
              <a:rPr lang="en-US" altLang="zh-CN" dirty="0">
                <a:solidFill>
                  <a:schemeClr val="tx1"/>
                </a:solidFill>
              </a:rPr>
              <a:t> *</a:t>
            </a:r>
            <a:r>
              <a:rPr lang="en-US" altLang="zh-CN" dirty="0" err="1">
                <a:solidFill>
                  <a:schemeClr val="tx1"/>
                </a:solidFill>
              </a:rPr>
              <a:t>elem</a:t>
            </a:r>
            <a:r>
              <a:rPr lang="en-US" altLang="zh-CN" dirty="0">
                <a:solidFill>
                  <a:schemeClr val="tx1"/>
                </a:solidFill>
              </a:rPr>
              <a:t>;</a:t>
            </a:r>
          </a:p>
          <a:p>
            <a:r>
              <a:rPr lang="en-US" altLang="zh-CN" dirty="0">
                <a:solidFill>
                  <a:schemeClr val="tx1"/>
                </a:solidFill>
              </a:rPr>
              <a:t>    int            </a:t>
            </a:r>
            <a:r>
              <a:rPr lang="en-US" altLang="zh-CN" dirty="0" err="1">
                <a:solidFill>
                  <a:schemeClr val="tx1"/>
                </a:solidFill>
              </a:rPr>
              <a:t>stadr</a:t>
            </a:r>
            <a:r>
              <a:rPr lang="en-US" altLang="zh-CN" dirty="0">
                <a:solidFill>
                  <a:schemeClr val="tx1"/>
                </a:solidFill>
              </a:rPr>
              <a:t>;</a:t>
            </a:r>
          </a:p>
          <a:p>
            <a:r>
              <a:rPr lang="en-US" altLang="zh-CN" dirty="0">
                <a:solidFill>
                  <a:schemeClr val="tx1"/>
                </a:solidFill>
              </a:rPr>
              <a:t>}</a:t>
            </a:r>
            <a:r>
              <a:rPr lang="en-US" altLang="zh-CN" dirty="0" err="1">
                <a:solidFill>
                  <a:schemeClr val="tx1"/>
                </a:solidFill>
              </a:rPr>
              <a:t>indexTable</a:t>
            </a:r>
            <a:r>
              <a:rPr lang="en-US" altLang="zh-CN" dirty="0">
                <a:solidFill>
                  <a:schemeClr val="tx1"/>
                </a:solidFill>
              </a:rPr>
              <a:t>;    // </a:t>
            </a:r>
            <a:r>
              <a:rPr lang="zh-CN" altLang="en-US" dirty="0">
                <a:solidFill>
                  <a:schemeClr val="tx1"/>
                </a:solidFill>
              </a:rPr>
              <a:t>索引表</a:t>
            </a:r>
          </a:p>
        </p:txBody>
      </p:sp>
    </p:spTree>
    <p:extLst>
      <p:ext uri="{BB962C8B-B14F-4D97-AF65-F5344CB8AC3E}">
        <p14:creationId xmlns:p14="http://schemas.microsoft.com/office/powerpoint/2010/main" val="580612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7A13336-6DAF-4644-B330-F19B02826A76}"/>
              </a:ext>
            </a:extLst>
          </p:cNvPr>
          <p:cNvSpPr>
            <a:spLocks noGrp="1"/>
          </p:cNvSpPr>
          <p:nvPr>
            <p:ph type="title"/>
          </p:nvPr>
        </p:nvSpPr>
        <p:spPr/>
        <p:txBody>
          <a:bodyPr/>
          <a:lstStyle/>
          <a:p>
            <a:r>
              <a:rPr lang="zh-CN" altLang="en-US" dirty="0"/>
              <a:t>几种查找表的特性</a:t>
            </a:r>
          </a:p>
        </p:txBody>
      </p:sp>
      <p:graphicFrame>
        <p:nvGraphicFramePr>
          <p:cNvPr id="2" name="表格 4">
            <a:extLst>
              <a:ext uri="{FF2B5EF4-FFF2-40B4-BE49-F238E27FC236}">
                <a16:creationId xmlns:a16="http://schemas.microsoft.com/office/drawing/2014/main" id="{3ACF3C72-54A0-4F8A-AC45-AACA9A09C9AE}"/>
              </a:ext>
            </a:extLst>
          </p:cNvPr>
          <p:cNvGraphicFramePr>
            <a:graphicFrameLocks noGrp="1"/>
          </p:cNvGraphicFramePr>
          <p:nvPr>
            <p:ph idx="1"/>
            <p:extLst>
              <p:ext uri="{D42A27DB-BD31-4B8C-83A1-F6EECF244321}">
                <p14:modId xmlns:p14="http://schemas.microsoft.com/office/powerpoint/2010/main" val="1149898926"/>
              </p:ext>
            </p:extLst>
          </p:nvPr>
        </p:nvGraphicFramePr>
        <p:xfrm>
          <a:off x="609600" y="1783080"/>
          <a:ext cx="10972800" cy="3987800"/>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147850830"/>
                    </a:ext>
                  </a:extLst>
                </a:gridCol>
                <a:gridCol w="2743200">
                  <a:extLst>
                    <a:ext uri="{9D8B030D-6E8A-4147-A177-3AD203B41FA5}">
                      <a16:colId xmlns:a16="http://schemas.microsoft.com/office/drawing/2014/main" val="4128640681"/>
                    </a:ext>
                  </a:extLst>
                </a:gridCol>
                <a:gridCol w="2743200">
                  <a:extLst>
                    <a:ext uri="{9D8B030D-6E8A-4147-A177-3AD203B41FA5}">
                      <a16:colId xmlns:a16="http://schemas.microsoft.com/office/drawing/2014/main" val="1152120069"/>
                    </a:ext>
                  </a:extLst>
                </a:gridCol>
                <a:gridCol w="2743200">
                  <a:extLst>
                    <a:ext uri="{9D8B030D-6E8A-4147-A177-3AD203B41FA5}">
                      <a16:colId xmlns:a16="http://schemas.microsoft.com/office/drawing/2014/main" val="1762557073"/>
                    </a:ext>
                  </a:extLst>
                </a:gridCol>
              </a:tblGrid>
              <a:tr h="797560">
                <a:tc>
                  <a:txBody>
                    <a:bodyPr/>
                    <a:lstStyle/>
                    <a:p>
                      <a:pPr algn="ctr"/>
                      <a:endParaRPr lang="zh-CN" altLang="en-US" sz="2800" dirty="0">
                        <a:solidFill>
                          <a:schemeClr val="tx1"/>
                        </a:solidFill>
                        <a:latin typeface="+mn-lt"/>
                        <a:ea typeface="+mj-ea"/>
                      </a:endParaRPr>
                    </a:p>
                  </a:txBody>
                  <a:tcPr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800" dirty="0">
                          <a:solidFill>
                            <a:schemeClr val="tx1"/>
                          </a:solidFill>
                          <a:latin typeface="+mn-lt"/>
                          <a:ea typeface="+mj-ea"/>
                        </a:rPr>
                        <a:t>查找</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800" dirty="0">
                          <a:solidFill>
                            <a:schemeClr val="tx1"/>
                          </a:solidFill>
                          <a:latin typeface="+mn-lt"/>
                          <a:ea typeface="+mj-ea"/>
                        </a:rPr>
                        <a:t>插入</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800" dirty="0">
                          <a:solidFill>
                            <a:schemeClr val="tx1"/>
                          </a:solidFill>
                          <a:latin typeface="+mn-lt"/>
                          <a:ea typeface="+mj-ea"/>
                        </a:rPr>
                        <a:t>删除</a:t>
                      </a:r>
                    </a:p>
                  </a:txBody>
                  <a:tcPr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112026745"/>
                  </a:ext>
                </a:extLst>
              </a:tr>
              <a:tr h="797560">
                <a:tc>
                  <a:txBody>
                    <a:bodyPr/>
                    <a:lstStyle/>
                    <a:p>
                      <a:pPr algn="ctr"/>
                      <a:r>
                        <a:rPr lang="zh-CN" altLang="en-US" sz="2800" dirty="0">
                          <a:solidFill>
                            <a:schemeClr val="tx1"/>
                          </a:solidFill>
                          <a:latin typeface="+mn-lt"/>
                          <a:ea typeface="+mj-ea"/>
                        </a:rPr>
                        <a:t>无序顺序表</a:t>
                      </a: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800" dirty="0">
                          <a:solidFill>
                            <a:schemeClr val="tx1"/>
                          </a:solidFill>
                          <a:latin typeface="+mn-lt"/>
                          <a:ea typeface="+mj-ea"/>
                        </a:rPr>
                        <a:t>O(n)</a:t>
                      </a:r>
                      <a:endParaRPr lang="zh-CN" altLang="en-US" sz="2800" dirty="0">
                        <a:solidFill>
                          <a:schemeClr val="tx1"/>
                        </a:solidFill>
                        <a:latin typeface="+mn-lt"/>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800" b="0" u="none" strike="noStrike" kern="1200" cap="none" spc="0" normalizeH="0" baseline="0" noProof="0" dirty="0">
                          <a:ln>
                            <a:noFill/>
                          </a:ln>
                          <a:solidFill>
                            <a:schemeClr val="tx1"/>
                          </a:solidFill>
                          <a:effectLst/>
                          <a:uLnTx/>
                          <a:uFillTx/>
                          <a:latin typeface="+mn-lt"/>
                          <a:ea typeface="+mj-ea"/>
                        </a:rPr>
                        <a:t>O(n)</a:t>
                      </a:r>
                      <a:endParaRPr kumimoji="0" lang="zh-CN" altLang="en-US" sz="2800" b="0" i="0" u="none" strike="noStrike" kern="1200" cap="none" spc="0" normalizeH="0" baseline="0" noProof="0" dirty="0">
                        <a:ln>
                          <a:noFill/>
                        </a:ln>
                        <a:solidFill>
                          <a:schemeClr val="tx1"/>
                        </a:solidFill>
                        <a:effectLst/>
                        <a:uLnTx/>
                        <a:uFillTx/>
                        <a:latin typeface="+mn-lt"/>
                        <a:ea typeface="+mj-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800" b="0" u="none" strike="noStrike" kern="1200" cap="none" spc="0" normalizeH="0" baseline="0" noProof="0" dirty="0">
                          <a:ln>
                            <a:noFill/>
                          </a:ln>
                          <a:solidFill>
                            <a:schemeClr val="tx1"/>
                          </a:solidFill>
                          <a:effectLst/>
                          <a:uLnTx/>
                          <a:uFillTx/>
                          <a:latin typeface="+mn-lt"/>
                          <a:ea typeface="+mj-ea"/>
                        </a:rPr>
                        <a:t>O(n)</a:t>
                      </a:r>
                      <a:endParaRPr kumimoji="0" lang="zh-CN" altLang="en-US" sz="2800" b="0" i="0" u="none" strike="noStrike" kern="1200" cap="none" spc="0" normalizeH="0" baseline="0" noProof="0" dirty="0">
                        <a:ln>
                          <a:noFill/>
                        </a:ln>
                        <a:solidFill>
                          <a:schemeClr val="tx1"/>
                        </a:solidFill>
                        <a:effectLst/>
                        <a:uLnTx/>
                        <a:uFillTx/>
                        <a:latin typeface="+mn-lt"/>
                        <a:ea typeface="+mj-ea"/>
                        <a:cs typeface="+mn-cs"/>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210778626"/>
                  </a:ext>
                </a:extLst>
              </a:tr>
              <a:tr h="797560">
                <a:tc>
                  <a:txBody>
                    <a:bodyPr/>
                    <a:lstStyle/>
                    <a:p>
                      <a:pPr algn="ctr"/>
                      <a:r>
                        <a:rPr lang="zh-CN" altLang="en-US" sz="2800" dirty="0">
                          <a:solidFill>
                            <a:schemeClr val="tx1"/>
                          </a:solidFill>
                          <a:latin typeface="+mn-lt"/>
                          <a:ea typeface="+mj-ea"/>
                        </a:rPr>
                        <a:t>无序线性链表</a:t>
                      </a: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kern="1200" dirty="0">
                          <a:solidFill>
                            <a:schemeClr val="tx1"/>
                          </a:solidFill>
                          <a:latin typeface="+mn-lt"/>
                          <a:ea typeface="+mj-ea"/>
                        </a:rPr>
                        <a:t>O(n)</a:t>
                      </a:r>
                      <a:endParaRPr lang="zh-CN" altLang="en-US" sz="2800" kern="1200" dirty="0">
                        <a:solidFill>
                          <a:schemeClr val="tx1"/>
                        </a:solidFill>
                        <a:latin typeface="+mn-lt"/>
                        <a:ea typeface="+mj-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800" dirty="0">
                          <a:solidFill>
                            <a:schemeClr val="tx1"/>
                          </a:solidFill>
                          <a:latin typeface="+mn-lt"/>
                          <a:ea typeface="+mj-ea"/>
                        </a:rPr>
                        <a:t>O(1)</a:t>
                      </a:r>
                      <a:endParaRPr lang="zh-CN" altLang="en-US" sz="2800" dirty="0">
                        <a:solidFill>
                          <a:schemeClr val="tx1"/>
                        </a:solidFill>
                        <a:latin typeface="+mn-lt"/>
                        <a:ea typeface="+mj-ea"/>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kern="1200" dirty="0">
                          <a:solidFill>
                            <a:schemeClr val="tx1"/>
                          </a:solidFill>
                          <a:latin typeface="+mn-lt"/>
                          <a:ea typeface="+mj-ea"/>
                        </a:rPr>
                        <a:t>O(1)</a:t>
                      </a:r>
                      <a:endParaRPr lang="zh-CN" altLang="en-US" sz="2800" kern="1200" dirty="0">
                        <a:solidFill>
                          <a:schemeClr val="tx1"/>
                        </a:solidFill>
                        <a:latin typeface="+mn-lt"/>
                        <a:ea typeface="+mj-ea"/>
                        <a:cs typeface="+mn-cs"/>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46679358"/>
                  </a:ext>
                </a:extLst>
              </a:tr>
              <a:tr h="797560">
                <a:tc>
                  <a:txBody>
                    <a:bodyPr/>
                    <a:lstStyle/>
                    <a:p>
                      <a:pPr algn="ctr"/>
                      <a:r>
                        <a:rPr lang="zh-CN" altLang="en-US" sz="2800" dirty="0">
                          <a:solidFill>
                            <a:schemeClr val="tx1"/>
                          </a:solidFill>
                          <a:latin typeface="+mn-lt"/>
                          <a:ea typeface="+mj-ea"/>
                        </a:rPr>
                        <a:t>有序顺序表</a:t>
                      </a: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kern="1200" dirty="0">
                          <a:solidFill>
                            <a:schemeClr val="tx1"/>
                          </a:solidFill>
                          <a:latin typeface="+mn-lt"/>
                          <a:ea typeface="+mj-ea"/>
                        </a:rPr>
                        <a:t>O(</a:t>
                      </a:r>
                      <a:r>
                        <a:rPr lang="en-US" altLang="zh-CN" sz="2800" kern="1200" dirty="0" err="1">
                          <a:solidFill>
                            <a:schemeClr val="tx1"/>
                          </a:solidFill>
                          <a:latin typeface="+mn-lt"/>
                          <a:ea typeface="+mj-ea"/>
                        </a:rPr>
                        <a:t>logn</a:t>
                      </a:r>
                      <a:r>
                        <a:rPr lang="en-US" altLang="zh-CN" sz="2800" kern="1200" dirty="0">
                          <a:solidFill>
                            <a:schemeClr val="tx1"/>
                          </a:solidFill>
                          <a:latin typeface="+mn-lt"/>
                          <a:ea typeface="+mj-ea"/>
                        </a:rPr>
                        <a:t>)</a:t>
                      </a:r>
                      <a:endParaRPr lang="zh-CN" altLang="en-US" sz="2800" kern="1200" dirty="0">
                        <a:solidFill>
                          <a:schemeClr val="tx1"/>
                        </a:solidFill>
                        <a:latin typeface="+mn-lt"/>
                        <a:ea typeface="+mj-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800" b="0" u="none" strike="noStrike" kern="1200" cap="none" spc="0" normalizeH="0" baseline="0" noProof="0">
                          <a:ln>
                            <a:noFill/>
                          </a:ln>
                          <a:solidFill>
                            <a:schemeClr val="tx1"/>
                          </a:solidFill>
                          <a:effectLst/>
                          <a:uLnTx/>
                          <a:uFillTx/>
                          <a:latin typeface="+mn-lt"/>
                          <a:ea typeface="+mj-ea"/>
                        </a:rPr>
                        <a:t>O(n)</a:t>
                      </a:r>
                      <a:endParaRPr kumimoji="0" lang="zh-CN" altLang="en-US" sz="2800" b="0" i="0" u="none" strike="noStrike" kern="1200" cap="none" spc="0" normalizeH="0" baseline="0" noProof="0" dirty="0">
                        <a:ln>
                          <a:noFill/>
                        </a:ln>
                        <a:solidFill>
                          <a:schemeClr val="tx1"/>
                        </a:solidFill>
                        <a:effectLst/>
                        <a:uLnTx/>
                        <a:uFillTx/>
                        <a:latin typeface="+mn-lt"/>
                        <a:ea typeface="+mj-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800" b="0" u="none" strike="noStrike" kern="1200" cap="none" spc="0" normalizeH="0" baseline="0" noProof="0" dirty="0">
                          <a:ln>
                            <a:noFill/>
                          </a:ln>
                          <a:solidFill>
                            <a:schemeClr val="tx1"/>
                          </a:solidFill>
                          <a:effectLst/>
                          <a:uLnTx/>
                          <a:uFillTx/>
                          <a:latin typeface="+mn-lt"/>
                          <a:ea typeface="+mj-ea"/>
                        </a:rPr>
                        <a:t>O(n)</a:t>
                      </a:r>
                      <a:endParaRPr kumimoji="0" lang="zh-CN" altLang="en-US" sz="2800" b="0" i="0" u="none" strike="noStrike" kern="1200" cap="none" spc="0" normalizeH="0" baseline="0" noProof="0" dirty="0">
                        <a:ln>
                          <a:noFill/>
                        </a:ln>
                        <a:solidFill>
                          <a:schemeClr val="tx1"/>
                        </a:solidFill>
                        <a:effectLst/>
                        <a:uLnTx/>
                        <a:uFillTx/>
                        <a:latin typeface="+mn-lt"/>
                        <a:ea typeface="+mj-ea"/>
                        <a:cs typeface="+mn-cs"/>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01897956"/>
                  </a:ext>
                </a:extLst>
              </a:tr>
              <a:tr h="79756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zh-CN" altLang="en-US" sz="2800" b="0" u="none" strike="noStrike" kern="1200" cap="none" spc="0" normalizeH="0" baseline="0" noProof="0" dirty="0">
                          <a:ln>
                            <a:noFill/>
                          </a:ln>
                          <a:solidFill>
                            <a:schemeClr val="tx1"/>
                          </a:solidFill>
                          <a:effectLst/>
                          <a:uLnTx/>
                          <a:uFillTx/>
                          <a:latin typeface="+mn-lt"/>
                          <a:ea typeface="+mj-ea"/>
                        </a:rPr>
                        <a:t>有序线性链表</a:t>
                      </a:r>
                      <a:endParaRPr kumimoji="0" lang="zh-CN" altLang="en-US" sz="2800" b="0" i="0" u="none" strike="noStrike" kern="1200" cap="none" spc="0" normalizeH="0" baseline="0" noProof="0" dirty="0">
                        <a:ln>
                          <a:noFill/>
                        </a:ln>
                        <a:solidFill>
                          <a:schemeClr val="tx1"/>
                        </a:solidFill>
                        <a:effectLst/>
                        <a:uLnTx/>
                        <a:uFillTx/>
                        <a:latin typeface="+mn-lt"/>
                        <a:ea typeface="+mj-ea"/>
                        <a:cs typeface="+mn-cs"/>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altLang="zh-CN" sz="2800" kern="1200" dirty="0">
                          <a:solidFill>
                            <a:schemeClr val="tx1"/>
                          </a:solidFill>
                          <a:latin typeface="+mn-lt"/>
                          <a:ea typeface="+mj-ea"/>
                        </a:rPr>
                        <a:t>O(n)</a:t>
                      </a:r>
                      <a:endParaRPr lang="zh-CN" altLang="en-US" sz="2800" kern="1200" dirty="0">
                        <a:solidFill>
                          <a:schemeClr val="tx1"/>
                        </a:solidFill>
                        <a:latin typeface="+mn-lt"/>
                        <a:ea typeface="+mj-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800" b="0" u="none" strike="noStrike" kern="1200" cap="none" spc="0" normalizeH="0" baseline="0" noProof="0" dirty="0">
                          <a:ln>
                            <a:noFill/>
                          </a:ln>
                          <a:solidFill>
                            <a:schemeClr val="tx1"/>
                          </a:solidFill>
                          <a:effectLst/>
                          <a:uLnTx/>
                          <a:uFillTx/>
                          <a:latin typeface="+mn-lt"/>
                          <a:ea typeface="+mj-ea"/>
                        </a:rPr>
                        <a:t>O(1)</a:t>
                      </a:r>
                      <a:endParaRPr kumimoji="0" lang="zh-CN" altLang="en-US" sz="2800" b="0" i="0" u="none" strike="noStrike" kern="1200" cap="none" spc="0" normalizeH="0" baseline="0" noProof="0" dirty="0">
                        <a:ln>
                          <a:noFill/>
                        </a:ln>
                        <a:solidFill>
                          <a:schemeClr val="tx1"/>
                        </a:solidFill>
                        <a:effectLst/>
                        <a:uLnTx/>
                        <a:uFillTx/>
                        <a:latin typeface="+mn-lt"/>
                        <a:ea typeface="+mj-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800" b="0" u="none" strike="noStrike" kern="1200" cap="none" spc="0" normalizeH="0" baseline="0" noProof="0" dirty="0">
                          <a:ln>
                            <a:noFill/>
                          </a:ln>
                          <a:solidFill>
                            <a:schemeClr val="tx1"/>
                          </a:solidFill>
                          <a:effectLst/>
                          <a:uLnTx/>
                          <a:uFillTx/>
                          <a:latin typeface="+mn-lt"/>
                          <a:ea typeface="+mj-ea"/>
                        </a:rPr>
                        <a:t>O(1)</a:t>
                      </a:r>
                      <a:endParaRPr kumimoji="0" lang="zh-CN" altLang="en-US" sz="2800" b="0" i="0" u="none" strike="noStrike" kern="1200" cap="none" spc="0" normalizeH="0" baseline="0" noProof="0" dirty="0">
                        <a:ln>
                          <a:noFill/>
                        </a:ln>
                        <a:solidFill>
                          <a:schemeClr val="tx1"/>
                        </a:solidFill>
                        <a:effectLst/>
                        <a:uLnTx/>
                        <a:uFillTx/>
                        <a:latin typeface="+mn-lt"/>
                        <a:ea typeface="+mj-ea"/>
                        <a:cs typeface="+mn-cs"/>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3004944616"/>
                  </a:ext>
                </a:extLst>
              </a:tr>
            </a:tbl>
          </a:graphicData>
        </a:graphic>
      </p:graphicFrame>
      <p:sp>
        <p:nvSpPr>
          <p:cNvPr id="6" name="文本占位符 5"/>
          <p:cNvSpPr>
            <a:spLocks noGrp="1"/>
          </p:cNvSpPr>
          <p:nvPr>
            <p:ph type="body" sz="quarter" idx="13"/>
          </p:nvPr>
        </p:nvSpPr>
        <p:spPr/>
        <p:txBody>
          <a:bodyPr/>
          <a:lstStyle/>
          <a:p>
            <a:r>
              <a:rPr lang="en-US" altLang="zh-CN" dirty="0"/>
              <a:t>9.1 </a:t>
            </a:r>
            <a:r>
              <a:rPr lang="zh-CN" altLang="en-US" dirty="0"/>
              <a:t>静态查找表</a:t>
            </a:r>
          </a:p>
        </p:txBody>
      </p:sp>
    </p:spTree>
    <p:extLst>
      <p:ext uri="{BB962C8B-B14F-4D97-AF65-F5344CB8AC3E}">
        <p14:creationId xmlns:p14="http://schemas.microsoft.com/office/powerpoint/2010/main" val="590749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标题 4"/>
          <p:cNvSpPr>
            <a:spLocks noGrp="1"/>
          </p:cNvSpPr>
          <p:nvPr>
            <p:ph type="title"/>
          </p:nvPr>
        </p:nvSpPr>
        <p:spPr>
          <a:xfrm>
            <a:off x="3828473" y="3235895"/>
            <a:ext cx="4535055" cy="656792"/>
          </a:xfrm>
        </p:spPr>
        <p:txBody>
          <a:bodyPr anchor="b">
            <a:normAutofit/>
          </a:bodyPr>
          <a:lstStyle/>
          <a:p>
            <a:pPr algn="ctr"/>
            <a:r>
              <a:rPr lang="zh-CN" altLang="en-US" sz="3600" b="0" dirty="0">
                <a:solidFill>
                  <a:schemeClr val="accent1"/>
                </a:solidFill>
              </a:rPr>
              <a:t>动态查找表</a:t>
            </a:r>
          </a:p>
        </p:txBody>
      </p:sp>
      <p:sp>
        <p:nvSpPr>
          <p:cNvPr id="6" name="文本占位符 5"/>
          <p:cNvSpPr>
            <a:spLocks noGrp="1"/>
          </p:cNvSpPr>
          <p:nvPr>
            <p:ph type="body" idx="1"/>
          </p:nvPr>
        </p:nvSpPr>
        <p:spPr>
          <a:xfrm>
            <a:off x="3822700" y="4132765"/>
            <a:ext cx="4546600" cy="1015623"/>
          </a:xfrm>
        </p:spPr>
        <p:txBody>
          <a:bodyPr>
            <a:normAutofit/>
          </a:bodyPr>
          <a:lstStyle/>
          <a:p>
            <a:pPr lvl="0" algn="ctr"/>
            <a:r>
              <a:rPr lang="en-US" altLang="zh-CN" sz="2800" dirty="0">
                <a:solidFill>
                  <a:schemeClr val="tx2">
                    <a:lumMod val="50000"/>
                  </a:schemeClr>
                </a:solidFill>
              </a:rPr>
              <a:t>(Dynamic Search Table)</a:t>
            </a:r>
          </a:p>
        </p:txBody>
      </p:sp>
      <p:sp>
        <p:nvSpPr>
          <p:cNvPr id="17" name="文本框 16">
            <a:extLst>
              <a:ext uri="{FF2B5EF4-FFF2-40B4-BE49-F238E27FC236}">
                <a16:creationId xmlns:a16="http://schemas.microsoft.com/office/drawing/2014/main" id="{18BE1EAA-DA91-4B9A-837F-78A0ED20EE18}"/>
              </a:ext>
            </a:extLst>
          </p:cNvPr>
          <p:cNvSpPr txBox="1"/>
          <p:nvPr/>
        </p:nvSpPr>
        <p:spPr>
          <a:xfrm>
            <a:off x="5555972" y="1197177"/>
            <a:ext cx="876578" cy="1163021"/>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FFFFFF"/>
                </a:solidFill>
                <a:latin typeface="Impact" panose="020B0806030902050204" pitchFamily="34" charset="0"/>
                <a:ea typeface="微软雅黑" panose="020B0503020204020204" pitchFamily="34" charset="-122"/>
              </a:rPr>
              <a:t>9</a:t>
            </a:r>
            <a:r>
              <a:rPr kumimoji="0" lang="en-US" altLang="zh-CN"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rPr>
              <a:t>.2</a:t>
            </a:r>
            <a:endParaRPr kumimoji="0" lang="zh-CN" altLang="en-US"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705635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主要内容</a:t>
            </a:r>
          </a:p>
        </p:txBody>
      </p:sp>
      <p:graphicFrame>
        <p:nvGraphicFramePr>
          <p:cNvPr id="4" name="内容占位符 3">
            <a:extLst>
              <a:ext uri="{FF2B5EF4-FFF2-40B4-BE49-F238E27FC236}">
                <a16:creationId xmlns:a16="http://schemas.microsoft.com/office/drawing/2014/main" id="{F6D99DFD-5B7A-4EDD-A675-18DD47739334}"/>
              </a:ext>
            </a:extLst>
          </p:cNvPr>
          <p:cNvGraphicFramePr>
            <a:graphicFrameLocks noGrp="1"/>
          </p:cNvGraphicFramePr>
          <p:nvPr>
            <p:ph idx="1"/>
            <p:extLst>
              <p:ext uri="{D42A27DB-BD31-4B8C-83A1-F6EECF244321}">
                <p14:modId xmlns:p14="http://schemas.microsoft.com/office/powerpoint/2010/main" val="817742041"/>
              </p:ext>
            </p:extLst>
          </p:nvPr>
        </p:nvGraphicFramePr>
        <p:xfrm>
          <a:off x="1503680" y="1417638"/>
          <a:ext cx="10210800" cy="5194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占位符 5"/>
          <p:cNvSpPr>
            <a:spLocks noGrp="1"/>
          </p:cNvSpPr>
          <p:nvPr>
            <p:ph type="body" sz="quarter" idx="13"/>
          </p:nvPr>
        </p:nvSpPr>
        <p:spPr/>
        <p:txBody>
          <a:bodyPr/>
          <a:lstStyle/>
          <a:p>
            <a:r>
              <a:rPr lang="en-US" altLang="zh-CN" dirty="0"/>
              <a:t>9.2 </a:t>
            </a:r>
            <a:r>
              <a:rPr lang="zh-CN" altLang="en-US" dirty="0"/>
              <a:t>动态查找表</a:t>
            </a:r>
          </a:p>
        </p:txBody>
      </p:sp>
    </p:spTree>
    <p:extLst>
      <p:ext uri="{BB962C8B-B14F-4D97-AF65-F5344CB8AC3E}">
        <p14:creationId xmlns:p14="http://schemas.microsoft.com/office/powerpoint/2010/main" val="3069335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什么是二叉排序树</a:t>
            </a:r>
          </a:p>
        </p:txBody>
      </p:sp>
      <p:sp>
        <p:nvSpPr>
          <p:cNvPr id="3" name="内容占位符 2">
            <a:extLst>
              <a:ext uri="{FF2B5EF4-FFF2-40B4-BE49-F238E27FC236}">
                <a16:creationId xmlns:a16="http://schemas.microsoft.com/office/drawing/2014/main" id="{ADB700FC-FE87-40FB-A7EA-A13664B2CDB3}"/>
              </a:ext>
            </a:extLst>
          </p:cNvPr>
          <p:cNvSpPr>
            <a:spLocks noGrp="1"/>
          </p:cNvSpPr>
          <p:nvPr>
            <p:ph idx="1"/>
          </p:nvPr>
        </p:nvSpPr>
        <p:spPr>
          <a:xfrm>
            <a:off x="609601" y="1600203"/>
            <a:ext cx="5207121" cy="4975164"/>
          </a:xfrm>
        </p:spPr>
        <p:txBody>
          <a:bodyPr>
            <a:normAutofit fontScale="92500"/>
          </a:bodyPr>
          <a:lstStyle/>
          <a:p>
            <a:r>
              <a:rPr lang="zh-CN" altLang="en-US" dirty="0"/>
              <a:t>二叉排序树或者是一棵空树，或者是具有如下特性的二叉树</a:t>
            </a:r>
            <a:endParaRPr lang="en-US" altLang="zh-CN" dirty="0"/>
          </a:p>
          <a:p>
            <a:pPr lvl="1"/>
            <a:r>
              <a:rPr lang="zh-CN" altLang="en-US" dirty="0">
                <a:solidFill>
                  <a:srgbClr val="000000"/>
                </a:solidFill>
              </a:rPr>
              <a:t>若左子树不空，则左子树上</a:t>
            </a:r>
            <a:r>
              <a:rPr lang="zh-CN" altLang="en-US" dirty="0">
                <a:solidFill>
                  <a:srgbClr val="FF0000"/>
                </a:solidFill>
              </a:rPr>
              <a:t>所有</a:t>
            </a:r>
            <a:r>
              <a:rPr lang="zh-CN" altLang="en-US" dirty="0">
                <a:solidFill>
                  <a:srgbClr val="000000"/>
                </a:solidFill>
              </a:rPr>
              <a:t>结点的值</a:t>
            </a:r>
            <a:r>
              <a:rPr lang="zh-CN" altLang="en-US" dirty="0">
                <a:solidFill>
                  <a:srgbClr val="FF0000"/>
                </a:solidFill>
              </a:rPr>
              <a:t>均小于</a:t>
            </a:r>
            <a:r>
              <a:rPr lang="zh-CN" altLang="en-US" dirty="0">
                <a:solidFill>
                  <a:srgbClr val="000000"/>
                </a:solidFill>
              </a:rPr>
              <a:t>根结点的值；</a:t>
            </a:r>
          </a:p>
          <a:p>
            <a:pPr lvl="1"/>
            <a:r>
              <a:rPr lang="zh-CN" altLang="en-US" dirty="0">
                <a:solidFill>
                  <a:srgbClr val="000000"/>
                </a:solidFill>
              </a:rPr>
              <a:t>若右子树不空，则右子树上</a:t>
            </a:r>
            <a:r>
              <a:rPr lang="zh-CN" altLang="en-US" dirty="0">
                <a:solidFill>
                  <a:srgbClr val="FF0000"/>
                </a:solidFill>
              </a:rPr>
              <a:t>所有</a:t>
            </a:r>
            <a:r>
              <a:rPr lang="zh-CN" altLang="en-US" dirty="0">
                <a:solidFill>
                  <a:srgbClr val="000000"/>
                </a:solidFill>
              </a:rPr>
              <a:t>结点的值</a:t>
            </a:r>
            <a:r>
              <a:rPr lang="zh-CN" altLang="en-US" dirty="0">
                <a:solidFill>
                  <a:srgbClr val="FF0000"/>
                </a:solidFill>
              </a:rPr>
              <a:t>均大于</a:t>
            </a:r>
            <a:r>
              <a:rPr lang="zh-CN" altLang="en-US" dirty="0">
                <a:solidFill>
                  <a:srgbClr val="000000"/>
                </a:solidFill>
              </a:rPr>
              <a:t>根结点的值；</a:t>
            </a:r>
            <a:endParaRPr lang="en-US" altLang="zh-CN" dirty="0">
              <a:solidFill>
                <a:srgbClr val="000000"/>
              </a:solidFill>
            </a:endParaRPr>
          </a:p>
          <a:p>
            <a:pPr lvl="1"/>
            <a:r>
              <a:rPr lang="zh-CN" altLang="en-US" dirty="0">
                <a:solidFill>
                  <a:srgbClr val="000000"/>
                </a:solidFill>
              </a:rPr>
              <a:t>它的左、右子树</a:t>
            </a:r>
            <a:r>
              <a:rPr lang="zh-CN" altLang="en-US" dirty="0">
                <a:solidFill>
                  <a:srgbClr val="FF0000"/>
                </a:solidFill>
              </a:rPr>
              <a:t>也都</a:t>
            </a:r>
            <a:r>
              <a:rPr lang="zh-CN" altLang="en-US" dirty="0">
                <a:solidFill>
                  <a:srgbClr val="000000"/>
                </a:solidFill>
              </a:rPr>
              <a:t>分别</a:t>
            </a:r>
            <a:r>
              <a:rPr lang="zh-CN" altLang="en-US" dirty="0">
                <a:solidFill>
                  <a:srgbClr val="FF0000"/>
                </a:solidFill>
              </a:rPr>
              <a:t>是二叉排序树</a:t>
            </a:r>
            <a:endParaRPr lang="en-US" altLang="zh-CN" dirty="0">
              <a:solidFill>
                <a:srgbClr val="FF0000"/>
              </a:solidFill>
            </a:endParaRPr>
          </a:p>
          <a:p>
            <a:r>
              <a:rPr lang="zh-CN" altLang="en-US" dirty="0"/>
              <a:t>二叉排序树的中序序列有序</a:t>
            </a:r>
          </a:p>
        </p:txBody>
      </p:sp>
      <p:sp>
        <p:nvSpPr>
          <p:cNvPr id="6" name="文本占位符 5"/>
          <p:cNvSpPr>
            <a:spLocks noGrp="1"/>
          </p:cNvSpPr>
          <p:nvPr>
            <p:ph type="body" sz="quarter" idx="13"/>
          </p:nvPr>
        </p:nvSpPr>
        <p:spPr/>
        <p:txBody>
          <a:bodyPr/>
          <a:lstStyle/>
          <a:p>
            <a:r>
              <a:rPr lang="en-US" altLang="zh-CN" dirty="0"/>
              <a:t>9.2.1 </a:t>
            </a:r>
            <a:r>
              <a:rPr lang="zh-CN" altLang="en-US" dirty="0"/>
              <a:t>二叉排序树</a:t>
            </a:r>
          </a:p>
        </p:txBody>
      </p:sp>
      <p:sp>
        <p:nvSpPr>
          <p:cNvPr id="111" name="Oval 18">
            <a:extLst>
              <a:ext uri="{FF2B5EF4-FFF2-40B4-BE49-F238E27FC236}">
                <a16:creationId xmlns:a16="http://schemas.microsoft.com/office/drawing/2014/main" id="{5BC7836B-5D00-4C7A-8720-F6AB7D658C8A}"/>
              </a:ext>
            </a:extLst>
          </p:cNvPr>
          <p:cNvSpPr>
            <a:spLocks noChangeArrowheads="1"/>
          </p:cNvSpPr>
          <p:nvPr/>
        </p:nvSpPr>
        <p:spPr bwMode="auto">
          <a:xfrm>
            <a:off x="9409764" y="3777272"/>
            <a:ext cx="711852" cy="701595"/>
          </a:xfrm>
          <a:prstGeom prst="ellipse">
            <a:avLst/>
          </a:prstGeom>
          <a:solidFill>
            <a:srgbClr val="FF0000"/>
          </a:solidFill>
          <a:ln w="9525">
            <a:solidFill>
              <a:srgbClr val="FF0000"/>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lumMod val="95000"/>
                  </a:schemeClr>
                </a:solidFill>
              </a:rPr>
              <a:t>66</a:t>
            </a:r>
          </a:p>
        </p:txBody>
      </p:sp>
      <p:cxnSp>
        <p:nvCxnSpPr>
          <p:cNvPr id="112" name="直接连接符 111">
            <a:extLst>
              <a:ext uri="{FF2B5EF4-FFF2-40B4-BE49-F238E27FC236}">
                <a16:creationId xmlns:a16="http://schemas.microsoft.com/office/drawing/2014/main" id="{17F07789-4220-4D99-9356-261CEC1C3DCC}"/>
              </a:ext>
            </a:extLst>
          </p:cNvPr>
          <p:cNvCxnSpPr>
            <a:cxnSpLocks/>
            <a:stCxn id="12" idx="5"/>
            <a:endCxn id="111" idx="0"/>
          </p:cNvCxnSpPr>
          <p:nvPr/>
        </p:nvCxnSpPr>
        <p:spPr>
          <a:xfrm>
            <a:off x="9436930" y="3292738"/>
            <a:ext cx="328760" cy="484534"/>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grpSp>
        <p:nvGrpSpPr>
          <p:cNvPr id="118" name="组合 117">
            <a:extLst>
              <a:ext uri="{FF2B5EF4-FFF2-40B4-BE49-F238E27FC236}">
                <a16:creationId xmlns:a16="http://schemas.microsoft.com/office/drawing/2014/main" id="{6A59EFA9-653D-4D58-977B-DF32737883D0}"/>
              </a:ext>
            </a:extLst>
          </p:cNvPr>
          <p:cNvGrpSpPr/>
          <p:nvPr/>
        </p:nvGrpSpPr>
        <p:grpSpPr>
          <a:xfrm>
            <a:off x="6227084" y="831618"/>
            <a:ext cx="5624489" cy="4934146"/>
            <a:chOff x="6206764" y="1542818"/>
            <a:chExt cx="5624489" cy="4934146"/>
          </a:xfrm>
        </p:grpSpPr>
        <p:sp>
          <p:nvSpPr>
            <p:cNvPr id="7" name="Oval 12">
              <a:extLst>
                <a:ext uri="{FF2B5EF4-FFF2-40B4-BE49-F238E27FC236}">
                  <a16:creationId xmlns:a16="http://schemas.microsoft.com/office/drawing/2014/main" id="{C0788F5B-8332-40DF-B274-3FF3066EEE94}"/>
                </a:ext>
              </a:extLst>
            </p:cNvPr>
            <p:cNvSpPr>
              <a:spLocks noChangeArrowheads="1"/>
            </p:cNvSpPr>
            <p:nvPr/>
          </p:nvSpPr>
          <p:spPr bwMode="auto">
            <a:xfrm>
              <a:off x="8978674" y="1542818"/>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a:t>50</a:t>
              </a:r>
              <a:endParaRPr kumimoji="1" lang="en-US" altLang="zh-CN" sz="2800" dirty="0"/>
            </a:p>
          </p:txBody>
        </p:sp>
        <p:sp>
          <p:nvSpPr>
            <p:cNvPr id="8" name="Oval 13">
              <a:extLst>
                <a:ext uri="{FF2B5EF4-FFF2-40B4-BE49-F238E27FC236}">
                  <a16:creationId xmlns:a16="http://schemas.microsoft.com/office/drawing/2014/main" id="{7EE41EFD-263B-490E-BE56-177EBA4292A1}"/>
                </a:ext>
              </a:extLst>
            </p:cNvPr>
            <p:cNvSpPr>
              <a:spLocks noChangeArrowheads="1"/>
            </p:cNvSpPr>
            <p:nvPr/>
          </p:nvSpPr>
          <p:spPr bwMode="auto">
            <a:xfrm>
              <a:off x="7823239" y="2419164"/>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30</a:t>
              </a:r>
            </a:p>
          </p:txBody>
        </p:sp>
        <p:sp>
          <p:nvSpPr>
            <p:cNvPr id="9" name="Oval 14">
              <a:extLst>
                <a:ext uri="{FF2B5EF4-FFF2-40B4-BE49-F238E27FC236}">
                  <a16:creationId xmlns:a16="http://schemas.microsoft.com/office/drawing/2014/main" id="{8293C8F8-DD8C-4CC0-BB29-565D72DAB509}"/>
                </a:ext>
              </a:extLst>
            </p:cNvPr>
            <p:cNvSpPr>
              <a:spLocks noChangeArrowheads="1"/>
            </p:cNvSpPr>
            <p:nvPr/>
          </p:nvSpPr>
          <p:spPr bwMode="auto">
            <a:xfrm>
              <a:off x="8261701" y="4529690"/>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a:t>35</a:t>
              </a:r>
              <a:endParaRPr kumimoji="1" lang="en-US" altLang="zh-CN" sz="2800" dirty="0"/>
            </a:p>
          </p:txBody>
        </p:sp>
        <p:sp>
          <p:nvSpPr>
            <p:cNvPr id="10" name="Oval 15">
              <a:extLst>
                <a:ext uri="{FF2B5EF4-FFF2-40B4-BE49-F238E27FC236}">
                  <a16:creationId xmlns:a16="http://schemas.microsoft.com/office/drawing/2014/main" id="{8F6291AC-114C-46BF-B01B-D1EB920F995F}"/>
                </a:ext>
              </a:extLst>
            </p:cNvPr>
            <p:cNvSpPr>
              <a:spLocks noChangeArrowheads="1"/>
            </p:cNvSpPr>
            <p:nvPr/>
          </p:nvSpPr>
          <p:spPr bwMode="auto">
            <a:xfrm>
              <a:off x="10117256" y="2419164"/>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80</a:t>
              </a:r>
            </a:p>
          </p:txBody>
        </p:sp>
        <p:sp>
          <p:nvSpPr>
            <p:cNvPr id="11" name="Oval 16">
              <a:extLst>
                <a:ext uri="{FF2B5EF4-FFF2-40B4-BE49-F238E27FC236}">
                  <a16:creationId xmlns:a16="http://schemas.microsoft.com/office/drawing/2014/main" id="{FCD09294-AF86-4EF3-96DE-291D1C03676E}"/>
                </a:ext>
              </a:extLst>
            </p:cNvPr>
            <p:cNvSpPr>
              <a:spLocks noChangeArrowheads="1"/>
            </p:cNvSpPr>
            <p:nvPr/>
          </p:nvSpPr>
          <p:spPr bwMode="auto">
            <a:xfrm>
              <a:off x="6847825" y="3405089"/>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20</a:t>
              </a:r>
            </a:p>
          </p:txBody>
        </p:sp>
        <p:sp>
          <p:nvSpPr>
            <p:cNvPr id="12" name="Oval 17">
              <a:extLst>
                <a:ext uri="{FF2B5EF4-FFF2-40B4-BE49-F238E27FC236}">
                  <a16:creationId xmlns:a16="http://schemas.microsoft.com/office/drawing/2014/main" id="{20E448BB-4573-4B7A-8941-37D7A251E8ED}"/>
                </a:ext>
              </a:extLst>
            </p:cNvPr>
            <p:cNvSpPr>
              <a:spLocks noChangeArrowheads="1"/>
            </p:cNvSpPr>
            <p:nvPr/>
          </p:nvSpPr>
          <p:spPr bwMode="auto">
            <a:xfrm>
              <a:off x="8809006" y="3405089"/>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40</a:t>
              </a:r>
            </a:p>
          </p:txBody>
        </p:sp>
        <p:sp>
          <p:nvSpPr>
            <p:cNvPr id="14" name="Oval 19">
              <a:extLst>
                <a:ext uri="{FF2B5EF4-FFF2-40B4-BE49-F238E27FC236}">
                  <a16:creationId xmlns:a16="http://schemas.microsoft.com/office/drawing/2014/main" id="{72B6B12D-A6A9-45CF-A523-7093525EEF77}"/>
                </a:ext>
              </a:extLst>
            </p:cNvPr>
            <p:cNvSpPr>
              <a:spLocks noChangeArrowheads="1"/>
            </p:cNvSpPr>
            <p:nvPr/>
          </p:nvSpPr>
          <p:spPr bwMode="auto">
            <a:xfrm>
              <a:off x="10511796" y="4409610"/>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85</a:t>
              </a:r>
            </a:p>
          </p:txBody>
        </p:sp>
        <p:sp>
          <p:nvSpPr>
            <p:cNvPr id="15" name="Oval 20">
              <a:extLst>
                <a:ext uri="{FF2B5EF4-FFF2-40B4-BE49-F238E27FC236}">
                  <a16:creationId xmlns:a16="http://schemas.microsoft.com/office/drawing/2014/main" id="{48F6E446-D97D-424B-9687-69A0A28954CB}"/>
                </a:ext>
              </a:extLst>
            </p:cNvPr>
            <p:cNvSpPr>
              <a:spLocks noChangeArrowheads="1"/>
            </p:cNvSpPr>
            <p:nvPr/>
          </p:nvSpPr>
          <p:spPr bwMode="auto">
            <a:xfrm>
              <a:off x="10990195" y="3405089"/>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90</a:t>
              </a:r>
            </a:p>
          </p:txBody>
        </p:sp>
        <p:sp>
          <p:nvSpPr>
            <p:cNvPr id="17" name="Oval 22">
              <a:extLst>
                <a:ext uri="{FF2B5EF4-FFF2-40B4-BE49-F238E27FC236}">
                  <a16:creationId xmlns:a16="http://schemas.microsoft.com/office/drawing/2014/main" id="{6C2D9DF8-434C-43DC-8270-8E74136F5F7D}"/>
                </a:ext>
              </a:extLst>
            </p:cNvPr>
            <p:cNvSpPr>
              <a:spLocks noChangeArrowheads="1"/>
            </p:cNvSpPr>
            <p:nvPr/>
          </p:nvSpPr>
          <p:spPr bwMode="auto">
            <a:xfrm>
              <a:off x="6206764" y="4512356"/>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10</a:t>
              </a:r>
            </a:p>
          </p:txBody>
        </p:sp>
        <p:sp>
          <p:nvSpPr>
            <p:cNvPr id="18" name="Oval 23">
              <a:extLst>
                <a:ext uri="{FF2B5EF4-FFF2-40B4-BE49-F238E27FC236}">
                  <a16:creationId xmlns:a16="http://schemas.microsoft.com/office/drawing/2014/main" id="{2EF28289-5AD3-4D02-9F2F-3F5AB0B63CBC}"/>
                </a:ext>
              </a:extLst>
            </p:cNvPr>
            <p:cNvSpPr>
              <a:spLocks noChangeArrowheads="1"/>
            </p:cNvSpPr>
            <p:nvPr/>
          </p:nvSpPr>
          <p:spPr bwMode="auto">
            <a:xfrm>
              <a:off x="7435032" y="4512356"/>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25</a:t>
              </a:r>
            </a:p>
          </p:txBody>
        </p:sp>
        <p:sp>
          <p:nvSpPr>
            <p:cNvPr id="19" name="Oval 24">
              <a:extLst>
                <a:ext uri="{FF2B5EF4-FFF2-40B4-BE49-F238E27FC236}">
                  <a16:creationId xmlns:a16="http://schemas.microsoft.com/office/drawing/2014/main" id="{54C0C0D0-386B-459F-AEB4-DD0F6C2814AE}"/>
                </a:ext>
              </a:extLst>
            </p:cNvPr>
            <p:cNvSpPr>
              <a:spLocks noChangeArrowheads="1"/>
            </p:cNvSpPr>
            <p:nvPr/>
          </p:nvSpPr>
          <p:spPr bwMode="auto">
            <a:xfrm>
              <a:off x="11119401" y="5698463"/>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88</a:t>
              </a:r>
            </a:p>
          </p:txBody>
        </p:sp>
        <p:cxnSp>
          <p:nvCxnSpPr>
            <p:cNvPr id="20" name="直接连接符 19">
              <a:extLst>
                <a:ext uri="{FF2B5EF4-FFF2-40B4-BE49-F238E27FC236}">
                  <a16:creationId xmlns:a16="http://schemas.microsoft.com/office/drawing/2014/main" id="{97A42BD5-3F48-4A13-B6B7-E535E55C73C0}"/>
                </a:ext>
              </a:extLst>
            </p:cNvPr>
            <p:cNvCxnSpPr>
              <a:cxnSpLocks/>
              <a:stCxn id="7" idx="3"/>
              <a:endCxn id="8" idx="7"/>
            </p:cNvCxnSpPr>
            <p:nvPr/>
          </p:nvCxnSpPr>
          <p:spPr>
            <a:xfrm flipH="1">
              <a:off x="8430842" y="2141667"/>
              <a:ext cx="652080" cy="38024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4FFEDFC3-D951-4B31-A129-8A0C1D72A5AD}"/>
                </a:ext>
              </a:extLst>
            </p:cNvPr>
            <p:cNvCxnSpPr>
              <a:cxnSpLocks/>
              <a:stCxn id="7" idx="5"/>
              <a:endCxn id="10" idx="1"/>
            </p:cNvCxnSpPr>
            <p:nvPr/>
          </p:nvCxnSpPr>
          <p:spPr>
            <a:xfrm>
              <a:off x="9586279" y="2141667"/>
              <a:ext cx="635226" cy="38024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ABA77C07-E4F9-4690-A0B1-8793D47D8D0A}"/>
                </a:ext>
              </a:extLst>
            </p:cNvPr>
            <p:cNvCxnSpPr>
              <a:cxnSpLocks/>
              <a:stCxn id="12" idx="3"/>
              <a:endCxn id="9" idx="0"/>
            </p:cNvCxnSpPr>
            <p:nvPr/>
          </p:nvCxnSpPr>
          <p:spPr>
            <a:xfrm flipH="1">
              <a:off x="8617626" y="4003938"/>
              <a:ext cx="295626" cy="52575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62BDEEF1-0542-43C9-B9A4-0DA7DACC93EE}"/>
                </a:ext>
              </a:extLst>
            </p:cNvPr>
            <p:cNvCxnSpPr>
              <a:cxnSpLocks/>
              <a:stCxn id="8" idx="3"/>
              <a:endCxn id="11" idx="0"/>
            </p:cNvCxnSpPr>
            <p:nvPr/>
          </p:nvCxnSpPr>
          <p:spPr>
            <a:xfrm flipH="1">
              <a:off x="7203751" y="3018013"/>
              <a:ext cx="723736" cy="38707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27E4BACF-6170-4B8D-9C97-F80CDC7348AF}"/>
                </a:ext>
              </a:extLst>
            </p:cNvPr>
            <p:cNvCxnSpPr>
              <a:cxnSpLocks/>
              <a:stCxn id="8" idx="5"/>
              <a:endCxn id="12" idx="0"/>
            </p:cNvCxnSpPr>
            <p:nvPr/>
          </p:nvCxnSpPr>
          <p:spPr>
            <a:xfrm>
              <a:off x="8430842" y="3018013"/>
              <a:ext cx="734089" cy="38707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C03222FB-D4E2-44E7-9D87-3AECCDFD0736}"/>
                </a:ext>
              </a:extLst>
            </p:cNvPr>
            <p:cNvCxnSpPr>
              <a:cxnSpLocks/>
              <a:stCxn id="15" idx="3"/>
              <a:endCxn id="14" idx="0"/>
            </p:cNvCxnSpPr>
            <p:nvPr/>
          </p:nvCxnSpPr>
          <p:spPr>
            <a:xfrm flipH="1">
              <a:off x="10867722" y="4003938"/>
              <a:ext cx="226720" cy="40567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5BC0080-0D1E-4EBE-AA3F-87709D5F4FEA}"/>
                </a:ext>
              </a:extLst>
            </p:cNvPr>
            <p:cNvCxnSpPr>
              <a:cxnSpLocks/>
              <a:stCxn id="10" idx="5"/>
              <a:endCxn id="15" idx="0"/>
            </p:cNvCxnSpPr>
            <p:nvPr/>
          </p:nvCxnSpPr>
          <p:spPr>
            <a:xfrm>
              <a:off x="10724861" y="3018013"/>
              <a:ext cx="621260" cy="38707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EADF5FE4-4E19-4E79-BC74-C98117BFEAAA}"/>
                </a:ext>
              </a:extLst>
            </p:cNvPr>
            <p:cNvCxnSpPr>
              <a:cxnSpLocks/>
              <a:stCxn id="11" idx="3"/>
              <a:endCxn id="17" idx="0"/>
            </p:cNvCxnSpPr>
            <p:nvPr/>
          </p:nvCxnSpPr>
          <p:spPr>
            <a:xfrm flipH="1">
              <a:off x="6562690" y="4003938"/>
              <a:ext cx="389383" cy="50841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7A976E87-16B3-4ACD-8002-68C0496DF2D1}"/>
                </a:ext>
              </a:extLst>
            </p:cNvPr>
            <p:cNvCxnSpPr>
              <a:cxnSpLocks/>
              <a:stCxn id="11" idx="5"/>
              <a:endCxn id="18" idx="0"/>
            </p:cNvCxnSpPr>
            <p:nvPr/>
          </p:nvCxnSpPr>
          <p:spPr>
            <a:xfrm>
              <a:off x="7455428" y="4003938"/>
              <a:ext cx="335530" cy="50841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F177930F-031D-4F28-B9D7-CFBD32D4358C}"/>
                </a:ext>
              </a:extLst>
            </p:cNvPr>
            <p:cNvCxnSpPr>
              <a:cxnSpLocks/>
              <a:stCxn id="14" idx="4"/>
              <a:endCxn id="19" idx="0"/>
            </p:cNvCxnSpPr>
            <p:nvPr/>
          </p:nvCxnSpPr>
          <p:spPr>
            <a:xfrm>
              <a:off x="10867722" y="5111205"/>
              <a:ext cx="607605" cy="587258"/>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113" name="Oval 23">
              <a:extLst>
                <a:ext uri="{FF2B5EF4-FFF2-40B4-BE49-F238E27FC236}">
                  <a16:creationId xmlns:a16="http://schemas.microsoft.com/office/drawing/2014/main" id="{F4F5D790-7821-44E1-8C5A-FEAF413D35F4}"/>
                </a:ext>
              </a:extLst>
            </p:cNvPr>
            <p:cNvSpPr>
              <a:spLocks noChangeArrowheads="1"/>
            </p:cNvSpPr>
            <p:nvPr/>
          </p:nvSpPr>
          <p:spPr bwMode="auto">
            <a:xfrm>
              <a:off x="6643390" y="5775369"/>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23</a:t>
              </a:r>
            </a:p>
          </p:txBody>
        </p:sp>
        <p:cxnSp>
          <p:nvCxnSpPr>
            <p:cNvPr id="114" name="直接连接符 113">
              <a:extLst>
                <a:ext uri="{FF2B5EF4-FFF2-40B4-BE49-F238E27FC236}">
                  <a16:creationId xmlns:a16="http://schemas.microsoft.com/office/drawing/2014/main" id="{BFE05E85-C1FD-4166-8F58-49C51526B0F2}"/>
                </a:ext>
              </a:extLst>
            </p:cNvPr>
            <p:cNvCxnSpPr>
              <a:cxnSpLocks/>
              <a:stCxn id="18" idx="3"/>
              <a:endCxn id="113" idx="0"/>
            </p:cNvCxnSpPr>
            <p:nvPr/>
          </p:nvCxnSpPr>
          <p:spPr>
            <a:xfrm flipH="1">
              <a:off x="6999316" y="5111205"/>
              <a:ext cx="539964" cy="664164"/>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122" name="文本框 121">
            <a:extLst>
              <a:ext uri="{FF2B5EF4-FFF2-40B4-BE49-F238E27FC236}">
                <a16:creationId xmlns:a16="http://schemas.microsoft.com/office/drawing/2014/main" id="{CFFE1AEA-2F9D-4931-AF9F-747AF29F14ED}"/>
              </a:ext>
            </a:extLst>
          </p:cNvPr>
          <p:cNvSpPr txBox="1"/>
          <p:nvPr/>
        </p:nvSpPr>
        <p:spPr>
          <a:xfrm>
            <a:off x="5583727" y="6115756"/>
            <a:ext cx="6820292" cy="461665"/>
          </a:xfrm>
          <a:prstGeom prst="rect">
            <a:avLst/>
          </a:prstGeom>
          <a:noFill/>
        </p:spPr>
        <p:txBody>
          <a:bodyPr wrap="square">
            <a:spAutoFit/>
          </a:bodyPr>
          <a:lstStyle/>
          <a:p>
            <a:r>
              <a:rPr kumimoji="0" lang="zh-CN" altLang="en-US" sz="24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中序序列：</a:t>
            </a:r>
            <a:r>
              <a:rPr kumimoji="0" lang="en-US" altLang="zh-CN" sz="24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10</a:t>
            </a:r>
            <a:r>
              <a:rPr lang="en-US" altLang="zh-CN" sz="2400" dirty="0">
                <a:solidFill>
                  <a:srgbClr val="0000FF"/>
                </a:solidFill>
                <a:latin typeface="黑体" panose="02010609060101010101" pitchFamily="49" charset="-122"/>
                <a:ea typeface="黑体" panose="02010609060101010101" pitchFamily="49" charset="-122"/>
              </a:rPr>
              <a:t>,20,23,25,30,35,40,50,85,88,90</a:t>
            </a:r>
            <a:endParaRPr lang="zh-CN" altLang="en-US" sz="1400" dirty="0">
              <a:solidFill>
                <a:srgbClr val="0000FF"/>
              </a:solidFill>
            </a:endParaRPr>
          </a:p>
        </p:txBody>
      </p:sp>
    </p:spTree>
    <p:extLst>
      <p:ext uri="{BB962C8B-B14F-4D97-AF65-F5344CB8AC3E}">
        <p14:creationId xmlns:p14="http://schemas.microsoft.com/office/powerpoint/2010/main" val="118990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fade">
                                      <p:cBhvr>
                                        <p:cTn id="27" dur="500"/>
                                        <p:tgtEl>
                                          <p:spTgt spid="1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2"/>
                                        </p:tgtEl>
                                        <p:attrNameLst>
                                          <p:attrName>style.visibility</p:attrName>
                                        </p:attrNameLst>
                                      </p:cBhvr>
                                      <p:to>
                                        <p:strVal val="visible"/>
                                      </p:to>
                                    </p:set>
                                    <p:animEffect transition="in" filter="wipe(up)">
                                      <p:cBhvr>
                                        <p:cTn id="32" dur="500"/>
                                        <p:tgtEl>
                                          <p:spTgt spid="1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fade">
                                      <p:cBhvr>
                                        <p:cTn id="42" dur="500"/>
                                        <p:tgtEl>
                                          <p:spTgt spid="122"/>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wipe(up)">
                                      <p:cBhvr>
                                        <p:cTn id="46"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111" grpId="0" animBg="1"/>
      <p:bldP spid="1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二叉排序树的查找</a:t>
            </a:r>
          </a:p>
        </p:txBody>
      </p:sp>
      <p:sp>
        <p:nvSpPr>
          <p:cNvPr id="3" name="内容占位符 2">
            <a:extLst>
              <a:ext uri="{FF2B5EF4-FFF2-40B4-BE49-F238E27FC236}">
                <a16:creationId xmlns:a16="http://schemas.microsoft.com/office/drawing/2014/main" id="{ADB700FC-FE87-40FB-A7EA-A13664B2CDB3}"/>
              </a:ext>
            </a:extLst>
          </p:cNvPr>
          <p:cNvSpPr>
            <a:spLocks noGrp="1"/>
          </p:cNvSpPr>
          <p:nvPr>
            <p:ph idx="1"/>
          </p:nvPr>
        </p:nvSpPr>
        <p:spPr>
          <a:xfrm>
            <a:off x="609600" y="1600203"/>
            <a:ext cx="5774575" cy="4525963"/>
          </a:xfrm>
        </p:spPr>
        <p:txBody>
          <a:bodyPr/>
          <a:lstStyle/>
          <a:p>
            <a:pPr marL="514350" indent="-514350">
              <a:buFont typeface="+mj-lt"/>
              <a:buAutoNum type="arabicPeriod"/>
            </a:pPr>
            <a:r>
              <a:rPr lang="zh-CN" altLang="en-US" dirty="0">
                <a:solidFill>
                  <a:srgbClr val="000000"/>
                </a:solidFill>
                <a:latin typeface="+mj-ea"/>
                <a:ea typeface="+mj-ea"/>
              </a:rPr>
              <a:t>若二叉排序树</a:t>
            </a:r>
            <a:r>
              <a:rPr lang="zh-CN" altLang="en-US" dirty="0">
                <a:solidFill>
                  <a:srgbClr val="FF0000"/>
                </a:solidFill>
                <a:latin typeface="+mj-ea"/>
                <a:ea typeface="+mj-ea"/>
              </a:rPr>
              <a:t>为空</a:t>
            </a:r>
            <a:r>
              <a:rPr lang="zh-CN" altLang="en-US" dirty="0">
                <a:solidFill>
                  <a:srgbClr val="000000"/>
                </a:solidFill>
                <a:latin typeface="+mj-ea"/>
                <a:ea typeface="+mj-ea"/>
              </a:rPr>
              <a:t>，则查找不成功，否则</a:t>
            </a:r>
            <a:endParaRPr lang="en-US" altLang="zh-CN" dirty="0">
              <a:solidFill>
                <a:srgbClr val="000000"/>
              </a:solidFill>
              <a:latin typeface="+mj-ea"/>
              <a:ea typeface="+mj-ea"/>
            </a:endParaRPr>
          </a:p>
          <a:p>
            <a:pPr marL="514350" indent="-514350">
              <a:buFont typeface="+mj-lt"/>
              <a:buAutoNum type="arabicPeriod"/>
            </a:pPr>
            <a:r>
              <a:rPr lang="zh-CN" altLang="en-US" dirty="0">
                <a:solidFill>
                  <a:srgbClr val="000000"/>
                </a:solidFill>
                <a:latin typeface="+mj-ea"/>
                <a:ea typeface="+mj-ea"/>
              </a:rPr>
              <a:t>若给定值</a:t>
            </a:r>
            <a:r>
              <a:rPr lang="zh-CN" altLang="en-US" dirty="0">
                <a:solidFill>
                  <a:srgbClr val="FF0000"/>
                </a:solidFill>
                <a:latin typeface="+mj-ea"/>
                <a:ea typeface="+mj-ea"/>
              </a:rPr>
              <a:t>等于</a:t>
            </a:r>
            <a:r>
              <a:rPr lang="zh-CN" altLang="en-US" dirty="0">
                <a:solidFill>
                  <a:srgbClr val="000000"/>
                </a:solidFill>
                <a:latin typeface="+mj-ea"/>
                <a:ea typeface="+mj-ea"/>
              </a:rPr>
              <a:t>根结点的关键字，查找成功</a:t>
            </a:r>
            <a:endParaRPr lang="en-US" altLang="zh-CN" dirty="0">
              <a:solidFill>
                <a:srgbClr val="000000"/>
              </a:solidFill>
              <a:latin typeface="+mj-ea"/>
              <a:ea typeface="+mj-ea"/>
            </a:endParaRPr>
          </a:p>
          <a:p>
            <a:pPr marL="514350" indent="-514350">
              <a:buFont typeface="+mj-lt"/>
              <a:buAutoNum type="arabicPeriod"/>
            </a:pPr>
            <a:r>
              <a:rPr lang="zh-CN" altLang="en-US" dirty="0">
                <a:solidFill>
                  <a:srgbClr val="000000"/>
                </a:solidFill>
                <a:latin typeface="+mj-ea"/>
                <a:ea typeface="+mj-ea"/>
              </a:rPr>
              <a:t>若给定值</a:t>
            </a:r>
            <a:r>
              <a:rPr lang="zh-CN" altLang="en-US" dirty="0">
                <a:solidFill>
                  <a:srgbClr val="FF0000"/>
                </a:solidFill>
                <a:latin typeface="+mj-ea"/>
                <a:ea typeface="+mj-ea"/>
              </a:rPr>
              <a:t>小于</a:t>
            </a:r>
            <a:r>
              <a:rPr lang="zh-CN" altLang="en-US" dirty="0">
                <a:solidFill>
                  <a:srgbClr val="000000"/>
                </a:solidFill>
                <a:latin typeface="+mj-ea"/>
                <a:ea typeface="+mj-ea"/>
              </a:rPr>
              <a:t>根结点的关键字，在</a:t>
            </a:r>
            <a:r>
              <a:rPr lang="zh-CN" altLang="en-US" dirty="0">
                <a:solidFill>
                  <a:srgbClr val="FF0000"/>
                </a:solidFill>
                <a:latin typeface="+mj-ea"/>
                <a:ea typeface="+mj-ea"/>
              </a:rPr>
              <a:t>左子树</a:t>
            </a:r>
            <a:r>
              <a:rPr lang="zh-CN" altLang="en-US" dirty="0">
                <a:solidFill>
                  <a:srgbClr val="000000"/>
                </a:solidFill>
                <a:latin typeface="+mj-ea"/>
                <a:ea typeface="+mj-ea"/>
              </a:rPr>
              <a:t>上进行查找</a:t>
            </a:r>
            <a:endParaRPr lang="en-US" altLang="zh-CN" dirty="0">
              <a:solidFill>
                <a:srgbClr val="000000"/>
              </a:solidFill>
              <a:latin typeface="+mj-ea"/>
              <a:ea typeface="+mj-ea"/>
            </a:endParaRPr>
          </a:p>
          <a:p>
            <a:pPr marL="514350" indent="-514350">
              <a:buFont typeface="+mj-lt"/>
              <a:buAutoNum type="arabicPeriod"/>
            </a:pPr>
            <a:r>
              <a:rPr lang="zh-CN" altLang="en-US" dirty="0">
                <a:solidFill>
                  <a:srgbClr val="000000"/>
                </a:solidFill>
                <a:latin typeface="+mj-ea"/>
                <a:ea typeface="+mj-ea"/>
              </a:rPr>
              <a:t>若给定值</a:t>
            </a:r>
            <a:r>
              <a:rPr lang="zh-CN" altLang="en-US" dirty="0">
                <a:solidFill>
                  <a:srgbClr val="FF0000"/>
                </a:solidFill>
                <a:latin typeface="+mj-ea"/>
                <a:ea typeface="+mj-ea"/>
              </a:rPr>
              <a:t>大于</a:t>
            </a:r>
            <a:r>
              <a:rPr lang="zh-CN" altLang="en-US" dirty="0">
                <a:solidFill>
                  <a:srgbClr val="000000"/>
                </a:solidFill>
                <a:latin typeface="+mj-ea"/>
                <a:ea typeface="+mj-ea"/>
              </a:rPr>
              <a:t>根结点的关键字，在</a:t>
            </a:r>
            <a:r>
              <a:rPr lang="zh-CN" altLang="en-US" dirty="0">
                <a:solidFill>
                  <a:srgbClr val="FF0000"/>
                </a:solidFill>
                <a:latin typeface="+mj-ea"/>
                <a:ea typeface="+mj-ea"/>
              </a:rPr>
              <a:t>右子树</a:t>
            </a:r>
            <a:r>
              <a:rPr lang="zh-CN" altLang="en-US" dirty="0">
                <a:solidFill>
                  <a:srgbClr val="000000"/>
                </a:solidFill>
                <a:latin typeface="+mj-ea"/>
                <a:ea typeface="+mj-ea"/>
              </a:rPr>
              <a:t>上进行查找</a:t>
            </a:r>
          </a:p>
          <a:p>
            <a:endParaRPr lang="zh-CN" altLang="en-US" dirty="0">
              <a:latin typeface="+mj-ea"/>
              <a:ea typeface="+mj-ea"/>
            </a:endParaRPr>
          </a:p>
        </p:txBody>
      </p:sp>
      <p:sp>
        <p:nvSpPr>
          <p:cNvPr id="6" name="文本占位符 5"/>
          <p:cNvSpPr>
            <a:spLocks noGrp="1"/>
          </p:cNvSpPr>
          <p:nvPr>
            <p:ph type="body" sz="quarter" idx="13"/>
          </p:nvPr>
        </p:nvSpPr>
        <p:spPr/>
        <p:txBody>
          <a:bodyPr/>
          <a:lstStyle/>
          <a:p>
            <a:r>
              <a:rPr lang="en-US" altLang="zh-CN" dirty="0"/>
              <a:t>9.2.1 </a:t>
            </a:r>
            <a:r>
              <a:rPr lang="zh-CN" altLang="en-US" dirty="0"/>
              <a:t>二叉排序树</a:t>
            </a:r>
          </a:p>
        </p:txBody>
      </p:sp>
      <p:grpSp>
        <p:nvGrpSpPr>
          <p:cNvPr id="5" name="组合 4">
            <a:extLst>
              <a:ext uri="{FF2B5EF4-FFF2-40B4-BE49-F238E27FC236}">
                <a16:creationId xmlns:a16="http://schemas.microsoft.com/office/drawing/2014/main" id="{BDE41C8F-B1DB-4FC4-9210-93DB01DF33A9}"/>
              </a:ext>
            </a:extLst>
          </p:cNvPr>
          <p:cNvGrpSpPr/>
          <p:nvPr/>
        </p:nvGrpSpPr>
        <p:grpSpPr>
          <a:xfrm>
            <a:off x="6979905" y="889318"/>
            <a:ext cx="4983428" cy="4857240"/>
            <a:chOff x="6847825" y="1542818"/>
            <a:chExt cx="4983428" cy="4857240"/>
          </a:xfrm>
        </p:grpSpPr>
        <p:sp>
          <p:nvSpPr>
            <p:cNvPr id="7" name="Oval 12">
              <a:extLst>
                <a:ext uri="{FF2B5EF4-FFF2-40B4-BE49-F238E27FC236}">
                  <a16:creationId xmlns:a16="http://schemas.microsoft.com/office/drawing/2014/main" id="{BE56B6C7-FB62-405D-BC9A-5FCB6B95CABA}"/>
                </a:ext>
              </a:extLst>
            </p:cNvPr>
            <p:cNvSpPr>
              <a:spLocks noChangeArrowheads="1"/>
            </p:cNvSpPr>
            <p:nvPr/>
          </p:nvSpPr>
          <p:spPr bwMode="auto">
            <a:xfrm>
              <a:off x="8978674" y="1542818"/>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a:t>50</a:t>
              </a:r>
              <a:endParaRPr kumimoji="1" lang="en-US" altLang="zh-CN" sz="2800" dirty="0"/>
            </a:p>
          </p:txBody>
        </p:sp>
        <p:sp>
          <p:nvSpPr>
            <p:cNvPr id="8" name="Oval 13">
              <a:extLst>
                <a:ext uri="{FF2B5EF4-FFF2-40B4-BE49-F238E27FC236}">
                  <a16:creationId xmlns:a16="http://schemas.microsoft.com/office/drawing/2014/main" id="{68E7E2EB-2B17-44C2-8775-E30A51287110}"/>
                </a:ext>
              </a:extLst>
            </p:cNvPr>
            <p:cNvSpPr>
              <a:spLocks noChangeArrowheads="1"/>
            </p:cNvSpPr>
            <p:nvPr/>
          </p:nvSpPr>
          <p:spPr bwMode="auto">
            <a:xfrm>
              <a:off x="7823239" y="2419164"/>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30</a:t>
              </a:r>
            </a:p>
          </p:txBody>
        </p:sp>
        <p:sp>
          <p:nvSpPr>
            <p:cNvPr id="9" name="Oval 14">
              <a:extLst>
                <a:ext uri="{FF2B5EF4-FFF2-40B4-BE49-F238E27FC236}">
                  <a16:creationId xmlns:a16="http://schemas.microsoft.com/office/drawing/2014/main" id="{7DF407AE-4F6B-4DAC-B34F-97FADA966A1C}"/>
                </a:ext>
              </a:extLst>
            </p:cNvPr>
            <p:cNvSpPr>
              <a:spLocks noChangeArrowheads="1"/>
            </p:cNvSpPr>
            <p:nvPr/>
          </p:nvSpPr>
          <p:spPr bwMode="auto">
            <a:xfrm>
              <a:off x="8163826" y="4529690"/>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35</a:t>
              </a:r>
            </a:p>
          </p:txBody>
        </p:sp>
        <p:sp>
          <p:nvSpPr>
            <p:cNvPr id="10" name="Oval 15">
              <a:extLst>
                <a:ext uri="{FF2B5EF4-FFF2-40B4-BE49-F238E27FC236}">
                  <a16:creationId xmlns:a16="http://schemas.microsoft.com/office/drawing/2014/main" id="{1C32C8B7-486F-4887-B17D-9B2D27916E77}"/>
                </a:ext>
              </a:extLst>
            </p:cNvPr>
            <p:cNvSpPr>
              <a:spLocks noChangeArrowheads="1"/>
            </p:cNvSpPr>
            <p:nvPr/>
          </p:nvSpPr>
          <p:spPr bwMode="auto">
            <a:xfrm>
              <a:off x="10117256" y="2419164"/>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80</a:t>
              </a:r>
            </a:p>
          </p:txBody>
        </p:sp>
        <p:sp>
          <p:nvSpPr>
            <p:cNvPr id="11" name="Oval 16">
              <a:extLst>
                <a:ext uri="{FF2B5EF4-FFF2-40B4-BE49-F238E27FC236}">
                  <a16:creationId xmlns:a16="http://schemas.microsoft.com/office/drawing/2014/main" id="{9EB2EC66-8BC1-47E8-881B-87E5C646F293}"/>
                </a:ext>
              </a:extLst>
            </p:cNvPr>
            <p:cNvSpPr>
              <a:spLocks noChangeArrowheads="1"/>
            </p:cNvSpPr>
            <p:nvPr/>
          </p:nvSpPr>
          <p:spPr bwMode="auto">
            <a:xfrm>
              <a:off x="6847825" y="3405089"/>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20</a:t>
              </a:r>
            </a:p>
          </p:txBody>
        </p:sp>
        <p:sp>
          <p:nvSpPr>
            <p:cNvPr id="12" name="Oval 17">
              <a:extLst>
                <a:ext uri="{FF2B5EF4-FFF2-40B4-BE49-F238E27FC236}">
                  <a16:creationId xmlns:a16="http://schemas.microsoft.com/office/drawing/2014/main" id="{6FEF2341-B8D6-48DA-9253-8D58581C8A1C}"/>
                </a:ext>
              </a:extLst>
            </p:cNvPr>
            <p:cNvSpPr>
              <a:spLocks noChangeArrowheads="1"/>
            </p:cNvSpPr>
            <p:nvPr/>
          </p:nvSpPr>
          <p:spPr bwMode="auto">
            <a:xfrm>
              <a:off x="8809006" y="3405089"/>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40</a:t>
              </a:r>
            </a:p>
          </p:txBody>
        </p:sp>
        <p:sp>
          <p:nvSpPr>
            <p:cNvPr id="13" name="Oval 19">
              <a:extLst>
                <a:ext uri="{FF2B5EF4-FFF2-40B4-BE49-F238E27FC236}">
                  <a16:creationId xmlns:a16="http://schemas.microsoft.com/office/drawing/2014/main" id="{6A951734-17E8-467D-9500-B57592F0B3B0}"/>
                </a:ext>
              </a:extLst>
            </p:cNvPr>
            <p:cNvSpPr>
              <a:spLocks noChangeArrowheads="1"/>
            </p:cNvSpPr>
            <p:nvPr/>
          </p:nvSpPr>
          <p:spPr bwMode="auto">
            <a:xfrm>
              <a:off x="10323639" y="4426944"/>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85</a:t>
              </a:r>
            </a:p>
          </p:txBody>
        </p:sp>
        <p:sp>
          <p:nvSpPr>
            <p:cNvPr id="14" name="Oval 20">
              <a:extLst>
                <a:ext uri="{FF2B5EF4-FFF2-40B4-BE49-F238E27FC236}">
                  <a16:creationId xmlns:a16="http://schemas.microsoft.com/office/drawing/2014/main" id="{5E707B29-71AD-4A3E-A1D7-2350AA49D3B3}"/>
                </a:ext>
              </a:extLst>
            </p:cNvPr>
            <p:cNvSpPr>
              <a:spLocks noChangeArrowheads="1"/>
            </p:cNvSpPr>
            <p:nvPr/>
          </p:nvSpPr>
          <p:spPr bwMode="auto">
            <a:xfrm>
              <a:off x="10990195" y="3405089"/>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90</a:t>
              </a:r>
            </a:p>
          </p:txBody>
        </p:sp>
        <p:sp>
          <p:nvSpPr>
            <p:cNvPr id="17" name="Oval 24">
              <a:extLst>
                <a:ext uri="{FF2B5EF4-FFF2-40B4-BE49-F238E27FC236}">
                  <a16:creationId xmlns:a16="http://schemas.microsoft.com/office/drawing/2014/main" id="{FAF95757-7954-453F-ABD4-AB2E3734BD40}"/>
                </a:ext>
              </a:extLst>
            </p:cNvPr>
            <p:cNvSpPr>
              <a:spLocks noChangeArrowheads="1"/>
            </p:cNvSpPr>
            <p:nvPr/>
          </p:nvSpPr>
          <p:spPr bwMode="auto">
            <a:xfrm>
              <a:off x="11119401" y="5698463"/>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88</a:t>
              </a:r>
            </a:p>
          </p:txBody>
        </p:sp>
        <p:cxnSp>
          <p:nvCxnSpPr>
            <p:cNvPr id="18" name="直接连接符 17">
              <a:extLst>
                <a:ext uri="{FF2B5EF4-FFF2-40B4-BE49-F238E27FC236}">
                  <a16:creationId xmlns:a16="http://schemas.microsoft.com/office/drawing/2014/main" id="{81B76257-D6A5-4FD7-B9D3-5864635A6A1B}"/>
                </a:ext>
              </a:extLst>
            </p:cNvPr>
            <p:cNvCxnSpPr>
              <a:cxnSpLocks/>
              <a:stCxn id="7" idx="3"/>
              <a:endCxn id="8" idx="7"/>
            </p:cNvCxnSpPr>
            <p:nvPr/>
          </p:nvCxnSpPr>
          <p:spPr>
            <a:xfrm flipH="1">
              <a:off x="8430842" y="2141667"/>
              <a:ext cx="652080" cy="38024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FA10E753-F101-4B66-846A-75B24DBEF74A}"/>
                </a:ext>
              </a:extLst>
            </p:cNvPr>
            <p:cNvCxnSpPr>
              <a:cxnSpLocks/>
              <a:stCxn id="7" idx="5"/>
              <a:endCxn id="10" idx="1"/>
            </p:cNvCxnSpPr>
            <p:nvPr/>
          </p:nvCxnSpPr>
          <p:spPr>
            <a:xfrm>
              <a:off x="9586279" y="2141667"/>
              <a:ext cx="635226" cy="38024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D948668F-5D82-404E-BB60-AD1D5B51C229}"/>
                </a:ext>
              </a:extLst>
            </p:cNvPr>
            <p:cNvCxnSpPr>
              <a:cxnSpLocks/>
              <a:stCxn id="12" idx="3"/>
              <a:endCxn id="9" idx="0"/>
            </p:cNvCxnSpPr>
            <p:nvPr/>
          </p:nvCxnSpPr>
          <p:spPr>
            <a:xfrm flipH="1">
              <a:off x="8519752" y="4003938"/>
              <a:ext cx="393502" cy="52575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82DA90F0-6A9C-4AA9-9651-41D18EC4E8CB}"/>
                </a:ext>
              </a:extLst>
            </p:cNvPr>
            <p:cNvCxnSpPr>
              <a:cxnSpLocks/>
              <a:stCxn id="8" idx="3"/>
              <a:endCxn id="11" idx="0"/>
            </p:cNvCxnSpPr>
            <p:nvPr/>
          </p:nvCxnSpPr>
          <p:spPr>
            <a:xfrm flipH="1">
              <a:off x="7203751" y="3018013"/>
              <a:ext cx="723736" cy="38707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62366DBD-EF2F-414C-AB8C-DD66F5D53139}"/>
                </a:ext>
              </a:extLst>
            </p:cNvPr>
            <p:cNvCxnSpPr>
              <a:cxnSpLocks/>
              <a:stCxn id="8" idx="5"/>
              <a:endCxn id="12" idx="0"/>
            </p:cNvCxnSpPr>
            <p:nvPr/>
          </p:nvCxnSpPr>
          <p:spPr>
            <a:xfrm>
              <a:off x="8430842" y="3018013"/>
              <a:ext cx="734089" cy="38707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0F4B4FD1-82CB-4A7D-A424-28B46CFAEC09}"/>
                </a:ext>
              </a:extLst>
            </p:cNvPr>
            <p:cNvCxnSpPr>
              <a:cxnSpLocks/>
              <a:stCxn id="14" idx="3"/>
              <a:endCxn id="13" idx="0"/>
            </p:cNvCxnSpPr>
            <p:nvPr/>
          </p:nvCxnSpPr>
          <p:spPr>
            <a:xfrm flipH="1">
              <a:off x="10679565" y="4003938"/>
              <a:ext cx="414878" cy="42300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9CA9BC8A-E10F-40DD-A432-D8C3C0B335F4}"/>
                </a:ext>
              </a:extLst>
            </p:cNvPr>
            <p:cNvCxnSpPr>
              <a:cxnSpLocks/>
              <a:stCxn id="10" idx="5"/>
              <a:endCxn id="14" idx="0"/>
            </p:cNvCxnSpPr>
            <p:nvPr/>
          </p:nvCxnSpPr>
          <p:spPr>
            <a:xfrm>
              <a:off x="10724861" y="3018013"/>
              <a:ext cx="621260" cy="38707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8F24BD21-F781-49F0-92C0-A69BFCEF375A}"/>
                </a:ext>
              </a:extLst>
            </p:cNvPr>
            <p:cNvCxnSpPr>
              <a:cxnSpLocks/>
              <a:stCxn id="13" idx="4"/>
              <a:endCxn id="17" idx="0"/>
            </p:cNvCxnSpPr>
            <p:nvPr/>
          </p:nvCxnSpPr>
          <p:spPr>
            <a:xfrm>
              <a:off x="10679565" y="5128539"/>
              <a:ext cx="795762" cy="569924"/>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28" name="Oval 23">
              <a:extLst>
                <a:ext uri="{FF2B5EF4-FFF2-40B4-BE49-F238E27FC236}">
                  <a16:creationId xmlns:a16="http://schemas.microsoft.com/office/drawing/2014/main" id="{515808DE-1B4E-4490-A9F7-1EC808AC0DC8}"/>
                </a:ext>
              </a:extLst>
            </p:cNvPr>
            <p:cNvSpPr>
              <a:spLocks noChangeArrowheads="1"/>
            </p:cNvSpPr>
            <p:nvPr/>
          </p:nvSpPr>
          <p:spPr bwMode="auto">
            <a:xfrm>
              <a:off x="7467313" y="5698463"/>
              <a:ext cx="711852" cy="701595"/>
            </a:xfrm>
            <a:prstGeom prst="ellipse">
              <a:avLst/>
            </a:prstGeom>
            <a:solidFill>
              <a:schemeClr val="accent5">
                <a:lumMod val="40000"/>
                <a:lumOff val="6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t>32</a:t>
              </a:r>
            </a:p>
          </p:txBody>
        </p:sp>
        <p:cxnSp>
          <p:nvCxnSpPr>
            <p:cNvPr id="29" name="直接连接符 28">
              <a:extLst>
                <a:ext uri="{FF2B5EF4-FFF2-40B4-BE49-F238E27FC236}">
                  <a16:creationId xmlns:a16="http://schemas.microsoft.com/office/drawing/2014/main" id="{FA54AB2F-7AE7-4B13-846C-02824A2C0693}"/>
                </a:ext>
              </a:extLst>
            </p:cNvPr>
            <p:cNvCxnSpPr>
              <a:cxnSpLocks/>
              <a:stCxn id="9" idx="3"/>
              <a:endCxn id="28" idx="0"/>
            </p:cNvCxnSpPr>
            <p:nvPr/>
          </p:nvCxnSpPr>
          <p:spPr>
            <a:xfrm flipH="1">
              <a:off x="7823239" y="5128539"/>
              <a:ext cx="444835" cy="569924"/>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40" name="文本框 39">
            <a:extLst>
              <a:ext uri="{FF2B5EF4-FFF2-40B4-BE49-F238E27FC236}">
                <a16:creationId xmlns:a16="http://schemas.microsoft.com/office/drawing/2014/main" id="{885F6C2F-82E4-47A4-9703-51B21B8E5C94}"/>
              </a:ext>
            </a:extLst>
          </p:cNvPr>
          <p:cNvSpPr txBox="1"/>
          <p:nvPr/>
        </p:nvSpPr>
        <p:spPr>
          <a:xfrm>
            <a:off x="6384175" y="6113522"/>
            <a:ext cx="1353812" cy="523220"/>
          </a:xfrm>
          <a:prstGeom prst="rect">
            <a:avLst/>
          </a:prstGeom>
          <a:noFill/>
        </p:spPr>
        <p:txBody>
          <a:bodyPr wrap="square">
            <a:spAutoFit/>
          </a:bodyPr>
          <a:lstStyle/>
          <a:p>
            <a:r>
              <a:rPr kumimoji="1" lang="en-US" altLang="zh-CN" sz="2800" i="0" u="none" strike="noStrike" kern="1200" cap="none" spc="0" normalizeH="0" baseline="0" noProof="0" dirty="0" err="1">
                <a:ln>
                  <a:noFill/>
                </a:ln>
                <a:solidFill>
                  <a:srgbClr val="CC3300"/>
                </a:solidFill>
                <a:effectLst/>
                <a:uLnTx/>
                <a:uFillTx/>
                <a:ea typeface="隶书" pitchFamily="49" charset="-122"/>
                <a:cs typeface="+mn-cs"/>
              </a:rPr>
              <a:t>Kval</a:t>
            </a:r>
            <a:r>
              <a:rPr kumimoji="1" lang="en-US" altLang="zh-CN" sz="2800" i="0" u="none" strike="noStrike" kern="1200" cap="none" spc="0" normalizeH="0" baseline="0" noProof="0" dirty="0">
                <a:ln>
                  <a:noFill/>
                </a:ln>
                <a:solidFill>
                  <a:srgbClr val="CC3300"/>
                </a:solidFill>
                <a:effectLst/>
                <a:uLnTx/>
                <a:uFillTx/>
                <a:ea typeface="隶书" pitchFamily="49" charset="-122"/>
                <a:cs typeface="+mn-cs"/>
              </a:rPr>
              <a:t>=50 </a:t>
            </a:r>
            <a:endParaRPr lang="zh-CN" altLang="en-US" sz="1400" dirty="0"/>
          </a:p>
        </p:txBody>
      </p:sp>
      <p:sp>
        <p:nvSpPr>
          <p:cNvPr id="41" name="Text Box 1055">
            <a:extLst>
              <a:ext uri="{FF2B5EF4-FFF2-40B4-BE49-F238E27FC236}">
                <a16:creationId xmlns:a16="http://schemas.microsoft.com/office/drawing/2014/main" id="{81F68424-4A47-43A5-B11C-4463BFD7F051}"/>
              </a:ext>
            </a:extLst>
          </p:cNvPr>
          <p:cNvSpPr txBox="1">
            <a:spLocks noChangeArrowheads="1"/>
          </p:cNvSpPr>
          <p:nvPr/>
        </p:nvSpPr>
        <p:spPr bwMode="auto">
          <a:xfrm>
            <a:off x="7599392" y="6113522"/>
            <a:ext cx="800761" cy="523220"/>
          </a:xfrm>
          <a:prstGeom prst="rect">
            <a:avLst/>
          </a:prstGeom>
          <a:noFill/>
        </p:spPr>
        <p:txBody>
          <a:bodyPr wrap="square">
            <a:spAutoFit/>
          </a:bodyPr>
          <a:lstStyle>
            <a:defPPr>
              <a:defRPr lang="zh-CN"/>
            </a:defPPr>
            <a:lvl1pPr>
              <a:defRPr kumimoji="1" sz="2800" i="0" u="none" strike="noStrike" cap="none" spc="0" normalizeH="0" baseline="0">
                <a:ln>
                  <a:noFill/>
                </a:ln>
                <a:solidFill>
                  <a:srgbClr val="CC3300"/>
                </a:solidFill>
                <a:effectLst/>
                <a:uLnTx/>
                <a:uFillTx/>
                <a:ea typeface="隶书" pitchFamily="49" charset="-122"/>
              </a:defRPr>
            </a:lvl1pPr>
          </a:lstStyle>
          <a:p>
            <a:r>
              <a:rPr lang="en-US" altLang="zh-CN" dirty="0">
                <a:solidFill>
                  <a:srgbClr val="FF0000"/>
                </a:solidFill>
              </a:rPr>
              <a:t>,</a:t>
            </a:r>
            <a:r>
              <a:rPr lang="en-US" altLang="zh-CN" dirty="0">
                <a:solidFill>
                  <a:schemeClr val="bg2">
                    <a:lumMod val="50000"/>
                  </a:schemeClr>
                </a:solidFill>
              </a:rPr>
              <a:t> </a:t>
            </a:r>
            <a:r>
              <a:rPr lang="en-US" altLang="zh-CN" dirty="0">
                <a:solidFill>
                  <a:srgbClr val="7030A0"/>
                </a:solidFill>
              </a:rPr>
              <a:t>35 ,</a:t>
            </a:r>
          </a:p>
        </p:txBody>
      </p:sp>
      <p:sp>
        <p:nvSpPr>
          <p:cNvPr id="42" name="Oval 12">
            <a:extLst>
              <a:ext uri="{FF2B5EF4-FFF2-40B4-BE49-F238E27FC236}">
                <a16:creationId xmlns:a16="http://schemas.microsoft.com/office/drawing/2014/main" id="{D3901A1F-82C9-44E8-BF54-499B45E2F0D9}"/>
              </a:ext>
            </a:extLst>
          </p:cNvPr>
          <p:cNvSpPr>
            <a:spLocks noChangeArrowheads="1"/>
          </p:cNvSpPr>
          <p:nvPr/>
        </p:nvSpPr>
        <p:spPr bwMode="auto">
          <a:xfrm>
            <a:off x="9114406" y="889318"/>
            <a:ext cx="711852" cy="701595"/>
          </a:xfrm>
          <a:prstGeom prst="ellipse">
            <a:avLst/>
          </a:prstGeom>
          <a:solidFill>
            <a:srgbClr val="7030A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rPr>
              <a:t>50</a:t>
            </a:r>
          </a:p>
        </p:txBody>
      </p:sp>
      <p:cxnSp>
        <p:nvCxnSpPr>
          <p:cNvPr id="43" name="直接连接符 42">
            <a:extLst>
              <a:ext uri="{FF2B5EF4-FFF2-40B4-BE49-F238E27FC236}">
                <a16:creationId xmlns:a16="http://schemas.microsoft.com/office/drawing/2014/main" id="{3885B299-C6A2-4EA6-A59B-62B3CEA9532D}"/>
              </a:ext>
            </a:extLst>
          </p:cNvPr>
          <p:cNvCxnSpPr>
            <a:cxnSpLocks/>
            <a:stCxn id="42" idx="3"/>
            <a:endCxn id="8" idx="7"/>
          </p:cNvCxnSpPr>
          <p:nvPr/>
        </p:nvCxnSpPr>
        <p:spPr>
          <a:xfrm flipH="1">
            <a:off x="8562923" y="1488167"/>
            <a:ext cx="655731" cy="380243"/>
          </a:xfrm>
          <a:prstGeom prst="line">
            <a:avLst/>
          </a:prstGeom>
          <a:ln>
            <a:solidFill>
              <a:srgbClr val="7030A0"/>
            </a:solidFill>
            <a:tailEnd type="none"/>
          </a:ln>
        </p:spPr>
        <p:style>
          <a:lnRef idx="2">
            <a:schemeClr val="accent1"/>
          </a:lnRef>
          <a:fillRef idx="0">
            <a:schemeClr val="accent1"/>
          </a:fillRef>
          <a:effectRef idx="1">
            <a:schemeClr val="accent1"/>
          </a:effectRef>
          <a:fontRef idx="minor">
            <a:schemeClr val="tx1"/>
          </a:fontRef>
        </p:style>
      </p:cxnSp>
      <p:sp>
        <p:nvSpPr>
          <p:cNvPr id="46" name="Oval 12">
            <a:extLst>
              <a:ext uri="{FF2B5EF4-FFF2-40B4-BE49-F238E27FC236}">
                <a16:creationId xmlns:a16="http://schemas.microsoft.com/office/drawing/2014/main" id="{EA657FA7-41CD-4D76-B504-994154AAA42C}"/>
              </a:ext>
            </a:extLst>
          </p:cNvPr>
          <p:cNvSpPr>
            <a:spLocks noChangeArrowheads="1"/>
          </p:cNvSpPr>
          <p:nvPr/>
        </p:nvSpPr>
        <p:spPr bwMode="auto">
          <a:xfrm>
            <a:off x="7955319" y="1772566"/>
            <a:ext cx="711852" cy="701595"/>
          </a:xfrm>
          <a:prstGeom prst="ellipse">
            <a:avLst/>
          </a:prstGeom>
          <a:solidFill>
            <a:srgbClr val="7030A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rPr>
              <a:t>30</a:t>
            </a:r>
          </a:p>
        </p:txBody>
      </p:sp>
      <p:cxnSp>
        <p:nvCxnSpPr>
          <p:cNvPr id="47" name="直接连接符 46">
            <a:extLst>
              <a:ext uri="{FF2B5EF4-FFF2-40B4-BE49-F238E27FC236}">
                <a16:creationId xmlns:a16="http://schemas.microsoft.com/office/drawing/2014/main" id="{C50615D3-303D-406C-845B-9768CC13770C}"/>
              </a:ext>
            </a:extLst>
          </p:cNvPr>
          <p:cNvCxnSpPr>
            <a:cxnSpLocks/>
            <a:stCxn id="46" idx="5"/>
            <a:endCxn id="12" idx="0"/>
          </p:cNvCxnSpPr>
          <p:nvPr/>
        </p:nvCxnSpPr>
        <p:spPr>
          <a:xfrm>
            <a:off x="8562923" y="2371415"/>
            <a:ext cx="734089" cy="380174"/>
          </a:xfrm>
          <a:prstGeom prst="line">
            <a:avLst/>
          </a:prstGeom>
          <a:ln>
            <a:solidFill>
              <a:srgbClr val="7030A0"/>
            </a:solidFill>
            <a:tailEnd type="none"/>
          </a:ln>
        </p:spPr>
        <p:style>
          <a:lnRef idx="2">
            <a:schemeClr val="accent1"/>
          </a:lnRef>
          <a:fillRef idx="0">
            <a:schemeClr val="accent1"/>
          </a:fillRef>
          <a:effectRef idx="1">
            <a:schemeClr val="accent1"/>
          </a:effectRef>
          <a:fontRef idx="minor">
            <a:schemeClr val="tx1"/>
          </a:fontRef>
        </p:style>
      </p:cxnSp>
      <p:sp>
        <p:nvSpPr>
          <p:cNvPr id="51" name="Oval 12">
            <a:extLst>
              <a:ext uri="{FF2B5EF4-FFF2-40B4-BE49-F238E27FC236}">
                <a16:creationId xmlns:a16="http://schemas.microsoft.com/office/drawing/2014/main" id="{FB7CCDFF-076B-40EF-9A78-C02F3BF381E4}"/>
              </a:ext>
            </a:extLst>
          </p:cNvPr>
          <p:cNvSpPr>
            <a:spLocks noChangeArrowheads="1"/>
          </p:cNvSpPr>
          <p:nvPr/>
        </p:nvSpPr>
        <p:spPr bwMode="auto">
          <a:xfrm>
            <a:off x="8944582" y="2762152"/>
            <a:ext cx="711852" cy="701595"/>
          </a:xfrm>
          <a:prstGeom prst="ellipse">
            <a:avLst/>
          </a:prstGeom>
          <a:solidFill>
            <a:srgbClr val="7030A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rPr>
              <a:t>40</a:t>
            </a:r>
          </a:p>
        </p:txBody>
      </p:sp>
      <p:sp>
        <p:nvSpPr>
          <p:cNvPr id="52" name="Oval 12">
            <a:extLst>
              <a:ext uri="{FF2B5EF4-FFF2-40B4-BE49-F238E27FC236}">
                <a16:creationId xmlns:a16="http://schemas.microsoft.com/office/drawing/2014/main" id="{1B724BAE-7F10-4B1B-A8B7-56088C794576}"/>
              </a:ext>
            </a:extLst>
          </p:cNvPr>
          <p:cNvSpPr>
            <a:spLocks noChangeArrowheads="1"/>
          </p:cNvSpPr>
          <p:nvPr/>
        </p:nvSpPr>
        <p:spPr bwMode="auto">
          <a:xfrm>
            <a:off x="8295906" y="3901937"/>
            <a:ext cx="711852" cy="701595"/>
          </a:xfrm>
          <a:prstGeom prst="ellipse">
            <a:avLst/>
          </a:prstGeom>
          <a:solidFill>
            <a:srgbClr val="7030A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rPr>
              <a:t>35</a:t>
            </a:r>
          </a:p>
        </p:txBody>
      </p:sp>
      <p:cxnSp>
        <p:nvCxnSpPr>
          <p:cNvPr id="53" name="直接连接符 52">
            <a:extLst>
              <a:ext uri="{FF2B5EF4-FFF2-40B4-BE49-F238E27FC236}">
                <a16:creationId xmlns:a16="http://schemas.microsoft.com/office/drawing/2014/main" id="{0B1AB4C1-01B9-499F-AEC4-BA17A56B636F}"/>
              </a:ext>
            </a:extLst>
          </p:cNvPr>
          <p:cNvCxnSpPr>
            <a:cxnSpLocks/>
            <a:stCxn id="51" idx="3"/>
            <a:endCxn id="52" idx="0"/>
          </p:cNvCxnSpPr>
          <p:nvPr/>
        </p:nvCxnSpPr>
        <p:spPr>
          <a:xfrm flipH="1">
            <a:off x="8651832" y="3361001"/>
            <a:ext cx="396998" cy="540936"/>
          </a:xfrm>
          <a:prstGeom prst="line">
            <a:avLst/>
          </a:prstGeom>
          <a:ln>
            <a:solidFill>
              <a:srgbClr val="7030A0"/>
            </a:solidFill>
            <a:tailEnd type="none"/>
          </a:ln>
        </p:spPr>
        <p:style>
          <a:lnRef idx="2">
            <a:schemeClr val="accent1"/>
          </a:lnRef>
          <a:fillRef idx="0">
            <a:schemeClr val="accent1"/>
          </a:fillRef>
          <a:effectRef idx="1">
            <a:schemeClr val="accent1"/>
          </a:effectRef>
          <a:fontRef idx="minor">
            <a:schemeClr val="tx1"/>
          </a:fontRef>
        </p:style>
      </p:cxnSp>
      <p:sp>
        <p:nvSpPr>
          <p:cNvPr id="56" name="Text Box 1055">
            <a:extLst>
              <a:ext uri="{FF2B5EF4-FFF2-40B4-BE49-F238E27FC236}">
                <a16:creationId xmlns:a16="http://schemas.microsoft.com/office/drawing/2014/main" id="{D3D01F7B-5D75-4379-A303-A3BD95134D4C}"/>
              </a:ext>
            </a:extLst>
          </p:cNvPr>
          <p:cNvSpPr txBox="1">
            <a:spLocks noChangeArrowheads="1"/>
          </p:cNvSpPr>
          <p:nvPr/>
        </p:nvSpPr>
        <p:spPr bwMode="auto">
          <a:xfrm>
            <a:off x="8417447" y="6100967"/>
            <a:ext cx="800761" cy="523220"/>
          </a:xfrm>
          <a:prstGeom prst="rect">
            <a:avLst/>
          </a:prstGeom>
          <a:noFill/>
        </p:spPr>
        <p:txBody>
          <a:bodyPr wrap="square">
            <a:spAutoFit/>
          </a:bodyPr>
          <a:lstStyle>
            <a:defPPr>
              <a:defRPr lang="zh-CN"/>
            </a:defPPr>
            <a:lvl1pPr>
              <a:defRPr kumimoji="1" sz="2800" i="0" u="none" strike="noStrike" cap="none" spc="0" normalizeH="0" baseline="0">
                <a:ln>
                  <a:noFill/>
                </a:ln>
                <a:solidFill>
                  <a:srgbClr val="CC3300"/>
                </a:solidFill>
                <a:effectLst/>
                <a:uLnTx/>
                <a:uFillTx/>
                <a:ea typeface="隶书" pitchFamily="49" charset="-122"/>
              </a:defRPr>
            </a:lvl1pPr>
          </a:lstStyle>
          <a:p>
            <a:r>
              <a:rPr lang="en-US" altLang="zh-CN" dirty="0">
                <a:solidFill>
                  <a:schemeClr val="bg2">
                    <a:lumMod val="50000"/>
                  </a:schemeClr>
                </a:solidFill>
              </a:rPr>
              <a:t>90 ,</a:t>
            </a:r>
          </a:p>
        </p:txBody>
      </p:sp>
      <p:cxnSp>
        <p:nvCxnSpPr>
          <p:cNvPr id="57" name="直接连接符 56">
            <a:extLst>
              <a:ext uri="{FF2B5EF4-FFF2-40B4-BE49-F238E27FC236}">
                <a16:creationId xmlns:a16="http://schemas.microsoft.com/office/drawing/2014/main" id="{7A624897-92FB-4799-BE3F-10B061941CDE}"/>
              </a:ext>
            </a:extLst>
          </p:cNvPr>
          <p:cNvCxnSpPr>
            <a:cxnSpLocks/>
            <a:stCxn id="42" idx="5"/>
            <a:endCxn id="10" idx="1"/>
          </p:cNvCxnSpPr>
          <p:nvPr/>
        </p:nvCxnSpPr>
        <p:spPr>
          <a:xfrm>
            <a:off x="9722010" y="1488167"/>
            <a:ext cx="631574" cy="380243"/>
          </a:xfrm>
          <a:prstGeom prst="line">
            <a:avLst/>
          </a:prstGeom>
          <a:ln>
            <a:solidFill>
              <a:schemeClr val="bg2">
                <a:lumMod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60" name="Oval 12">
            <a:extLst>
              <a:ext uri="{FF2B5EF4-FFF2-40B4-BE49-F238E27FC236}">
                <a16:creationId xmlns:a16="http://schemas.microsoft.com/office/drawing/2014/main" id="{41A59EF9-B5EE-4948-BE15-780333B55D97}"/>
              </a:ext>
            </a:extLst>
          </p:cNvPr>
          <p:cNvSpPr>
            <a:spLocks noChangeArrowheads="1"/>
          </p:cNvSpPr>
          <p:nvPr/>
        </p:nvSpPr>
        <p:spPr bwMode="auto">
          <a:xfrm>
            <a:off x="10252988" y="1776912"/>
            <a:ext cx="711852" cy="701595"/>
          </a:xfrm>
          <a:prstGeom prst="ellipse">
            <a:avLst/>
          </a:prstGeom>
          <a:solidFill>
            <a:schemeClr val="bg2">
              <a:lumMod val="5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rPr>
              <a:t>80</a:t>
            </a:r>
          </a:p>
        </p:txBody>
      </p:sp>
      <p:sp>
        <p:nvSpPr>
          <p:cNvPr id="61" name="Oval 12">
            <a:extLst>
              <a:ext uri="{FF2B5EF4-FFF2-40B4-BE49-F238E27FC236}">
                <a16:creationId xmlns:a16="http://schemas.microsoft.com/office/drawing/2014/main" id="{1BAE6BC7-D2E9-4E40-AAFD-1C1C5354EF37}"/>
              </a:ext>
            </a:extLst>
          </p:cNvPr>
          <p:cNvSpPr>
            <a:spLocks noChangeArrowheads="1"/>
          </p:cNvSpPr>
          <p:nvPr/>
        </p:nvSpPr>
        <p:spPr bwMode="auto">
          <a:xfrm>
            <a:off x="11118624" y="2765018"/>
            <a:ext cx="711852" cy="701595"/>
          </a:xfrm>
          <a:prstGeom prst="ellipse">
            <a:avLst/>
          </a:prstGeom>
          <a:solidFill>
            <a:schemeClr val="bg2">
              <a:lumMod val="5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rPr>
              <a:t>90</a:t>
            </a:r>
          </a:p>
        </p:txBody>
      </p:sp>
      <p:cxnSp>
        <p:nvCxnSpPr>
          <p:cNvPr id="62" name="直接连接符 61">
            <a:extLst>
              <a:ext uri="{FF2B5EF4-FFF2-40B4-BE49-F238E27FC236}">
                <a16:creationId xmlns:a16="http://schemas.microsoft.com/office/drawing/2014/main" id="{7680BCB3-D600-49C5-9D96-268BA877FFFC}"/>
              </a:ext>
            </a:extLst>
          </p:cNvPr>
          <p:cNvCxnSpPr>
            <a:cxnSpLocks/>
            <a:stCxn id="60" idx="5"/>
            <a:endCxn id="61" idx="0"/>
          </p:cNvCxnSpPr>
          <p:nvPr/>
        </p:nvCxnSpPr>
        <p:spPr>
          <a:xfrm>
            <a:off x="10860592" y="2375761"/>
            <a:ext cx="613958" cy="389257"/>
          </a:xfrm>
          <a:prstGeom prst="line">
            <a:avLst/>
          </a:prstGeom>
          <a:ln>
            <a:solidFill>
              <a:schemeClr val="bg2">
                <a:lumMod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65" name="Oval 12">
            <a:extLst>
              <a:ext uri="{FF2B5EF4-FFF2-40B4-BE49-F238E27FC236}">
                <a16:creationId xmlns:a16="http://schemas.microsoft.com/office/drawing/2014/main" id="{6467A3AA-5553-44C2-9204-70269CB9B727}"/>
              </a:ext>
            </a:extLst>
          </p:cNvPr>
          <p:cNvSpPr>
            <a:spLocks noChangeArrowheads="1"/>
          </p:cNvSpPr>
          <p:nvPr/>
        </p:nvSpPr>
        <p:spPr bwMode="auto">
          <a:xfrm>
            <a:off x="9106175" y="895431"/>
            <a:ext cx="711852" cy="701595"/>
          </a:xfrm>
          <a:prstGeom prst="ellipse">
            <a:avLst/>
          </a:prstGeom>
          <a:solidFill>
            <a:schemeClr val="bg2">
              <a:lumMod val="50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rPr>
              <a:t>50</a:t>
            </a:r>
          </a:p>
        </p:txBody>
      </p:sp>
      <p:sp>
        <p:nvSpPr>
          <p:cNvPr id="66" name="Text Box 1055">
            <a:extLst>
              <a:ext uri="{FF2B5EF4-FFF2-40B4-BE49-F238E27FC236}">
                <a16:creationId xmlns:a16="http://schemas.microsoft.com/office/drawing/2014/main" id="{76750A86-6C09-4D4E-AB53-5399BAF40B97}"/>
              </a:ext>
            </a:extLst>
          </p:cNvPr>
          <p:cNvSpPr txBox="1">
            <a:spLocks noChangeArrowheads="1"/>
          </p:cNvSpPr>
          <p:nvPr/>
        </p:nvSpPr>
        <p:spPr bwMode="auto">
          <a:xfrm>
            <a:off x="9004331" y="6100967"/>
            <a:ext cx="800761" cy="523220"/>
          </a:xfrm>
          <a:prstGeom prst="rect">
            <a:avLst/>
          </a:prstGeom>
          <a:noFill/>
        </p:spPr>
        <p:txBody>
          <a:bodyPr wrap="square">
            <a:spAutoFit/>
          </a:bodyPr>
          <a:lstStyle>
            <a:defPPr>
              <a:defRPr lang="zh-CN"/>
            </a:defPPr>
            <a:lvl1pPr>
              <a:defRPr kumimoji="1" sz="2800" i="0" u="none" strike="noStrike" cap="none" spc="0" normalizeH="0" baseline="0">
                <a:ln>
                  <a:noFill/>
                </a:ln>
                <a:solidFill>
                  <a:srgbClr val="CC3300"/>
                </a:solidFill>
                <a:effectLst/>
                <a:uLnTx/>
                <a:uFillTx/>
                <a:ea typeface="隶书" pitchFamily="49" charset="-122"/>
              </a:defRPr>
            </a:lvl1pPr>
          </a:lstStyle>
          <a:p>
            <a:r>
              <a:rPr lang="en-US" altLang="zh-CN" dirty="0">
                <a:solidFill>
                  <a:srgbClr val="006600"/>
                </a:solidFill>
              </a:rPr>
              <a:t>95</a:t>
            </a:r>
          </a:p>
        </p:txBody>
      </p:sp>
      <p:cxnSp>
        <p:nvCxnSpPr>
          <p:cNvPr id="67" name="直接连接符 66">
            <a:extLst>
              <a:ext uri="{FF2B5EF4-FFF2-40B4-BE49-F238E27FC236}">
                <a16:creationId xmlns:a16="http://schemas.microsoft.com/office/drawing/2014/main" id="{BE2F4CEE-280B-4A77-8380-D82388242BFD}"/>
              </a:ext>
            </a:extLst>
          </p:cNvPr>
          <p:cNvCxnSpPr>
            <a:cxnSpLocks/>
          </p:cNvCxnSpPr>
          <p:nvPr/>
        </p:nvCxnSpPr>
        <p:spPr>
          <a:xfrm>
            <a:off x="9737335" y="1488933"/>
            <a:ext cx="631574" cy="380243"/>
          </a:xfrm>
          <a:prstGeom prst="line">
            <a:avLst/>
          </a:prstGeom>
          <a:ln>
            <a:solidFill>
              <a:srgbClr val="006600"/>
            </a:solidFill>
            <a:tailEnd type="none"/>
          </a:ln>
        </p:spPr>
        <p:style>
          <a:lnRef idx="2">
            <a:schemeClr val="accent1"/>
          </a:lnRef>
          <a:fillRef idx="0">
            <a:schemeClr val="accent1"/>
          </a:fillRef>
          <a:effectRef idx="1">
            <a:schemeClr val="accent1"/>
          </a:effectRef>
          <a:fontRef idx="minor">
            <a:schemeClr val="tx1"/>
          </a:fontRef>
        </p:style>
      </p:cxnSp>
      <p:sp>
        <p:nvSpPr>
          <p:cNvPr id="68" name="Oval 12">
            <a:extLst>
              <a:ext uri="{FF2B5EF4-FFF2-40B4-BE49-F238E27FC236}">
                <a16:creationId xmlns:a16="http://schemas.microsoft.com/office/drawing/2014/main" id="{2529E7CE-7B3C-4790-80CC-9900174E7A22}"/>
              </a:ext>
            </a:extLst>
          </p:cNvPr>
          <p:cNvSpPr>
            <a:spLocks noChangeArrowheads="1"/>
          </p:cNvSpPr>
          <p:nvPr/>
        </p:nvSpPr>
        <p:spPr bwMode="auto">
          <a:xfrm>
            <a:off x="10268313" y="1777678"/>
            <a:ext cx="711852" cy="701595"/>
          </a:xfrm>
          <a:prstGeom prst="ellipse">
            <a:avLst/>
          </a:prstGeom>
          <a:solidFill>
            <a:srgbClr val="00660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rPr>
              <a:t>80</a:t>
            </a:r>
          </a:p>
        </p:txBody>
      </p:sp>
      <p:sp>
        <p:nvSpPr>
          <p:cNvPr id="69" name="Oval 12">
            <a:extLst>
              <a:ext uri="{FF2B5EF4-FFF2-40B4-BE49-F238E27FC236}">
                <a16:creationId xmlns:a16="http://schemas.microsoft.com/office/drawing/2014/main" id="{A24D238E-84B3-4525-BD9C-991B34968CD6}"/>
              </a:ext>
            </a:extLst>
          </p:cNvPr>
          <p:cNvSpPr>
            <a:spLocks noChangeArrowheads="1"/>
          </p:cNvSpPr>
          <p:nvPr/>
        </p:nvSpPr>
        <p:spPr bwMode="auto">
          <a:xfrm>
            <a:off x="11133949" y="2765784"/>
            <a:ext cx="711852" cy="701595"/>
          </a:xfrm>
          <a:prstGeom prst="ellipse">
            <a:avLst/>
          </a:prstGeom>
          <a:solidFill>
            <a:srgbClr val="00660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rPr>
              <a:t>90</a:t>
            </a:r>
          </a:p>
        </p:txBody>
      </p:sp>
      <p:cxnSp>
        <p:nvCxnSpPr>
          <p:cNvPr id="70" name="直接连接符 69">
            <a:extLst>
              <a:ext uri="{FF2B5EF4-FFF2-40B4-BE49-F238E27FC236}">
                <a16:creationId xmlns:a16="http://schemas.microsoft.com/office/drawing/2014/main" id="{7CC4B0E7-4A00-4FB8-967B-E92F74C4C291}"/>
              </a:ext>
            </a:extLst>
          </p:cNvPr>
          <p:cNvCxnSpPr>
            <a:cxnSpLocks/>
            <a:stCxn id="68" idx="5"/>
            <a:endCxn id="69" idx="0"/>
          </p:cNvCxnSpPr>
          <p:nvPr/>
        </p:nvCxnSpPr>
        <p:spPr>
          <a:xfrm>
            <a:off x="10875917" y="2376527"/>
            <a:ext cx="613958" cy="389257"/>
          </a:xfrm>
          <a:prstGeom prst="line">
            <a:avLst/>
          </a:prstGeom>
          <a:ln>
            <a:solidFill>
              <a:srgbClr val="006600"/>
            </a:solidFill>
            <a:tailEnd type="none"/>
          </a:ln>
        </p:spPr>
        <p:style>
          <a:lnRef idx="2">
            <a:schemeClr val="accent1"/>
          </a:lnRef>
          <a:fillRef idx="0">
            <a:schemeClr val="accent1"/>
          </a:fillRef>
          <a:effectRef idx="1">
            <a:schemeClr val="accent1"/>
          </a:effectRef>
          <a:fontRef idx="minor">
            <a:schemeClr val="tx1"/>
          </a:fontRef>
        </p:style>
      </p:cxnSp>
      <p:sp>
        <p:nvSpPr>
          <p:cNvPr id="71" name="Oval 12">
            <a:extLst>
              <a:ext uri="{FF2B5EF4-FFF2-40B4-BE49-F238E27FC236}">
                <a16:creationId xmlns:a16="http://schemas.microsoft.com/office/drawing/2014/main" id="{1EBA1544-3647-4D7F-AB36-475A2FDAD29B}"/>
              </a:ext>
            </a:extLst>
          </p:cNvPr>
          <p:cNvSpPr>
            <a:spLocks noChangeArrowheads="1"/>
          </p:cNvSpPr>
          <p:nvPr/>
        </p:nvSpPr>
        <p:spPr bwMode="auto">
          <a:xfrm>
            <a:off x="9121500" y="896197"/>
            <a:ext cx="711852" cy="701595"/>
          </a:xfrm>
          <a:prstGeom prst="ellipse">
            <a:avLst/>
          </a:prstGeom>
          <a:solidFill>
            <a:srgbClr val="00660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val="1"/>
            </a:ext>
          </a:extLst>
        </p:spPr>
        <p:txBody>
          <a:bodyPr wrap="none" anchor="ctr"/>
          <a:lstStyle/>
          <a:p>
            <a:pPr algn="ctr"/>
            <a:r>
              <a:rPr kumimoji="1" lang="en-US" altLang="zh-CN" sz="2800" dirty="0">
                <a:solidFill>
                  <a:schemeClr val="bg1"/>
                </a:solidFill>
              </a:rPr>
              <a:t>50</a:t>
            </a:r>
          </a:p>
        </p:txBody>
      </p:sp>
    </p:spTree>
    <p:extLst>
      <p:ext uri="{BB962C8B-B14F-4D97-AF65-F5344CB8AC3E}">
        <p14:creationId xmlns:p14="http://schemas.microsoft.com/office/powerpoint/2010/main" val="283911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up)">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up)">
                                      <p:cBhvr>
                                        <p:cTn id="27" dur="500"/>
                                        <p:tgtEl>
                                          <p:spTgt spid="43"/>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up)">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up)">
                                      <p:cBhvr>
                                        <p:cTn id="36" dur="500"/>
                                        <p:tgtEl>
                                          <p:spTgt spid="47"/>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ipe(up)">
                                      <p:cBhvr>
                                        <p:cTn id="40" dur="500"/>
                                        <p:tgtEl>
                                          <p:spTgt spid="5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wipe(up)">
                                      <p:cBhvr>
                                        <p:cTn id="45" dur="500"/>
                                        <p:tgtEl>
                                          <p:spTgt spid="53"/>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up)">
                                      <p:cBhvr>
                                        <p:cTn id="49" dur="500"/>
                                        <p:tgtEl>
                                          <p:spTgt spid="52"/>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42"/>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43"/>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46"/>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47"/>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51"/>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53"/>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5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fade">
                                      <p:cBhvr>
                                        <p:cTn id="70" dur="500"/>
                                        <p:tgtEl>
                                          <p:spTgt spid="5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wipe(up)">
                                      <p:cBhvr>
                                        <p:cTn id="75" dur="500"/>
                                        <p:tgtEl>
                                          <p:spTgt spid="6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wipe(up)">
                                      <p:cBhvr>
                                        <p:cTn id="80" dur="500"/>
                                        <p:tgtEl>
                                          <p:spTgt spid="57"/>
                                        </p:tgtEl>
                                      </p:cBhvr>
                                    </p:animEffect>
                                  </p:childTnLst>
                                </p:cTn>
                              </p:par>
                            </p:childTnLst>
                          </p:cTn>
                        </p:par>
                        <p:par>
                          <p:cTn id="81" fill="hold">
                            <p:stCondLst>
                              <p:cond delay="500"/>
                            </p:stCondLst>
                            <p:childTnLst>
                              <p:par>
                                <p:cTn id="82" presetID="22" presetClass="entr" presetSubtype="1" fill="hold" grpId="2" nodeType="after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wipe(up)">
                                      <p:cBhvr>
                                        <p:cTn id="84" dur="500"/>
                                        <p:tgtEl>
                                          <p:spTgt spid="6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wipe(up)">
                                      <p:cBhvr>
                                        <p:cTn id="89" dur="500"/>
                                        <p:tgtEl>
                                          <p:spTgt spid="62"/>
                                        </p:tgtEl>
                                      </p:cBhvr>
                                    </p:animEffect>
                                  </p:childTnLst>
                                </p:cTn>
                              </p:par>
                            </p:childTnLst>
                          </p:cTn>
                        </p:par>
                        <p:par>
                          <p:cTn id="90" fill="hold">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wipe(up)">
                                      <p:cBhvr>
                                        <p:cTn id="93" dur="500"/>
                                        <p:tgtEl>
                                          <p:spTgt spid="61"/>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60"/>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57"/>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61"/>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62"/>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65"/>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66"/>
                                        </p:tgtEl>
                                        <p:attrNameLst>
                                          <p:attrName>style.visibility</p:attrName>
                                        </p:attrNameLst>
                                      </p:cBhvr>
                                      <p:to>
                                        <p:strVal val="visible"/>
                                      </p:to>
                                    </p:set>
                                    <p:animEffect transition="in" filter="fade">
                                      <p:cBhvr>
                                        <p:cTn id="110" dur="500"/>
                                        <p:tgtEl>
                                          <p:spTgt spid="6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71"/>
                                        </p:tgtEl>
                                        <p:attrNameLst>
                                          <p:attrName>style.visibility</p:attrName>
                                        </p:attrNameLst>
                                      </p:cBhvr>
                                      <p:to>
                                        <p:strVal val="visible"/>
                                      </p:to>
                                    </p:set>
                                    <p:animEffect transition="in" filter="wipe(up)">
                                      <p:cBhvr>
                                        <p:cTn id="115" dur="500"/>
                                        <p:tgtEl>
                                          <p:spTgt spid="7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nodeType="clickEffect">
                                  <p:stCondLst>
                                    <p:cond delay="0"/>
                                  </p:stCondLst>
                                  <p:childTnLst>
                                    <p:set>
                                      <p:cBhvr>
                                        <p:cTn id="119" dur="1" fill="hold">
                                          <p:stCondLst>
                                            <p:cond delay="0"/>
                                          </p:stCondLst>
                                        </p:cTn>
                                        <p:tgtEl>
                                          <p:spTgt spid="67"/>
                                        </p:tgtEl>
                                        <p:attrNameLst>
                                          <p:attrName>style.visibility</p:attrName>
                                        </p:attrNameLst>
                                      </p:cBhvr>
                                      <p:to>
                                        <p:strVal val="visible"/>
                                      </p:to>
                                    </p:set>
                                    <p:animEffect transition="in" filter="wipe(up)">
                                      <p:cBhvr>
                                        <p:cTn id="120" dur="500"/>
                                        <p:tgtEl>
                                          <p:spTgt spid="67"/>
                                        </p:tgtEl>
                                      </p:cBhvr>
                                    </p:animEffect>
                                  </p:childTnLst>
                                </p:cTn>
                              </p:par>
                            </p:childTnLst>
                          </p:cTn>
                        </p:par>
                        <p:par>
                          <p:cTn id="121" fill="hold">
                            <p:stCondLst>
                              <p:cond delay="500"/>
                            </p:stCondLst>
                            <p:childTnLst>
                              <p:par>
                                <p:cTn id="122" presetID="22" presetClass="entr" presetSubtype="1" fill="hold" grpId="1" nodeType="afterEffect">
                                  <p:stCondLst>
                                    <p:cond delay="0"/>
                                  </p:stCondLst>
                                  <p:childTnLst>
                                    <p:set>
                                      <p:cBhvr>
                                        <p:cTn id="123" dur="1" fill="hold">
                                          <p:stCondLst>
                                            <p:cond delay="0"/>
                                          </p:stCondLst>
                                        </p:cTn>
                                        <p:tgtEl>
                                          <p:spTgt spid="68"/>
                                        </p:tgtEl>
                                        <p:attrNameLst>
                                          <p:attrName>style.visibility</p:attrName>
                                        </p:attrNameLst>
                                      </p:cBhvr>
                                      <p:to>
                                        <p:strVal val="visible"/>
                                      </p:to>
                                    </p:set>
                                    <p:animEffect transition="in" filter="wipe(up)">
                                      <p:cBhvr>
                                        <p:cTn id="124" dur="500"/>
                                        <p:tgtEl>
                                          <p:spTgt spid="68"/>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nodeType="clickEffect">
                                  <p:stCondLst>
                                    <p:cond delay="0"/>
                                  </p:stCondLst>
                                  <p:childTnLst>
                                    <p:set>
                                      <p:cBhvr>
                                        <p:cTn id="128" dur="1" fill="hold">
                                          <p:stCondLst>
                                            <p:cond delay="0"/>
                                          </p:stCondLst>
                                        </p:cTn>
                                        <p:tgtEl>
                                          <p:spTgt spid="70"/>
                                        </p:tgtEl>
                                        <p:attrNameLst>
                                          <p:attrName>style.visibility</p:attrName>
                                        </p:attrNameLst>
                                      </p:cBhvr>
                                      <p:to>
                                        <p:strVal val="visible"/>
                                      </p:to>
                                    </p:set>
                                    <p:animEffect transition="in" filter="wipe(up)">
                                      <p:cBhvr>
                                        <p:cTn id="129" dur="500"/>
                                        <p:tgtEl>
                                          <p:spTgt spid="70"/>
                                        </p:tgtEl>
                                      </p:cBhvr>
                                    </p:animEffect>
                                  </p:childTnLst>
                                </p:cTn>
                              </p:par>
                            </p:childTnLst>
                          </p:cTn>
                        </p:par>
                        <p:par>
                          <p:cTn id="130" fill="hold">
                            <p:stCondLst>
                              <p:cond delay="500"/>
                            </p:stCondLst>
                            <p:childTnLst>
                              <p:par>
                                <p:cTn id="131" presetID="22" presetClass="entr" presetSubtype="1" fill="hold" grpId="0" nodeType="afterEffect">
                                  <p:stCondLst>
                                    <p:cond delay="0"/>
                                  </p:stCondLst>
                                  <p:childTnLst>
                                    <p:set>
                                      <p:cBhvr>
                                        <p:cTn id="132" dur="1" fill="hold">
                                          <p:stCondLst>
                                            <p:cond delay="0"/>
                                          </p:stCondLst>
                                        </p:cTn>
                                        <p:tgtEl>
                                          <p:spTgt spid="69"/>
                                        </p:tgtEl>
                                        <p:attrNameLst>
                                          <p:attrName>style.visibility</p:attrName>
                                        </p:attrNameLst>
                                      </p:cBhvr>
                                      <p:to>
                                        <p:strVal val="visible"/>
                                      </p:to>
                                    </p:set>
                                    <p:animEffect transition="in" filter="wipe(up)">
                                      <p:cBhvr>
                                        <p:cTn id="133" dur="500"/>
                                        <p:tgtEl>
                                          <p:spTgt spid="69"/>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0" nodeType="clickEffect">
                                  <p:stCondLst>
                                    <p:cond delay="0"/>
                                  </p:stCondLst>
                                  <p:childTnLst>
                                    <p:set>
                                      <p:cBhvr>
                                        <p:cTn id="137" dur="1" fill="hold">
                                          <p:stCondLst>
                                            <p:cond delay="0"/>
                                          </p:stCondLst>
                                        </p:cTn>
                                        <p:tgtEl>
                                          <p:spTgt spid="68"/>
                                        </p:tgtEl>
                                        <p:attrNameLst>
                                          <p:attrName>style.visibility</p:attrName>
                                        </p:attrNameLst>
                                      </p:cBhvr>
                                      <p:to>
                                        <p:strVal val="hidden"/>
                                      </p:to>
                                    </p:set>
                                  </p:childTnLst>
                                </p:cTn>
                              </p:par>
                              <p:par>
                                <p:cTn id="138" presetID="1" presetClass="exit" presetSubtype="0" fill="hold" nodeType="withEffect">
                                  <p:stCondLst>
                                    <p:cond delay="0"/>
                                  </p:stCondLst>
                                  <p:childTnLst>
                                    <p:set>
                                      <p:cBhvr>
                                        <p:cTn id="139" dur="1" fill="hold">
                                          <p:stCondLst>
                                            <p:cond delay="0"/>
                                          </p:stCondLst>
                                        </p:cTn>
                                        <p:tgtEl>
                                          <p:spTgt spid="67"/>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69"/>
                                        </p:tgtEl>
                                        <p:attrNameLst>
                                          <p:attrName>style.visibility</p:attrName>
                                        </p:attrNameLst>
                                      </p:cBhvr>
                                      <p:to>
                                        <p:strVal val="hidden"/>
                                      </p:to>
                                    </p:set>
                                  </p:childTnLst>
                                </p:cTn>
                              </p:par>
                              <p:par>
                                <p:cTn id="142" presetID="1" presetClass="exit" presetSubtype="0" fill="hold" nodeType="withEffect">
                                  <p:stCondLst>
                                    <p:cond delay="0"/>
                                  </p:stCondLst>
                                  <p:childTnLst>
                                    <p:set>
                                      <p:cBhvr>
                                        <p:cTn id="143" dur="1" fill="hold">
                                          <p:stCondLst>
                                            <p:cond delay="0"/>
                                          </p:stCondLst>
                                        </p:cTn>
                                        <p:tgtEl>
                                          <p:spTgt spid="70"/>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utoUpdateAnimBg="0"/>
      <p:bldP spid="42" grpId="0" animBg="1"/>
      <p:bldP spid="42" grpId="1" animBg="1"/>
      <p:bldP spid="46" grpId="0" animBg="1"/>
      <p:bldP spid="46" grpId="1" animBg="1"/>
      <p:bldP spid="51" grpId="0" animBg="1"/>
      <p:bldP spid="51" grpId="1" animBg="1"/>
      <p:bldP spid="52" grpId="0" animBg="1"/>
      <p:bldP spid="52" grpId="1" animBg="1"/>
      <p:bldP spid="56" grpId="0" autoUpdateAnimBg="0"/>
      <p:bldP spid="60" grpId="1" animBg="1"/>
      <p:bldP spid="60" grpId="2" animBg="1"/>
      <p:bldP spid="61" grpId="0" animBg="1"/>
      <p:bldP spid="61" grpId="1" animBg="1"/>
      <p:bldP spid="65" grpId="0" animBg="1"/>
      <p:bldP spid="65" grpId="1" animBg="1"/>
      <p:bldP spid="66" grpId="0" autoUpdateAnimBg="0"/>
      <p:bldP spid="68" grpId="0" animBg="1"/>
      <p:bldP spid="68" grpId="1" animBg="1"/>
      <p:bldP spid="69" grpId="0" animBg="1"/>
      <p:bldP spid="69" grpId="1" animBg="1"/>
      <p:bldP spid="71" grpId="0" animBg="1"/>
      <p:bldP spid="71" grpId="1"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二叉排序树的查找算法</a:t>
            </a:r>
          </a:p>
        </p:txBody>
      </p:sp>
      <p:sp>
        <p:nvSpPr>
          <p:cNvPr id="3" name="内容占位符 2">
            <a:extLst>
              <a:ext uri="{FF2B5EF4-FFF2-40B4-BE49-F238E27FC236}">
                <a16:creationId xmlns:a16="http://schemas.microsoft.com/office/drawing/2014/main" id="{ADB700FC-FE87-40FB-A7EA-A13664B2CDB3}"/>
              </a:ext>
            </a:extLst>
          </p:cNvPr>
          <p:cNvSpPr>
            <a:spLocks noGrp="1"/>
          </p:cNvSpPr>
          <p:nvPr>
            <p:ph idx="1"/>
          </p:nvPr>
        </p:nvSpPr>
        <p:spPr>
          <a:xfrm>
            <a:off x="497840" y="1530346"/>
            <a:ext cx="11501120" cy="5073653"/>
          </a:xfrm>
          <a:solidFill>
            <a:schemeClr val="accent5">
              <a:lumMod val="20000"/>
              <a:lumOff val="80000"/>
            </a:schemeClr>
          </a:solidFill>
          <a:ln>
            <a:solidFill>
              <a:schemeClr val="accent5">
                <a:lumMod val="20000"/>
                <a:lumOff val="80000"/>
              </a:schemeClr>
            </a:solidFill>
          </a:ln>
          <a:effectLst>
            <a:outerShdw blurRad="50800" dist="38100" dir="10800000" algn="r" rotWithShape="0">
              <a:prstClr val="black">
                <a:alpha val="40000"/>
              </a:prstClr>
            </a:outerShdw>
          </a:effectLst>
        </p:spPr>
        <p:txBody>
          <a:bodyPr>
            <a:normAutofit fontScale="85000" lnSpcReduction="10000"/>
          </a:bodyPr>
          <a:lstStyle/>
          <a:p>
            <a:pPr marL="0" indent="0">
              <a:lnSpc>
                <a:spcPct val="115000"/>
              </a:lnSpc>
              <a:buNone/>
            </a:pPr>
            <a:r>
              <a:rPr kumimoji="1" lang="en-US" altLang="zh-CN" dirty="0">
                <a:solidFill>
                  <a:srgbClr val="000000"/>
                </a:solidFill>
                <a:latin typeface="+mn-lt"/>
                <a:ea typeface="楷体_GB2312" pitchFamily="49" charset="-122"/>
              </a:rPr>
              <a:t>Status </a:t>
            </a:r>
            <a:r>
              <a:rPr kumimoji="1" lang="en-US" altLang="zh-CN" dirty="0" err="1">
                <a:solidFill>
                  <a:srgbClr val="000000"/>
                </a:solidFill>
                <a:latin typeface="+mn-lt"/>
                <a:ea typeface="楷体_GB2312" pitchFamily="49" charset="-122"/>
              </a:rPr>
              <a:t>SearchBST</a:t>
            </a:r>
            <a:r>
              <a:rPr kumimoji="1" lang="en-US" altLang="zh-CN" dirty="0">
                <a:solidFill>
                  <a:srgbClr val="000000"/>
                </a:solidFill>
                <a:latin typeface="+mn-lt"/>
                <a:ea typeface="楷体_GB2312" pitchFamily="49" charset="-122"/>
              </a:rPr>
              <a:t> (</a:t>
            </a:r>
            <a:r>
              <a:rPr kumimoji="1" lang="en-US" altLang="zh-CN" dirty="0" err="1">
                <a:solidFill>
                  <a:srgbClr val="000000"/>
                </a:solidFill>
                <a:latin typeface="+mn-lt"/>
                <a:ea typeface="楷体_GB2312" pitchFamily="49" charset="-122"/>
              </a:rPr>
              <a:t>BiTree</a:t>
            </a:r>
            <a:r>
              <a:rPr kumimoji="1" lang="en-US" altLang="zh-CN" dirty="0">
                <a:solidFill>
                  <a:srgbClr val="000000"/>
                </a:solidFill>
                <a:latin typeface="+mn-lt"/>
                <a:ea typeface="楷体_GB2312" pitchFamily="49" charset="-122"/>
              </a:rPr>
              <a:t> </a:t>
            </a:r>
            <a:r>
              <a:rPr kumimoji="1" lang="en-US" altLang="zh-CN" dirty="0">
                <a:solidFill>
                  <a:srgbClr val="FF0000"/>
                </a:solidFill>
                <a:latin typeface="+mn-lt"/>
                <a:ea typeface="楷体_GB2312" pitchFamily="49" charset="-122"/>
              </a:rPr>
              <a:t>T</a:t>
            </a:r>
            <a:r>
              <a:rPr kumimoji="1" lang="en-US" altLang="zh-CN" dirty="0">
                <a:solidFill>
                  <a:srgbClr val="000000"/>
                </a:solidFill>
                <a:latin typeface="+mn-lt"/>
                <a:ea typeface="楷体_GB2312" pitchFamily="49" charset="-122"/>
              </a:rPr>
              <a:t>, </a:t>
            </a:r>
            <a:r>
              <a:rPr kumimoji="1" lang="en-US" altLang="zh-CN" dirty="0" err="1">
                <a:solidFill>
                  <a:srgbClr val="000000"/>
                </a:solidFill>
                <a:latin typeface="+mn-lt"/>
                <a:ea typeface="楷体_GB2312" pitchFamily="49" charset="-122"/>
              </a:rPr>
              <a:t>KeyType</a:t>
            </a:r>
            <a:r>
              <a:rPr kumimoji="1" lang="en-US" altLang="zh-CN" dirty="0">
                <a:solidFill>
                  <a:srgbClr val="000000"/>
                </a:solidFill>
                <a:latin typeface="+mn-lt"/>
                <a:ea typeface="楷体_GB2312" pitchFamily="49" charset="-122"/>
              </a:rPr>
              <a:t> </a:t>
            </a:r>
            <a:r>
              <a:rPr kumimoji="1" lang="en-US" altLang="zh-CN" dirty="0" err="1">
                <a:solidFill>
                  <a:srgbClr val="000000"/>
                </a:solidFill>
                <a:latin typeface="+mn-lt"/>
                <a:ea typeface="楷体_GB2312" pitchFamily="49" charset="-122"/>
              </a:rPr>
              <a:t>kval</a:t>
            </a:r>
            <a:r>
              <a:rPr kumimoji="1" lang="en-US" altLang="zh-CN" dirty="0">
                <a:solidFill>
                  <a:srgbClr val="000000"/>
                </a:solidFill>
                <a:latin typeface="+mn-lt"/>
                <a:ea typeface="楷体_GB2312" pitchFamily="49" charset="-122"/>
              </a:rPr>
              <a:t>, </a:t>
            </a:r>
            <a:r>
              <a:rPr kumimoji="1" lang="en-US" altLang="zh-CN" dirty="0" err="1">
                <a:solidFill>
                  <a:srgbClr val="000000"/>
                </a:solidFill>
                <a:latin typeface="+mn-lt"/>
                <a:ea typeface="楷体_GB2312" pitchFamily="49" charset="-122"/>
              </a:rPr>
              <a:t>BiTree</a:t>
            </a:r>
            <a:r>
              <a:rPr kumimoji="1" lang="en-US" altLang="zh-CN" dirty="0">
                <a:solidFill>
                  <a:srgbClr val="000000"/>
                </a:solidFill>
                <a:latin typeface="+mn-lt"/>
                <a:ea typeface="楷体_GB2312" pitchFamily="49" charset="-122"/>
              </a:rPr>
              <a:t> </a:t>
            </a:r>
            <a:r>
              <a:rPr kumimoji="1" lang="en-US" altLang="zh-CN" dirty="0">
                <a:solidFill>
                  <a:srgbClr val="FF0000"/>
                </a:solidFill>
                <a:latin typeface="+mn-lt"/>
                <a:ea typeface="楷体_GB2312" pitchFamily="49" charset="-122"/>
              </a:rPr>
              <a:t>f</a:t>
            </a:r>
            <a:r>
              <a:rPr kumimoji="1" lang="en-US" altLang="zh-CN" dirty="0">
                <a:solidFill>
                  <a:srgbClr val="000000"/>
                </a:solidFill>
                <a:latin typeface="+mn-lt"/>
                <a:ea typeface="楷体_GB2312" pitchFamily="49" charset="-122"/>
              </a:rPr>
              <a:t>, </a:t>
            </a:r>
            <a:r>
              <a:rPr kumimoji="1" lang="en-US" altLang="zh-CN" dirty="0" err="1">
                <a:solidFill>
                  <a:srgbClr val="000000"/>
                </a:solidFill>
                <a:latin typeface="+mn-lt"/>
                <a:ea typeface="楷体_GB2312" pitchFamily="49" charset="-122"/>
              </a:rPr>
              <a:t>BiTree</a:t>
            </a:r>
            <a:r>
              <a:rPr kumimoji="1" lang="en-US" altLang="zh-CN" dirty="0">
                <a:solidFill>
                  <a:srgbClr val="000000"/>
                </a:solidFill>
                <a:latin typeface="+mn-lt"/>
                <a:ea typeface="楷体_GB2312" pitchFamily="49" charset="-122"/>
              </a:rPr>
              <a:t> </a:t>
            </a:r>
            <a:r>
              <a:rPr kumimoji="1" lang="en-US" altLang="zh-CN" dirty="0">
                <a:solidFill>
                  <a:srgbClr val="FF0000"/>
                </a:solidFill>
                <a:latin typeface="+mn-lt"/>
                <a:ea typeface="楷体_GB2312" pitchFamily="49" charset="-122"/>
              </a:rPr>
              <a:t>&amp;p</a:t>
            </a:r>
            <a:r>
              <a:rPr kumimoji="1" lang="en-US" altLang="zh-CN" dirty="0">
                <a:solidFill>
                  <a:srgbClr val="000000"/>
                </a:solidFill>
                <a:latin typeface="+mn-lt"/>
                <a:ea typeface="楷体_GB2312" pitchFamily="49" charset="-122"/>
              </a:rPr>
              <a:t> ) </a:t>
            </a:r>
          </a:p>
          <a:p>
            <a:pPr marL="0" indent="0">
              <a:lnSpc>
                <a:spcPct val="115000"/>
              </a:lnSpc>
              <a:buNone/>
            </a:pPr>
            <a:r>
              <a:rPr kumimoji="1" lang="en-US" altLang="zh-CN" dirty="0">
                <a:solidFill>
                  <a:srgbClr val="000000"/>
                </a:solidFill>
                <a:latin typeface="+mn-lt"/>
                <a:ea typeface="楷体_GB2312" pitchFamily="49" charset="-122"/>
              </a:rPr>
              <a:t>{//</a:t>
            </a:r>
            <a:r>
              <a:rPr kumimoji="1" lang="en-US" altLang="zh-CN" dirty="0">
                <a:latin typeface="+mn-lt"/>
              </a:rPr>
              <a:t>f </a:t>
            </a:r>
            <a:r>
              <a:rPr kumimoji="1" lang="zh-CN" altLang="en-US" dirty="0">
                <a:latin typeface="+mn-lt"/>
              </a:rPr>
              <a:t>指向当前访问的结点的双亲，其初始调用值为</a:t>
            </a:r>
            <a:r>
              <a:rPr kumimoji="1" lang="en-US" altLang="zh-CN" dirty="0">
                <a:latin typeface="+mn-lt"/>
              </a:rPr>
              <a:t>NULL</a:t>
            </a:r>
            <a:endParaRPr kumimoji="1" lang="en-US" altLang="zh-CN" dirty="0">
              <a:solidFill>
                <a:srgbClr val="000000"/>
              </a:solidFill>
              <a:latin typeface="+mn-lt"/>
              <a:ea typeface="楷体_GB2312" pitchFamily="49" charset="-122"/>
            </a:endParaRPr>
          </a:p>
          <a:p>
            <a:pPr marL="0" indent="0">
              <a:lnSpc>
                <a:spcPct val="125000"/>
              </a:lnSpc>
              <a:buNone/>
            </a:pPr>
            <a:r>
              <a:rPr kumimoji="1" lang="en-US" altLang="zh-CN" dirty="0">
                <a:solidFill>
                  <a:srgbClr val="000000"/>
                </a:solidFill>
                <a:latin typeface="+mn-lt"/>
                <a:ea typeface="楷体_GB2312" pitchFamily="49" charset="-122"/>
              </a:rPr>
              <a:t>if (!T)</a:t>
            </a:r>
            <a:r>
              <a:rPr kumimoji="1" lang="en-US" altLang="zh-CN" dirty="0">
                <a:solidFill>
                  <a:srgbClr val="006600"/>
                </a:solidFill>
                <a:latin typeface="+mn-lt"/>
                <a:ea typeface="楷体_GB2312" pitchFamily="49" charset="-122"/>
              </a:rPr>
              <a:t> { p = f;  return FALSE; }  // </a:t>
            </a:r>
            <a:r>
              <a:rPr kumimoji="1" lang="zh-CN" altLang="en-US" dirty="0">
                <a:solidFill>
                  <a:srgbClr val="006600"/>
                </a:solidFill>
                <a:latin typeface="+mn-lt"/>
                <a:ea typeface="楷体_GB2312" pitchFamily="49" charset="-122"/>
              </a:rPr>
              <a:t>查找不成功，</a:t>
            </a:r>
            <a:r>
              <a:rPr kumimoji="1" lang="en-US" altLang="zh-CN" dirty="0">
                <a:solidFill>
                  <a:srgbClr val="006600"/>
                </a:solidFill>
                <a:latin typeface="+mn-lt"/>
                <a:ea typeface="楷体_GB2312" pitchFamily="49" charset="-122"/>
              </a:rPr>
              <a:t>p </a:t>
            </a:r>
            <a:r>
              <a:rPr kumimoji="1" lang="zh-CN" altLang="en-US" dirty="0">
                <a:solidFill>
                  <a:srgbClr val="006600"/>
                </a:solidFill>
                <a:latin typeface="+mn-lt"/>
                <a:ea typeface="楷体_GB2312" pitchFamily="49" charset="-122"/>
              </a:rPr>
              <a:t>指向查找路径上最后一个结点</a:t>
            </a:r>
          </a:p>
          <a:p>
            <a:pPr marL="0" indent="0">
              <a:lnSpc>
                <a:spcPct val="125000"/>
              </a:lnSpc>
              <a:buNone/>
            </a:pPr>
            <a:r>
              <a:rPr kumimoji="1" lang="en-US" altLang="zh-CN" dirty="0">
                <a:solidFill>
                  <a:srgbClr val="000000"/>
                </a:solidFill>
                <a:latin typeface="+mn-lt"/>
                <a:ea typeface="楷体_GB2312" pitchFamily="49" charset="-122"/>
              </a:rPr>
              <a:t>else  if ( </a:t>
            </a:r>
            <a:r>
              <a:rPr kumimoji="1" lang="en-US" altLang="zh-CN" dirty="0">
                <a:solidFill>
                  <a:srgbClr val="FF0000"/>
                </a:solidFill>
                <a:latin typeface="+mn-lt"/>
                <a:ea typeface="楷体_GB2312" pitchFamily="49" charset="-122"/>
              </a:rPr>
              <a:t>EQ(</a:t>
            </a:r>
            <a:r>
              <a:rPr kumimoji="1" lang="en-US" altLang="zh-CN" dirty="0" err="1">
                <a:solidFill>
                  <a:srgbClr val="FF0000"/>
                </a:solidFill>
                <a:latin typeface="+mn-lt"/>
                <a:ea typeface="楷体_GB2312" pitchFamily="49" charset="-122"/>
              </a:rPr>
              <a:t>kval</a:t>
            </a:r>
            <a:r>
              <a:rPr kumimoji="1" lang="en-US" altLang="zh-CN" dirty="0">
                <a:solidFill>
                  <a:srgbClr val="FF0000"/>
                </a:solidFill>
                <a:latin typeface="+mn-lt"/>
                <a:ea typeface="楷体_GB2312" pitchFamily="49" charset="-122"/>
              </a:rPr>
              <a:t>, T-&gt;</a:t>
            </a:r>
            <a:r>
              <a:rPr kumimoji="1" lang="en-US" altLang="zh-CN" dirty="0" err="1">
                <a:solidFill>
                  <a:srgbClr val="FF0000"/>
                </a:solidFill>
                <a:latin typeface="+mn-lt"/>
                <a:ea typeface="楷体_GB2312" pitchFamily="49" charset="-122"/>
              </a:rPr>
              <a:t>data.key</a:t>
            </a:r>
            <a:r>
              <a:rPr kumimoji="1" lang="en-US" altLang="zh-CN" dirty="0">
                <a:solidFill>
                  <a:srgbClr val="FF0000"/>
                </a:solidFill>
                <a:latin typeface="+mn-lt"/>
                <a:ea typeface="楷体_GB2312" pitchFamily="49" charset="-122"/>
              </a:rPr>
              <a:t>)</a:t>
            </a:r>
            <a:r>
              <a:rPr kumimoji="1" lang="en-US" altLang="zh-CN" dirty="0">
                <a:solidFill>
                  <a:srgbClr val="000000"/>
                </a:solidFill>
                <a:latin typeface="+mn-lt"/>
                <a:ea typeface="楷体_GB2312" pitchFamily="49" charset="-122"/>
              </a:rPr>
              <a:t> )</a:t>
            </a:r>
            <a:r>
              <a:rPr kumimoji="1" lang="en-US" altLang="zh-CN" dirty="0">
                <a:solidFill>
                  <a:srgbClr val="FF00FF"/>
                </a:solidFill>
                <a:latin typeface="+mn-lt"/>
                <a:ea typeface="楷体_GB2312" pitchFamily="49" charset="-122"/>
              </a:rPr>
              <a:t> { p = T;  return TRUE; }</a:t>
            </a:r>
            <a:r>
              <a:rPr kumimoji="1" lang="en-US" altLang="zh-CN" dirty="0">
                <a:latin typeface="+mn-lt"/>
                <a:ea typeface="楷体_GB2312" pitchFamily="49" charset="-122"/>
              </a:rPr>
              <a:t>  </a:t>
            </a:r>
            <a:r>
              <a:rPr kumimoji="1" lang="en-US" altLang="zh-CN" dirty="0">
                <a:solidFill>
                  <a:srgbClr val="FF00FF"/>
                </a:solidFill>
                <a:latin typeface="+mn-lt"/>
                <a:ea typeface="楷体_GB2312" pitchFamily="49" charset="-122"/>
              </a:rPr>
              <a:t>// </a:t>
            </a:r>
            <a:r>
              <a:rPr kumimoji="1" lang="zh-CN" altLang="en-US" dirty="0">
                <a:solidFill>
                  <a:srgbClr val="FF00FF"/>
                </a:solidFill>
                <a:latin typeface="+mn-lt"/>
                <a:ea typeface="楷体_GB2312" pitchFamily="49" charset="-122"/>
              </a:rPr>
              <a:t>查找成功</a:t>
            </a:r>
            <a:r>
              <a:rPr kumimoji="1" lang="en-US" altLang="zh-CN" dirty="0">
                <a:solidFill>
                  <a:srgbClr val="000000"/>
                </a:solidFill>
                <a:latin typeface="+mn-lt"/>
                <a:ea typeface="楷体_GB2312" pitchFamily="49" charset="-122"/>
              </a:rPr>
              <a:t>  </a:t>
            </a:r>
          </a:p>
          <a:p>
            <a:pPr marL="0" indent="0">
              <a:lnSpc>
                <a:spcPct val="110000"/>
              </a:lnSpc>
              <a:buNone/>
            </a:pPr>
            <a:r>
              <a:rPr kumimoji="1" lang="en-US" altLang="zh-CN" dirty="0">
                <a:solidFill>
                  <a:srgbClr val="000000"/>
                </a:solidFill>
                <a:latin typeface="+mn-lt"/>
                <a:ea typeface="楷体_GB2312" pitchFamily="49" charset="-122"/>
              </a:rPr>
              <a:t>else  if ( </a:t>
            </a:r>
            <a:r>
              <a:rPr kumimoji="1" lang="en-US" altLang="zh-CN" dirty="0">
                <a:solidFill>
                  <a:srgbClr val="FF0000"/>
                </a:solidFill>
                <a:latin typeface="+mn-lt"/>
                <a:ea typeface="楷体_GB2312" pitchFamily="49" charset="-122"/>
              </a:rPr>
              <a:t>LT(</a:t>
            </a:r>
            <a:r>
              <a:rPr kumimoji="1" lang="en-US" altLang="zh-CN" dirty="0" err="1">
                <a:solidFill>
                  <a:srgbClr val="FF0000"/>
                </a:solidFill>
                <a:latin typeface="+mn-lt"/>
                <a:ea typeface="楷体_GB2312" pitchFamily="49" charset="-122"/>
              </a:rPr>
              <a:t>kval</a:t>
            </a:r>
            <a:r>
              <a:rPr kumimoji="1" lang="en-US" altLang="zh-CN" dirty="0">
                <a:solidFill>
                  <a:srgbClr val="FF0000"/>
                </a:solidFill>
                <a:latin typeface="+mn-lt"/>
                <a:ea typeface="楷体_GB2312" pitchFamily="49" charset="-122"/>
              </a:rPr>
              <a:t>, T-&gt;</a:t>
            </a:r>
            <a:r>
              <a:rPr kumimoji="1" lang="en-US" altLang="zh-CN" dirty="0" err="1">
                <a:solidFill>
                  <a:srgbClr val="FF0000"/>
                </a:solidFill>
                <a:latin typeface="+mn-lt"/>
                <a:ea typeface="楷体_GB2312" pitchFamily="49" charset="-122"/>
              </a:rPr>
              <a:t>data.key</a:t>
            </a:r>
            <a:r>
              <a:rPr kumimoji="1" lang="en-US" altLang="zh-CN" dirty="0">
                <a:solidFill>
                  <a:srgbClr val="FF0000"/>
                </a:solidFill>
                <a:latin typeface="+mn-lt"/>
                <a:ea typeface="楷体_GB2312" pitchFamily="49" charset="-122"/>
              </a:rPr>
              <a:t>)</a:t>
            </a:r>
            <a:r>
              <a:rPr kumimoji="1" lang="en-US" altLang="zh-CN" dirty="0">
                <a:solidFill>
                  <a:srgbClr val="000000"/>
                </a:solidFill>
                <a:latin typeface="+mn-lt"/>
                <a:ea typeface="楷体_GB2312" pitchFamily="49" charset="-122"/>
              </a:rPr>
              <a:t> )</a:t>
            </a:r>
          </a:p>
          <a:p>
            <a:pPr marL="0" indent="0">
              <a:lnSpc>
                <a:spcPct val="115000"/>
              </a:lnSpc>
              <a:buNone/>
            </a:pPr>
            <a:r>
              <a:rPr kumimoji="1" lang="en-US" altLang="zh-CN" dirty="0">
                <a:solidFill>
                  <a:srgbClr val="000000"/>
                </a:solidFill>
                <a:latin typeface="+mn-lt"/>
                <a:ea typeface="楷体_GB2312" pitchFamily="49" charset="-122"/>
              </a:rPr>
              <a:t> 	</a:t>
            </a:r>
            <a:r>
              <a:rPr kumimoji="1" lang="en-US" altLang="zh-CN" dirty="0">
                <a:solidFill>
                  <a:srgbClr val="0000FF"/>
                </a:solidFill>
                <a:latin typeface="+mn-lt"/>
                <a:ea typeface="楷体_GB2312" pitchFamily="49" charset="-122"/>
              </a:rPr>
              <a:t>return </a:t>
            </a:r>
            <a:r>
              <a:rPr kumimoji="1" lang="en-US" altLang="zh-CN" dirty="0" err="1">
                <a:solidFill>
                  <a:srgbClr val="0000FF"/>
                </a:solidFill>
                <a:latin typeface="+mn-lt"/>
                <a:ea typeface="楷体_GB2312" pitchFamily="49" charset="-122"/>
              </a:rPr>
              <a:t>SearchBST</a:t>
            </a:r>
            <a:r>
              <a:rPr kumimoji="1" lang="en-US" altLang="zh-CN" dirty="0">
                <a:solidFill>
                  <a:srgbClr val="0000FF"/>
                </a:solidFill>
                <a:latin typeface="+mn-lt"/>
                <a:ea typeface="楷体_GB2312" pitchFamily="49" charset="-122"/>
              </a:rPr>
              <a:t> (T-&gt;</a:t>
            </a:r>
            <a:r>
              <a:rPr kumimoji="1" lang="en-US" altLang="zh-CN" dirty="0" err="1">
                <a:solidFill>
                  <a:srgbClr val="0000FF"/>
                </a:solidFill>
                <a:latin typeface="+mn-lt"/>
                <a:ea typeface="楷体_GB2312" pitchFamily="49" charset="-122"/>
              </a:rPr>
              <a:t>lchild</a:t>
            </a:r>
            <a:r>
              <a:rPr kumimoji="1" lang="en-US" altLang="zh-CN" dirty="0">
                <a:solidFill>
                  <a:srgbClr val="0000FF"/>
                </a:solidFill>
                <a:latin typeface="+mn-lt"/>
                <a:ea typeface="楷体_GB2312" pitchFamily="49" charset="-122"/>
              </a:rPr>
              <a:t>, </a:t>
            </a:r>
            <a:r>
              <a:rPr kumimoji="1" lang="en-US" altLang="zh-CN" dirty="0" err="1">
                <a:solidFill>
                  <a:srgbClr val="0000FF"/>
                </a:solidFill>
                <a:latin typeface="+mn-lt"/>
                <a:ea typeface="楷体_GB2312" pitchFamily="49" charset="-122"/>
              </a:rPr>
              <a:t>kval</a:t>
            </a:r>
            <a:r>
              <a:rPr kumimoji="1" lang="en-US" altLang="zh-CN" dirty="0">
                <a:solidFill>
                  <a:srgbClr val="0000FF"/>
                </a:solidFill>
                <a:latin typeface="+mn-lt"/>
                <a:ea typeface="楷体_GB2312" pitchFamily="49" charset="-122"/>
              </a:rPr>
              <a:t>, </a:t>
            </a:r>
            <a:r>
              <a:rPr kumimoji="1" lang="en-US" altLang="zh-CN" dirty="0">
                <a:solidFill>
                  <a:srgbClr val="FF5050"/>
                </a:solidFill>
                <a:latin typeface="+mn-lt"/>
                <a:ea typeface="楷体_GB2312" pitchFamily="49" charset="-122"/>
              </a:rPr>
              <a:t>T</a:t>
            </a:r>
            <a:r>
              <a:rPr kumimoji="1" lang="en-US" altLang="zh-CN" dirty="0">
                <a:solidFill>
                  <a:srgbClr val="0000FF"/>
                </a:solidFill>
                <a:latin typeface="+mn-lt"/>
                <a:ea typeface="楷体_GB2312" pitchFamily="49" charset="-122"/>
              </a:rPr>
              <a:t>, </a:t>
            </a:r>
            <a:r>
              <a:rPr kumimoji="1" lang="en-US" altLang="zh-CN" dirty="0">
                <a:solidFill>
                  <a:srgbClr val="FF5050"/>
                </a:solidFill>
                <a:latin typeface="+mn-lt"/>
                <a:ea typeface="楷体_GB2312" pitchFamily="49" charset="-122"/>
              </a:rPr>
              <a:t>p</a:t>
            </a:r>
            <a:r>
              <a:rPr kumimoji="1" lang="en-US" altLang="zh-CN" dirty="0">
                <a:solidFill>
                  <a:srgbClr val="0000FF"/>
                </a:solidFill>
                <a:latin typeface="+mn-lt"/>
                <a:ea typeface="楷体_GB2312" pitchFamily="49" charset="-122"/>
              </a:rPr>
              <a:t> )</a:t>
            </a:r>
            <a:r>
              <a:rPr kumimoji="1" lang="en-US" altLang="zh-CN" dirty="0">
                <a:latin typeface="+mn-lt"/>
                <a:ea typeface="楷体_GB2312" pitchFamily="49" charset="-122"/>
              </a:rPr>
              <a:t>; </a:t>
            </a:r>
            <a:r>
              <a:rPr kumimoji="1" lang="en-US" altLang="zh-CN" dirty="0">
                <a:solidFill>
                  <a:srgbClr val="000000"/>
                </a:solidFill>
                <a:latin typeface="+mn-lt"/>
                <a:ea typeface="楷体_GB2312" pitchFamily="49" charset="-122"/>
              </a:rPr>
              <a:t>// </a:t>
            </a:r>
            <a:r>
              <a:rPr kumimoji="1" lang="zh-CN" altLang="en-US" dirty="0">
                <a:solidFill>
                  <a:srgbClr val="000000"/>
                </a:solidFill>
                <a:latin typeface="+mn-lt"/>
                <a:ea typeface="楷体_GB2312" pitchFamily="49" charset="-122"/>
              </a:rPr>
              <a:t>在左子树中继续查找</a:t>
            </a:r>
            <a:endParaRPr kumimoji="1" lang="en-US" altLang="zh-CN" dirty="0">
              <a:solidFill>
                <a:srgbClr val="000000"/>
              </a:solidFill>
              <a:latin typeface="+mn-lt"/>
              <a:ea typeface="楷体_GB2312" pitchFamily="49" charset="-122"/>
            </a:endParaRPr>
          </a:p>
          <a:p>
            <a:pPr marL="0" indent="0">
              <a:lnSpc>
                <a:spcPct val="110000"/>
              </a:lnSpc>
              <a:buNone/>
            </a:pPr>
            <a:r>
              <a:rPr kumimoji="1" lang="en-US" altLang="zh-CN" dirty="0">
                <a:solidFill>
                  <a:srgbClr val="000000"/>
                </a:solidFill>
                <a:latin typeface="+mn-lt"/>
                <a:ea typeface="楷体_GB2312" pitchFamily="49" charset="-122"/>
              </a:rPr>
              <a:t>else</a:t>
            </a:r>
          </a:p>
          <a:p>
            <a:pPr marL="0" indent="0">
              <a:lnSpc>
                <a:spcPct val="115000"/>
              </a:lnSpc>
              <a:buNone/>
            </a:pPr>
            <a:r>
              <a:rPr kumimoji="1" lang="en-US" altLang="zh-CN" dirty="0">
                <a:solidFill>
                  <a:srgbClr val="0000FF"/>
                </a:solidFill>
                <a:latin typeface="+mn-lt"/>
                <a:ea typeface="楷体_GB2312" pitchFamily="49" charset="-122"/>
              </a:rPr>
              <a:t>	return </a:t>
            </a:r>
            <a:r>
              <a:rPr kumimoji="1" lang="en-US" altLang="zh-CN" dirty="0" err="1">
                <a:solidFill>
                  <a:srgbClr val="0000FF"/>
                </a:solidFill>
                <a:latin typeface="+mn-lt"/>
                <a:ea typeface="楷体_GB2312" pitchFamily="49" charset="-122"/>
              </a:rPr>
              <a:t>SearchBST</a:t>
            </a:r>
            <a:r>
              <a:rPr kumimoji="1" lang="en-US" altLang="zh-CN" dirty="0">
                <a:solidFill>
                  <a:srgbClr val="0000FF"/>
                </a:solidFill>
                <a:latin typeface="+mn-lt"/>
                <a:ea typeface="楷体_GB2312" pitchFamily="49" charset="-122"/>
              </a:rPr>
              <a:t> (T-&gt;</a:t>
            </a:r>
            <a:r>
              <a:rPr kumimoji="1" lang="en-US" altLang="zh-CN" dirty="0" err="1">
                <a:solidFill>
                  <a:srgbClr val="0000FF"/>
                </a:solidFill>
                <a:latin typeface="+mn-lt"/>
                <a:ea typeface="楷体_GB2312" pitchFamily="49" charset="-122"/>
              </a:rPr>
              <a:t>rchild</a:t>
            </a:r>
            <a:r>
              <a:rPr kumimoji="1" lang="en-US" altLang="zh-CN" dirty="0">
                <a:solidFill>
                  <a:srgbClr val="0000FF"/>
                </a:solidFill>
                <a:latin typeface="+mn-lt"/>
                <a:ea typeface="楷体_GB2312" pitchFamily="49" charset="-122"/>
              </a:rPr>
              <a:t>, </a:t>
            </a:r>
            <a:r>
              <a:rPr kumimoji="1" lang="en-US" altLang="zh-CN" dirty="0" err="1">
                <a:solidFill>
                  <a:srgbClr val="0000FF"/>
                </a:solidFill>
                <a:latin typeface="+mn-lt"/>
                <a:ea typeface="楷体_GB2312" pitchFamily="49" charset="-122"/>
              </a:rPr>
              <a:t>kval</a:t>
            </a:r>
            <a:r>
              <a:rPr kumimoji="1" lang="en-US" altLang="zh-CN" dirty="0">
                <a:solidFill>
                  <a:srgbClr val="0000FF"/>
                </a:solidFill>
                <a:latin typeface="+mn-lt"/>
                <a:ea typeface="楷体_GB2312" pitchFamily="49" charset="-122"/>
              </a:rPr>
              <a:t>, </a:t>
            </a:r>
            <a:r>
              <a:rPr kumimoji="1" lang="en-US" altLang="zh-CN" dirty="0">
                <a:solidFill>
                  <a:srgbClr val="FF5050"/>
                </a:solidFill>
                <a:latin typeface="+mn-lt"/>
                <a:ea typeface="楷体_GB2312" pitchFamily="49" charset="-122"/>
              </a:rPr>
              <a:t>T</a:t>
            </a:r>
            <a:r>
              <a:rPr kumimoji="1" lang="en-US" altLang="zh-CN" dirty="0">
                <a:solidFill>
                  <a:srgbClr val="0000FF"/>
                </a:solidFill>
                <a:latin typeface="+mn-lt"/>
                <a:ea typeface="楷体_GB2312" pitchFamily="49" charset="-122"/>
              </a:rPr>
              <a:t>, </a:t>
            </a:r>
            <a:r>
              <a:rPr kumimoji="1" lang="en-US" altLang="zh-CN" dirty="0">
                <a:solidFill>
                  <a:srgbClr val="FF5050"/>
                </a:solidFill>
                <a:latin typeface="+mn-lt"/>
                <a:ea typeface="楷体_GB2312" pitchFamily="49" charset="-122"/>
              </a:rPr>
              <a:t>p</a:t>
            </a:r>
            <a:r>
              <a:rPr kumimoji="1" lang="en-US" altLang="zh-CN" dirty="0">
                <a:solidFill>
                  <a:srgbClr val="0000FF"/>
                </a:solidFill>
                <a:latin typeface="+mn-lt"/>
                <a:ea typeface="楷体_GB2312" pitchFamily="49" charset="-122"/>
              </a:rPr>
              <a:t> )</a:t>
            </a:r>
            <a:r>
              <a:rPr kumimoji="1" lang="en-US" altLang="zh-CN" dirty="0">
                <a:latin typeface="+mn-lt"/>
                <a:ea typeface="楷体_GB2312" pitchFamily="49" charset="-122"/>
              </a:rPr>
              <a:t>; </a:t>
            </a:r>
            <a:r>
              <a:rPr kumimoji="1" lang="en-US" altLang="zh-CN" dirty="0">
                <a:solidFill>
                  <a:srgbClr val="000000"/>
                </a:solidFill>
                <a:latin typeface="+mn-lt"/>
                <a:ea typeface="楷体_GB2312" pitchFamily="49" charset="-122"/>
              </a:rPr>
              <a:t>// </a:t>
            </a:r>
            <a:r>
              <a:rPr kumimoji="1" lang="zh-CN" altLang="en-US" dirty="0">
                <a:solidFill>
                  <a:srgbClr val="000000"/>
                </a:solidFill>
                <a:latin typeface="+mn-lt"/>
                <a:ea typeface="楷体_GB2312" pitchFamily="49" charset="-122"/>
              </a:rPr>
              <a:t>在右子树中继续查找</a:t>
            </a:r>
            <a:endParaRPr kumimoji="1" lang="en-US" altLang="zh-CN" dirty="0">
              <a:solidFill>
                <a:srgbClr val="000000"/>
              </a:solidFill>
              <a:latin typeface="+mn-lt"/>
              <a:ea typeface="楷体_GB2312" pitchFamily="49" charset="-122"/>
            </a:endParaRPr>
          </a:p>
          <a:p>
            <a:pPr marL="0" indent="0">
              <a:lnSpc>
                <a:spcPct val="115000"/>
              </a:lnSpc>
              <a:buNone/>
            </a:pPr>
            <a:r>
              <a:rPr kumimoji="1" lang="en-US" altLang="zh-CN" dirty="0">
                <a:solidFill>
                  <a:srgbClr val="000000"/>
                </a:solidFill>
                <a:latin typeface="+mn-lt"/>
                <a:ea typeface="楷体_GB2312" pitchFamily="49" charset="-122"/>
              </a:rPr>
              <a:t>} // </a:t>
            </a:r>
            <a:r>
              <a:rPr kumimoji="1" lang="en-US" altLang="zh-CN" dirty="0" err="1">
                <a:solidFill>
                  <a:srgbClr val="000000"/>
                </a:solidFill>
                <a:latin typeface="+mn-lt"/>
                <a:ea typeface="楷体_GB2312" pitchFamily="49" charset="-122"/>
              </a:rPr>
              <a:t>SearchBST</a:t>
            </a:r>
            <a:endParaRPr kumimoji="1" lang="zh-CN" altLang="en-US" dirty="0">
              <a:solidFill>
                <a:srgbClr val="000000"/>
              </a:solidFill>
              <a:latin typeface="+mn-lt"/>
              <a:ea typeface="楷体_GB2312" pitchFamily="49" charset="-122"/>
            </a:endParaRPr>
          </a:p>
          <a:p>
            <a:pPr marL="0" indent="0">
              <a:lnSpc>
                <a:spcPct val="110000"/>
              </a:lnSpc>
              <a:buNone/>
            </a:pPr>
            <a:endParaRPr kumimoji="1" lang="en-US" altLang="zh-CN" dirty="0">
              <a:solidFill>
                <a:srgbClr val="000000"/>
              </a:solidFill>
              <a:latin typeface="+mn-lt"/>
              <a:ea typeface="楷体_GB2312" pitchFamily="49" charset="-122"/>
            </a:endParaRPr>
          </a:p>
          <a:p>
            <a:pPr marL="0" indent="0">
              <a:lnSpc>
                <a:spcPct val="115000"/>
              </a:lnSpc>
              <a:buNone/>
            </a:pPr>
            <a:endParaRPr kumimoji="1" lang="en-US" altLang="zh-CN" dirty="0">
              <a:solidFill>
                <a:srgbClr val="000000"/>
              </a:solidFill>
              <a:latin typeface="+mn-lt"/>
              <a:ea typeface="楷体_GB2312" pitchFamily="49" charset="-122"/>
            </a:endParaRPr>
          </a:p>
          <a:p>
            <a:pPr marL="0" indent="0">
              <a:buNone/>
            </a:pPr>
            <a:endParaRPr lang="zh-CN" altLang="en-US" dirty="0">
              <a:latin typeface="+mn-lt"/>
            </a:endParaRPr>
          </a:p>
        </p:txBody>
      </p:sp>
      <p:sp>
        <p:nvSpPr>
          <p:cNvPr id="6" name="文本占位符 5"/>
          <p:cNvSpPr>
            <a:spLocks noGrp="1"/>
          </p:cNvSpPr>
          <p:nvPr>
            <p:ph type="body" sz="quarter" idx="13"/>
          </p:nvPr>
        </p:nvSpPr>
        <p:spPr/>
        <p:txBody>
          <a:bodyPr/>
          <a:lstStyle/>
          <a:p>
            <a:r>
              <a:rPr lang="en-US" altLang="zh-CN" dirty="0"/>
              <a:t>9.2.1 </a:t>
            </a:r>
            <a:r>
              <a:rPr lang="zh-CN" altLang="en-US" dirty="0"/>
              <a:t>二叉排序树</a:t>
            </a:r>
          </a:p>
        </p:txBody>
      </p:sp>
    </p:spTree>
    <p:extLst>
      <p:ext uri="{BB962C8B-B14F-4D97-AF65-F5344CB8AC3E}">
        <p14:creationId xmlns:p14="http://schemas.microsoft.com/office/powerpoint/2010/main" val="278979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8B296-EBE2-4405-8192-48F7C1B56F65}"/>
              </a:ext>
            </a:extLst>
          </p:cNvPr>
          <p:cNvSpPr>
            <a:spLocks noGrp="1"/>
          </p:cNvSpPr>
          <p:nvPr>
            <p:ph type="title"/>
          </p:nvPr>
        </p:nvSpPr>
        <p:spPr/>
        <p:txBody>
          <a:bodyPr/>
          <a:lstStyle/>
          <a:p>
            <a:r>
              <a:rPr lang="zh-CN" altLang="en-US" dirty="0"/>
              <a:t>什么是查找表</a:t>
            </a:r>
          </a:p>
        </p:txBody>
      </p:sp>
      <p:sp>
        <p:nvSpPr>
          <p:cNvPr id="3" name="内容占位符 2">
            <a:extLst>
              <a:ext uri="{FF2B5EF4-FFF2-40B4-BE49-F238E27FC236}">
                <a16:creationId xmlns:a16="http://schemas.microsoft.com/office/drawing/2014/main" id="{6189BCF6-4F52-493C-A6A2-F126E054644D}"/>
              </a:ext>
            </a:extLst>
          </p:cNvPr>
          <p:cNvSpPr>
            <a:spLocks noGrp="1"/>
          </p:cNvSpPr>
          <p:nvPr>
            <p:ph idx="1"/>
          </p:nvPr>
        </p:nvSpPr>
        <p:spPr/>
        <p:txBody>
          <a:bodyPr>
            <a:normAutofit/>
          </a:bodyPr>
          <a:lstStyle/>
          <a:p>
            <a:r>
              <a:rPr lang="zh-CN" altLang="en-US" dirty="0"/>
              <a:t>同一类型的数据元素</a:t>
            </a:r>
            <a:r>
              <a:rPr lang="en-US" altLang="zh-CN" dirty="0"/>
              <a:t>(</a:t>
            </a:r>
            <a:r>
              <a:rPr lang="zh-CN" altLang="en-US" dirty="0"/>
              <a:t>或记录</a:t>
            </a:r>
            <a:r>
              <a:rPr lang="en-US" altLang="zh-CN" dirty="0"/>
              <a:t>)</a:t>
            </a:r>
            <a:r>
              <a:rPr lang="zh-CN" altLang="en-US" dirty="0"/>
              <a:t>构成的集合</a:t>
            </a:r>
            <a:endParaRPr lang="en-US" altLang="zh-CN" dirty="0"/>
          </a:p>
          <a:p>
            <a:pPr lvl="1"/>
            <a:r>
              <a:rPr lang="zh-CN" altLang="en-US" dirty="0">
                <a:solidFill>
                  <a:srgbClr val="000000"/>
                </a:solidFill>
                <a:latin typeface="Times New Roman" pitchFamily="18" charset="0"/>
              </a:rPr>
              <a:t>数据元素之间存在着松散的关系</a:t>
            </a:r>
            <a:endParaRPr lang="en-US" altLang="zh-CN" dirty="0">
              <a:solidFill>
                <a:srgbClr val="000000"/>
              </a:solidFill>
              <a:latin typeface="Times New Roman" pitchFamily="18" charset="0"/>
            </a:endParaRPr>
          </a:p>
          <a:p>
            <a:pPr lvl="1"/>
            <a:r>
              <a:rPr lang="zh-CN" altLang="en-US" dirty="0">
                <a:solidFill>
                  <a:srgbClr val="000000"/>
                </a:solidFill>
                <a:latin typeface="Times New Roman" pitchFamily="18" charset="0"/>
              </a:rPr>
              <a:t>是一种应用灵便的结构</a:t>
            </a:r>
            <a:endParaRPr lang="en-US" altLang="zh-CN" dirty="0">
              <a:solidFill>
                <a:srgbClr val="000000"/>
              </a:solidFill>
              <a:latin typeface="Times New Roman" pitchFamily="18" charset="0"/>
            </a:endParaRPr>
          </a:p>
          <a:p>
            <a:r>
              <a:rPr lang="zh-CN" altLang="en-US" dirty="0">
                <a:solidFill>
                  <a:srgbClr val="000000"/>
                </a:solidFill>
                <a:latin typeface="Times New Roman" pitchFamily="18" charset="0"/>
              </a:rPr>
              <a:t>常用操作</a:t>
            </a:r>
            <a:endParaRPr lang="en-US" altLang="zh-CN" dirty="0">
              <a:solidFill>
                <a:srgbClr val="000000"/>
              </a:solidFill>
              <a:latin typeface="Times New Roman" pitchFamily="18" charset="0"/>
            </a:endParaRPr>
          </a:p>
          <a:p>
            <a:pPr lvl="1"/>
            <a:r>
              <a:rPr lang="zh-CN" altLang="en-US" dirty="0">
                <a:solidFill>
                  <a:srgbClr val="000000"/>
                </a:solidFill>
                <a:latin typeface="Times New Roman" pitchFamily="18" charset="0"/>
              </a:rPr>
              <a:t>查询某个“特定的”数据元素是否在查找表中</a:t>
            </a:r>
            <a:endParaRPr lang="en-US" altLang="zh-CN" dirty="0">
              <a:solidFill>
                <a:srgbClr val="000000"/>
              </a:solidFill>
              <a:latin typeface="Times New Roman" pitchFamily="18" charset="0"/>
            </a:endParaRPr>
          </a:p>
          <a:p>
            <a:pPr lvl="1"/>
            <a:r>
              <a:rPr lang="zh-CN" altLang="en-US" dirty="0">
                <a:solidFill>
                  <a:srgbClr val="000000"/>
                </a:solidFill>
                <a:latin typeface="Times New Roman" pitchFamily="18" charset="0"/>
              </a:rPr>
              <a:t>检索某个“特定的”数据元素的各种属性</a:t>
            </a:r>
            <a:endParaRPr lang="en-US" altLang="zh-CN" dirty="0">
              <a:solidFill>
                <a:srgbClr val="000000"/>
              </a:solidFill>
              <a:latin typeface="Times New Roman" pitchFamily="18" charset="0"/>
            </a:endParaRPr>
          </a:p>
          <a:p>
            <a:pPr lvl="1"/>
            <a:r>
              <a:rPr lang="zh-CN" altLang="en-US" dirty="0">
                <a:solidFill>
                  <a:srgbClr val="000000"/>
                </a:solidFill>
                <a:latin typeface="Times New Roman" pitchFamily="18" charset="0"/>
              </a:rPr>
              <a:t>插入</a:t>
            </a:r>
            <a:endParaRPr lang="en-US" altLang="zh-CN" dirty="0">
              <a:solidFill>
                <a:srgbClr val="000000"/>
              </a:solidFill>
              <a:latin typeface="Times New Roman" pitchFamily="18" charset="0"/>
            </a:endParaRPr>
          </a:p>
          <a:p>
            <a:pPr lvl="1"/>
            <a:r>
              <a:rPr lang="zh-CN" altLang="en-US" dirty="0">
                <a:solidFill>
                  <a:srgbClr val="000000"/>
                </a:solidFill>
                <a:latin typeface="Times New Roman" pitchFamily="18" charset="0"/>
              </a:rPr>
              <a:t>删除</a:t>
            </a:r>
            <a:endParaRPr lang="en-US" altLang="zh-CN" dirty="0">
              <a:solidFill>
                <a:srgbClr val="000000"/>
              </a:solidFill>
              <a:latin typeface="Times New Roman" pitchFamily="18" charset="0"/>
            </a:endParaRPr>
          </a:p>
        </p:txBody>
      </p:sp>
      <p:sp>
        <p:nvSpPr>
          <p:cNvPr id="4" name="文本占位符 3">
            <a:extLst>
              <a:ext uri="{FF2B5EF4-FFF2-40B4-BE49-F238E27FC236}">
                <a16:creationId xmlns:a16="http://schemas.microsoft.com/office/drawing/2014/main" id="{E59F4FCF-735D-4A64-82D4-FF6607E805B0}"/>
              </a:ext>
            </a:extLst>
          </p:cNvPr>
          <p:cNvSpPr>
            <a:spLocks noGrp="1"/>
          </p:cNvSpPr>
          <p:nvPr>
            <p:ph type="body" sz="quarter" idx="13"/>
          </p:nvPr>
        </p:nvSpPr>
        <p:spPr/>
        <p:txBody>
          <a:bodyPr/>
          <a:lstStyle/>
          <a:p>
            <a:r>
              <a:rPr lang="zh-CN" altLang="en-US" dirty="0"/>
              <a:t>查找表</a:t>
            </a:r>
          </a:p>
        </p:txBody>
      </p:sp>
    </p:spTree>
    <p:extLst>
      <p:ext uri="{BB962C8B-B14F-4D97-AF65-F5344CB8AC3E}">
        <p14:creationId xmlns:p14="http://schemas.microsoft.com/office/powerpoint/2010/main" val="338292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二叉排序树的查找例</a:t>
            </a:r>
          </a:p>
        </p:txBody>
      </p:sp>
      <p:sp>
        <p:nvSpPr>
          <p:cNvPr id="6" name="文本占位符 5"/>
          <p:cNvSpPr>
            <a:spLocks noGrp="1"/>
          </p:cNvSpPr>
          <p:nvPr>
            <p:ph type="body" sz="quarter" idx="13"/>
          </p:nvPr>
        </p:nvSpPr>
        <p:spPr/>
        <p:txBody>
          <a:bodyPr/>
          <a:lstStyle/>
          <a:p>
            <a:r>
              <a:rPr lang="en-US" altLang="zh-CN" dirty="0"/>
              <a:t>9.2.1 </a:t>
            </a:r>
            <a:r>
              <a:rPr lang="zh-CN" altLang="en-US" dirty="0"/>
              <a:t>二叉排序树</a:t>
            </a:r>
          </a:p>
        </p:txBody>
      </p:sp>
      <p:grpSp>
        <p:nvGrpSpPr>
          <p:cNvPr id="34" name="组合 33">
            <a:extLst>
              <a:ext uri="{FF2B5EF4-FFF2-40B4-BE49-F238E27FC236}">
                <a16:creationId xmlns:a16="http://schemas.microsoft.com/office/drawing/2014/main" id="{85BC8B7D-B359-48B3-A4ED-F46C3287E2D7}"/>
              </a:ext>
            </a:extLst>
          </p:cNvPr>
          <p:cNvGrpSpPr/>
          <p:nvPr/>
        </p:nvGrpSpPr>
        <p:grpSpPr>
          <a:xfrm>
            <a:off x="5500532" y="876299"/>
            <a:ext cx="5715000" cy="4838701"/>
            <a:chOff x="2433320" y="1257300"/>
            <a:chExt cx="5715000" cy="4838701"/>
          </a:xfrm>
        </p:grpSpPr>
        <p:grpSp>
          <p:nvGrpSpPr>
            <p:cNvPr id="5" name="Group 2124">
              <a:extLst>
                <a:ext uri="{FF2B5EF4-FFF2-40B4-BE49-F238E27FC236}">
                  <a16:creationId xmlns:a16="http://schemas.microsoft.com/office/drawing/2014/main" id="{3C47151A-2857-40E1-B989-B654F82D5B9E}"/>
                </a:ext>
              </a:extLst>
            </p:cNvPr>
            <p:cNvGrpSpPr>
              <a:grpSpLocks/>
            </p:cNvGrpSpPr>
            <p:nvPr/>
          </p:nvGrpSpPr>
          <p:grpSpPr bwMode="auto">
            <a:xfrm>
              <a:off x="2433320" y="1257300"/>
              <a:ext cx="5715000" cy="4838701"/>
              <a:chOff x="720" y="49"/>
              <a:chExt cx="3600" cy="3048"/>
            </a:xfrm>
          </p:grpSpPr>
          <p:sp>
            <p:nvSpPr>
              <p:cNvPr id="7" name="Oval 2050">
                <a:extLst>
                  <a:ext uri="{FF2B5EF4-FFF2-40B4-BE49-F238E27FC236}">
                    <a16:creationId xmlns:a16="http://schemas.microsoft.com/office/drawing/2014/main" id="{0286B180-922A-4ABC-AD4C-AB9A09DB3936}"/>
                  </a:ext>
                </a:extLst>
              </p:cNvPr>
              <p:cNvSpPr>
                <a:spLocks noChangeArrowheads="1"/>
              </p:cNvSpPr>
              <p:nvPr/>
            </p:nvSpPr>
            <p:spPr bwMode="auto">
              <a:xfrm>
                <a:off x="2595" y="529"/>
                <a:ext cx="480" cy="481"/>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30</a:t>
                </a:r>
              </a:p>
            </p:txBody>
          </p:sp>
          <p:sp>
            <p:nvSpPr>
              <p:cNvPr id="8" name="Oval 2051">
                <a:extLst>
                  <a:ext uri="{FF2B5EF4-FFF2-40B4-BE49-F238E27FC236}">
                    <a16:creationId xmlns:a16="http://schemas.microsoft.com/office/drawing/2014/main" id="{0D2FD48F-0B1E-459C-9B0A-DD9E7528CCC1}"/>
                  </a:ext>
                </a:extLst>
              </p:cNvPr>
              <p:cNvSpPr>
                <a:spLocks noChangeArrowheads="1"/>
              </p:cNvSpPr>
              <p:nvPr/>
            </p:nvSpPr>
            <p:spPr bwMode="auto">
              <a:xfrm>
                <a:off x="1440" y="1218"/>
                <a:ext cx="480" cy="481"/>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20</a:t>
                </a:r>
              </a:p>
            </p:txBody>
          </p:sp>
          <p:sp>
            <p:nvSpPr>
              <p:cNvPr id="9" name="Oval 2052">
                <a:extLst>
                  <a:ext uri="{FF2B5EF4-FFF2-40B4-BE49-F238E27FC236}">
                    <a16:creationId xmlns:a16="http://schemas.microsoft.com/office/drawing/2014/main" id="{9CD34437-4D60-401F-B158-AB6D948E53D1}"/>
                  </a:ext>
                </a:extLst>
              </p:cNvPr>
              <p:cNvSpPr>
                <a:spLocks noChangeArrowheads="1"/>
              </p:cNvSpPr>
              <p:nvPr/>
            </p:nvSpPr>
            <p:spPr bwMode="auto">
              <a:xfrm>
                <a:off x="720" y="1938"/>
                <a:ext cx="480" cy="481"/>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rPr>
                  <a:t>10</a:t>
                </a:r>
              </a:p>
            </p:txBody>
          </p:sp>
          <p:sp>
            <p:nvSpPr>
              <p:cNvPr id="10" name="Oval 2053">
                <a:extLst>
                  <a:ext uri="{FF2B5EF4-FFF2-40B4-BE49-F238E27FC236}">
                    <a16:creationId xmlns:a16="http://schemas.microsoft.com/office/drawing/2014/main" id="{E6B0664E-EC17-4EE7-BD95-6EC41CEBCCC6}"/>
                  </a:ext>
                </a:extLst>
              </p:cNvPr>
              <p:cNvSpPr>
                <a:spLocks noChangeArrowheads="1"/>
              </p:cNvSpPr>
              <p:nvPr/>
            </p:nvSpPr>
            <p:spPr bwMode="auto">
              <a:xfrm>
                <a:off x="3840" y="1218"/>
                <a:ext cx="480" cy="481"/>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rPr>
                  <a:t>40</a:t>
                </a:r>
              </a:p>
            </p:txBody>
          </p:sp>
          <p:sp>
            <p:nvSpPr>
              <p:cNvPr id="11" name="Oval 2054">
                <a:extLst>
                  <a:ext uri="{FF2B5EF4-FFF2-40B4-BE49-F238E27FC236}">
                    <a16:creationId xmlns:a16="http://schemas.microsoft.com/office/drawing/2014/main" id="{62B1B9BB-F8AD-4C7C-A5BB-82EA5C338907}"/>
                  </a:ext>
                </a:extLst>
              </p:cNvPr>
              <p:cNvSpPr>
                <a:spLocks noChangeArrowheads="1"/>
              </p:cNvSpPr>
              <p:nvPr/>
            </p:nvSpPr>
            <p:spPr bwMode="auto">
              <a:xfrm>
                <a:off x="3120" y="1938"/>
                <a:ext cx="480" cy="481"/>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rPr>
                  <a:t>35</a:t>
                </a:r>
              </a:p>
            </p:txBody>
          </p:sp>
          <p:sp>
            <p:nvSpPr>
              <p:cNvPr id="12" name="Oval 2055">
                <a:extLst>
                  <a:ext uri="{FF2B5EF4-FFF2-40B4-BE49-F238E27FC236}">
                    <a16:creationId xmlns:a16="http://schemas.microsoft.com/office/drawing/2014/main" id="{E027D542-7109-4056-9932-74D513C59E89}"/>
                  </a:ext>
                </a:extLst>
              </p:cNvPr>
              <p:cNvSpPr>
                <a:spLocks noChangeArrowheads="1"/>
              </p:cNvSpPr>
              <p:nvPr/>
            </p:nvSpPr>
            <p:spPr bwMode="auto">
              <a:xfrm>
                <a:off x="2160" y="1938"/>
                <a:ext cx="480" cy="481"/>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a:solidFill>
                      <a:schemeClr val="bg1"/>
                    </a:solidFill>
                  </a:rPr>
                  <a:t>25</a:t>
                </a:r>
              </a:p>
            </p:txBody>
          </p:sp>
          <p:sp>
            <p:nvSpPr>
              <p:cNvPr id="13" name="Oval 2056">
                <a:extLst>
                  <a:ext uri="{FF2B5EF4-FFF2-40B4-BE49-F238E27FC236}">
                    <a16:creationId xmlns:a16="http://schemas.microsoft.com/office/drawing/2014/main" id="{2983C8A3-080C-40CA-B115-59E1054A1C84}"/>
                  </a:ext>
                </a:extLst>
              </p:cNvPr>
              <p:cNvSpPr>
                <a:spLocks noChangeArrowheads="1"/>
              </p:cNvSpPr>
              <p:nvPr/>
            </p:nvSpPr>
            <p:spPr bwMode="auto">
              <a:xfrm>
                <a:off x="1680" y="2616"/>
                <a:ext cx="480" cy="481"/>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23</a:t>
                </a:r>
              </a:p>
            </p:txBody>
          </p:sp>
          <p:sp>
            <p:nvSpPr>
              <p:cNvPr id="20" name="Freeform 2121">
                <a:extLst>
                  <a:ext uri="{FF2B5EF4-FFF2-40B4-BE49-F238E27FC236}">
                    <a16:creationId xmlns:a16="http://schemas.microsoft.com/office/drawing/2014/main" id="{2C74388C-C839-49D1-AE10-1FAE38451D55}"/>
                  </a:ext>
                </a:extLst>
              </p:cNvPr>
              <p:cNvSpPr>
                <a:spLocks/>
              </p:cNvSpPr>
              <p:nvPr/>
            </p:nvSpPr>
            <p:spPr bwMode="auto">
              <a:xfrm>
                <a:off x="2835" y="49"/>
                <a:ext cx="672" cy="480"/>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chemeClr val="accent2"/>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a:p>
            </p:txBody>
          </p:sp>
        </p:grpSp>
        <p:cxnSp>
          <p:nvCxnSpPr>
            <p:cNvPr id="21" name="直接连接符 20">
              <a:extLst>
                <a:ext uri="{FF2B5EF4-FFF2-40B4-BE49-F238E27FC236}">
                  <a16:creationId xmlns:a16="http://schemas.microsoft.com/office/drawing/2014/main" id="{B566EB7F-5862-47A1-99A5-5BB1B9D319C2}"/>
                </a:ext>
              </a:extLst>
            </p:cNvPr>
            <p:cNvCxnSpPr>
              <a:stCxn id="7" idx="3"/>
              <a:endCxn id="8" idx="0"/>
            </p:cNvCxnSpPr>
            <p:nvPr/>
          </p:nvCxnSpPr>
          <p:spPr>
            <a:xfrm flipH="1">
              <a:off x="3957320" y="2671063"/>
              <a:ext cx="1564155" cy="44202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8A688C17-7FA5-4956-81C2-46F009E375B2}"/>
                </a:ext>
              </a:extLst>
            </p:cNvPr>
            <p:cNvCxnSpPr>
              <a:stCxn id="7" idx="5"/>
              <a:endCxn id="10" idx="0"/>
            </p:cNvCxnSpPr>
            <p:nvPr/>
          </p:nvCxnSpPr>
          <p:spPr>
            <a:xfrm>
              <a:off x="6060291" y="2671063"/>
              <a:ext cx="1707029" cy="44202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FFD16E1B-735A-464D-9526-5AD566210435}"/>
                </a:ext>
              </a:extLst>
            </p:cNvPr>
            <p:cNvCxnSpPr>
              <a:stCxn id="8" idx="3"/>
              <a:endCxn id="9" idx="0"/>
            </p:cNvCxnSpPr>
            <p:nvPr/>
          </p:nvCxnSpPr>
          <p:spPr>
            <a:xfrm flipH="1">
              <a:off x="2814320" y="3764851"/>
              <a:ext cx="873592" cy="49123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3C5909EA-5455-408A-88BC-9C1877C7A350}"/>
                </a:ext>
              </a:extLst>
            </p:cNvPr>
            <p:cNvCxnSpPr>
              <a:stCxn id="8" idx="5"/>
              <a:endCxn id="12" idx="0"/>
            </p:cNvCxnSpPr>
            <p:nvPr/>
          </p:nvCxnSpPr>
          <p:spPr>
            <a:xfrm>
              <a:off x="4226728" y="3764851"/>
              <a:ext cx="873592" cy="49123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A6F93BD5-D229-4567-B02A-FA3251F53745}"/>
                </a:ext>
              </a:extLst>
            </p:cNvPr>
            <p:cNvCxnSpPr>
              <a:stCxn id="10" idx="3"/>
              <a:endCxn id="11" idx="0"/>
            </p:cNvCxnSpPr>
            <p:nvPr/>
          </p:nvCxnSpPr>
          <p:spPr>
            <a:xfrm flipH="1">
              <a:off x="6624320" y="3764851"/>
              <a:ext cx="873592" cy="49123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993E2F04-6B76-4BB7-9000-B62ADDEF852A}"/>
                </a:ext>
              </a:extLst>
            </p:cNvPr>
            <p:cNvCxnSpPr>
              <a:stCxn id="12" idx="3"/>
              <a:endCxn id="13" idx="0"/>
            </p:cNvCxnSpPr>
            <p:nvPr/>
          </p:nvCxnSpPr>
          <p:spPr>
            <a:xfrm flipH="1">
              <a:off x="4338320" y="4907851"/>
              <a:ext cx="492592" cy="424562"/>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35" name="文本框 34">
            <a:extLst>
              <a:ext uri="{FF2B5EF4-FFF2-40B4-BE49-F238E27FC236}">
                <a16:creationId xmlns:a16="http://schemas.microsoft.com/office/drawing/2014/main" id="{B2943942-68AB-4C41-9D12-A539256BDEB6}"/>
              </a:ext>
            </a:extLst>
          </p:cNvPr>
          <p:cNvSpPr txBox="1"/>
          <p:nvPr/>
        </p:nvSpPr>
        <p:spPr>
          <a:xfrm>
            <a:off x="3568470" y="1654406"/>
            <a:ext cx="1564155" cy="584775"/>
          </a:xfrm>
          <a:prstGeom prst="rect">
            <a:avLst/>
          </a:prstGeom>
          <a:noFill/>
        </p:spPr>
        <p:txBody>
          <a:bodyPr wrap="square">
            <a:spAutoFit/>
          </a:bodyPr>
          <a:lstStyle/>
          <a:p>
            <a:r>
              <a:rPr kumimoji="1" lang="en-US" altLang="zh-CN" sz="3200" i="0" u="none" strike="noStrike" kern="1200" cap="none" spc="0" normalizeH="0" baseline="0" noProof="0" dirty="0" err="1">
                <a:ln>
                  <a:noFill/>
                </a:ln>
                <a:solidFill>
                  <a:srgbClr val="CC3300"/>
                </a:solidFill>
                <a:effectLst/>
                <a:uLnTx/>
                <a:uFillTx/>
                <a:ea typeface="隶书" pitchFamily="49" charset="-122"/>
                <a:cs typeface="+mn-cs"/>
              </a:rPr>
              <a:t>Kval</a:t>
            </a:r>
            <a:r>
              <a:rPr kumimoji="1" lang="en-US" altLang="zh-CN" sz="3200" i="0" u="none" strike="noStrike" kern="1200" cap="none" spc="0" normalizeH="0" baseline="0" noProof="0" dirty="0">
                <a:ln>
                  <a:noFill/>
                </a:ln>
                <a:solidFill>
                  <a:srgbClr val="CC3300"/>
                </a:solidFill>
                <a:effectLst/>
                <a:uLnTx/>
                <a:uFillTx/>
                <a:ea typeface="隶书" pitchFamily="49" charset="-122"/>
                <a:cs typeface="+mn-cs"/>
              </a:rPr>
              <a:t>=48 </a:t>
            </a:r>
            <a:endParaRPr lang="zh-CN" altLang="en-US" sz="1600" dirty="0"/>
          </a:p>
        </p:txBody>
      </p:sp>
      <p:sp>
        <p:nvSpPr>
          <p:cNvPr id="37" name="矩形 36">
            <a:extLst>
              <a:ext uri="{FF2B5EF4-FFF2-40B4-BE49-F238E27FC236}">
                <a16:creationId xmlns:a16="http://schemas.microsoft.com/office/drawing/2014/main" id="{7F74ADA0-9346-4773-9990-8334899593FB}"/>
              </a:ext>
            </a:extLst>
          </p:cNvPr>
          <p:cNvSpPr/>
          <p:nvPr/>
        </p:nvSpPr>
        <p:spPr>
          <a:xfrm>
            <a:off x="7009292" y="795634"/>
            <a:ext cx="898003" cy="461665"/>
          </a:xfrm>
          <a:prstGeom prst="rect">
            <a:avLst/>
          </a:prstGeom>
        </p:spPr>
        <p:txBody>
          <a:bodyPr wrap="none">
            <a:spAutoFit/>
          </a:bodyPr>
          <a:lstStyle/>
          <a:p>
            <a:r>
              <a:rPr lang="en-US" altLang="zh-CN" sz="2400" dirty="0"/>
              <a:t>f=null</a:t>
            </a:r>
          </a:p>
        </p:txBody>
      </p:sp>
      <p:grpSp>
        <p:nvGrpSpPr>
          <p:cNvPr id="39" name="组合 38">
            <a:extLst>
              <a:ext uri="{FF2B5EF4-FFF2-40B4-BE49-F238E27FC236}">
                <a16:creationId xmlns:a16="http://schemas.microsoft.com/office/drawing/2014/main" id="{C3D15934-C8E5-412B-8810-61D783A0C7E4}"/>
              </a:ext>
            </a:extLst>
          </p:cNvPr>
          <p:cNvGrpSpPr/>
          <p:nvPr/>
        </p:nvGrpSpPr>
        <p:grpSpPr>
          <a:xfrm>
            <a:off x="8600350" y="652067"/>
            <a:ext cx="346570" cy="898328"/>
            <a:chOff x="826859" y="4175581"/>
            <a:chExt cx="346570" cy="898328"/>
          </a:xfrm>
        </p:grpSpPr>
        <p:sp>
          <p:nvSpPr>
            <p:cNvPr id="40" name="矩形 39">
              <a:extLst>
                <a:ext uri="{FF2B5EF4-FFF2-40B4-BE49-F238E27FC236}">
                  <a16:creationId xmlns:a16="http://schemas.microsoft.com/office/drawing/2014/main" id="{75D64058-F44A-467A-8EF0-41E9FA59D68F}"/>
                </a:ext>
              </a:extLst>
            </p:cNvPr>
            <p:cNvSpPr/>
            <p:nvPr/>
          </p:nvSpPr>
          <p:spPr>
            <a:xfrm>
              <a:off x="826859" y="4175581"/>
              <a:ext cx="346570" cy="461665"/>
            </a:xfrm>
            <a:prstGeom prst="rect">
              <a:avLst/>
            </a:prstGeom>
          </p:spPr>
          <p:txBody>
            <a:bodyPr wrap="none">
              <a:spAutoFit/>
            </a:bodyPr>
            <a:lstStyle/>
            <a:p>
              <a:r>
                <a:rPr lang="en-US" altLang="zh-CN" sz="2400" dirty="0">
                  <a:solidFill>
                    <a:srgbClr val="C00000"/>
                  </a:solidFill>
                </a:rPr>
                <a:t>T</a:t>
              </a:r>
            </a:p>
          </p:txBody>
        </p:sp>
        <p:cxnSp>
          <p:nvCxnSpPr>
            <p:cNvPr id="41" name="直接箭头连接符 40">
              <a:extLst>
                <a:ext uri="{FF2B5EF4-FFF2-40B4-BE49-F238E27FC236}">
                  <a16:creationId xmlns:a16="http://schemas.microsoft.com/office/drawing/2014/main" id="{9523E6D1-A004-4CA8-9939-A5C2EFAB2A99}"/>
                </a:ext>
              </a:extLst>
            </p:cNvPr>
            <p:cNvCxnSpPr>
              <a:cxnSpLocks/>
              <a:stCxn id="40" idx="2"/>
            </p:cNvCxnSpPr>
            <p:nvPr/>
          </p:nvCxnSpPr>
          <p:spPr>
            <a:xfrm>
              <a:off x="1000144" y="4637246"/>
              <a:ext cx="0" cy="4366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组合 42">
            <a:extLst>
              <a:ext uri="{FF2B5EF4-FFF2-40B4-BE49-F238E27FC236}">
                <a16:creationId xmlns:a16="http://schemas.microsoft.com/office/drawing/2014/main" id="{E3B4F144-3BAB-46C9-9065-6E6BDFDEC6F3}"/>
              </a:ext>
            </a:extLst>
          </p:cNvPr>
          <p:cNvGrpSpPr/>
          <p:nvPr/>
        </p:nvGrpSpPr>
        <p:grpSpPr>
          <a:xfrm>
            <a:off x="10729366" y="1748091"/>
            <a:ext cx="346570" cy="898328"/>
            <a:chOff x="826859" y="4175581"/>
            <a:chExt cx="346570" cy="898328"/>
          </a:xfrm>
        </p:grpSpPr>
        <p:sp>
          <p:nvSpPr>
            <p:cNvPr id="44" name="矩形 43">
              <a:extLst>
                <a:ext uri="{FF2B5EF4-FFF2-40B4-BE49-F238E27FC236}">
                  <a16:creationId xmlns:a16="http://schemas.microsoft.com/office/drawing/2014/main" id="{746A2A16-4ABA-4974-A739-5A3D20FC98EB}"/>
                </a:ext>
              </a:extLst>
            </p:cNvPr>
            <p:cNvSpPr/>
            <p:nvPr/>
          </p:nvSpPr>
          <p:spPr>
            <a:xfrm>
              <a:off x="826859" y="4175581"/>
              <a:ext cx="346570" cy="461665"/>
            </a:xfrm>
            <a:prstGeom prst="rect">
              <a:avLst/>
            </a:prstGeom>
          </p:spPr>
          <p:txBody>
            <a:bodyPr wrap="none">
              <a:spAutoFit/>
            </a:bodyPr>
            <a:lstStyle/>
            <a:p>
              <a:r>
                <a:rPr lang="en-US" altLang="zh-CN" sz="2400" dirty="0">
                  <a:solidFill>
                    <a:srgbClr val="C00000"/>
                  </a:solidFill>
                </a:rPr>
                <a:t>T</a:t>
              </a:r>
            </a:p>
          </p:txBody>
        </p:sp>
        <p:cxnSp>
          <p:nvCxnSpPr>
            <p:cNvPr id="45" name="直接箭头连接符 44">
              <a:extLst>
                <a:ext uri="{FF2B5EF4-FFF2-40B4-BE49-F238E27FC236}">
                  <a16:creationId xmlns:a16="http://schemas.microsoft.com/office/drawing/2014/main" id="{97EFDE2E-0415-44EE-A20C-A724646BF4C7}"/>
                </a:ext>
              </a:extLst>
            </p:cNvPr>
            <p:cNvCxnSpPr>
              <a:cxnSpLocks/>
              <a:stCxn id="44" idx="2"/>
            </p:cNvCxnSpPr>
            <p:nvPr/>
          </p:nvCxnSpPr>
          <p:spPr>
            <a:xfrm>
              <a:off x="1000144" y="4637246"/>
              <a:ext cx="0" cy="4366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组合 45">
            <a:extLst>
              <a:ext uri="{FF2B5EF4-FFF2-40B4-BE49-F238E27FC236}">
                <a16:creationId xmlns:a16="http://schemas.microsoft.com/office/drawing/2014/main" id="{4944E4A6-B6DF-43B2-AE2E-977283CC1344}"/>
              </a:ext>
            </a:extLst>
          </p:cNvPr>
          <p:cNvGrpSpPr/>
          <p:nvPr/>
        </p:nvGrpSpPr>
        <p:grpSpPr>
          <a:xfrm>
            <a:off x="8449065" y="661831"/>
            <a:ext cx="279244" cy="920172"/>
            <a:chOff x="826859" y="4175581"/>
            <a:chExt cx="279244" cy="920172"/>
          </a:xfrm>
        </p:grpSpPr>
        <p:sp>
          <p:nvSpPr>
            <p:cNvPr id="47" name="矩形 46">
              <a:extLst>
                <a:ext uri="{FF2B5EF4-FFF2-40B4-BE49-F238E27FC236}">
                  <a16:creationId xmlns:a16="http://schemas.microsoft.com/office/drawing/2014/main" id="{08043047-281F-40BD-B16C-9C8889B7C796}"/>
                </a:ext>
              </a:extLst>
            </p:cNvPr>
            <p:cNvSpPr/>
            <p:nvPr/>
          </p:nvSpPr>
          <p:spPr>
            <a:xfrm>
              <a:off x="826859" y="4175581"/>
              <a:ext cx="279244" cy="461665"/>
            </a:xfrm>
            <a:prstGeom prst="rect">
              <a:avLst/>
            </a:prstGeom>
          </p:spPr>
          <p:txBody>
            <a:bodyPr wrap="none">
              <a:spAutoFit/>
            </a:bodyPr>
            <a:lstStyle/>
            <a:p>
              <a:r>
                <a:rPr lang="en-US" altLang="zh-CN" sz="2400" dirty="0">
                  <a:solidFill>
                    <a:srgbClr val="006600"/>
                  </a:solidFill>
                </a:rPr>
                <a:t>f</a:t>
              </a:r>
            </a:p>
          </p:txBody>
        </p:sp>
        <p:cxnSp>
          <p:nvCxnSpPr>
            <p:cNvPr id="48" name="直接箭头连接符 47">
              <a:extLst>
                <a:ext uri="{FF2B5EF4-FFF2-40B4-BE49-F238E27FC236}">
                  <a16:creationId xmlns:a16="http://schemas.microsoft.com/office/drawing/2014/main" id="{6233B991-251D-4A62-8A9E-583202D0AF84}"/>
                </a:ext>
              </a:extLst>
            </p:cNvPr>
            <p:cNvCxnSpPr>
              <a:cxnSpLocks/>
              <a:stCxn id="47" idx="2"/>
            </p:cNvCxnSpPr>
            <p:nvPr/>
          </p:nvCxnSpPr>
          <p:spPr>
            <a:xfrm>
              <a:off x="966481" y="4637246"/>
              <a:ext cx="5397" cy="458507"/>
            </a:xfrm>
            <a:prstGeom prst="straightConnector1">
              <a:avLst/>
            </a:prstGeom>
            <a:ln>
              <a:solidFill>
                <a:srgbClr val="0066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组合 50">
            <a:extLst>
              <a:ext uri="{FF2B5EF4-FFF2-40B4-BE49-F238E27FC236}">
                <a16:creationId xmlns:a16="http://schemas.microsoft.com/office/drawing/2014/main" id="{DB2EE044-C5C7-4B14-97D7-3A4EF7583AAD}"/>
              </a:ext>
            </a:extLst>
          </p:cNvPr>
          <p:cNvGrpSpPr/>
          <p:nvPr/>
        </p:nvGrpSpPr>
        <p:grpSpPr>
          <a:xfrm>
            <a:off x="11408134" y="2792783"/>
            <a:ext cx="346570" cy="898328"/>
            <a:chOff x="826859" y="4175581"/>
            <a:chExt cx="346570" cy="898328"/>
          </a:xfrm>
        </p:grpSpPr>
        <p:sp>
          <p:nvSpPr>
            <p:cNvPr id="52" name="矩形 51">
              <a:extLst>
                <a:ext uri="{FF2B5EF4-FFF2-40B4-BE49-F238E27FC236}">
                  <a16:creationId xmlns:a16="http://schemas.microsoft.com/office/drawing/2014/main" id="{7FE3E18E-AF09-455F-AEC1-88FBBD328C20}"/>
                </a:ext>
              </a:extLst>
            </p:cNvPr>
            <p:cNvSpPr/>
            <p:nvPr/>
          </p:nvSpPr>
          <p:spPr>
            <a:xfrm>
              <a:off x="826859" y="4175581"/>
              <a:ext cx="346570" cy="461665"/>
            </a:xfrm>
            <a:prstGeom prst="rect">
              <a:avLst/>
            </a:prstGeom>
          </p:spPr>
          <p:txBody>
            <a:bodyPr wrap="none">
              <a:spAutoFit/>
            </a:bodyPr>
            <a:lstStyle/>
            <a:p>
              <a:r>
                <a:rPr lang="en-US" altLang="zh-CN" sz="2400" dirty="0">
                  <a:solidFill>
                    <a:srgbClr val="C00000"/>
                  </a:solidFill>
                </a:rPr>
                <a:t>T</a:t>
              </a:r>
            </a:p>
          </p:txBody>
        </p:sp>
        <p:cxnSp>
          <p:nvCxnSpPr>
            <p:cNvPr id="53" name="直接箭头连接符 52">
              <a:extLst>
                <a:ext uri="{FF2B5EF4-FFF2-40B4-BE49-F238E27FC236}">
                  <a16:creationId xmlns:a16="http://schemas.microsoft.com/office/drawing/2014/main" id="{B8F2D909-1820-43F1-B52C-19AA0BE63740}"/>
                </a:ext>
              </a:extLst>
            </p:cNvPr>
            <p:cNvCxnSpPr>
              <a:cxnSpLocks/>
              <a:stCxn id="52" idx="2"/>
            </p:cNvCxnSpPr>
            <p:nvPr/>
          </p:nvCxnSpPr>
          <p:spPr>
            <a:xfrm>
              <a:off x="1000144" y="4637246"/>
              <a:ext cx="0" cy="4366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4" name="组合 53">
            <a:extLst>
              <a:ext uri="{FF2B5EF4-FFF2-40B4-BE49-F238E27FC236}">
                <a16:creationId xmlns:a16="http://schemas.microsoft.com/office/drawing/2014/main" id="{CA73977E-47E2-41C3-AF73-E0EC018B8EDE}"/>
              </a:ext>
            </a:extLst>
          </p:cNvPr>
          <p:cNvGrpSpPr/>
          <p:nvPr/>
        </p:nvGrpSpPr>
        <p:grpSpPr>
          <a:xfrm>
            <a:off x="10565124" y="1761958"/>
            <a:ext cx="279244" cy="920172"/>
            <a:chOff x="826859" y="4175581"/>
            <a:chExt cx="279244" cy="920172"/>
          </a:xfrm>
        </p:grpSpPr>
        <p:sp>
          <p:nvSpPr>
            <p:cNvPr id="55" name="矩形 54">
              <a:extLst>
                <a:ext uri="{FF2B5EF4-FFF2-40B4-BE49-F238E27FC236}">
                  <a16:creationId xmlns:a16="http://schemas.microsoft.com/office/drawing/2014/main" id="{5EB5FB57-01BB-4C4C-A17B-BEA496AFEED8}"/>
                </a:ext>
              </a:extLst>
            </p:cNvPr>
            <p:cNvSpPr/>
            <p:nvPr/>
          </p:nvSpPr>
          <p:spPr>
            <a:xfrm>
              <a:off x="826859" y="4175581"/>
              <a:ext cx="279244" cy="461665"/>
            </a:xfrm>
            <a:prstGeom prst="rect">
              <a:avLst/>
            </a:prstGeom>
          </p:spPr>
          <p:txBody>
            <a:bodyPr wrap="none">
              <a:spAutoFit/>
            </a:bodyPr>
            <a:lstStyle/>
            <a:p>
              <a:r>
                <a:rPr lang="en-US" altLang="zh-CN" sz="2400" dirty="0">
                  <a:solidFill>
                    <a:srgbClr val="006600"/>
                  </a:solidFill>
                </a:rPr>
                <a:t>f</a:t>
              </a:r>
            </a:p>
          </p:txBody>
        </p:sp>
        <p:cxnSp>
          <p:nvCxnSpPr>
            <p:cNvPr id="56" name="直接箭头连接符 55">
              <a:extLst>
                <a:ext uri="{FF2B5EF4-FFF2-40B4-BE49-F238E27FC236}">
                  <a16:creationId xmlns:a16="http://schemas.microsoft.com/office/drawing/2014/main" id="{443D7F48-0AE4-4EB0-A1FE-7339DBE60705}"/>
                </a:ext>
              </a:extLst>
            </p:cNvPr>
            <p:cNvCxnSpPr>
              <a:cxnSpLocks/>
              <a:stCxn id="55" idx="2"/>
            </p:cNvCxnSpPr>
            <p:nvPr/>
          </p:nvCxnSpPr>
          <p:spPr>
            <a:xfrm>
              <a:off x="966481" y="4637246"/>
              <a:ext cx="5397" cy="458507"/>
            </a:xfrm>
            <a:prstGeom prst="straightConnector1">
              <a:avLst/>
            </a:prstGeom>
            <a:ln>
              <a:solidFill>
                <a:srgbClr val="0066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7" name="组合 56">
            <a:extLst>
              <a:ext uri="{FF2B5EF4-FFF2-40B4-BE49-F238E27FC236}">
                <a16:creationId xmlns:a16="http://schemas.microsoft.com/office/drawing/2014/main" id="{07DA9795-6213-40DD-ADD7-B056D4DF6249}"/>
              </a:ext>
            </a:extLst>
          </p:cNvPr>
          <p:cNvGrpSpPr/>
          <p:nvPr/>
        </p:nvGrpSpPr>
        <p:grpSpPr>
          <a:xfrm>
            <a:off x="11100004" y="1779241"/>
            <a:ext cx="414690" cy="902889"/>
            <a:chOff x="758739" y="4175581"/>
            <a:chExt cx="414690" cy="902889"/>
          </a:xfrm>
        </p:grpSpPr>
        <p:sp>
          <p:nvSpPr>
            <p:cNvPr id="58" name="矩形 57">
              <a:extLst>
                <a:ext uri="{FF2B5EF4-FFF2-40B4-BE49-F238E27FC236}">
                  <a16:creationId xmlns:a16="http://schemas.microsoft.com/office/drawing/2014/main" id="{F4FFB1FB-C6B4-4E4C-BCE5-0742DB227676}"/>
                </a:ext>
              </a:extLst>
            </p:cNvPr>
            <p:cNvSpPr/>
            <p:nvPr/>
          </p:nvSpPr>
          <p:spPr>
            <a:xfrm>
              <a:off x="826859" y="4175581"/>
              <a:ext cx="346570" cy="461665"/>
            </a:xfrm>
            <a:prstGeom prst="rect">
              <a:avLst/>
            </a:prstGeom>
          </p:spPr>
          <p:txBody>
            <a:bodyPr wrap="none">
              <a:spAutoFit/>
            </a:bodyPr>
            <a:lstStyle/>
            <a:p>
              <a:r>
                <a:rPr lang="en-US" altLang="zh-CN" sz="2400" dirty="0">
                  <a:solidFill>
                    <a:srgbClr val="CC00CC"/>
                  </a:solidFill>
                </a:rPr>
                <a:t>p</a:t>
              </a:r>
            </a:p>
          </p:txBody>
        </p:sp>
        <p:cxnSp>
          <p:nvCxnSpPr>
            <p:cNvPr id="59" name="直接箭头连接符 58">
              <a:extLst>
                <a:ext uri="{FF2B5EF4-FFF2-40B4-BE49-F238E27FC236}">
                  <a16:creationId xmlns:a16="http://schemas.microsoft.com/office/drawing/2014/main" id="{AEBD2FA4-1C28-4C61-9459-67653428CCA9}"/>
                </a:ext>
              </a:extLst>
            </p:cNvPr>
            <p:cNvCxnSpPr>
              <a:cxnSpLocks/>
              <a:stCxn id="58" idx="2"/>
            </p:cNvCxnSpPr>
            <p:nvPr/>
          </p:nvCxnSpPr>
          <p:spPr>
            <a:xfrm flipH="1">
              <a:off x="758739" y="4637246"/>
              <a:ext cx="241405" cy="441224"/>
            </a:xfrm>
            <a:prstGeom prst="straightConnector1">
              <a:avLst/>
            </a:prstGeom>
            <a:ln>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sp>
        <p:nvSpPr>
          <p:cNvPr id="61" name="Text Box 1055">
            <a:extLst>
              <a:ext uri="{FF2B5EF4-FFF2-40B4-BE49-F238E27FC236}">
                <a16:creationId xmlns:a16="http://schemas.microsoft.com/office/drawing/2014/main" id="{935DF60F-2CCC-41A5-9EED-C4919036F341}"/>
              </a:ext>
            </a:extLst>
          </p:cNvPr>
          <p:cNvSpPr txBox="1">
            <a:spLocks noChangeArrowheads="1"/>
          </p:cNvSpPr>
          <p:nvPr/>
        </p:nvSpPr>
        <p:spPr bwMode="auto">
          <a:xfrm>
            <a:off x="4932080" y="1670756"/>
            <a:ext cx="800761" cy="523220"/>
          </a:xfrm>
          <a:prstGeom prst="rect">
            <a:avLst/>
          </a:prstGeom>
          <a:noFill/>
        </p:spPr>
        <p:txBody>
          <a:bodyPr wrap="square">
            <a:spAutoFit/>
          </a:bodyPr>
          <a:lstStyle>
            <a:defPPr>
              <a:defRPr lang="zh-CN"/>
            </a:defPPr>
            <a:lvl1pPr>
              <a:defRPr kumimoji="1" sz="2800" i="0" u="none" strike="noStrike" cap="none" spc="0" normalizeH="0" baseline="0">
                <a:ln>
                  <a:noFill/>
                </a:ln>
                <a:solidFill>
                  <a:srgbClr val="CC3300"/>
                </a:solidFill>
                <a:effectLst/>
                <a:uLnTx/>
                <a:uFillTx/>
                <a:ea typeface="隶书" pitchFamily="49" charset="-122"/>
              </a:defRPr>
            </a:lvl1pPr>
          </a:lstStyle>
          <a:p>
            <a:r>
              <a:rPr lang="en-US" altLang="zh-CN" dirty="0">
                <a:solidFill>
                  <a:srgbClr val="C00000"/>
                </a:solidFill>
              </a:rPr>
              <a:t>, 22</a:t>
            </a:r>
          </a:p>
        </p:txBody>
      </p:sp>
      <p:grpSp>
        <p:nvGrpSpPr>
          <p:cNvPr id="65" name="组合 64">
            <a:extLst>
              <a:ext uri="{FF2B5EF4-FFF2-40B4-BE49-F238E27FC236}">
                <a16:creationId xmlns:a16="http://schemas.microsoft.com/office/drawing/2014/main" id="{B6686B7E-BBB9-47D4-A47D-830D308C9641}"/>
              </a:ext>
            </a:extLst>
          </p:cNvPr>
          <p:cNvGrpSpPr/>
          <p:nvPr/>
        </p:nvGrpSpPr>
        <p:grpSpPr>
          <a:xfrm>
            <a:off x="6636486" y="1805236"/>
            <a:ext cx="346570" cy="898328"/>
            <a:chOff x="826859" y="4175581"/>
            <a:chExt cx="346570" cy="898328"/>
          </a:xfrm>
        </p:grpSpPr>
        <p:sp>
          <p:nvSpPr>
            <p:cNvPr id="66" name="矩形 65">
              <a:extLst>
                <a:ext uri="{FF2B5EF4-FFF2-40B4-BE49-F238E27FC236}">
                  <a16:creationId xmlns:a16="http://schemas.microsoft.com/office/drawing/2014/main" id="{465C03D0-AD39-4443-A88D-AC237AA4AD93}"/>
                </a:ext>
              </a:extLst>
            </p:cNvPr>
            <p:cNvSpPr/>
            <p:nvPr/>
          </p:nvSpPr>
          <p:spPr>
            <a:xfrm>
              <a:off x="826859" y="4175581"/>
              <a:ext cx="346570" cy="461665"/>
            </a:xfrm>
            <a:prstGeom prst="rect">
              <a:avLst/>
            </a:prstGeom>
          </p:spPr>
          <p:txBody>
            <a:bodyPr wrap="none">
              <a:spAutoFit/>
            </a:bodyPr>
            <a:lstStyle/>
            <a:p>
              <a:r>
                <a:rPr lang="en-US" altLang="zh-CN" sz="2400" dirty="0">
                  <a:solidFill>
                    <a:srgbClr val="C00000"/>
                  </a:solidFill>
                </a:rPr>
                <a:t>T</a:t>
              </a:r>
            </a:p>
          </p:txBody>
        </p:sp>
        <p:cxnSp>
          <p:nvCxnSpPr>
            <p:cNvPr id="67" name="直接箭头连接符 66">
              <a:extLst>
                <a:ext uri="{FF2B5EF4-FFF2-40B4-BE49-F238E27FC236}">
                  <a16:creationId xmlns:a16="http://schemas.microsoft.com/office/drawing/2014/main" id="{1AC96162-86D8-4ADC-B563-612194BC535B}"/>
                </a:ext>
              </a:extLst>
            </p:cNvPr>
            <p:cNvCxnSpPr>
              <a:cxnSpLocks/>
              <a:stCxn id="66" idx="2"/>
            </p:cNvCxnSpPr>
            <p:nvPr/>
          </p:nvCxnSpPr>
          <p:spPr>
            <a:xfrm>
              <a:off x="1000144" y="4637246"/>
              <a:ext cx="0" cy="4366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8" name="组合 67">
            <a:extLst>
              <a:ext uri="{FF2B5EF4-FFF2-40B4-BE49-F238E27FC236}">
                <a16:creationId xmlns:a16="http://schemas.microsoft.com/office/drawing/2014/main" id="{E84EA6D9-F3D0-491E-8A08-5B712F34860C}"/>
              </a:ext>
            </a:extLst>
          </p:cNvPr>
          <p:cNvGrpSpPr/>
          <p:nvPr/>
        </p:nvGrpSpPr>
        <p:grpSpPr>
          <a:xfrm>
            <a:off x="8069478" y="2880711"/>
            <a:ext cx="346570" cy="898328"/>
            <a:chOff x="826859" y="4175581"/>
            <a:chExt cx="346570" cy="898328"/>
          </a:xfrm>
        </p:grpSpPr>
        <p:sp>
          <p:nvSpPr>
            <p:cNvPr id="69" name="矩形 68">
              <a:extLst>
                <a:ext uri="{FF2B5EF4-FFF2-40B4-BE49-F238E27FC236}">
                  <a16:creationId xmlns:a16="http://schemas.microsoft.com/office/drawing/2014/main" id="{D9354EF4-8E32-4020-8BC9-DE7E8269425D}"/>
                </a:ext>
              </a:extLst>
            </p:cNvPr>
            <p:cNvSpPr/>
            <p:nvPr/>
          </p:nvSpPr>
          <p:spPr>
            <a:xfrm>
              <a:off x="826859" y="4175581"/>
              <a:ext cx="346570" cy="461665"/>
            </a:xfrm>
            <a:prstGeom prst="rect">
              <a:avLst/>
            </a:prstGeom>
          </p:spPr>
          <p:txBody>
            <a:bodyPr wrap="none">
              <a:spAutoFit/>
            </a:bodyPr>
            <a:lstStyle/>
            <a:p>
              <a:r>
                <a:rPr lang="en-US" altLang="zh-CN" sz="2400" dirty="0">
                  <a:solidFill>
                    <a:srgbClr val="C00000"/>
                  </a:solidFill>
                </a:rPr>
                <a:t>T</a:t>
              </a:r>
            </a:p>
          </p:txBody>
        </p:sp>
        <p:cxnSp>
          <p:nvCxnSpPr>
            <p:cNvPr id="70" name="直接箭头连接符 69">
              <a:extLst>
                <a:ext uri="{FF2B5EF4-FFF2-40B4-BE49-F238E27FC236}">
                  <a16:creationId xmlns:a16="http://schemas.microsoft.com/office/drawing/2014/main" id="{E88770EA-6A4A-4CB4-B230-1E3B1E432A2A}"/>
                </a:ext>
              </a:extLst>
            </p:cNvPr>
            <p:cNvCxnSpPr>
              <a:cxnSpLocks/>
              <a:stCxn id="69" idx="2"/>
            </p:cNvCxnSpPr>
            <p:nvPr/>
          </p:nvCxnSpPr>
          <p:spPr>
            <a:xfrm>
              <a:off x="1000144" y="4637246"/>
              <a:ext cx="0" cy="4366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1" name="组合 70">
            <a:extLst>
              <a:ext uri="{FF2B5EF4-FFF2-40B4-BE49-F238E27FC236}">
                <a16:creationId xmlns:a16="http://schemas.microsoft.com/office/drawing/2014/main" id="{4B8744C4-E0A1-4FC5-BB92-35949BDC12C0}"/>
              </a:ext>
            </a:extLst>
          </p:cNvPr>
          <p:cNvGrpSpPr/>
          <p:nvPr/>
        </p:nvGrpSpPr>
        <p:grpSpPr>
          <a:xfrm>
            <a:off x="6848352" y="1794314"/>
            <a:ext cx="279244" cy="920172"/>
            <a:chOff x="826859" y="4175581"/>
            <a:chExt cx="279244" cy="920172"/>
          </a:xfrm>
        </p:grpSpPr>
        <p:sp>
          <p:nvSpPr>
            <p:cNvPr id="72" name="矩形 71">
              <a:extLst>
                <a:ext uri="{FF2B5EF4-FFF2-40B4-BE49-F238E27FC236}">
                  <a16:creationId xmlns:a16="http://schemas.microsoft.com/office/drawing/2014/main" id="{87AB800A-D77A-4CD6-9ED4-354451E1067A}"/>
                </a:ext>
              </a:extLst>
            </p:cNvPr>
            <p:cNvSpPr/>
            <p:nvPr/>
          </p:nvSpPr>
          <p:spPr>
            <a:xfrm>
              <a:off x="826859" y="4175581"/>
              <a:ext cx="279244" cy="461665"/>
            </a:xfrm>
            <a:prstGeom prst="rect">
              <a:avLst/>
            </a:prstGeom>
          </p:spPr>
          <p:txBody>
            <a:bodyPr wrap="none">
              <a:spAutoFit/>
            </a:bodyPr>
            <a:lstStyle/>
            <a:p>
              <a:r>
                <a:rPr lang="en-US" altLang="zh-CN" sz="2400" dirty="0">
                  <a:solidFill>
                    <a:srgbClr val="006600"/>
                  </a:solidFill>
                </a:rPr>
                <a:t>f</a:t>
              </a:r>
            </a:p>
          </p:txBody>
        </p:sp>
        <p:cxnSp>
          <p:nvCxnSpPr>
            <p:cNvPr id="73" name="直接箭头连接符 72">
              <a:extLst>
                <a:ext uri="{FF2B5EF4-FFF2-40B4-BE49-F238E27FC236}">
                  <a16:creationId xmlns:a16="http://schemas.microsoft.com/office/drawing/2014/main" id="{4D25A2BE-9BF7-4137-BBB3-5B304D8BB6A1}"/>
                </a:ext>
              </a:extLst>
            </p:cNvPr>
            <p:cNvCxnSpPr>
              <a:cxnSpLocks/>
              <a:stCxn id="72" idx="2"/>
            </p:cNvCxnSpPr>
            <p:nvPr/>
          </p:nvCxnSpPr>
          <p:spPr>
            <a:xfrm>
              <a:off x="966481" y="4637246"/>
              <a:ext cx="5397" cy="458507"/>
            </a:xfrm>
            <a:prstGeom prst="straightConnector1">
              <a:avLst/>
            </a:prstGeom>
            <a:ln>
              <a:solidFill>
                <a:srgbClr val="0066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4" name="组合 73">
            <a:extLst>
              <a:ext uri="{FF2B5EF4-FFF2-40B4-BE49-F238E27FC236}">
                <a16:creationId xmlns:a16="http://schemas.microsoft.com/office/drawing/2014/main" id="{87715E1B-3C35-428C-A1C1-AC612E9C2EF9}"/>
              </a:ext>
            </a:extLst>
          </p:cNvPr>
          <p:cNvGrpSpPr/>
          <p:nvPr/>
        </p:nvGrpSpPr>
        <p:grpSpPr>
          <a:xfrm>
            <a:off x="7076177" y="3998414"/>
            <a:ext cx="346570" cy="898328"/>
            <a:chOff x="826859" y="4175581"/>
            <a:chExt cx="346570" cy="898328"/>
          </a:xfrm>
        </p:grpSpPr>
        <p:sp>
          <p:nvSpPr>
            <p:cNvPr id="75" name="矩形 74">
              <a:extLst>
                <a:ext uri="{FF2B5EF4-FFF2-40B4-BE49-F238E27FC236}">
                  <a16:creationId xmlns:a16="http://schemas.microsoft.com/office/drawing/2014/main" id="{3DFA7DCB-B547-418E-8243-D96898ADCE19}"/>
                </a:ext>
              </a:extLst>
            </p:cNvPr>
            <p:cNvSpPr/>
            <p:nvPr/>
          </p:nvSpPr>
          <p:spPr>
            <a:xfrm>
              <a:off x="826859" y="4175581"/>
              <a:ext cx="346570" cy="461665"/>
            </a:xfrm>
            <a:prstGeom prst="rect">
              <a:avLst/>
            </a:prstGeom>
          </p:spPr>
          <p:txBody>
            <a:bodyPr wrap="none">
              <a:spAutoFit/>
            </a:bodyPr>
            <a:lstStyle/>
            <a:p>
              <a:r>
                <a:rPr lang="en-US" altLang="zh-CN" sz="2400" dirty="0">
                  <a:solidFill>
                    <a:srgbClr val="C00000"/>
                  </a:solidFill>
                </a:rPr>
                <a:t>T</a:t>
              </a:r>
            </a:p>
          </p:txBody>
        </p:sp>
        <p:cxnSp>
          <p:nvCxnSpPr>
            <p:cNvPr id="76" name="直接箭头连接符 75">
              <a:extLst>
                <a:ext uri="{FF2B5EF4-FFF2-40B4-BE49-F238E27FC236}">
                  <a16:creationId xmlns:a16="http://schemas.microsoft.com/office/drawing/2014/main" id="{E3B0EE0E-BB0B-49A7-851C-04D43C980789}"/>
                </a:ext>
              </a:extLst>
            </p:cNvPr>
            <p:cNvCxnSpPr>
              <a:cxnSpLocks/>
              <a:stCxn id="75" idx="2"/>
            </p:cNvCxnSpPr>
            <p:nvPr/>
          </p:nvCxnSpPr>
          <p:spPr>
            <a:xfrm>
              <a:off x="1000144" y="4637246"/>
              <a:ext cx="0" cy="4366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7" name="组合 76">
            <a:extLst>
              <a:ext uri="{FF2B5EF4-FFF2-40B4-BE49-F238E27FC236}">
                <a16:creationId xmlns:a16="http://schemas.microsoft.com/office/drawing/2014/main" id="{3965470F-BFD2-4877-9586-91AB8166DAB2}"/>
              </a:ext>
            </a:extLst>
          </p:cNvPr>
          <p:cNvGrpSpPr/>
          <p:nvPr/>
        </p:nvGrpSpPr>
        <p:grpSpPr>
          <a:xfrm>
            <a:off x="8254175" y="2885716"/>
            <a:ext cx="279244" cy="920172"/>
            <a:chOff x="826859" y="4175581"/>
            <a:chExt cx="279244" cy="920172"/>
          </a:xfrm>
        </p:grpSpPr>
        <p:sp>
          <p:nvSpPr>
            <p:cNvPr id="78" name="矩形 77">
              <a:extLst>
                <a:ext uri="{FF2B5EF4-FFF2-40B4-BE49-F238E27FC236}">
                  <a16:creationId xmlns:a16="http://schemas.microsoft.com/office/drawing/2014/main" id="{24D138BA-B48A-4569-B775-C514F683E3B0}"/>
                </a:ext>
              </a:extLst>
            </p:cNvPr>
            <p:cNvSpPr/>
            <p:nvPr/>
          </p:nvSpPr>
          <p:spPr>
            <a:xfrm>
              <a:off x="826859" y="4175581"/>
              <a:ext cx="279244" cy="461665"/>
            </a:xfrm>
            <a:prstGeom prst="rect">
              <a:avLst/>
            </a:prstGeom>
          </p:spPr>
          <p:txBody>
            <a:bodyPr wrap="none">
              <a:spAutoFit/>
            </a:bodyPr>
            <a:lstStyle/>
            <a:p>
              <a:r>
                <a:rPr lang="en-US" altLang="zh-CN" sz="2400" dirty="0">
                  <a:solidFill>
                    <a:srgbClr val="006600"/>
                  </a:solidFill>
                </a:rPr>
                <a:t>f</a:t>
              </a:r>
            </a:p>
          </p:txBody>
        </p:sp>
        <p:cxnSp>
          <p:nvCxnSpPr>
            <p:cNvPr id="79" name="直接箭头连接符 78">
              <a:extLst>
                <a:ext uri="{FF2B5EF4-FFF2-40B4-BE49-F238E27FC236}">
                  <a16:creationId xmlns:a16="http://schemas.microsoft.com/office/drawing/2014/main" id="{E2C6B7B4-160A-4C3A-9621-2484432E1914}"/>
                </a:ext>
              </a:extLst>
            </p:cNvPr>
            <p:cNvCxnSpPr>
              <a:cxnSpLocks/>
              <a:stCxn id="78" idx="2"/>
            </p:cNvCxnSpPr>
            <p:nvPr/>
          </p:nvCxnSpPr>
          <p:spPr>
            <a:xfrm>
              <a:off x="966481" y="4637246"/>
              <a:ext cx="5397" cy="458507"/>
            </a:xfrm>
            <a:prstGeom prst="straightConnector1">
              <a:avLst/>
            </a:prstGeom>
            <a:ln>
              <a:solidFill>
                <a:srgbClr val="0066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80" name="组合 79">
            <a:extLst>
              <a:ext uri="{FF2B5EF4-FFF2-40B4-BE49-F238E27FC236}">
                <a16:creationId xmlns:a16="http://schemas.microsoft.com/office/drawing/2014/main" id="{F97B9512-6A46-47A5-8BDA-1118C1D0AE13}"/>
              </a:ext>
            </a:extLst>
          </p:cNvPr>
          <p:cNvGrpSpPr/>
          <p:nvPr/>
        </p:nvGrpSpPr>
        <p:grpSpPr>
          <a:xfrm>
            <a:off x="6453839" y="4992036"/>
            <a:ext cx="346570" cy="898328"/>
            <a:chOff x="826859" y="4175581"/>
            <a:chExt cx="346570" cy="898328"/>
          </a:xfrm>
        </p:grpSpPr>
        <p:sp>
          <p:nvSpPr>
            <p:cNvPr id="81" name="矩形 80">
              <a:extLst>
                <a:ext uri="{FF2B5EF4-FFF2-40B4-BE49-F238E27FC236}">
                  <a16:creationId xmlns:a16="http://schemas.microsoft.com/office/drawing/2014/main" id="{83DBB713-CF2E-4BC5-B009-32AC3957482E}"/>
                </a:ext>
              </a:extLst>
            </p:cNvPr>
            <p:cNvSpPr/>
            <p:nvPr/>
          </p:nvSpPr>
          <p:spPr>
            <a:xfrm>
              <a:off x="826859" y="4175581"/>
              <a:ext cx="346570" cy="461665"/>
            </a:xfrm>
            <a:prstGeom prst="rect">
              <a:avLst/>
            </a:prstGeom>
          </p:spPr>
          <p:txBody>
            <a:bodyPr wrap="none">
              <a:spAutoFit/>
            </a:bodyPr>
            <a:lstStyle/>
            <a:p>
              <a:r>
                <a:rPr lang="en-US" altLang="zh-CN" sz="2400" dirty="0">
                  <a:solidFill>
                    <a:srgbClr val="C00000"/>
                  </a:solidFill>
                </a:rPr>
                <a:t>T</a:t>
              </a:r>
            </a:p>
          </p:txBody>
        </p:sp>
        <p:cxnSp>
          <p:nvCxnSpPr>
            <p:cNvPr id="82" name="直接箭头连接符 81">
              <a:extLst>
                <a:ext uri="{FF2B5EF4-FFF2-40B4-BE49-F238E27FC236}">
                  <a16:creationId xmlns:a16="http://schemas.microsoft.com/office/drawing/2014/main" id="{B598517B-61DB-4867-A2FD-387708D9E08B}"/>
                </a:ext>
              </a:extLst>
            </p:cNvPr>
            <p:cNvCxnSpPr>
              <a:cxnSpLocks/>
              <a:stCxn id="81" idx="2"/>
            </p:cNvCxnSpPr>
            <p:nvPr/>
          </p:nvCxnSpPr>
          <p:spPr>
            <a:xfrm>
              <a:off x="1000144" y="4637246"/>
              <a:ext cx="0" cy="4366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83" name="组合 82">
            <a:extLst>
              <a:ext uri="{FF2B5EF4-FFF2-40B4-BE49-F238E27FC236}">
                <a16:creationId xmlns:a16="http://schemas.microsoft.com/office/drawing/2014/main" id="{ABF4358E-99E4-46F3-A3D0-CC9CAD87AEB6}"/>
              </a:ext>
            </a:extLst>
          </p:cNvPr>
          <p:cNvGrpSpPr/>
          <p:nvPr/>
        </p:nvGrpSpPr>
        <p:grpSpPr>
          <a:xfrm>
            <a:off x="7260500" y="3950118"/>
            <a:ext cx="279244" cy="920172"/>
            <a:chOff x="826859" y="4175581"/>
            <a:chExt cx="279244" cy="920172"/>
          </a:xfrm>
        </p:grpSpPr>
        <p:sp>
          <p:nvSpPr>
            <p:cNvPr id="84" name="矩形 83">
              <a:extLst>
                <a:ext uri="{FF2B5EF4-FFF2-40B4-BE49-F238E27FC236}">
                  <a16:creationId xmlns:a16="http://schemas.microsoft.com/office/drawing/2014/main" id="{01A5F8DF-0269-4D0D-A9DE-9D811E6629BA}"/>
                </a:ext>
              </a:extLst>
            </p:cNvPr>
            <p:cNvSpPr/>
            <p:nvPr/>
          </p:nvSpPr>
          <p:spPr>
            <a:xfrm>
              <a:off x="826859" y="4175581"/>
              <a:ext cx="279244" cy="461665"/>
            </a:xfrm>
            <a:prstGeom prst="rect">
              <a:avLst/>
            </a:prstGeom>
          </p:spPr>
          <p:txBody>
            <a:bodyPr wrap="none">
              <a:spAutoFit/>
            </a:bodyPr>
            <a:lstStyle/>
            <a:p>
              <a:r>
                <a:rPr lang="en-US" altLang="zh-CN" sz="2400" dirty="0">
                  <a:solidFill>
                    <a:srgbClr val="006600"/>
                  </a:solidFill>
                </a:rPr>
                <a:t>f</a:t>
              </a:r>
            </a:p>
          </p:txBody>
        </p:sp>
        <p:cxnSp>
          <p:nvCxnSpPr>
            <p:cNvPr id="85" name="直接箭头连接符 84">
              <a:extLst>
                <a:ext uri="{FF2B5EF4-FFF2-40B4-BE49-F238E27FC236}">
                  <a16:creationId xmlns:a16="http://schemas.microsoft.com/office/drawing/2014/main" id="{A7D40702-F824-4EC5-AE62-0768A71FEC8A}"/>
                </a:ext>
              </a:extLst>
            </p:cNvPr>
            <p:cNvCxnSpPr>
              <a:cxnSpLocks/>
              <a:stCxn id="84" idx="2"/>
            </p:cNvCxnSpPr>
            <p:nvPr/>
          </p:nvCxnSpPr>
          <p:spPr>
            <a:xfrm>
              <a:off x="966481" y="4637246"/>
              <a:ext cx="5397" cy="458507"/>
            </a:xfrm>
            <a:prstGeom prst="straightConnector1">
              <a:avLst/>
            </a:prstGeom>
            <a:ln>
              <a:solidFill>
                <a:srgbClr val="0066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86" name="组合 85">
            <a:extLst>
              <a:ext uri="{FF2B5EF4-FFF2-40B4-BE49-F238E27FC236}">
                <a16:creationId xmlns:a16="http://schemas.microsoft.com/office/drawing/2014/main" id="{BC8E3F72-6D30-4677-95E9-7544288275BC}"/>
              </a:ext>
            </a:extLst>
          </p:cNvPr>
          <p:cNvGrpSpPr/>
          <p:nvPr/>
        </p:nvGrpSpPr>
        <p:grpSpPr>
          <a:xfrm>
            <a:off x="6758505" y="3960527"/>
            <a:ext cx="346570" cy="980492"/>
            <a:chOff x="826859" y="4175581"/>
            <a:chExt cx="346570" cy="980492"/>
          </a:xfrm>
        </p:grpSpPr>
        <p:sp>
          <p:nvSpPr>
            <p:cNvPr id="87" name="矩形 86">
              <a:extLst>
                <a:ext uri="{FF2B5EF4-FFF2-40B4-BE49-F238E27FC236}">
                  <a16:creationId xmlns:a16="http://schemas.microsoft.com/office/drawing/2014/main" id="{8603FDE5-DFC8-4F6E-BF36-F45DC002FFDD}"/>
                </a:ext>
              </a:extLst>
            </p:cNvPr>
            <p:cNvSpPr/>
            <p:nvPr/>
          </p:nvSpPr>
          <p:spPr>
            <a:xfrm>
              <a:off x="826859" y="4175581"/>
              <a:ext cx="346570" cy="461665"/>
            </a:xfrm>
            <a:prstGeom prst="rect">
              <a:avLst/>
            </a:prstGeom>
          </p:spPr>
          <p:txBody>
            <a:bodyPr wrap="none">
              <a:spAutoFit/>
            </a:bodyPr>
            <a:lstStyle/>
            <a:p>
              <a:r>
                <a:rPr lang="en-US" altLang="zh-CN" sz="2400" dirty="0">
                  <a:solidFill>
                    <a:srgbClr val="CC00CC"/>
                  </a:solidFill>
                </a:rPr>
                <a:t>p</a:t>
              </a:r>
            </a:p>
          </p:txBody>
        </p:sp>
        <p:cxnSp>
          <p:nvCxnSpPr>
            <p:cNvPr id="88" name="直接箭头连接符 87">
              <a:extLst>
                <a:ext uri="{FF2B5EF4-FFF2-40B4-BE49-F238E27FC236}">
                  <a16:creationId xmlns:a16="http://schemas.microsoft.com/office/drawing/2014/main" id="{495CA365-7DF1-40C7-A7A4-C6163621551F}"/>
                </a:ext>
              </a:extLst>
            </p:cNvPr>
            <p:cNvCxnSpPr>
              <a:cxnSpLocks/>
              <a:stCxn id="87" idx="2"/>
            </p:cNvCxnSpPr>
            <p:nvPr/>
          </p:nvCxnSpPr>
          <p:spPr>
            <a:xfrm>
              <a:off x="1000144" y="4637246"/>
              <a:ext cx="165737" cy="518827"/>
            </a:xfrm>
            <a:prstGeom prst="straightConnector1">
              <a:avLst/>
            </a:prstGeom>
            <a:ln>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pic>
        <p:nvPicPr>
          <p:cNvPr id="90" name="Picture 4" descr="查看源图像">
            <a:extLst>
              <a:ext uri="{FF2B5EF4-FFF2-40B4-BE49-F238E27FC236}">
                <a16:creationId xmlns:a16="http://schemas.microsoft.com/office/drawing/2014/main" id="{651EC340-5DE5-4AA7-957C-F3CDEF5931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018" t="3247" r="23236" b="2000"/>
          <a:stretch/>
        </p:blipFill>
        <p:spPr bwMode="auto">
          <a:xfrm>
            <a:off x="55109" y="3383850"/>
            <a:ext cx="1638453" cy="2184605"/>
          </a:xfrm>
          <a:prstGeom prst="rect">
            <a:avLst/>
          </a:prstGeom>
          <a:noFill/>
          <a:extLst>
            <a:ext uri="{909E8E84-426E-40DD-AFC4-6F175D3DCCD1}">
              <a14:hiddenFill xmlns:a14="http://schemas.microsoft.com/office/drawing/2010/main">
                <a:solidFill>
                  <a:srgbClr val="FFFFFF"/>
                </a:solidFill>
              </a14:hiddenFill>
            </a:ext>
          </a:extLst>
        </p:spPr>
      </p:pic>
      <p:sp>
        <p:nvSpPr>
          <p:cNvPr id="91" name="思想气泡: 云 90">
            <a:extLst>
              <a:ext uri="{FF2B5EF4-FFF2-40B4-BE49-F238E27FC236}">
                <a16:creationId xmlns:a16="http://schemas.microsoft.com/office/drawing/2014/main" id="{37233311-CA1A-440D-92D7-A83AECE8A9D1}"/>
              </a:ext>
            </a:extLst>
          </p:cNvPr>
          <p:cNvSpPr/>
          <p:nvPr/>
        </p:nvSpPr>
        <p:spPr>
          <a:xfrm>
            <a:off x="275872" y="1654406"/>
            <a:ext cx="3368584" cy="1701833"/>
          </a:xfrm>
          <a:prstGeom prst="cloudCallout">
            <a:avLst>
              <a:gd name="adj1" fmla="val -17594"/>
              <a:gd name="adj2" fmla="val 91515"/>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lIns="72000" rIns="0" rtlCol="0" anchor="ctr"/>
          <a:lstStyle/>
          <a:p>
            <a:r>
              <a:rPr lang="zh-CN" altLang="en-US" sz="2400" dirty="0">
                <a:ea typeface="+mj-ea"/>
              </a:rPr>
              <a:t>      若要插入查找不成功的元素要插在哪？</a:t>
            </a:r>
          </a:p>
        </p:txBody>
      </p:sp>
      <p:pic>
        <p:nvPicPr>
          <p:cNvPr id="92" name="图片 91">
            <a:extLst>
              <a:ext uri="{FF2B5EF4-FFF2-40B4-BE49-F238E27FC236}">
                <a16:creationId xmlns:a16="http://schemas.microsoft.com/office/drawing/2014/main" id="{2CD9A6FF-144C-4006-BA04-B26DD3533C43}"/>
              </a:ext>
            </a:extLst>
          </p:cNvPr>
          <p:cNvPicPr>
            <a:picLocks noChangeAspect="1"/>
          </p:cNvPicPr>
          <p:nvPr/>
        </p:nvPicPr>
        <p:blipFill>
          <a:blip r:embed="rId3"/>
          <a:stretch>
            <a:fillRect/>
          </a:stretch>
        </p:blipFill>
        <p:spPr>
          <a:xfrm>
            <a:off x="3955307" y="4675077"/>
            <a:ext cx="1348076" cy="2175515"/>
          </a:xfrm>
          <a:prstGeom prst="rect">
            <a:avLst/>
          </a:prstGeom>
        </p:spPr>
      </p:pic>
      <p:sp>
        <p:nvSpPr>
          <p:cNvPr id="93" name="思想气泡: 云 92">
            <a:extLst>
              <a:ext uri="{FF2B5EF4-FFF2-40B4-BE49-F238E27FC236}">
                <a16:creationId xmlns:a16="http://schemas.microsoft.com/office/drawing/2014/main" id="{80CF1B81-6556-4EBE-A90D-4D978A2ADE0D}"/>
              </a:ext>
            </a:extLst>
          </p:cNvPr>
          <p:cNvSpPr/>
          <p:nvPr/>
        </p:nvSpPr>
        <p:spPr>
          <a:xfrm>
            <a:off x="2154233" y="3159760"/>
            <a:ext cx="2807483" cy="1316392"/>
          </a:xfrm>
          <a:prstGeom prst="cloudCallout">
            <a:avLst>
              <a:gd name="adj1" fmla="val 30123"/>
              <a:gd name="adj2" fmla="val 82039"/>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lIns="0" rIns="0" rtlCol="0" anchor="ctr"/>
          <a:lstStyle/>
          <a:p>
            <a:pPr>
              <a:lnSpc>
                <a:spcPct val="150000"/>
              </a:lnSpc>
            </a:pPr>
            <a:r>
              <a:rPr lang="zh-CN" altLang="en-US" sz="2400" dirty="0">
                <a:ea typeface="+mj-ea"/>
              </a:rPr>
              <a:t>作为</a:t>
            </a:r>
            <a:r>
              <a:rPr lang="en-US" altLang="zh-CN" sz="2400" dirty="0">
                <a:solidFill>
                  <a:srgbClr val="FF0000"/>
                </a:solidFill>
                <a:ea typeface="+mj-ea"/>
              </a:rPr>
              <a:t>p</a:t>
            </a:r>
            <a:r>
              <a:rPr lang="zh-CN" altLang="en-US" sz="2400" dirty="0">
                <a:ea typeface="+mj-ea"/>
              </a:rPr>
              <a:t>的孩子</a:t>
            </a:r>
          </a:p>
        </p:txBody>
      </p:sp>
    </p:spTree>
    <p:extLst>
      <p:ext uri="{BB962C8B-B14F-4D97-AF65-F5344CB8AC3E}">
        <p14:creationId xmlns:p14="http://schemas.microsoft.com/office/powerpoint/2010/main" val="292325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up)">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39"/>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37"/>
                                        </p:tgtEl>
                                        <p:attrNameLst>
                                          <p:attrName>style.visibility</p:attrName>
                                        </p:attrNameLst>
                                      </p:cBhvr>
                                      <p:to>
                                        <p:strVal val="hidden"/>
                                      </p:to>
                                    </p:set>
                                  </p:childTnLst>
                                </p:cTn>
                              </p:par>
                              <p:par>
                                <p:cTn id="28" presetID="22" presetClass="entr" presetSubtype="1"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up)">
                                      <p:cBhvr>
                                        <p:cTn id="30" dur="500"/>
                                        <p:tgtEl>
                                          <p:spTgt spid="43"/>
                                        </p:tgtEl>
                                      </p:cBhvr>
                                    </p:animEffect>
                                  </p:childTnLst>
                                </p:cTn>
                              </p:par>
                              <p:par>
                                <p:cTn id="31" presetID="22" presetClass="entr" presetSubtype="1"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up)">
                                      <p:cBhvr>
                                        <p:cTn id="33" dur="500"/>
                                        <p:tgtEl>
                                          <p:spTgt spid="4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43"/>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46"/>
                                        </p:tgtEl>
                                        <p:attrNameLst>
                                          <p:attrName>style.visibility</p:attrName>
                                        </p:attrNameLst>
                                      </p:cBhvr>
                                      <p:to>
                                        <p:strVal val="hidden"/>
                                      </p:to>
                                    </p:set>
                                  </p:childTnLst>
                                </p:cTn>
                              </p:par>
                              <p:par>
                                <p:cTn id="40" presetID="22" presetClass="entr" presetSubtype="1"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up)">
                                      <p:cBhvr>
                                        <p:cTn id="42" dur="500"/>
                                        <p:tgtEl>
                                          <p:spTgt spid="51"/>
                                        </p:tgtEl>
                                      </p:cBhvr>
                                    </p:animEffect>
                                  </p:childTnLst>
                                </p:cTn>
                              </p:par>
                              <p:par>
                                <p:cTn id="43" presetID="22" presetClass="entr" presetSubtype="1"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wipe(up)">
                                      <p:cBhvr>
                                        <p:cTn id="45" dur="500"/>
                                        <p:tgtEl>
                                          <p:spTgt spid="5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up)">
                                      <p:cBhvr>
                                        <p:cTn id="50" dur="500"/>
                                        <p:tgtEl>
                                          <p:spTgt spid="57"/>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5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1"/>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500"/>
                                        <p:tgtEl>
                                          <p:spTgt spid="6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2" nodeType="click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up)">
                                      <p:cBhvr>
                                        <p:cTn id="68" dur="500"/>
                                        <p:tgtEl>
                                          <p:spTgt spid="37"/>
                                        </p:tgtEl>
                                      </p:cBhvr>
                                    </p:animEffect>
                                  </p:childTnLst>
                                </p:cTn>
                              </p:par>
                              <p:par>
                                <p:cTn id="69" presetID="22" presetClass="entr" presetSubtype="1"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wipe(up)">
                                      <p:cBhvr>
                                        <p:cTn id="71" dur="500"/>
                                        <p:tgtEl>
                                          <p:spTgt spid="39"/>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3" nodeType="clickEffect">
                                  <p:stCondLst>
                                    <p:cond delay="0"/>
                                  </p:stCondLst>
                                  <p:childTnLst>
                                    <p:set>
                                      <p:cBhvr>
                                        <p:cTn id="75" dur="1" fill="hold">
                                          <p:stCondLst>
                                            <p:cond delay="0"/>
                                          </p:stCondLst>
                                        </p:cTn>
                                        <p:tgtEl>
                                          <p:spTgt spid="37"/>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39"/>
                                        </p:tgtEl>
                                        <p:attrNameLst>
                                          <p:attrName>style.visibility</p:attrName>
                                        </p:attrNameLst>
                                      </p:cBhvr>
                                      <p:to>
                                        <p:strVal val="hidden"/>
                                      </p:to>
                                    </p:set>
                                  </p:childTnLst>
                                </p:cTn>
                              </p:par>
                              <p:par>
                                <p:cTn id="78" presetID="22" presetClass="entr" presetSubtype="1" fill="hold"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wipe(up)">
                                      <p:cBhvr>
                                        <p:cTn id="80" dur="500"/>
                                        <p:tgtEl>
                                          <p:spTgt spid="46"/>
                                        </p:tgtEl>
                                      </p:cBhvr>
                                    </p:animEffect>
                                  </p:childTnLst>
                                </p:cTn>
                              </p:par>
                              <p:par>
                                <p:cTn id="81" presetID="22" presetClass="entr" presetSubtype="1" fill="hold" nodeType="with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wipe(up)">
                                      <p:cBhvr>
                                        <p:cTn id="83" dur="500"/>
                                        <p:tgtEl>
                                          <p:spTgt spid="65"/>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65"/>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6"/>
                                        </p:tgtEl>
                                        <p:attrNameLst>
                                          <p:attrName>style.visibility</p:attrName>
                                        </p:attrNameLst>
                                      </p:cBhvr>
                                      <p:to>
                                        <p:strVal val="hidden"/>
                                      </p:to>
                                    </p:set>
                                  </p:childTnLst>
                                </p:cTn>
                              </p:par>
                              <p:par>
                                <p:cTn id="90" presetID="22" presetClass="entr" presetSubtype="1"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wipe(up)">
                                      <p:cBhvr>
                                        <p:cTn id="92" dur="500"/>
                                        <p:tgtEl>
                                          <p:spTgt spid="68"/>
                                        </p:tgtEl>
                                      </p:cBhvr>
                                    </p:animEffect>
                                  </p:childTnLst>
                                </p:cTn>
                              </p:par>
                              <p:par>
                                <p:cTn id="93" presetID="22" presetClass="entr" presetSubtype="1" fill="hold" nodeType="withEffect">
                                  <p:stCondLst>
                                    <p:cond delay="0"/>
                                  </p:stCondLst>
                                  <p:childTnLst>
                                    <p:set>
                                      <p:cBhvr>
                                        <p:cTn id="94" dur="1" fill="hold">
                                          <p:stCondLst>
                                            <p:cond delay="0"/>
                                          </p:stCondLst>
                                        </p:cTn>
                                        <p:tgtEl>
                                          <p:spTgt spid="71"/>
                                        </p:tgtEl>
                                        <p:attrNameLst>
                                          <p:attrName>style.visibility</p:attrName>
                                        </p:attrNameLst>
                                      </p:cBhvr>
                                      <p:to>
                                        <p:strVal val="visible"/>
                                      </p:to>
                                    </p:set>
                                    <p:animEffect transition="in" filter="wipe(up)">
                                      <p:cBhvr>
                                        <p:cTn id="95" dur="500"/>
                                        <p:tgtEl>
                                          <p:spTgt spid="71"/>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nodeType="clickEffect">
                                  <p:stCondLst>
                                    <p:cond delay="0"/>
                                  </p:stCondLst>
                                  <p:childTnLst>
                                    <p:set>
                                      <p:cBhvr>
                                        <p:cTn id="99" dur="1" fill="hold">
                                          <p:stCondLst>
                                            <p:cond delay="0"/>
                                          </p:stCondLst>
                                        </p:cTn>
                                        <p:tgtEl>
                                          <p:spTgt spid="71"/>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0"/>
                                          </p:stCondLst>
                                        </p:cTn>
                                        <p:tgtEl>
                                          <p:spTgt spid="68"/>
                                        </p:tgtEl>
                                        <p:attrNameLst>
                                          <p:attrName>style.visibility</p:attrName>
                                        </p:attrNameLst>
                                      </p:cBhvr>
                                      <p:to>
                                        <p:strVal val="hidden"/>
                                      </p:to>
                                    </p:set>
                                  </p:childTnLst>
                                </p:cTn>
                              </p:par>
                              <p:par>
                                <p:cTn id="102" presetID="22" presetClass="entr" presetSubtype="1" fill="hold" nodeType="withEffect">
                                  <p:stCondLst>
                                    <p:cond delay="0"/>
                                  </p:stCondLst>
                                  <p:childTnLst>
                                    <p:set>
                                      <p:cBhvr>
                                        <p:cTn id="103" dur="1" fill="hold">
                                          <p:stCondLst>
                                            <p:cond delay="0"/>
                                          </p:stCondLst>
                                        </p:cTn>
                                        <p:tgtEl>
                                          <p:spTgt spid="74"/>
                                        </p:tgtEl>
                                        <p:attrNameLst>
                                          <p:attrName>style.visibility</p:attrName>
                                        </p:attrNameLst>
                                      </p:cBhvr>
                                      <p:to>
                                        <p:strVal val="visible"/>
                                      </p:to>
                                    </p:set>
                                    <p:animEffect transition="in" filter="wipe(up)">
                                      <p:cBhvr>
                                        <p:cTn id="104" dur="500"/>
                                        <p:tgtEl>
                                          <p:spTgt spid="74"/>
                                        </p:tgtEl>
                                      </p:cBhvr>
                                    </p:animEffect>
                                  </p:childTnLst>
                                </p:cTn>
                              </p:par>
                              <p:par>
                                <p:cTn id="105" presetID="22" presetClass="entr" presetSubtype="1" fill="hold" nodeType="with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wipe(up)">
                                      <p:cBhvr>
                                        <p:cTn id="107" dur="500"/>
                                        <p:tgtEl>
                                          <p:spTgt spid="77"/>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77"/>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74"/>
                                        </p:tgtEl>
                                        <p:attrNameLst>
                                          <p:attrName>style.visibility</p:attrName>
                                        </p:attrNameLst>
                                      </p:cBhvr>
                                      <p:to>
                                        <p:strVal val="hidden"/>
                                      </p:to>
                                    </p:set>
                                  </p:childTnLst>
                                </p:cTn>
                              </p:par>
                              <p:par>
                                <p:cTn id="114" presetID="22" presetClass="entr" presetSubtype="1" fill="hold" nodeType="with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wipe(up)">
                                      <p:cBhvr>
                                        <p:cTn id="116" dur="500"/>
                                        <p:tgtEl>
                                          <p:spTgt spid="80"/>
                                        </p:tgtEl>
                                      </p:cBhvr>
                                    </p:animEffect>
                                  </p:childTnLst>
                                </p:cTn>
                              </p:par>
                              <p:par>
                                <p:cTn id="117" presetID="22" presetClass="entr" presetSubtype="1" fill="hold" nodeType="withEffect">
                                  <p:stCondLst>
                                    <p:cond delay="0"/>
                                  </p:stCondLst>
                                  <p:childTnLst>
                                    <p:set>
                                      <p:cBhvr>
                                        <p:cTn id="118" dur="1" fill="hold">
                                          <p:stCondLst>
                                            <p:cond delay="0"/>
                                          </p:stCondLst>
                                        </p:cTn>
                                        <p:tgtEl>
                                          <p:spTgt spid="83"/>
                                        </p:tgtEl>
                                        <p:attrNameLst>
                                          <p:attrName>style.visibility</p:attrName>
                                        </p:attrNameLst>
                                      </p:cBhvr>
                                      <p:to>
                                        <p:strVal val="visible"/>
                                      </p:to>
                                    </p:set>
                                    <p:animEffect transition="in" filter="wipe(up)">
                                      <p:cBhvr>
                                        <p:cTn id="119" dur="500"/>
                                        <p:tgtEl>
                                          <p:spTgt spid="83"/>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86"/>
                                        </p:tgtEl>
                                        <p:attrNameLst>
                                          <p:attrName>style.visibility</p:attrName>
                                        </p:attrNameLst>
                                      </p:cBhvr>
                                      <p:to>
                                        <p:strVal val="visible"/>
                                      </p:to>
                                    </p:set>
                                    <p:animEffect transition="in" filter="wipe(up)">
                                      <p:cBhvr>
                                        <p:cTn id="124" dur="500"/>
                                        <p:tgtEl>
                                          <p:spTgt spid="86"/>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83"/>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80"/>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8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90"/>
                                        </p:tgtEl>
                                        <p:attrNameLst>
                                          <p:attrName>style.visibility</p:attrName>
                                        </p:attrNameLst>
                                      </p:cBhvr>
                                      <p:to>
                                        <p:strVal val="visible"/>
                                      </p:to>
                                    </p:set>
                                    <p:animEffect transition="in" filter="fade">
                                      <p:cBhvr>
                                        <p:cTn id="137" dur="500"/>
                                        <p:tgtEl>
                                          <p:spTgt spid="90"/>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91"/>
                                        </p:tgtEl>
                                        <p:attrNameLst>
                                          <p:attrName>style.visibility</p:attrName>
                                        </p:attrNameLst>
                                      </p:cBhvr>
                                      <p:to>
                                        <p:strVal val="visible"/>
                                      </p:to>
                                    </p:set>
                                    <p:animEffect transition="in" filter="dissolve">
                                      <p:cBhvr>
                                        <p:cTn id="140" dur="500"/>
                                        <p:tgtEl>
                                          <p:spTgt spid="91"/>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92"/>
                                        </p:tgtEl>
                                        <p:attrNameLst>
                                          <p:attrName>style.visibility</p:attrName>
                                        </p:attrNameLst>
                                      </p:cBhvr>
                                      <p:to>
                                        <p:strVal val="visible"/>
                                      </p:to>
                                    </p:set>
                                    <p:animEffect transition="in" filter="fade">
                                      <p:cBhvr>
                                        <p:cTn id="145" dur="500"/>
                                        <p:tgtEl>
                                          <p:spTgt spid="92"/>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93"/>
                                        </p:tgtEl>
                                        <p:attrNameLst>
                                          <p:attrName>style.visibility</p:attrName>
                                        </p:attrNameLst>
                                      </p:cBhvr>
                                      <p:to>
                                        <p:strVal val="visible"/>
                                      </p:to>
                                    </p:set>
                                    <p:animEffect transition="in" filter="dissolve">
                                      <p:cBhvr>
                                        <p:cTn id="14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7" grpId="1"/>
      <p:bldP spid="37" grpId="2"/>
      <p:bldP spid="37" grpId="3"/>
      <p:bldP spid="61" grpId="0" autoUpdateAnimBg="0"/>
      <p:bldP spid="91" grpId="0" animBg="1"/>
      <p:bldP spid="93"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kumimoji="1" lang="zh-CN" altLang="en-US" sz="3600" dirty="0">
                <a:latin typeface="黑体" pitchFamily="2" charset="-122"/>
                <a:ea typeface="黑体" pitchFamily="2" charset="-122"/>
              </a:rPr>
              <a:t>二叉排序树的插入</a:t>
            </a:r>
            <a:endParaRPr lang="zh-CN" altLang="en-US" dirty="0"/>
          </a:p>
        </p:txBody>
      </p:sp>
      <p:sp>
        <p:nvSpPr>
          <p:cNvPr id="3" name="内容占位符 2">
            <a:extLst>
              <a:ext uri="{FF2B5EF4-FFF2-40B4-BE49-F238E27FC236}">
                <a16:creationId xmlns:a16="http://schemas.microsoft.com/office/drawing/2014/main" id="{ADB700FC-FE87-40FB-A7EA-A13664B2CDB3}"/>
              </a:ext>
            </a:extLst>
          </p:cNvPr>
          <p:cNvSpPr>
            <a:spLocks noGrp="1"/>
          </p:cNvSpPr>
          <p:nvPr>
            <p:ph idx="1"/>
          </p:nvPr>
        </p:nvSpPr>
        <p:spPr>
          <a:xfrm>
            <a:off x="609600" y="1341120"/>
            <a:ext cx="10972800" cy="5252719"/>
          </a:xfrm>
          <a:solidFill>
            <a:schemeClr val="accent5">
              <a:lumMod val="20000"/>
              <a:lumOff val="80000"/>
            </a:schemeClr>
          </a:solidFill>
          <a:ln>
            <a:solidFill>
              <a:schemeClr val="accent5">
                <a:lumMod val="20000"/>
                <a:lumOff val="80000"/>
              </a:schemeClr>
            </a:solidFill>
          </a:ln>
          <a:effectLst>
            <a:outerShdw blurRad="50800" dist="38100" dir="8100000" algn="tr" rotWithShape="0">
              <a:prstClr val="black">
                <a:alpha val="40000"/>
              </a:prstClr>
            </a:outerShdw>
          </a:effectLst>
        </p:spPr>
        <p:txBody>
          <a:bodyPr>
            <a:noAutofit/>
          </a:bodyPr>
          <a:lstStyle/>
          <a:p>
            <a:pPr marL="0" indent="0">
              <a:lnSpc>
                <a:spcPct val="110000"/>
              </a:lnSpc>
              <a:spcBef>
                <a:spcPts val="0"/>
              </a:spcBef>
              <a:buNone/>
            </a:pPr>
            <a:r>
              <a:rPr kumimoji="1" lang="en-US" altLang="zh-CN" sz="2400" dirty="0">
                <a:solidFill>
                  <a:srgbClr val="000000"/>
                </a:solidFill>
                <a:latin typeface="+mn-lt"/>
                <a:ea typeface="+mj-ea"/>
              </a:rPr>
              <a:t>Status Insert BST(</a:t>
            </a:r>
            <a:r>
              <a:rPr kumimoji="1" lang="en-US" altLang="zh-CN" sz="2400" dirty="0" err="1">
                <a:solidFill>
                  <a:srgbClr val="000000"/>
                </a:solidFill>
                <a:latin typeface="+mn-lt"/>
                <a:ea typeface="+mj-ea"/>
              </a:rPr>
              <a:t>BiTree</a:t>
            </a:r>
            <a:r>
              <a:rPr kumimoji="1" lang="en-US" altLang="zh-CN" sz="2400" dirty="0">
                <a:solidFill>
                  <a:srgbClr val="000000"/>
                </a:solidFill>
                <a:latin typeface="+mn-lt"/>
                <a:ea typeface="+mj-ea"/>
              </a:rPr>
              <a:t> &amp;T, </a:t>
            </a:r>
            <a:r>
              <a:rPr kumimoji="1" lang="en-US" altLang="zh-CN" sz="2400" dirty="0" err="1">
                <a:solidFill>
                  <a:srgbClr val="000000"/>
                </a:solidFill>
                <a:latin typeface="+mn-lt"/>
                <a:ea typeface="+mj-ea"/>
              </a:rPr>
              <a:t>ElemType</a:t>
            </a:r>
            <a:r>
              <a:rPr kumimoji="1" lang="en-US" altLang="zh-CN" sz="2400" dirty="0">
                <a:solidFill>
                  <a:srgbClr val="000000"/>
                </a:solidFill>
                <a:latin typeface="+mn-lt"/>
                <a:ea typeface="+mj-ea"/>
              </a:rPr>
              <a:t> e ) </a:t>
            </a:r>
          </a:p>
          <a:p>
            <a:pPr marL="0" indent="0">
              <a:lnSpc>
                <a:spcPct val="110000"/>
              </a:lnSpc>
              <a:spcBef>
                <a:spcPts val="0"/>
              </a:spcBef>
              <a:buNone/>
            </a:pPr>
            <a:r>
              <a:rPr kumimoji="1" lang="en-US" altLang="zh-CN" sz="2400" dirty="0">
                <a:solidFill>
                  <a:srgbClr val="000000"/>
                </a:solidFill>
                <a:latin typeface="+mn-lt"/>
                <a:ea typeface="+mj-ea"/>
              </a:rPr>
              <a:t>{</a:t>
            </a:r>
            <a:r>
              <a:rPr kumimoji="1" lang="en-US" altLang="zh-CN" sz="2400" dirty="0">
                <a:latin typeface="+mn-lt"/>
                <a:ea typeface="+mj-ea"/>
              </a:rPr>
              <a:t>  </a:t>
            </a:r>
            <a:r>
              <a:rPr kumimoji="1" lang="en-US" altLang="zh-CN" sz="2400" dirty="0">
                <a:solidFill>
                  <a:srgbClr val="000000"/>
                </a:solidFill>
                <a:latin typeface="+mn-lt"/>
                <a:ea typeface="+mj-ea"/>
              </a:rPr>
              <a:t>/*</a:t>
            </a:r>
            <a:r>
              <a:rPr kumimoji="1" lang="zh-CN" altLang="zh-CN" sz="2400" dirty="0">
                <a:solidFill>
                  <a:srgbClr val="000000"/>
                </a:solidFill>
                <a:latin typeface="+mn-lt"/>
                <a:ea typeface="+mj-ea"/>
              </a:rPr>
              <a:t>当二叉排序树中不存在关键字等于 </a:t>
            </a:r>
            <a:r>
              <a:rPr kumimoji="1" lang="en-US" altLang="zh-CN" sz="2400" dirty="0" err="1">
                <a:solidFill>
                  <a:srgbClr val="000000"/>
                </a:solidFill>
                <a:latin typeface="+mn-lt"/>
                <a:ea typeface="+mj-ea"/>
              </a:rPr>
              <a:t>e.key</a:t>
            </a:r>
            <a:r>
              <a:rPr kumimoji="1" lang="en-US" altLang="zh-CN" sz="2400" dirty="0">
                <a:solidFill>
                  <a:srgbClr val="000000"/>
                </a:solidFill>
                <a:latin typeface="+mn-lt"/>
                <a:ea typeface="+mj-ea"/>
              </a:rPr>
              <a:t> </a:t>
            </a:r>
            <a:r>
              <a:rPr kumimoji="1" lang="zh-CN" altLang="zh-CN" sz="2400" dirty="0">
                <a:solidFill>
                  <a:srgbClr val="000000"/>
                </a:solidFill>
                <a:latin typeface="+mn-lt"/>
                <a:ea typeface="+mj-ea"/>
              </a:rPr>
              <a:t>的 数据元素时，插入元素值为 </a:t>
            </a:r>
            <a:r>
              <a:rPr kumimoji="1" lang="en-US" altLang="zh-CN" sz="2400" dirty="0">
                <a:solidFill>
                  <a:srgbClr val="000000"/>
                </a:solidFill>
                <a:latin typeface="+mn-lt"/>
                <a:ea typeface="+mj-ea"/>
              </a:rPr>
              <a:t>e </a:t>
            </a:r>
            <a:r>
              <a:rPr kumimoji="1" lang="zh-CN" altLang="zh-CN" sz="2400" dirty="0">
                <a:solidFill>
                  <a:srgbClr val="000000"/>
                </a:solidFill>
                <a:latin typeface="+mn-lt"/>
                <a:ea typeface="+mj-ea"/>
              </a:rPr>
              <a:t>的结点，返回 </a:t>
            </a:r>
            <a:r>
              <a:rPr kumimoji="1" lang="en-US" altLang="zh-CN" sz="2400" dirty="0">
                <a:solidFill>
                  <a:srgbClr val="000000"/>
                </a:solidFill>
                <a:latin typeface="+mn-lt"/>
                <a:ea typeface="+mj-ea"/>
              </a:rPr>
              <a:t>TRUE; </a:t>
            </a:r>
            <a:r>
              <a:rPr kumimoji="1" lang="zh-CN" altLang="zh-CN" sz="2400" dirty="0">
                <a:solidFill>
                  <a:srgbClr val="000000"/>
                </a:solidFill>
                <a:latin typeface="+mn-lt"/>
                <a:ea typeface="+mj-ea"/>
              </a:rPr>
              <a:t>否则，不进行插入并返回</a:t>
            </a:r>
            <a:r>
              <a:rPr kumimoji="1" lang="en-US" altLang="zh-CN" sz="2400" dirty="0">
                <a:solidFill>
                  <a:srgbClr val="000000"/>
                </a:solidFill>
                <a:latin typeface="+mn-lt"/>
                <a:ea typeface="+mj-ea"/>
              </a:rPr>
              <a:t>FALSE*/</a:t>
            </a:r>
          </a:p>
          <a:p>
            <a:pPr marL="0" indent="0">
              <a:lnSpc>
                <a:spcPct val="110000"/>
              </a:lnSpc>
              <a:spcBef>
                <a:spcPts val="0"/>
              </a:spcBef>
              <a:buNone/>
            </a:pPr>
            <a:r>
              <a:rPr kumimoji="1" lang="en-US" altLang="zh-CN" sz="2400" dirty="0">
                <a:latin typeface="+mn-lt"/>
                <a:ea typeface="+mj-ea"/>
              </a:rPr>
              <a:t>   </a:t>
            </a:r>
            <a:r>
              <a:rPr kumimoji="1" lang="en-US" altLang="zh-CN" sz="2400" dirty="0">
                <a:solidFill>
                  <a:srgbClr val="000000"/>
                </a:solidFill>
                <a:latin typeface="+mn-lt"/>
                <a:ea typeface="+mj-ea"/>
              </a:rPr>
              <a:t>if ( </a:t>
            </a:r>
            <a:r>
              <a:rPr kumimoji="1" lang="en-US" altLang="zh-CN" sz="2400" dirty="0">
                <a:solidFill>
                  <a:srgbClr val="FF0000"/>
                </a:solidFill>
                <a:latin typeface="+mn-lt"/>
                <a:ea typeface="+mj-ea"/>
              </a:rPr>
              <a:t>!</a:t>
            </a:r>
            <a:r>
              <a:rPr kumimoji="1" lang="en-US" altLang="zh-CN" sz="2400" dirty="0" err="1">
                <a:solidFill>
                  <a:srgbClr val="FF0000"/>
                </a:solidFill>
                <a:latin typeface="+mn-lt"/>
                <a:ea typeface="+mj-ea"/>
              </a:rPr>
              <a:t>SearchBST</a:t>
            </a:r>
            <a:r>
              <a:rPr kumimoji="1" lang="en-US" altLang="zh-CN" sz="2400" dirty="0">
                <a:solidFill>
                  <a:srgbClr val="FF0000"/>
                </a:solidFill>
                <a:latin typeface="+mn-lt"/>
                <a:ea typeface="+mj-ea"/>
              </a:rPr>
              <a:t> ( T, </a:t>
            </a:r>
            <a:r>
              <a:rPr kumimoji="1" lang="en-US" altLang="zh-CN" sz="2400" dirty="0" err="1">
                <a:solidFill>
                  <a:srgbClr val="FF0000"/>
                </a:solidFill>
                <a:latin typeface="+mn-lt"/>
                <a:ea typeface="+mj-ea"/>
              </a:rPr>
              <a:t>e.key</a:t>
            </a:r>
            <a:r>
              <a:rPr kumimoji="1" lang="en-US" altLang="zh-CN" sz="2400" dirty="0">
                <a:solidFill>
                  <a:srgbClr val="FF0000"/>
                </a:solidFill>
                <a:latin typeface="+mn-lt"/>
                <a:ea typeface="+mj-ea"/>
              </a:rPr>
              <a:t>, NULL, p )</a:t>
            </a:r>
            <a:r>
              <a:rPr kumimoji="1" lang="en-US" altLang="zh-CN" sz="2400" dirty="0">
                <a:solidFill>
                  <a:srgbClr val="000000"/>
                </a:solidFill>
                <a:latin typeface="+mn-lt"/>
                <a:ea typeface="+mj-ea"/>
              </a:rPr>
              <a:t> )</a:t>
            </a:r>
          </a:p>
          <a:p>
            <a:pPr marL="0" indent="0">
              <a:lnSpc>
                <a:spcPct val="110000"/>
              </a:lnSpc>
              <a:spcBef>
                <a:spcPts val="0"/>
              </a:spcBef>
              <a:buNone/>
            </a:pPr>
            <a:r>
              <a:rPr kumimoji="1" lang="en-US" altLang="zh-CN" sz="2400" dirty="0">
                <a:solidFill>
                  <a:srgbClr val="000000"/>
                </a:solidFill>
                <a:latin typeface="+mn-lt"/>
                <a:ea typeface="+mj-ea"/>
              </a:rPr>
              <a:t>   {	s = (</a:t>
            </a:r>
            <a:r>
              <a:rPr kumimoji="1" lang="en-US" altLang="zh-CN" sz="2400" dirty="0" err="1">
                <a:solidFill>
                  <a:srgbClr val="000000"/>
                </a:solidFill>
                <a:latin typeface="+mn-lt"/>
                <a:ea typeface="+mj-ea"/>
              </a:rPr>
              <a:t>BiTree</a:t>
            </a:r>
            <a:r>
              <a:rPr kumimoji="1" lang="en-US" altLang="zh-CN" sz="2400" dirty="0">
                <a:solidFill>
                  <a:srgbClr val="000000"/>
                </a:solidFill>
                <a:latin typeface="+mn-lt"/>
                <a:ea typeface="+mj-ea"/>
              </a:rPr>
              <a:t>)malloc(</a:t>
            </a:r>
            <a:r>
              <a:rPr kumimoji="1" lang="en-US" altLang="zh-CN" sz="2400" dirty="0" err="1">
                <a:solidFill>
                  <a:srgbClr val="000000"/>
                </a:solidFill>
                <a:latin typeface="+mn-lt"/>
                <a:ea typeface="+mj-ea"/>
              </a:rPr>
              <a:t>sizeof</a:t>
            </a:r>
            <a:r>
              <a:rPr kumimoji="1" lang="en-US" altLang="zh-CN" sz="2400" dirty="0">
                <a:solidFill>
                  <a:srgbClr val="000000"/>
                </a:solidFill>
                <a:latin typeface="+mn-lt"/>
                <a:ea typeface="+mj-ea"/>
              </a:rPr>
              <a:t>(</a:t>
            </a:r>
            <a:r>
              <a:rPr kumimoji="1" lang="en-US" altLang="zh-CN" sz="2400" dirty="0" err="1">
                <a:solidFill>
                  <a:srgbClr val="000000"/>
                </a:solidFill>
                <a:latin typeface="+mn-lt"/>
                <a:ea typeface="+mj-ea"/>
              </a:rPr>
              <a:t>BiTNode</a:t>
            </a:r>
            <a:r>
              <a:rPr kumimoji="1" lang="en-US" altLang="zh-CN" sz="2400" dirty="0">
                <a:solidFill>
                  <a:srgbClr val="000000"/>
                </a:solidFill>
                <a:latin typeface="+mn-lt"/>
                <a:ea typeface="+mj-ea"/>
              </a:rPr>
              <a:t>)); // </a:t>
            </a:r>
            <a:r>
              <a:rPr kumimoji="1" lang="zh-CN" altLang="en-US" sz="2400" dirty="0">
                <a:solidFill>
                  <a:srgbClr val="000000"/>
                </a:solidFill>
                <a:latin typeface="+mn-lt"/>
                <a:ea typeface="+mj-ea"/>
              </a:rPr>
              <a:t>为新结点分配空间</a:t>
            </a:r>
          </a:p>
          <a:p>
            <a:pPr marL="0" indent="0">
              <a:lnSpc>
                <a:spcPct val="110000"/>
              </a:lnSpc>
              <a:spcBef>
                <a:spcPts val="0"/>
              </a:spcBef>
              <a:buNone/>
            </a:pPr>
            <a:r>
              <a:rPr kumimoji="1" lang="en-US" altLang="zh-CN" sz="2400" dirty="0">
                <a:solidFill>
                  <a:srgbClr val="000000"/>
                </a:solidFill>
                <a:latin typeface="+mn-lt"/>
                <a:ea typeface="+mj-ea"/>
              </a:rPr>
              <a:t>      	s-&gt;data = e;  	s-&gt;</a:t>
            </a:r>
            <a:r>
              <a:rPr kumimoji="1" lang="en-US" altLang="zh-CN" sz="2400" dirty="0" err="1">
                <a:solidFill>
                  <a:srgbClr val="000000"/>
                </a:solidFill>
                <a:latin typeface="+mn-lt"/>
                <a:ea typeface="+mj-ea"/>
              </a:rPr>
              <a:t>lchild</a:t>
            </a:r>
            <a:r>
              <a:rPr kumimoji="1" lang="en-US" altLang="zh-CN" sz="2400" dirty="0">
                <a:solidFill>
                  <a:srgbClr val="000000"/>
                </a:solidFill>
                <a:latin typeface="+mn-lt"/>
                <a:ea typeface="+mj-ea"/>
              </a:rPr>
              <a:t> = s-&gt;</a:t>
            </a:r>
            <a:r>
              <a:rPr kumimoji="1" lang="en-US" altLang="zh-CN" sz="2400" dirty="0" err="1">
                <a:solidFill>
                  <a:srgbClr val="000000"/>
                </a:solidFill>
                <a:latin typeface="+mn-lt"/>
                <a:ea typeface="+mj-ea"/>
              </a:rPr>
              <a:t>rchild</a:t>
            </a:r>
            <a:r>
              <a:rPr kumimoji="1" lang="en-US" altLang="zh-CN" sz="2400" dirty="0">
                <a:solidFill>
                  <a:srgbClr val="000000"/>
                </a:solidFill>
                <a:latin typeface="+mn-lt"/>
                <a:ea typeface="+mj-ea"/>
              </a:rPr>
              <a:t> = NULL;  </a:t>
            </a:r>
          </a:p>
          <a:p>
            <a:pPr marL="0" indent="0">
              <a:lnSpc>
                <a:spcPct val="110000"/>
              </a:lnSpc>
              <a:spcBef>
                <a:spcPts val="0"/>
              </a:spcBef>
              <a:buNone/>
            </a:pPr>
            <a:r>
              <a:rPr kumimoji="1" lang="en-US" altLang="zh-CN" sz="2400" dirty="0">
                <a:solidFill>
                  <a:srgbClr val="FF0000"/>
                </a:solidFill>
                <a:latin typeface="+mn-lt"/>
                <a:ea typeface="+mj-ea"/>
              </a:rPr>
              <a:t>  	 if  ( !p )  T = s;     // </a:t>
            </a:r>
            <a:r>
              <a:rPr kumimoji="1" lang="zh-CN" altLang="en-US" sz="2400" dirty="0">
                <a:solidFill>
                  <a:srgbClr val="FF0000"/>
                </a:solidFill>
                <a:latin typeface="+mn-lt"/>
                <a:ea typeface="+mj-ea"/>
              </a:rPr>
              <a:t>插入 </a:t>
            </a:r>
            <a:r>
              <a:rPr kumimoji="1" lang="en-US" altLang="zh-CN" sz="2400" dirty="0">
                <a:solidFill>
                  <a:srgbClr val="FF0000"/>
                </a:solidFill>
                <a:latin typeface="+mn-lt"/>
                <a:ea typeface="+mj-ea"/>
              </a:rPr>
              <a:t>s </a:t>
            </a:r>
            <a:r>
              <a:rPr kumimoji="1" lang="zh-CN" altLang="en-US" sz="2400" dirty="0">
                <a:solidFill>
                  <a:srgbClr val="FF0000"/>
                </a:solidFill>
                <a:latin typeface="+mn-lt"/>
                <a:ea typeface="+mj-ea"/>
              </a:rPr>
              <a:t>为新的根结点</a:t>
            </a:r>
            <a:endParaRPr kumimoji="1" lang="zh-CN" altLang="en-US" sz="2400" dirty="0">
              <a:solidFill>
                <a:srgbClr val="0000FF"/>
              </a:solidFill>
              <a:latin typeface="+mn-lt"/>
              <a:ea typeface="+mj-ea"/>
            </a:endParaRPr>
          </a:p>
          <a:p>
            <a:pPr marL="0" indent="0">
              <a:lnSpc>
                <a:spcPct val="110000"/>
              </a:lnSpc>
              <a:spcBef>
                <a:spcPts val="0"/>
              </a:spcBef>
              <a:buNone/>
            </a:pPr>
            <a:r>
              <a:rPr kumimoji="1" lang="en-US" altLang="zh-CN" sz="2400" dirty="0">
                <a:solidFill>
                  <a:srgbClr val="000000"/>
                </a:solidFill>
                <a:latin typeface="+mn-lt"/>
                <a:ea typeface="+mj-ea"/>
              </a:rPr>
              <a:t>   	else   if (</a:t>
            </a:r>
            <a:r>
              <a:rPr kumimoji="1" lang="en-US" altLang="zh-CN" sz="2400" dirty="0">
                <a:solidFill>
                  <a:srgbClr val="A50021"/>
                </a:solidFill>
                <a:latin typeface="+mn-lt"/>
                <a:ea typeface="+mj-ea"/>
              </a:rPr>
              <a:t> </a:t>
            </a:r>
            <a:r>
              <a:rPr kumimoji="1" lang="en-US" altLang="zh-CN" sz="2400" dirty="0">
                <a:solidFill>
                  <a:srgbClr val="CC00CC"/>
                </a:solidFill>
                <a:latin typeface="+mn-lt"/>
                <a:ea typeface="+mj-ea"/>
              </a:rPr>
              <a:t>LT(</a:t>
            </a:r>
            <a:r>
              <a:rPr kumimoji="1" lang="en-US" altLang="zh-CN" sz="2400" dirty="0" err="1">
                <a:solidFill>
                  <a:srgbClr val="CC00CC"/>
                </a:solidFill>
                <a:latin typeface="+mn-lt"/>
                <a:ea typeface="+mj-ea"/>
              </a:rPr>
              <a:t>e.key</a:t>
            </a:r>
            <a:r>
              <a:rPr kumimoji="1" lang="en-US" altLang="zh-CN" sz="2400" dirty="0">
                <a:solidFill>
                  <a:srgbClr val="CC00CC"/>
                </a:solidFill>
                <a:latin typeface="+mn-lt"/>
                <a:ea typeface="+mj-ea"/>
              </a:rPr>
              <a:t>, p-&gt;</a:t>
            </a:r>
            <a:r>
              <a:rPr kumimoji="1" lang="en-US" altLang="zh-CN" sz="2400" dirty="0" err="1">
                <a:solidFill>
                  <a:srgbClr val="CC00CC"/>
                </a:solidFill>
                <a:latin typeface="+mn-lt"/>
                <a:ea typeface="+mj-ea"/>
              </a:rPr>
              <a:t>data.key</a:t>
            </a:r>
            <a:r>
              <a:rPr kumimoji="1" lang="en-US" altLang="zh-CN" sz="2400" dirty="0">
                <a:solidFill>
                  <a:srgbClr val="CC00CC"/>
                </a:solidFill>
                <a:latin typeface="+mn-lt"/>
                <a:ea typeface="+mj-ea"/>
              </a:rPr>
              <a:t>) </a:t>
            </a:r>
            <a:r>
              <a:rPr kumimoji="1" lang="en-US" altLang="zh-CN" sz="2400" dirty="0">
                <a:latin typeface="+mn-lt"/>
                <a:ea typeface="+mj-ea"/>
              </a:rPr>
              <a:t>) </a:t>
            </a:r>
          </a:p>
          <a:p>
            <a:pPr marL="0" indent="0">
              <a:lnSpc>
                <a:spcPct val="110000"/>
              </a:lnSpc>
              <a:spcBef>
                <a:spcPts val="0"/>
              </a:spcBef>
              <a:buNone/>
            </a:pPr>
            <a:r>
              <a:rPr kumimoji="1" lang="en-US" altLang="zh-CN" sz="2400" dirty="0">
                <a:latin typeface="+mn-lt"/>
                <a:ea typeface="+mj-ea"/>
              </a:rPr>
              <a:t>                     		p-&gt;</a:t>
            </a:r>
            <a:r>
              <a:rPr kumimoji="1" lang="en-US" altLang="zh-CN" sz="2400" dirty="0" err="1">
                <a:latin typeface="+mn-lt"/>
                <a:ea typeface="+mj-ea"/>
              </a:rPr>
              <a:t>lchild</a:t>
            </a:r>
            <a:r>
              <a:rPr kumimoji="1" lang="en-US" altLang="zh-CN" sz="2400" dirty="0">
                <a:latin typeface="+mn-lt"/>
                <a:ea typeface="+mj-ea"/>
              </a:rPr>
              <a:t> = s;       </a:t>
            </a:r>
            <a:r>
              <a:rPr kumimoji="1" lang="en-US" altLang="zh-CN" sz="2400" dirty="0">
                <a:solidFill>
                  <a:srgbClr val="000000"/>
                </a:solidFill>
                <a:latin typeface="+mn-lt"/>
                <a:ea typeface="+mj-ea"/>
              </a:rPr>
              <a:t>// </a:t>
            </a:r>
            <a:r>
              <a:rPr kumimoji="1" lang="zh-CN" altLang="en-US" sz="2400" dirty="0">
                <a:solidFill>
                  <a:srgbClr val="000000"/>
                </a:solidFill>
                <a:latin typeface="+mn-lt"/>
                <a:ea typeface="+mj-ea"/>
              </a:rPr>
              <a:t>插入 *</a:t>
            </a:r>
            <a:r>
              <a:rPr kumimoji="1" lang="en-US" altLang="zh-CN" sz="2400" dirty="0">
                <a:solidFill>
                  <a:srgbClr val="000000"/>
                </a:solidFill>
                <a:latin typeface="+mn-lt"/>
                <a:ea typeface="+mj-ea"/>
              </a:rPr>
              <a:t>s </a:t>
            </a:r>
            <a:r>
              <a:rPr kumimoji="1" lang="zh-CN" altLang="en-US" sz="2400" dirty="0">
                <a:solidFill>
                  <a:srgbClr val="000000"/>
                </a:solidFill>
                <a:latin typeface="+mn-lt"/>
                <a:ea typeface="+mj-ea"/>
              </a:rPr>
              <a:t>为 *</a:t>
            </a:r>
            <a:r>
              <a:rPr kumimoji="1" lang="en-US" altLang="zh-CN" sz="2400" dirty="0">
                <a:solidFill>
                  <a:srgbClr val="000000"/>
                </a:solidFill>
                <a:latin typeface="+mn-lt"/>
                <a:ea typeface="+mj-ea"/>
              </a:rPr>
              <a:t>p </a:t>
            </a:r>
            <a:r>
              <a:rPr kumimoji="1" lang="zh-CN" altLang="en-US" sz="2400" dirty="0">
                <a:solidFill>
                  <a:srgbClr val="000000"/>
                </a:solidFill>
                <a:latin typeface="+mn-lt"/>
                <a:ea typeface="+mj-ea"/>
              </a:rPr>
              <a:t>的左孩子</a:t>
            </a:r>
          </a:p>
          <a:p>
            <a:pPr marL="0" indent="0">
              <a:lnSpc>
                <a:spcPct val="110000"/>
              </a:lnSpc>
              <a:spcBef>
                <a:spcPts val="0"/>
              </a:spcBef>
              <a:buNone/>
            </a:pPr>
            <a:r>
              <a:rPr kumimoji="1" lang="en-US" altLang="zh-CN" sz="2400" dirty="0">
                <a:solidFill>
                  <a:srgbClr val="000000"/>
                </a:solidFill>
                <a:latin typeface="+mn-lt"/>
                <a:ea typeface="+mj-ea"/>
              </a:rPr>
              <a:t>            	else  p-&gt;</a:t>
            </a:r>
            <a:r>
              <a:rPr kumimoji="1" lang="en-US" altLang="zh-CN" sz="2400" dirty="0" err="1">
                <a:solidFill>
                  <a:srgbClr val="000000"/>
                </a:solidFill>
                <a:latin typeface="+mn-lt"/>
                <a:ea typeface="+mj-ea"/>
              </a:rPr>
              <a:t>rchild</a:t>
            </a:r>
            <a:r>
              <a:rPr kumimoji="1" lang="en-US" altLang="zh-CN" sz="2400" dirty="0">
                <a:solidFill>
                  <a:srgbClr val="000000"/>
                </a:solidFill>
                <a:latin typeface="+mn-lt"/>
                <a:ea typeface="+mj-ea"/>
              </a:rPr>
              <a:t> = s;     // </a:t>
            </a:r>
            <a:r>
              <a:rPr kumimoji="1" lang="zh-CN" altLang="en-US" sz="2400" dirty="0">
                <a:solidFill>
                  <a:srgbClr val="000000"/>
                </a:solidFill>
                <a:latin typeface="+mn-lt"/>
                <a:ea typeface="+mj-ea"/>
              </a:rPr>
              <a:t>插入 *</a:t>
            </a:r>
            <a:r>
              <a:rPr kumimoji="1" lang="en-US" altLang="zh-CN" sz="2400" dirty="0">
                <a:solidFill>
                  <a:srgbClr val="000000"/>
                </a:solidFill>
                <a:latin typeface="+mn-lt"/>
                <a:ea typeface="+mj-ea"/>
              </a:rPr>
              <a:t>s </a:t>
            </a:r>
            <a:r>
              <a:rPr kumimoji="1" lang="zh-CN" altLang="en-US" sz="2400" dirty="0">
                <a:solidFill>
                  <a:srgbClr val="000000"/>
                </a:solidFill>
                <a:latin typeface="+mn-lt"/>
                <a:ea typeface="+mj-ea"/>
              </a:rPr>
              <a:t>为 *</a:t>
            </a:r>
            <a:r>
              <a:rPr kumimoji="1" lang="en-US" altLang="zh-CN" sz="2400" dirty="0">
                <a:solidFill>
                  <a:srgbClr val="000000"/>
                </a:solidFill>
                <a:latin typeface="+mn-lt"/>
                <a:ea typeface="+mj-ea"/>
              </a:rPr>
              <a:t>p </a:t>
            </a:r>
            <a:r>
              <a:rPr kumimoji="1" lang="zh-CN" altLang="en-US" sz="2400" dirty="0">
                <a:solidFill>
                  <a:srgbClr val="000000"/>
                </a:solidFill>
                <a:latin typeface="+mn-lt"/>
                <a:ea typeface="+mj-ea"/>
              </a:rPr>
              <a:t>的右孩子</a:t>
            </a:r>
          </a:p>
          <a:p>
            <a:pPr marL="0" indent="0">
              <a:lnSpc>
                <a:spcPct val="110000"/>
              </a:lnSpc>
              <a:spcBef>
                <a:spcPts val="0"/>
              </a:spcBef>
              <a:buNone/>
            </a:pPr>
            <a:r>
              <a:rPr kumimoji="1" lang="en-US" altLang="zh-CN" sz="2400" dirty="0">
                <a:solidFill>
                  <a:srgbClr val="000000"/>
                </a:solidFill>
                <a:latin typeface="+mn-lt"/>
                <a:ea typeface="+mj-ea"/>
              </a:rPr>
              <a:t>  	 return TRUE;     // </a:t>
            </a:r>
            <a:r>
              <a:rPr kumimoji="1" lang="zh-CN" altLang="en-US" sz="2400" dirty="0">
                <a:solidFill>
                  <a:srgbClr val="000000"/>
                </a:solidFill>
                <a:latin typeface="+mn-lt"/>
                <a:ea typeface="+mj-ea"/>
              </a:rPr>
              <a:t>插入成功  </a:t>
            </a:r>
            <a:r>
              <a:rPr kumimoji="1" lang="en-US" altLang="zh-CN" sz="2400" dirty="0">
                <a:solidFill>
                  <a:srgbClr val="000000"/>
                </a:solidFill>
                <a:latin typeface="+mn-lt"/>
                <a:ea typeface="+mj-ea"/>
              </a:rPr>
              <a:t>}</a:t>
            </a:r>
          </a:p>
          <a:p>
            <a:pPr marL="0" indent="0">
              <a:lnSpc>
                <a:spcPct val="110000"/>
              </a:lnSpc>
              <a:spcBef>
                <a:spcPts val="0"/>
              </a:spcBef>
              <a:buNone/>
            </a:pPr>
            <a:r>
              <a:rPr kumimoji="1" lang="en-US" altLang="zh-CN" sz="2400" dirty="0">
                <a:solidFill>
                  <a:srgbClr val="000000"/>
                </a:solidFill>
                <a:latin typeface="+mn-lt"/>
                <a:ea typeface="+mj-ea"/>
              </a:rPr>
              <a:t>   else return FALSE;</a:t>
            </a:r>
          </a:p>
          <a:p>
            <a:pPr marL="0" indent="0">
              <a:lnSpc>
                <a:spcPct val="110000"/>
              </a:lnSpc>
              <a:spcBef>
                <a:spcPts val="0"/>
              </a:spcBef>
              <a:buNone/>
            </a:pPr>
            <a:r>
              <a:rPr kumimoji="1" lang="en-US" altLang="zh-CN" sz="2400" dirty="0">
                <a:solidFill>
                  <a:srgbClr val="000000"/>
                </a:solidFill>
                <a:latin typeface="+mn-lt"/>
                <a:ea typeface="+mj-ea"/>
              </a:rPr>
              <a:t>} // Insert BST</a:t>
            </a:r>
            <a:endParaRPr lang="zh-CN" altLang="en-US" sz="2400" dirty="0">
              <a:latin typeface="+mn-lt"/>
              <a:ea typeface="+mj-ea"/>
            </a:endParaRPr>
          </a:p>
        </p:txBody>
      </p:sp>
      <p:sp>
        <p:nvSpPr>
          <p:cNvPr id="6" name="文本占位符 5"/>
          <p:cNvSpPr>
            <a:spLocks noGrp="1"/>
          </p:cNvSpPr>
          <p:nvPr>
            <p:ph type="body" sz="quarter" idx="13"/>
          </p:nvPr>
        </p:nvSpPr>
        <p:spPr/>
        <p:txBody>
          <a:bodyPr/>
          <a:lstStyle/>
          <a:p>
            <a:r>
              <a:rPr lang="en-US" altLang="zh-CN" dirty="0"/>
              <a:t>9.2.1 </a:t>
            </a:r>
            <a:r>
              <a:rPr lang="zh-CN" altLang="en-US" dirty="0"/>
              <a:t>二叉排序树</a:t>
            </a:r>
          </a:p>
        </p:txBody>
      </p:sp>
    </p:spTree>
    <p:extLst>
      <p:ext uri="{BB962C8B-B14F-4D97-AF65-F5344CB8AC3E}">
        <p14:creationId xmlns:p14="http://schemas.microsoft.com/office/powerpoint/2010/main" val="2388421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二叉排序树的删除</a:t>
            </a:r>
          </a:p>
        </p:txBody>
      </p:sp>
      <p:sp>
        <p:nvSpPr>
          <p:cNvPr id="3" name="内容占位符 2">
            <a:extLst>
              <a:ext uri="{FF2B5EF4-FFF2-40B4-BE49-F238E27FC236}">
                <a16:creationId xmlns:a16="http://schemas.microsoft.com/office/drawing/2014/main" id="{ADB700FC-FE87-40FB-A7EA-A13664B2CDB3}"/>
              </a:ext>
            </a:extLst>
          </p:cNvPr>
          <p:cNvSpPr>
            <a:spLocks noGrp="1"/>
          </p:cNvSpPr>
          <p:nvPr>
            <p:ph idx="1"/>
          </p:nvPr>
        </p:nvSpPr>
        <p:spPr/>
        <p:txBody>
          <a:bodyPr/>
          <a:lstStyle/>
          <a:p>
            <a:r>
              <a:rPr kumimoji="1" lang="zh-CN" altLang="en-US" dirty="0">
                <a:solidFill>
                  <a:srgbClr val="000000"/>
                </a:solidFill>
                <a:latin typeface="Times New Roman" pitchFamily="18" charset="0"/>
              </a:rPr>
              <a:t>删除在</a:t>
            </a:r>
            <a:r>
              <a:rPr kumimoji="1" lang="zh-CN" altLang="en-US" dirty="0">
                <a:solidFill>
                  <a:srgbClr val="FF0000"/>
                </a:solidFill>
                <a:latin typeface="Times New Roman" pitchFamily="18" charset="0"/>
              </a:rPr>
              <a:t>查找成功</a:t>
            </a:r>
            <a:r>
              <a:rPr kumimoji="1" lang="zh-CN" altLang="en-US" dirty="0">
                <a:solidFill>
                  <a:srgbClr val="000000"/>
                </a:solidFill>
                <a:latin typeface="Times New Roman" pitchFamily="18" charset="0"/>
              </a:rPr>
              <a:t>之后进行</a:t>
            </a:r>
            <a:endParaRPr kumimoji="1" lang="en-US" altLang="zh-CN" dirty="0">
              <a:solidFill>
                <a:srgbClr val="000000"/>
              </a:solidFill>
              <a:latin typeface="Times New Roman" pitchFamily="18" charset="0"/>
            </a:endParaRPr>
          </a:p>
          <a:p>
            <a:pPr lvl="1"/>
            <a:r>
              <a:rPr kumimoji="1" lang="zh-CN" altLang="en-US" dirty="0">
                <a:solidFill>
                  <a:srgbClr val="000000"/>
                </a:solidFill>
                <a:latin typeface="Times New Roman" pitchFamily="18" charset="0"/>
              </a:rPr>
              <a:t>删除某结点后，</a:t>
            </a:r>
            <a:r>
              <a:rPr kumimoji="1" lang="zh-CN" altLang="en-US" dirty="0">
                <a:solidFill>
                  <a:srgbClr val="FF0000"/>
                </a:solidFill>
                <a:latin typeface="Times New Roman" pitchFamily="18" charset="0"/>
              </a:rPr>
              <a:t>仍然保持二叉排序树的特性</a:t>
            </a:r>
            <a:endParaRPr kumimoji="1" lang="en-US" altLang="zh-CN" dirty="0">
              <a:solidFill>
                <a:srgbClr val="FF0000"/>
              </a:solidFill>
              <a:latin typeface="Times New Roman" pitchFamily="18" charset="0"/>
            </a:endParaRPr>
          </a:p>
          <a:p>
            <a:r>
              <a:rPr lang="zh-CN" altLang="en-US" dirty="0"/>
              <a:t>三种情况</a:t>
            </a:r>
            <a:endParaRPr lang="en-US" altLang="zh-CN" dirty="0"/>
          </a:p>
          <a:p>
            <a:pPr lvl="1"/>
            <a:r>
              <a:rPr lang="zh-CN" altLang="en-US" dirty="0"/>
              <a:t>被删除的结点是叶子</a:t>
            </a:r>
          </a:p>
          <a:p>
            <a:pPr lvl="1"/>
            <a:r>
              <a:rPr lang="zh-CN" altLang="en-US" dirty="0"/>
              <a:t>被删除的结点只有左子树或右子树</a:t>
            </a:r>
          </a:p>
          <a:p>
            <a:pPr lvl="1"/>
            <a:r>
              <a:rPr lang="zh-CN" altLang="en-US" dirty="0"/>
              <a:t>被删除的结点既有左子树，也有右子树</a:t>
            </a:r>
          </a:p>
        </p:txBody>
      </p:sp>
      <p:sp>
        <p:nvSpPr>
          <p:cNvPr id="6" name="文本占位符 5"/>
          <p:cNvSpPr>
            <a:spLocks noGrp="1"/>
          </p:cNvSpPr>
          <p:nvPr>
            <p:ph type="body" sz="quarter" idx="13"/>
          </p:nvPr>
        </p:nvSpPr>
        <p:spPr/>
        <p:txBody>
          <a:bodyPr/>
          <a:lstStyle/>
          <a:p>
            <a:r>
              <a:rPr lang="en-US" altLang="zh-CN" dirty="0"/>
              <a:t>9.2.1 </a:t>
            </a:r>
            <a:r>
              <a:rPr lang="zh-CN" altLang="en-US" dirty="0"/>
              <a:t>二叉排序树</a:t>
            </a:r>
          </a:p>
        </p:txBody>
      </p:sp>
    </p:spTree>
    <p:extLst>
      <p:ext uri="{BB962C8B-B14F-4D97-AF65-F5344CB8AC3E}">
        <p14:creationId xmlns:p14="http://schemas.microsoft.com/office/powerpoint/2010/main" val="2604694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二叉排序树的删除</a:t>
            </a:r>
            <a:r>
              <a:rPr lang="en-US" altLang="zh-CN" dirty="0"/>
              <a:t>——</a:t>
            </a:r>
            <a:r>
              <a:rPr lang="zh-CN" altLang="en-US" dirty="0"/>
              <a:t>删除的结点是叶子</a:t>
            </a:r>
          </a:p>
        </p:txBody>
      </p:sp>
      <p:sp>
        <p:nvSpPr>
          <p:cNvPr id="6" name="文本占位符 5"/>
          <p:cNvSpPr>
            <a:spLocks noGrp="1"/>
          </p:cNvSpPr>
          <p:nvPr>
            <p:ph type="body" sz="quarter" idx="13"/>
          </p:nvPr>
        </p:nvSpPr>
        <p:spPr/>
        <p:txBody>
          <a:bodyPr/>
          <a:lstStyle/>
          <a:p>
            <a:r>
              <a:rPr lang="en-US" altLang="zh-CN" dirty="0"/>
              <a:t>9.2.1 </a:t>
            </a:r>
            <a:r>
              <a:rPr lang="zh-CN" altLang="en-US" dirty="0"/>
              <a:t>二叉排序树</a:t>
            </a:r>
          </a:p>
        </p:txBody>
      </p:sp>
      <p:sp>
        <p:nvSpPr>
          <p:cNvPr id="55" name="Text Box 1057">
            <a:extLst>
              <a:ext uri="{FF2B5EF4-FFF2-40B4-BE49-F238E27FC236}">
                <a16:creationId xmlns:a16="http://schemas.microsoft.com/office/drawing/2014/main" id="{8B948C94-265A-4592-8364-C5C3C00CC7C9}"/>
              </a:ext>
            </a:extLst>
          </p:cNvPr>
          <p:cNvSpPr txBox="1">
            <a:spLocks noChangeArrowheads="1"/>
          </p:cNvSpPr>
          <p:nvPr/>
        </p:nvSpPr>
        <p:spPr bwMode="auto">
          <a:xfrm>
            <a:off x="873125" y="1927223"/>
            <a:ext cx="26965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rgbClr val="000000"/>
                </a:solidFill>
                <a:ea typeface="+mj-ea"/>
              </a:rPr>
              <a:t>被删关键字 </a:t>
            </a:r>
            <a:r>
              <a:rPr kumimoji="1" lang="en-US" altLang="zh-CN" sz="2800" dirty="0">
                <a:solidFill>
                  <a:srgbClr val="000000"/>
                </a:solidFill>
                <a:ea typeface="+mj-ea"/>
              </a:rPr>
              <a:t>=</a:t>
            </a:r>
            <a:r>
              <a:rPr kumimoji="1" lang="en-US" altLang="zh-CN" sz="2800" dirty="0">
                <a:solidFill>
                  <a:srgbClr val="3333FF"/>
                </a:solidFill>
                <a:ea typeface="+mj-ea"/>
              </a:rPr>
              <a:t> 20</a:t>
            </a:r>
            <a:endParaRPr kumimoji="1" lang="en-US" altLang="zh-CN" sz="2800" dirty="0">
              <a:ea typeface="+mj-ea"/>
            </a:endParaRPr>
          </a:p>
        </p:txBody>
      </p:sp>
      <p:grpSp>
        <p:nvGrpSpPr>
          <p:cNvPr id="63" name="组合 62">
            <a:extLst>
              <a:ext uri="{FF2B5EF4-FFF2-40B4-BE49-F238E27FC236}">
                <a16:creationId xmlns:a16="http://schemas.microsoft.com/office/drawing/2014/main" id="{C5207855-4E59-497B-95A0-F3BBB3BCDC46}"/>
              </a:ext>
            </a:extLst>
          </p:cNvPr>
          <p:cNvGrpSpPr/>
          <p:nvPr/>
        </p:nvGrpSpPr>
        <p:grpSpPr>
          <a:xfrm>
            <a:off x="4937381" y="1530346"/>
            <a:ext cx="4332288" cy="5054600"/>
            <a:chOff x="4937381" y="1530346"/>
            <a:chExt cx="4332288" cy="5054600"/>
          </a:xfrm>
        </p:grpSpPr>
        <p:sp>
          <p:nvSpPr>
            <p:cNvPr id="14" name="Oval 2050">
              <a:extLst>
                <a:ext uri="{FF2B5EF4-FFF2-40B4-BE49-F238E27FC236}">
                  <a16:creationId xmlns:a16="http://schemas.microsoft.com/office/drawing/2014/main" id="{93228E61-E3CF-4429-9F98-98C45F02FA66}"/>
                </a:ext>
              </a:extLst>
            </p:cNvPr>
            <p:cNvSpPr>
              <a:spLocks noChangeArrowheads="1"/>
            </p:cNvSpPr>
            <p:nvPr/>
          </p:nvSpPr>
          <p:spPr bwMode="auto">
            <a:xfrm>
              <a:off x="6950331" y="2085971"/>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50</a:t>
              </a:r>
            </a:p>
          </p:txBody>
        </p:sp>
        <p:sp>
          <p:nvSpPr>
            <p:cNvPr id="15" name="Oval 2051">
              <a:extLst>
                <a:ext uri="{FF2B5EF4-FFF2-40B4-BE49-F238E27FC236}">
                  <a16:creationId xmlns:a16="http://schemas.microsoft.com/office/drawing/2014/main" id="{7D613086-9734-432B-9178-4ABAEDC571C2}"/>
                </a:ext>
              </a:extLst>
            </p:cNvPr>
            <p:cNvSpPr>
              <a:spLocks noChangeArrowheads="1"/>
            </p:cNvSpPr>
            <p:nvPr/>
          </p:nvSpPr>
          <p:spPr bwMode="auto">
            <a:xfrm>
              <a:off x="5850194" y="3078159"/>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30</a:t>
              </a:r>
            </a:p>
          </p:txBody>
        </p:sp>
        <p:sp>
          <p:nvSpPr>
            <p:cNvPr id="16" name="Oval 2052">
              <a:extLst>
                <a:ext uri="{FF2B5EF4-FFF2-40B4-BE49-F238E27FC236}">
                  <a16:creationId xmlns:a16="http://schemas.microsoft.com/office/drawing/2014/main" id="{81CAE684-61DE-489D-B216-2A4A278B9F2F}"/>
                </a:ext>
              </a:extLst>
            </p:cNvPr>
            <p:cNvSpPr>
              <a:spLocks noChangeArrowheads="1"/>
            </p:cNvSpPr>
            <p:nvPr/>
          </p:nvSpPr>
          <p:spPr bwMode="auto">
            <a:xfrm>
              <a:off x="4937381" y="5880096"/>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32</a:t>
              </a:r>
            </a:p>
          </p:txBody>
        </p:sp>
        <p:sp>
          <p:nvSpPr>
            <p:cNvPr id="17" name="Oval 2053">
              <a:extLst>
                <a:ext uri="{FF2B5EF4-FFF2-40B4-BE49-F238E27FC236}">
                  <a16:creationId xmlns:a16="http://schemas.microsoft.com/office/drawing/2014/main" id="{FFFF46CA-B4B6-4785-9C1E-CE03B2BF57CA}"/>
                </a:ext>
              </a:extLst>
            </p:cNvPr>
            <p:cNvSpPr>
              <a:spLocks noChangeArrowheads="1"/>
            </p:cNvSpPr>
            <p:nvPr/>
          </p:nvSpPr>
          <p:spPr bwMode="auto">
            <a:xfrm>
              <a:off x="7963156" y="3054346"/>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80</a:t>
              </a:r>
            </a:p>
          </p:txBody>
        </p:sp>
        <p:sp>
          <p:nvSpPr>
            <p:cNvPr id="18" name="Oval 2054">
              <a:extLst>
                <a:ext uri="{FF2B5EF4-FFF2-40B4-BE49-F238E27FC236}">
                  <a16:creationId xmlns:a16="http://schemas.microsoft.com/office/drawing/2014/main" id="{E791E110-2FC5-4B8F-BB3C-C911A9D9AAAD}"/>
                </a:ext>
              </a:extLst>
            </p:cNvPr>
            <p:cNvSpPr>
              <a:spLocks noChangeArrowheads="1"/>
            </p:cNvSpPr>
            <p:nvPr/>
          </p:nvSpPr>
          <p:spPr bwMode="auto">
            <a:xfrm>
              <a:off x="8564819" y="4079871"/>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90</a:t>
              </a:r>
            </a:p>
          </p:txBody>
        </p:sp>
        <p:sp>
          <p:nvSpPr>
            <p:cNvPr id="19" name="Oval 2055">
              <a:extLst>
                <a:ext uri="{FF2B5EF4-FFF2-40B4-BE49-F238E27FC236}">
                  <a16:creationId xmlns:a16="http://schemas.microsoft.com/office/drawing/2014/main" id="{34DC4963-4EE6-4C15-84B8-05E8055DF459}"/>
                </a:ext>
              </a:extLst>
            </p:cNvPr>
            <p:cNvSpPr>
              <a:spLocks noChangeArrowheads="1"/>
            </p:cNvSpPr>
            <p:nvPr/>
          </p:nvSpPr>
          <p:spPr bwMode="auto">
            <a:xfrm>
              <a:off x="6451856" y="4079871"/>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40</a:t>
              </a:r>
            </a:p>
          </p:txBody>
        </p:sp>
        <p:sp>
          <p:nvSpPr>
            <p:cNvPr id="20" name="Oval 2056">
              <a:extLst>
                <a:ext uri="{FF2B5EF4-FFF2-40B4-BE49-F238E27FC236}">
                  <a16:creationId xmlns:a16="http://schemas.microsoft.com/office/drawing/2014/main" id="{4EAD6A3A-B3B9-4931-A684-CBC55A1A3690}"/>
                </a:ext>
              </a:extLst>
            </p:cNvPr>
            <p:cNvSpPr>
              <a:spLocks noChangeArrowheads="1"/>
            </p:cNvSpPr>
            <p:nvPr/>
          </p:nvSpPr>
          <p:spPr bwMode="auto">
            <a:xfrm>
              <a:off x="5747006" y="4959346"/>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35</a:t>
              </a:r>
            </a:p>
          </p:txBody>
        </p:sp>
        <p:sp>
          <p:nvSpPr>
            <p:cNvPr id="21" name="Freeform 2121">
              <a:extLst>
                <a:ext uri="{FF2B5EF4-FFF2-40B4-BE49-F238E27FC236}">
                  <a16:creationId xmlns:a16="http://schemas.microsoft.com/office/drawing/2014/main" id="{ADAEF43A-58BA-45F5-B33D-60D874638243}"/>
                </a:ext>
              </a:extLst>
            </p:cNvPr>
            <p:cNvSpPr>
              <a:spLocks/>
            </p:cNvSpPr>
            <p:nvPr/>
          </p:nvSpPr>
          <p:spPr bwMode="auto">
            <a:xfrm>
              <a:off x="7302756" y="1530346"/>
              <a:ext cx="1066800" cy="555625"/>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chemeClr val="accent2"/>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a:p>
          </p:txBody>
        </p:sp>
        <p:cxnSp>
          <p:nvCxnSpPr>
            <p:cNvPr id="8" name="直接连接符 7">
              <a:extLst>
                <a:ext uri="{FF2B5EF4-FFF2-40B4-BE49-F238E27FC236}">
                  <a16:creationId xmlns:a16="http://schemas.microsoft.com/office/drawing/2014/main" id="{8170DAED-7604-4EDC-B18A-FC9371B1F5F9}"/>
                </a:ext>
              </a:extLst>
            </p:cNvPr>
            <p:cNvCxnSpPr>
              <a:stCxn id="14" idx="3"/>
              <a:endCxn id="15" idx="0"/>
            </p:cNvCxnSpPr>
            <p:nvPr/>
          </p:nvCxnSpPr>
          <p:spPr>
            <a:xfrm flipH="1">
              <a:off x="6202619" y="2687598"/>
              <a:ext cx="850935" cy="39056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9" name="直接连接符 8">
              <a:extLst>
                <a:ext uri="{FF2B5EF4-FFF2-40B4-BE49-F238E27FC236}">
                  <a16:creationId xmlns:a16="http://schemas.microsoft.com/office/drawing/2014/main" id="{2A7BB3A2-C9E4-46FD-BD1E-51396446CADC}"/>
                </a:ext>
              </a:extLst>
            </p:cNvPr>
            <p:cNvCxnSpPr>
              <a:cxnSpLocks/>
              <a:stCxn id="14" idx="5"/>
              <a:endCxn id="17" idx="0"/>
            </p:cNvCxnSpPr>
            <p:nvPr/>
          </p:nvCxnSpPr>
          <p:spPr>
            <a:xfrm>
              <a:off x="7551958" y="2687598"/>
              <a:ext cx="763624" cy="36674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0" name="直接连接符 9">
              <a:extLst>
                <a:ext uri="{FF2B5EF4-FFF2-40B4-BE49-F238E27FC236}">
                  <a16:creationId xmlns:a16="http://schemas.microsoft.com/office/drawing/2014/main" id="{5E777620-6C81-4C57-8244-ACB97F8868C2}"/>
                </a:ext>
              </a:extLst>
            </p:cNvPr>
            <p:cNvCxnSpPr>
              <a:cxnSpLocks/>
              <a:stCxn id="20" idx="3"/>
              <a:endCxn id="16" idx="0"/>
            </p:cNvCxnSpPr>
            <p:nvPr/>
          </p:nvCxnSpPr>
          <p:spPr>
            <a:xfrm flipH="1">
              <a:off x="5289806" y="5560973"/>
              <a:ext cx="560423" cy="31912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BDDA1733-000E-4DF6-B45E-80934A5F7847}"/>
                </a:ext>
              </a:extLst>
            </p:cNvPr>
            <p:cNvCxnSpPr>
              <a:stCxn id="15" idx="5"/>
              <a:endCxn id="19" idx="0"/>
            </p:cNvCxnSpPr>
            <p:nvPr/>
          </p:nvCxnSpPr>
          <p:spPr>
            <a:xfrm>
              <a:off x="6451821" y="3679786"/>
              <a:ext cx="352460" cy="40008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 name="直接连接符 11">
              <a:extLst>
                <a:ext uri="{FF2B5EF4-FFF2-40B4-BE49-F238E27FC236}">
                  <a16:creationId xmlns:a16="http://schemas.microsoft.com/office/drawing/2014/main" id="{986B7F72-A48D-4272-BA83-FD343E8B3BCF}"/>
                </a:ext>
              </a:extLst>
            </p:cNvPr>
            <p:cNvCxnSpPr>
              <a:cxnSpLocks/>
              <a:stCxn id="17" idx="5"/>
              <a:endCxn id="18" idx="0"/>
            </p:cNvCxnSpPr>
            <p:nvPr/>
          </p:nvCxnSpPr>
          <p:spPr>
            <a:xfrm>
              <a:off x="8564783" y="3655973"/>
              <a:ext cx="352461" cy="42389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7FD562F5-9C60-4DE5-98F5-9E5A741D85D6}"/>
                </a:ext>
              </a:extLst>
            </p:cNvPr>
            <p:cNvCxnSpPr>
              <a:stCxn id="19" idx="3"/>
              <a:endCxn id="20" idx="0"/>
            </p:cNvCxnSpPr>
            <p:nvPr/>
          </p:nvCxnSpPr>
          <p:spPr>
            <a:xfrm flipH="1">
              <a:off x="6099431" y="4681498"/>
              <a:ext cx="455648" cy="277848"/>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64" name="组合 63">
            <a:extLst>
              <a:ext uri="{FF2B5EF4-FFF2-40B4-BE49-F238E27FC236}">
                <a16:creationId xmlns:a16="http://schemas.microsoft.com/office/drawing/2014/main" id="{E1FE9F83-6DF7-4F4E-B2CC-AA08614A94BB}"/>
              </a:ext>
            </a:extLst>
          </p:cNvPr>
          <p:cNvGrpSpPr/>
          <p:nvPr/>
        </p:nvGrpSpPr>
        <p:grpSpPr>
          <a:xfrm>
            <a:off x="5048823" y="3054458"/>
            <a:ext cx="346570" cy="948582"/>
            <a:chOff x="858027" y="4114175"/>
            <a:chExt cx="346570" cy="948582"/>
          </a:xfrm>
        </p:grpSpPr>
        <p:sp>
          <p:nvSpPr>
            <p:cNvPr id="65" name="矩形 64">
              <a:extLst>
                <a:ext uri="{FF2B5EF4-FFF2-40B4-BE49-F238E27FC236}">
                  <a16:creationId xmlns:a16="http://schemas.microsoft.com/office/drawing/2014/main" id="{A2256339-FB46-4021-B5B9-4897BE4328E9}"/>
                </a:ext>
              </a:extLst>
            </p:cNvPr>
            <p:cNvSpPr/>
            <p:nvPr/>
          </p:nvSpPr>
          <p:spPr>
            <a:xfrm>
              <a:off x="858027" y="4114175"/>
              <a:ext cx="346570" cy="461665"/>
            </a:xfrm>
            <a:prstGeom prst="rect">
              <a:avLst/>
            </a:prstGeom>
          </p:spPr>
          <p:txBody>
            <a:bodyPr wrap="none">
              <a:spAutoFit/>
            </a:bodyPr>
            <a:lstStyle/>
            <a:p>
              <a:r>
                <a:rPr lang="en-US" altLang="zh-CN" sz="2400" dirty="0">
                  <a:solidFill>
                    <a:srgbClr val="CC00CC"/>
                  </a:solidFill>
                </a:rPr>
                <a:t>p</a:t>
              </a:r>
            </a:p>
          </p:txBody>
        </p:sp>
        <p:cxnSp>
          <p:nvCxnSpPr>
            <p:cNvPr id="66" name="直接箭头连接符 65">
              <a:extLst>
                <a:ext uri="{FF2B5EF4-FFF2-40B4-BE49-F238E27FC236}">
                  <a16:creationId xmlns:a16="http://schemas.microsoft.com/office/drawing/2014/main" id="{539FD6E6-A612-46AE-933B-9DD304BA8077}"/>
                </a:ext>
              </a:extLst>
            </p:cNvPr>
            <p:cNvCxnSpPr>
              <a:cxnSpLocks/>
              <a:stCxn id="65" idx="2"/>
            </p:cNvCxnSpPr>
            <p:nvPr/>
          </p:nvCxnSpPr>
          <p:spPr>
            <a:xfrm>
              <a:off x="1031312" y="4575840"/>
              <a:ext cx="132" cy="486917"/>
            </a:xfrm>
            <a:prstGeom prst="straightConnector1">
              <a:avLst/>
            </a:prstGeom>
            <a:ln>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7" name="组合 76">
            <a:extLst>
              <a:ext uri="{FF2B5EF4-FFF2-40B4-BE49-F238E27FC236}">
                <a16:creationId xmlns:a16="http://schemas.microsoft.com/office/drawing/2014/main" id="{3FB37840-4E3D-4037-B8D0-D10E07772F8F}"/>
              </a:ext>
            </a:extLst>
          </p:cNvPr>
          <p:cNvGrpSpPr/>
          <p:nvPr/>
        </p:nvGrpSpPr>
        <p:grpSpPr>
          <a:xfrm>
            <a:off x="5093768" y="3679786"/>
            <a:ext cx="859649" cy="1043817"/>
            <a:chOff x="5093768" y="3679786"/>
            <a:chExt cx="859649" cy="1043817"/>
          </a:xfrm>
        </p:grpSpPr>
        <p:sp>
          <p:nvSpPr>
            <p:cNvPr id="74" name="Oval 2056">
              <a:extLst>
                <a:ext uri="{FF2B5EF4-FFF2-40B4-BE49-F238E27FC236}">
                  <a16:creationId xmlns:a16="http://schemas.microsoft.com/office/drawing/2014/main" id="{40D8622B-BCBA-4408-922A-8875B1876FE0}"/>
                </a:ext>
              </a:extLst>
            </p:cNvPr>
            <p:cNvSpPr>
              <a:spLocks noChangeArrowheads="1"/>
            </p:cNvSpPr>
            <p:nvPr/>
          </p:nvSpPr>
          <p:spPr bwMode="auto">
            <a:xfrm>
              <a:off x="5093768" y="4018753"/>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20</a:t>
              </a:r>
            </a:p>
          </p:txBody>
        </p:sp>
        <p:cxnSp>
          <p:nvCxnSpPr>
            <p:cNvPr id="75" name="直接连接符 74">
              <a:extLst>
                <a:ext uri="{FF2B5EF4-FFF2-40B4-BE49-F238E27FC236}">
                  <a16:creationId xmlns:a16="http://schemas.microsoft.com/office/drawing/2014/main" id="{D5F319D9-60D3-4B61-A383-C09BA4A10711}"/>
                </a:ext>
              </a:extLst>
            </p:cNvPr>
            <p:cNvCxnSpPr>
              <a:cxnSpLocks/>
              <a:stCxn id="15" idx="3"/>
              <a:endCxn id="74" idx="0"/>
            </p:cNvCxnSpPr>
            <p:nvPr/>
          </p:nvCxnSpPr>
          <p:spPr>
            <a:xfrm flipH="1">
              <a:off x="5446193" y="3679786"/>
              <a:ext cx="507224" cy="338967"/>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81" name="组合 80">
            <a:extLst>
              <a:ext uri="{FF2B5EF4-FFF2-40B4-BE49-F238E27FC236}">
                <a16:creationId xmlns:a16="http://schemas.microsoft.com/office/drawing/2014/main" id="{B378AD49-C0FA-42CF-B750-497F006E7183}"/>
              </a:ext>
            </a:extLst>
          </p:cNvPr>
          <p:cNvGrpSpPr/>
          <p:nvPr/>
        </p:nvGrpSpPr>
        <p:grpSpPr>
          <a:xfrm>
            <a:off x="7836994" y="4681498"/>
            <a:ext cx="831048" cy="982698"/>
            <a:chOff x="7836994" y="4681498"/>
            <a:chExt cx="831048" cy="982698"/>
          </a:xfrm>
        </p:grpSpPr>
        <p:sp>
          <p:nvSpPr>
            <p:cNvPr id="78" name="Oval 2056">
              <a:extLst>
                <a:ext uri="{FF2B5EF4-FFF2-40B4-BE49-F238E27FC236}">
                  <a16:creationId xmlns:a16="http://schemas.microsoft.com/office/drawing/2014/main" id="{EC203584-8CA1-4576-9128-7ED694FA3BDE}"/>
                </a:ext>
              </a:extLst>
            </p:cNvPr>
            <p:cNvSpPr>
              <a:spLocks noChangeArrowheads="1"/>
            </p:cNvSpPr>
            <p:nvPr/>
          </p:nvSpPr>
          <p:spPr bwMode="auto">
            <a:xfrm>
              <a:off x="7836994" y="4959346"/>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88</a:t>
              </a:r>
            </a:p>
          </p:txBody>
        </p:sp>
        <p:cxnSp>
          <p:nvCxnSpPr>
            <p:cNvPr id="79" name="直接连接符 78">
              <a:extLst>
                <a:ext uri="{FF2B5EF4-FFF2-40B4-BE49-F238E27FC236}">
                  <a16:creationId xmlns:a16="http://schemas.microsoft.com/office/drawing/2014/main" id="{D2101646-32B2-438E-A6D4-A2F81FCE7D63}"/>
                </a:ext>
              </a:extLst>
            </p:cNvPr>
            <p:cNvCxnSpPr>
              <a:cxnSpLocks/>
              <a:stCxn id="18" idx="3"/>
              <a:endCxn id="78" idx="0"/>
            </p:cNvCxnSpPr>
            <p:nvPr/>
          </p:nvCxnSpPr>
          <p:spPr>
            <a:xfrm flipH="1">
              <a:off x="8189419" y="4681498"/>
              <a:ext cx="478623" cy="277848"/>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82" name="Text Box 1057">
            <a:extLst>
              <a:ext uri="{FF2B5EF4-FFF2-40B4-BE49-F238E27FC236}">
                <a16:creationId xmlns:a16="http://schemas.microsoft.com/office/drawing/2014/main" id="{5A50560B-0385-453A-83FA-9930A9627940}"/>
              </a:ext>
            </a:extLst>
          </p:cNvPr>
          <p:cNvSpPr txBox="1">
            <a:spLocks noChangeArrowheads="1"/>
          </p:cNvSpPr>
          <p:nvPr/>
        </p:nvSpPr>
        <p:spPr bwMode="auto">
          <a:xfrm>
            <a:off x="873125" y="2882506"/>
            <a:ext cx="26885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rgbClr val="000000"/>
                </a:solidFill>
                <a:ea typeface="+mj-ea"/>
              </a:rPr>
              <a:t>被删关键字 </a:t>
            </a:r>
            <a:r>
              <a:rPr kumimoji="1" lang="en-US" altLang="zh-CN" sz="2800" dirty="0">
                <a:solidFill>
                  <a:srgbClr val="000000"/>
                </a:solidFill>
                <a:ea typeface="+mj-ea"/>
              </a:rPr>
              <a:t>=</a:t>
            </a:r>
            <a:r>
              <a:rPr kumimoji="1" lang="en-US" altLang="zh-CN" sz="2800" dirty="0">
                <a:solidFill>
                  <a:srgbClr val="3333FF"/>
                </a:solidFill>
                <a:ea typeface="+mj-ea"/>
              </a:rPr>
              <a:t> 88</a:t>
            </a:r>
            <a:endParaRPr kumimoji="1" lang="en-US" altLang="zh-CN" sz="2800" dirty="0">
              <a:ea typeface="+mj-ea"/>
            </a:endParaRPr>
          </a:p>
        </p:txBody>
      </p:sp>
      <p:grpSp>
        <p:nvGrpSpPr>
          <p:cNvPr id="83" name="组合 82">
            <a:extLst>
              <a:ext uri="{FF2B5EF4-FFF2-40B4-BE49-F238E27FC236}">
                <a16:creationId xmlns:a16="http://schemas.microsoft.com/office/drawing/2014/main" id="{CE38D44E-E1B5-45D6-A249-D6F7779985ED}"/>
              </a:ext>
            </a:extLst>
          </p:cNvPr>
          <p:cNvGrpSpPr/>
          <p:nvPr/>
        </p:nvGrpSpPr>
        <p:grpSpPr>
          <a:xfrm>
            <a:off x="7881909" y="3990971"/>
            <a:ext cx="346570" cy="875669"/>
            <a:chOff x="858027" y="4114175"/>
            <a:chExt cx="346570" cy="875669"/>
          </a:xfrm>
        </p:grpSpPr>
        <p:sp>
          <p:nvSpPr>
            <p:cNvPr id="84" name="矩形 83">
              <a:extLst>
                <a:ext uri="{FF2B5EF4-FFF2-40B4-BE49-F238E27FC236}">
                  <a16:creationId xmlns:a16="http://schemas.microsoft.com/office/drawing/2014/main" id="{3892D88D-04E2-4C94-8F01-4D85E9AA0372}"/>
                </a:ext>
              </a:extLst>
            </p:cNvPr>
            <p:cNvSpPr/>
            <p:nvPr/>
          </p:nvSpPr>
          <p:spPr>
            <a:xfrm>
              <a:off x="858027" y="4114175"/>
              <a:ext cx="346570" cy="461665"/>
            </a:xfrm>
            <a:prstGeom prst="rect">
              <a:avLst/>
            </a:prstGeom>
          </p:spPr>
          <p:txBody>
            <a:bodyPr wrap="none">
              <a:spAutoFit/>
            </a:bodyPr>
            <a:lstStyle/>
            <a:p>
              <a:r>
                <a:rPr lang="en-US" altLang="zh-CN" sz="2400" dirty="0">
                  <a:solidFill>
                    <a:srgbClr val="CC00CC"/>
                  </a:solidFill>
                </a:rPr>
                <a:t>p</a:t>
              </a:r>
            </a:p>
          </p:txBody>
        </p:sp>
        <p:cxnSp>
          <p:nvCxnSpPr>
            <p:cNvPr id="85" name="直接箭头连接符 84">
              <a:extLst>
                <a:ext uri="{FF2B5EF4-FFF2-40B4-BE49-F238E27FC236}">
                  <a16:creationId xmlns:a16="http://schemas.microsoft.com/office/drawing/2014/main" id="{52A81E68-4DDF-424C-89EF-5305B414C0B4}"/>
                </a:ext>
              </a:extLst>
            </p:cNvPr>
            <p:cNvCxnSpPr>
              <a:cxnSpLocks/>
              <a:stCxn id="84" idx="2"/>
            </p:cNvCxnSpPr>
            <p:nvPr/>
          </p:nvCxnSpPr>
          <p:spPr>
            <a:xfrm>
              <a:off x="1031312" y="4575840"/>
              <a:ext cx="1686" cy="414004"/>
            </a:xfrm>
            <a:prstGeom prst="straightConnector1">
              <a:avLst/>
            </a:prstGeom>
            <a:ln>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3114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22" presetClass="entr" presetSubtype="1"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wipe(up)">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animEffect transition="in" filter="wipe(left)">
                                      <p:cBhvr>
                                        <p:cTn id="21" dur="500"/>
                                        <p:tgtEl>
                                          <p:spTgt spid="82"/>
                                        </p:tgtEl>
                                      </p:cBhvr>
                                    </p:animEffect>
                                  </p:childTnLst>
                                </p:cTn>
                              </p:par>
                              <p:par>
                                <p:cTn id="22" presetID="22" presetClass="entr" presetSubtype="1" fill="hold" nodeType="with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wipe(up)">
                                      <p:cBhvr>
                                        <p:cTn id="24" dur="500"/>
                                        <p:tgtEl>
                                          <p:spTgt spid="8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83"/>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utoUpdateAnimBg="0"/>
      <p:bldP spid="8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normAutofit fontScale="90000"/>
          </a:bodyPr>
          <a:lstStyle/>
          <a:p>
            <a:r>
              <a:rPr lang="zh-CN" altLang="en-US" dirty="0"/>
              <a:t>二叉排序树的删除</a:t>
            </a:r>
            <a:r>
              <a:rPr lang="en-US" altLang="zh-CN" dirty="0"/>
              <a:t>——</a:t>
            </a:r>
            <a:r>
              <a:rPr lang="zh-CN" altLang="en-US" dirty="0"/>
              <a:t>删除的结点只有左子树或右子树</a:t>
            </a:r>
          </a:p>
        </p:txBody>
      </p:sp>
      <p:sp>
        <p:nvSpPr>
          <p:cNvPr id="6" name="文本占位符 5"/>
          <p:cNvSpPr>
            <a:spLocks noGrp="1"/>
          </p:cNvSpPr>
          <p:nvPr>
            <p:ph type="body" sz="quarter" idx="13"/>
          </p:nvPr>
        </p:nvSpPr>
        <p:spPr/>
        <p:txBody>
          <a:bodyPr/>
          <a:lstStyle/>
          <a:p>
            <a:r>
              <a:rPr lang="en-US" altLang="zh-CN" dirty="0"/>
              <a:t>9.2.1 </a:t>
            </a:r>
            <a:r>
              <a:rPr lang="zh-CN" altLang="en-US" dirty="0"/>
              <a:t>二叉排序树</a:t>
            </a:r>
          </a:p>
        </p:txBody>
      </p:sp>
      <p:grpSp>
        <p:nvGrpSpPr>
          <p:cNvPr id="28" name="组合 27">
            <a:extLst>
              <a:ext uri="{FF2B5EF4-FFF2-40B4-BE49-F238E27FC236}">
                <a16:creationId xmlns:a16="http://schemas.microsoft.com/office/drawing/2014/main" id="{306CBDFA-1ED7-4B96-A5A1-57C0EACCF489}"/>
              </a:ext>
            </a:extLst>
          </p:cNvPr>
          <p:cNvGrpSpPr/>
          <p:nvPr/>
        </p:nvGrpSpPr>
        <p:grpSpPr>
          <a:xfrm>
            <a:off x="5597773" y="1570986"/>
            <a:ext cx="4596456" cy="5083136"/>
            <a:chOff x="5597773" y="1530346"/>
            <a:chExt cx="4596456" cy="5083136"/>
          </a:xfrm>
        </p:grpSpPr>
        <p:sp>
          <p:nvSpPr>
            <p:cNvPr id="7" name="Oval 2050">
              <a:extLst>
                <a:ext uri="{FF2B5EF4-FFF2-40B4-BE49-F238E27FC236}">
                  <a16:creationId xmlns:a16="http://schemas.microsoft.com/office/drawing/2014/main" id="{BF83F606-1187-4820-9764-71E3610DA0D5}"/>
                </a:ext>
              </a:extLst>
            </p:cNvPr>
            <p:cNvSpPr>
              <a:spLocks noChangeArrowheads="1"/>
            </p:cNvSpPr>
            <p:nvPr/>
          </p:nvSpPr>
          <p:spPr bwMode="auto">
            <a:xfrm>
              <a:off x="7874891" y="2085971"/>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50</a:t>
              </a:r>
            </a:p>
          </p:txBody>
        </p:sp>
        <p:sp>
          <p:nvSpPr>
            <p:cNvPr id="8" name="Oval 2051">
              <a:extLst>
                <a:ext uri="{FF2B5EF4-FFF2-40B4-BE49-F238E27FC236}">
                  <a16:creationId xmlns:a16="http://schemas.microsoft.com/office/drawing/2014/main" id="{81A0FB4F-E51E-4107-B54C-E077200A3A84}"/>
                </a:ext>
              </a:extLst>
            </p:cNvPr>
            <p:cNvSpPr>
              <a:spLocks noChangeArrowheads="1"/>
            </p:cNvSpPr>
            <p:nvPr/>
          </p:nvSpPr>
          <p:spPr bwMode="auto">
            <a:xfrm>
              <a:off x="6774754" y="3078159"/>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30</a:t>
              </a:r>
            </a:p>
          </p:txBody>
        </p:sp>
        <p:sp>
          <p:nvSpPr>
            <p:cNvPr id="9" name="Oval 2052">
              <a:extLst>
                <a:ext uri="{FF2B5EF4-FFF2-40B4-BE49-F238E27FC236}">
                  <a16:creationId xmlns:a16="http://schemas.microsoft.com/office/drawing/2014/main" id="{A2781DD9-60A3-4924-BB3D-04E9243686D1}"/>
                </a:ext>
              </a:extLst>
            </p:cNvPr>
            <p:cNvSpPr>
              <a:spLocks noChangeArrowheads="1"/>
            </p:cNvSpPr>
            <p:nvPr/>
          </p:nvSpPr>
          <p:spPr bwMode="auto">
            <a:xfrm>
              <a:off x="6338122" y="5908632"/>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32</a:t>
              </a:r>
            </a:p>
          </p:txBody>
        </p:sp>
        <p:sp>
          <p:nvSpPr>
            <p:cNvPr id="11" name="Oval 2054">
              <a:extLst>
                <a:ext uri="{FF2B5EF4-FFF2-40B4-BE49-F238E27FC236}">
                  <a16:creationId xmlns:a16="http://schemas.microsoft.com/office/drawing/2014/main" id="{C33EEC22-73A0-426E-93CE-1742822B19CB}"/>
                </a:ext>
              </a:extLst>
            </p:cNvPr>
            <p:cNvSpPr>
              <a:spLocks noChangeArrowheads="1"/>
            </p:cNvSpPr>
            <p:nvPr/>
          </p:nvSpPr>
          <p:spPr bwMode="auto">
            <a:xfrm>
              <a:off x="9489379" y="4079871"/>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90</a:t>
              </a:r>
            </a:p>
          </p:txBody>
        </p:sp>
        <p:sp>
          <p:nvSpPr>
            <p:cNvPr id="13" name="Oval 2056">
              <a:extLst>
                <a:ext uri="{FF2B5EF4-FFF2-40B4-BE49-F238E27FC236}">
                  <a16:creationId xmlns:a16="http://schemas.microsoft.com/office/drawing/2014/main" id="{E88C3E9D-4113-4248-82A9-4CCE2701E4AE}"/>
                </a:ext>
              </a:extLst>
            </p:cNvPr>
            <p:cNvSpPr>
              <a:spLocks noChangeArrowheads="1"/>
            </p:cNvSpPr>
            <p:nvPr/>
          </p:nvSpPr>
          <p:spPr bwMode="auto">
            <a:xfrm>
              <a:off x="7147747" y="4987882"/>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35</a:t>
              </a:r>
            </a:p>
          </p:txBody>
        </p:sp>
        <p:sp>
          <p:nvSpPr>
            <p:cNvPr id="14" name="Freeform 2121">
              <a:extLst>
                <a:ext uri="{FF2B5EF4-FFF2-40B4-BE49-F238E27FC236}">
                  <a16:creationId xmlns:a16="http://schemas.microsoft.com/office/drawing/2014/main" id="{5EDCBF4A-8BF7-490C-9319-DD1255B46F02}"/>
                </a:ext>
              </a:extLst>
            </p:cNvPr>
            <p:cNvSpPr>
              <a:spLocks/>
            </p:cNvSpPr>
            <p:nvPr/>
          </p:nvSpPr>
          <p:spPr bwMode="auto">
            <a:xfrm>
              <a:off x="8227316" y="1530346"/>
              <a:ext cx="1066800" cy="555625"/>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chemeClr val="accent2"/>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a:p>
          </p:txBody>
        </p:sp>
        <p:cxnSp>
          <p:nvCxnSpPr>
            <p:cNvPr id="15" name="直接连接符 14">
              <a:extLst>
                <a:ext uri="{FF2B5EF4-FFF2-40B4-BE49-F238E27FC236}">
                  <a16:creationId xmlns:a16="http://schemas.microsoft.com/office/drawing/2014/main" id="{05B5122C-30E5-4B59-B36E-FA0400C6DF41}"/>
                </a:ext>
              </a:extLst>
            </p:cNvPr>
            <p:cNvCxnSpPr>
              <a:stCxn id="7" idx="3"/>
              <a:endCxn id="8" idx="0"/>
            </p:cNvCxnSpPr>
            <p:nvPr/>
          </p:nvCxnSpPr>
          <p:spPr>
            <a:xfrm flipH="1">
              <a:off x="7127179" y="2687598"/>
              <a:ext cx="850935" cy="39056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6B59B024-B66B-4ECB-954F-12B3C5F074A7}"/>
                </a:ext>
              </a:extLst>
            </p:cNvPr>
            <p:cNvCxnSpPr>
              <a:cxnSpLocks/>
              <a:stCxn id="13" idx="3"/>
              <a:endCxn id="9" idx="0"/>
            </p:cNvCxnSpPr>
            <p:nvPr/>
          </p:nvCxnSpPr>
          <p:spPr>
            <a:xfrm flipH="1">
              <a:off x="6690547" y="5589509"/>
              <a:ext cx="560423" cy="319123"/>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22" name="Oval 2056">
              <a:extLst>
                <a:ext uri="{FF2B5EF4-FFF2-40B4-BE49-F238E27FC236}">
                  <a16:creationId xmlns:a16="http://schemas.microsoft.com/office/drawing/2014/main" id="{7A725C7D-B034-485A-97F1-D04E5B37D186}"/>
                </a:ext>
              </a:extLst>
            </p:cNvPr>
            <p:cNvSpPr>
              <a:spLocks noChangeArrowheads="1"/>
            </p:cNvSpPr>
            <p:nvPr/>
          </p:nvSpPr>
          <p:spPr bwMode="auto">
            <a:xfrm>
              <a:off x="5597773" y="4018753"/>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20</a:t>
              </a:r>
            </a:p>
          </p:txBody>
        </p:sp>
        <p:cxnSp>
          <p:nvCxnSpPr>
            <p:cNvPr id="23" name="直接连接符 22">
              <a:extLst>
                <a:ext uri="{FF2B5EF4-FFF2-40B4-BE49-F238E27FC236}">
                  <a16:creationId xmlns:a16="http://schemas.microsoft.com/office/drawing/2014/main" id="{C993D525-E2BE-45D6-8C9B-A536A52D2295}"/>
                </a:ext>
              </a:extLst>
            </p:cNvPr>
            <p:cNvCxnSpPr>
              <a:cxnSpLocks/>
              <a:stCxn id="8" idx="3"/>
              <a:endCxn id="22" idx="0"/>
            </p:cNvCxnSpPr>
            <p:nvPr/>
          </p:nvCxnSpPr>
          <p:spPr>
            <a:xfrm flipH="1">
              <a:off x="5950198" y="3679786"/>
              <a:ext cx="927779" cy="338967"/>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25" name="Oval 2056">
              <a:extLst>
                <a:ext uri="{FF2B5EF4-FFF2-40B4-BE49-F238E27FC236}">
                  <a16:creationId xmlns:a16="http://schemas.microsoft.com/office/drawing/2014/main" id="{A751A08C-A6AB-4BC2-BF78-F127691A4A59}"/>
                </a:ext>
              </a:extLst>
            </p:cNvPr>
            <p:cNvSpPr>
              <a:spLocks noChangeArrowheads="1"/>
            </p:cNvSpPr>
            <p:nvPr/>
          </p:nvSpPr>
          <p:spPr bwMode="auto">
            <a:xfrm>
              <a:off x="8761554" y="4959346"/>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88</a:t>
              </a:r>
            </a:p>
          </p:txBody>
        </p:sp>
        <p:cxnSp>
          <p:nvCxnSpPr>
            <p:cNvPr id="26" name="直接连接符 25">
              <a:extLst>
                <a:ext uri="{FF2B5EF4-FFF2-40B4-BE49-F238E27FC236}">
                  <a16:creationId xmlns:a16="http://schemas.microsoft.com/office/drawing/2014/main" id="{DDC1F304-84DB-4227-B1FA-174714F412F5}"/>
                </a:ext>
              </a:extLst>
            </p:cNvPr>
            <p:cNvCxnSpPr>
              <a:cxnSpLocks/>
              <a:stCxn id="11" idx="3"/>
              <a:endCxn id="25" idx="0"/>
            </p:cNvCxnSpPr>
            <p:nvPr/>
          </p:nvCxnSpPr>
          <p:spPr>
            <a:xfrm flipH="1">
              <a:off x="9113979" y="4681498"/>
              <a:ext cx="478623" cy="277848"/>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29" name="Text Box 1057">
            <a:extLst>
              <a:ext uri="{FF2B5EF4-FFF2-40B4-BE49-F238E27FC236}">
                <a16:creationId xmlns:a16="http://schemas.microsoft.com/office/drawing/2014/main" id="{A32F655F-55E6-4FAC-AACB-6B3974E3F569}"/>
              </a:ext>
            </a:extLst>
          </p:cNvPr>
          <p:cNvSpPr txBox="1">
            <a:spLocks noChangeArrowheads="1"/>
          </p:cNvSpPr>
          <p:nvPr/>
        </p:nvSpPr>
        <p:spPr bwMode="auto">
          <a:xfrm>
            <a:off x="873125" y="1927223"/>
            <a:ext cx="26965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rgbClr val="000000"/>
                </a:solidFill>
                <a:ea typeface="+mj-ea"/>
              </a:rPr>
              <a:t>被删关键字 </a:t>
            </a:r>
            <a:r>
              <a:rPr kumimoji="1" lang="en-US" altLang="zh-CN" sz="2800" dirty="0">
                <a:solidFill>
                  <a:srgbClr val="000000"/>
                </a:solidFill>
                <a:ea typeface="+mj-ea"/>
              </a:rPr>
              <a:t>=</a:t>
            </a:r>
            <a:r>
              <a:rPr kumimoji="1" lang="en-US" altLang="zh-CN" sz="2800" dirty="0">
                <a:solidFill>
                  <a:srgbClr val="3333FF"/>
                </a:solidFill>
                <a:ea typeface="+mj-ea"/>
              </a:rPr>
              <a:t> 40</a:t>
            </a:r>
            <a:endParaRPr kumimoji="1" lang="en-US" altLang="zh-CN" sz="2800" dirty="0">
              <a:ea typeface="+mj-ea"/>
            </a:endParaRPr>
          </a:p>
        </p:txBody>
      </p:sp>
      <p:cxnSp>
        <p:nvCxnSpPr>
          <p:cNvPr id="38" name="直接连接符 37">
            <a:extLst>
              <a:ext uri="{FF2B5EF4-FFF2-40B4-BE49-F238E27FC236}">
                <a16:creationId xmlns:a16="http://schemas.microsoft.com/office/drawing/2014/main" id="{58C3B193-9235-4415-BB12-6A6958C481A1}"/>
              </a:ext>
            </a:extLst>
          </p:cNvPr>
          <p:cNvCxnSpPr>
            <a:cxnSpLocks/>
            <a:stCxn id="8" idx="5"/>
            <a:endCxn id="37" idx="0"/>
          </p:cNvCxnSpPr>
          <p:nvPr/>
        </p:nvCxnSpPr>
        <p:spPr>
          <a:xfrm>
            <a:off x="7376381" y="3720426"/>
            <a:ext cx="1025136" cy="400085"/>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nvGrpSpPr>
          <p:cNvPr id="41" name="组合 40">
            <a:extLst>
              <a:ext uri="{FF2B5EF4-FFF2-40B4-BE49-F238E27FC236}">
                <a16:creationId xmlns:a16="http://schemas.microsoft.com/office/drawing/2014/main" id="{BFE2B9B2-1EC4-46AA-B54E-0F29A7AE8658}"/>
              </a:ext>
            </a:extLst>
          </p:cNvPr>
          <p:cNvGrpSpPr/>
          <p:nvPr/>
        </p:nvGrpSpPr>
        <p:grpSpPr>
          <a:xfrm>
            <a:off x="7500172" y="4120511"/>
            <a:ext cx="1253770" cy="918171"/>
            <a:chOff x="7102123" y="4077178"/>
            <a:chExt cx="1253770" cy="918171"/>
          </a:xfrm>
        </p:grpSpPr>
        <p:sp>
          <p:nvSpPr>
            <p:cNvPr id="37" name="Oval 2055">
              <a:extLst>
                <a:ext uri="{FF2B5EF4-FFF2-40B4-BE49-F238E27FC236}">
                  <a16:creationId xmlns:a16="http://schemas.microsoft.com/office/drawing/2014/main" id="{5C7B89F1-2BC6-4DC8-B18E-0E196944E37F}"/>
                </a:ext>
              </a:extLst>
            </p:cNvPr>
            <p:cNvSpPr>
              <a:spLocks noChangeArrowheads="1"/>
            </p:cNvSpPr>
            <p:nvPr/>
          </p:nvSpPr>
          <p:spPr bwMode="auto">
            <a:xfrm>
              <a:off x="7651043" y="4077178"/>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40</a:t>
              </a:r>
            </a:p>
          </p:txBody>
        </p:sp>
        <p:cxnSp>
          <p:nvCxnSpPr>
            <p:cNvPr id="39" name="直接连接符 38">
              <a:extLst>
                <a:ext uri="{FF2B5EF4-FFF2-40B4-BE49-F238E27FC236}">
                  <a16:creationId xmlns:a16="http://schemas.microsoft.com/office/drawing/2014/main" id="{B475C175-2446-4F97-AB8B-D982DE2A2CC6}"/>
                </a:ext>
              </a:extLst>
            </p:cNvPr>
            <p:cNvCxnSpPr>
              <a:cxnSpLocks/>
              <a:stCxn id="37" idx="3"/>
              <a:endCxn id="13" idx="0"/>
            </p:cNvCxnSpPr>
            <p:nvPr/>
          </p:nvCxnSpPr>
          <p:spPr>
            <a:xfrm flipH="1">
              <a:off x="7102123" y="4678805"/>
              <a:ext cx="652143" cy="316544"/>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cxnSp>
        <p:nvCxnSpPr>
          <p:cNvPr id="42" name="直接连接符 41">
            <a:extLst>
              <a:ext uri="{FF2B5EF4-FFF2-40B4-BE49-F238E27FC236}">
                <a16:creationId xmlns:a16="http://schemas.microsoft.com/office/drawing/2014/main" id="{3073DCAC-B031-4A46-B348-BEC4F60AF1B7}"/>
              </a:ext>
            </a:extLst>
          </p:cNvPr>
          <p:cNvCxnSpPr>
            <a:cxnSpLocks/>
            <a:stCxn id="8" idx="5"/>
            <a:endCxn id="13" idx="0"/>
          </p:cNvCxnSpPr>
          <p:nvPr/>
        </p:nvCxnSpPr>
        <p:spPr>
          <a:xfrm>
            <a:off x="7376381" y="3720426"/>
            <a:ext cx="123791" cy="1308096"/>
          </a:xfrm>
          <a:prstGeom prst="line">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55" name="Text Box 1057">
            <a:extLst>
              <a:ext uri="{FF2B5EF4-FFF2-40B4-BE49-F238E27FC236}">
                <a16:creationId xmlns:a16="http://schemas.microsoft.com/office/drawing/2014/main" id="{E927FDB2-8349-45BF-97A5-67983C94FA61}"/>
              </a:ext>
            </a:extLst>
          </p:cNvPr>
          <p:cNvSpPr txBox="1">
            <a:spLocks noChangeArrowheads="1"/>
          </p:cNvSpPr>
          <p:nvPr/>
        </p:nvSpPr>
        <p:spPr bwMode="auto">
          <a:xfrm>
            <a:off x="872464" y="4200383"/>
            <a:ext cx="26965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rgbClr val="000000"/>
                </a:solidFill>
                <a:ea typeface="+mj-ea"/>
              </a:rPr>
              <a:t>被删关键字 </a:t>
            </a:r>
            <a:r>
              <a:rPr kumimoji="1" lang="en-US" altLang="zh-CN" sz="2800" dirty="0">
                <a:solidFill>
                  <a:srgbClr val="000000"/>
                </a:solidFill>
                <a:ea typeface="+mj-ea"/>
              </a:rPr>
              <a:t>=</a:t>
            </a:r>
            <a:r>
              <a:rPr kumimoji="1" lang="en-US" altLang="zh-CN" sz="2800" dirty="0">
                <a:solidFill>
                  <a:srgbClr val="3333FF"/>
                </a:solidFill>
                <a:ea typeface="+mj-ea"/>
              </a:rPr>
              <a:t> 80</a:t>
            </a:r>
            <a:endParaRPr kumimoji="1" lang="en-US" altLang="zh-CN" sz="2800" dirty="0">
              <a:ea typeface="+mj-ea"/>
            </a:endParaRPr>
          </a:p>
        </p:txBody>
      </p:sp>
      <p:sp>
        <p:nvSpPr>
          <p:cNvPr id="58" name="文本框 57">
            <a:extLst>
              <a:ext uri="{FF2B5EF4-FFF2-40B4-BE49-F238E27FC236}">
                <a16:creationId xmlns:a16="http://schemas.microsoft.com/office/drawing/2014/main" id="{CF181DA2-6992-4F63-9247-6C1874075C99}"/>
              </a:ext>
            </a:extLst>
          </p:cNvPr>
          <p:cNvSpPr txBox="1"/>
          <p:nvPr/>
        </p:nvSpPr>
        <p:spPr>
          <a:xfrm>
            <a:off x="1310640" y="2578845"/>
            <a:ext cx="3240406" cy="1384995"/>
          </a:xfrm>
          <a:prstGeom prst="rect">
            <a:avLst/>
          </a:prstGeom>
          <a:solidFill>
            <a:schemeClr val="accent5">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srgbClr val="000000"/>
                </a:solidFill>
                <a:effectLst/>
                <a:uLnTx/>
                <a:uFillTx/>
                <a:latin typeface="Calibri" panose="020F0502020204030204"/>
                <a:ea typeface="黑体" panose="02010609060101010101" pitchFamily="49" charset="-122"/>
                <a:cs typeface="+mn-cs"/>
              </a:rPr>
              <a:t>q=p;</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srgbClr val="000000"/>
                </a:solidFill>
                <a:effectLst/>
                <a:uLnTx/>
                <a:uFillTx/>
                <a:latin typeface="Calibri" panose="020F0502020204030204"/>
                <a:ea typeface="黑体" panose="02010609060101010101" pitchFamily="49" charset="-122"/>
                <a:cs typeface="+mn-cs"/>
              </a:rPr>
              <a:t>p=p-&gt;</a:t>
            </a:r>
            <a:r>
              <a:rPr kumimoji="1" lang="en-US" altLang="zh-CN" sz="2800" b="0" i="0" u="none" strike="noStrike" kern="1200" cap="none" spc="0" normalizeH="0" baseline="0" noProof="0" dirty="0" err="1">
                <a:ln>
                  <a:noFill/>
                </a:ln>
                <a:solidFill>
                  <a:srgbClr val="000000"/>
                </a:solidFill>
                <a:effectLst/>
                <a:uLnTx/>
                <a:uFillTx/>
                <a:latin typeface="Calibri" panose="020F0502020204030204"/>
                <a:ea typeface="黑体" panose="02010609060101010101" pitchFamily="49" charset="-122"/>
                <a:cs typeface="+mn-cs"/>
              </a:rPr>
              <a:t>lchild</a:t>
            </a:r>
            <a:r>
              <a:rPr kumimoji="1" lang="en-US" altLang="zh-CN" sz="2800" b="0" i="0" u="none" strike="noStrike" kern="1200" cap="none" spc="0" normalizeH="0" baseline="0" noProof="0" dirty="0">
                <a:ln>
                  <a:noFill/>
                </a:ln>
                <a:solidFill>
                  <a:srgbClr val="000000"/>
                </a:solidFill>
                <a:effectLst/>
                <a:uLnTx/>
                <a:uFillTx/>
                <a:latin typeface="Calibri" panose="020F0502020204030204"/>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srgbClr val="000000"/>
                </a:solidFill>
                <a:effectLst/>
                <a:uLnTx/>
                <a:uFillTx/>
                <a:latin typeface="Calibri" panose="020F0502020204030204"/>
                <a:ea typeface="黑体" panose="02010609060101010101" pitchFamily="49" charset="-122"/>
                <a:cs typeface="+mn-cs"/>
              </a:rPr>
              <a:t>free(q)</a:t>
            </a:r>
            <a:endParaRPr kumimoji="1" lang="en-US" altLang="zh-CN" sz="2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sp>
        <p:nvSpPr>
          <p:cNvPr id="59" name="文本框 58">
            <a:extLst>
              <a:ext uri="{FF2B5EF4-FFF2-40B4-BE49-F238E27FC236}">
                <a16:creationId xmlns:a16="http://schemas.microsoft.com/office/drawing/2014/main" id="{BD6403AB-8A50-4A3B-B06A-EC1F880914F0}"/>
              </a:ext>
            </a:extLst>
          </p:cNvPr>
          <p:cNvSpPr txBox="1"/>
          <p:nvPr/>
        </p:nvSpPr>
        <p:spPr>
          <a:xfrm>
            <a:off x="1349106" y="4942570"/>
            <a:ext cx="3240406" cy="1384995"/>
          </a:xfrm>
          <a:prstGeom prst="rect">
            <a:avLst/>
          </a:prstGeom>
          <a:solidFill>
            <a:schemeClr val="accent5">
              <a:lumMod val="20000"/>
              <a:lumOff val="80000"/>
            </a:schemeClr>
          </a:solidFill>
        </p:spPr>
        <p:txBody>
          <a:bodyPr wrap="square" rtlCol="0">
            <a:spAutoFit/>
          </a:bodyPr>
          <a:lstStyle/>
          <a:p>
            <a:pPr>
              <a:defRPr/>
            </a:pPr>
            <a:r>
              <a:rPr kumimoji="1" lang="en-US" altLang="zh-CN" sz="2800" dirty="0">
                <a:solidFill>
                  <a:srgbClr val="000000"/>
                </a:solidFill>
                <a:ea typeface="黑体" panose="02010609060101010101" pitchFamily="49" charset="-122"/>
              </a:rPr>
              <a:t>q=p;</a:t>
            </a:r>
            <a:endParaRPr kumimoji="1" lang="en-US" altLang="zh-CN" sz="2800" b="0" i="0" u="none" strike="noStrike" kern="1200" cap="none" spc="0" normalizeH="0" baseline="0" noProof="0" dirty="0">
              <a:ln>
                <a:noFill/>
              </a:ln>
              <a:solidFill>
                <a:srgbClr val="000000"/>
              </a:solidFill>
              <a:effectLst/>
              <a:uLnTx/>
              <a:uFillTx/>
              <a:latin typeface="Calibri" panose="020F0502020204030204"/>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srgbClr val="000000"/>
                </a:solidFill>
                <a:effectLst/>
                <a:uLnTx/>
                <a:uFillTx/>
                <a:latin typeface="Calibri" panose="020F0502020204030204"/>
                <a:ea typeface="黑体" panose="02010609060101010101" pitchFamily="49" charset="-122"/>
                <a:cs typeface="+mn-cs"/>
              </a:rPr>
              <a:t>p=p-&gt;</a:t>
            </a:r>
            <a:r>
              <a:rPr kumimoji="1" lang="en-US" altLang="zh-CN" sz="2800" b="0" i="0" u="none" strike="noStrike" kern="1200" cap="none" spc="0" normalizeH="0" baseline="0" noProof="0" dirty="0" err="1">
                <a:ln>
                  <a:noFill/>
                </a:ln>
                <a:solidFill>
                  <a:srgbClr val="000000"/>
                </a:solidFill>
                <a:effectLst/>
                <a:uLnTx/>
                <a:uFillTx/>
                <a:latin typeface="Calibri" panose="020F0502020204030204"/>
                <a:ea typeface="黑体" panose="02010609060101010101" pitchFamily="49" charset="-122"/>
                <a:cs typeface="+mn-cs"/>
              </a:rPr>
              <a:t>rchild</a:t>
            </a:r>
            <a:endParaRPr kumimoji="1" lang="en-US" altLang="zh-CN" sz="2800" b="0" i="0" u="none" strike="noStrike" kern="1200" cap="none" spc="0" normalizeH="0" baseline="0" noProof="0" dirty="0">
              <a:ln>
                <a:noFill/>
              </a:ln>
              <a:solidFill>
                <a:srgbClr val="000000"/>
              </a:solidFill>
              <a:effectLst/>
              <a:uLnTx/>
              <a:uFillTx/>
              <a:latin typeface="Calibri" panose="020F0502020204030204"/>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srgbClr val="000000"/>
                </a:solidFill>
                <a:effectLst/>
                <a:uLnTx/>
                <a:uFillTx/>
                <a:latin typeface="Calibri" panose="020F0502020204030204"/>
                <a:ea typeface="黑体" panose="02010609060101010101" pitchFamily="49" charset="-122"/>
                <a:cs typeface="+mn-cs"/>
              </a:rPr>
              <a:t>free(q)</a:t>
            </a:r>
            <a:endParaRPr kumimoji="1" lang="en-US" altLang="zh-CN" sz="28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mn-cs"/>
            </a:endParaRPr>
          </a:p>
        </p:txBody>
      </p:sp>
      <p:cxnSp>
        <p:nvCxnSpPr>
          <p:cNvPr id="67" name="直接连接符 66">
            <a:extLst>
              <a:ext uri="{FF2B5EF4-FFF2-40B4-BE49-F238E27FC236}">
                <a16:creationId xmlns:a16="http://schemas.microsoft.com/office/drawing/2014/main" id="{AC2E04F3-0464-4F28-8DC3-D1EC16EEDD16}"/>
              </a:ext>
            </a:extLst>
          </p:cNvPr>
          <p:cNvCxnSpPr>
            <a:cxnSpLocks/>
            <a:stCxn id="7" idx="5"/>
            <a:endCxn id="66" idx="0"/>
          </p:cNvCxnSpPr>
          <p:nvPr/>
        </p:nvCxnSpPr>
        <p:spPr>
          <a:xfrm>
            <a:off x="8476518" y="2728238"/>
            <a:ext cx="763623" cy="366748"/>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nvGrpSpPr>
          <p:cNvPr id="71" name="组合 70">
            <a:extLst>
              <a:ext uri="{FF2B5EF4-FFF2-40B4-BE49-F238E27FC236}">
                <a16:creationId xmlns:a16="http://schemas.microsoft.com/office/drawing/2014/main" id="{56243590-2BAB-4CD0-98E5-62625C4C3792}"/>
              </a:ext>
            </a:extLst>
          </p:cNvPr>
          <p:cNvGrpSpPr/>
          <p:nvPr/>
        </p:nvGrpSpPr>
        <p:grpSpPr>
          <a:xfrm>
            <a:off x="8887716" y="3094986"/>
            <a:ext cx="954088" cy="1035685"/>
            <a:chOff x="8887716" y="3054346"/>
            <a:chExt cx="954088" cy="1035685"/>
          </a:xfrm>
        </p:grpSpPr>
        <p:sp>
          <p:nvSpPr>
            <p:cNvPr id="66" name="Oval 2053">
              <a:extLst>
                <a:ext uri="{FF2B5EF4-FFF2-40B4-BE49-F238E27FC236}">
                  <a16:creationId xmlns:a16="http://schemas.microsoft.com/office/drawing/2014/main" id="{3F39430E-168F-4FD5-A26E-A92455204368}"/>
                </a:ext>
              </a:extLst>
            </p:cNvPr>
            <p:cNvSpPr>
              <a:spLocks noChangeArrowheads="1"/>
            </p:cNvSpPr>
            <p:nvPr/>
          </p:nvSpPr>
          <p:spPr bwMode="auto">
            <a:xfrm>
              <a:off x="8887716" y="3054346"/>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80</a:t>
              </a:r>
            </a:p>
          </p:txBody>
        </p:sp>
        <p:cxnSp>
          <p:nvCxnSpPr>
            <p:cNvPr id="68" name="直接连接符 67">
              <a:extLst>
                <a:ext uri="{FF2B5EF4-FFF2-40B4-BE49-F238E27FC236}">
                  <a16:creationId xmlns:a16="http://schemas.microsoft.com/office/drawing/2014/main" id="{76E6A996-B314-4531-8216-723D362E099B}"/>
                </a:ext>
              </a:extLst>
            </p:cNvPr>
            <p:cNvCxnSpPr>
              <a:cxnSpLocks/>
              <a:stCxn id="66" idx="5"/>
              <a:endCxn id="11" idx="0"/>
            </p:cNvCxnSpPr>
            <p:nvPr/>
          </p:nvCxnSpPr>
          <p:spPr>
            <a:xfrm>
              <a:off x="9489343" y="3655973"/>
              <a:ext cx="352461" cy="434058"/>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cxnSp>
        <p:nvCxnSpPr>
          <p:cNvPr id="72" name="直接连接符 71">
            <a:extLst>
              <a:ext uri="{FF2B5EF4-FFF2-40B4-BE49-F238E27FC236}">
                <a16:creationId xmlns:a16="http://schemas.microsoft.com/office/drawing/2014/main" id="{BF868846-C5DA-44F8-98A8-6B00F794F4AD}"/>
              </a:ext>
            </a:extLst>
          </p:cNvPr>
          <p:cNvCxnSpPr>
            <a:cxnSpLocks/>
            <a:stCxn id="7" idx="5"/>
            <a:endCxn id="11" idx="0"/>
          </p:cNvCxnSpPr>
          <p:nvPr/>
        </p:nvCxnSpPr>
        <p:spPr>
          <a:xfrm>
            <a:off x="8476518" y="2728238"/>
            <a:ext cx="1365286" cy="1392273"/>
          </a:xfrm>
          <a:prstGeom prst="line">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cxnSp>
      <p:grpSp>
        <p:nvGrpSpPr>
          <p:cNvPr id="30" name="组合 29">
            <a:extLst>
              <a:ext uri="{FF2B5EF4-FFF2-40B4-BE49-F238E27FC236}">
                <a16:creationId xmlns:a16="http://schemas.microsoft.com/office/drawing/2014/main" id="{8C1C62DD-8077-4616-8B4F-4E37D8FE6F89}"/>
              </a:ext>
            </a:extLst>
          </p:cNvPr>
          <p:cNvGrpSpPr/>
          <p:nvPr/>
        </p:nvGrpSpPr>
        <p:grpSpPr>
          <a:xfrm>
            <a:off x="7376381" y="3225257"/>
            <a:ext cx="1025136" cy="895254"/>
            <a:chOff x="-2081" y="4307753"/>
            <a:chExt cx="1025136" cy="895254"/>
          </a:xfrm>
        </p:grpSpPr>
        <p:sp>
          <p:nvSpPr>
            <p:cNvPr id="31" name="矩形 30">
              <a:extLst>
                <a:ext uri="{FF2B5EF4-FFF2-40B4-BE49-F238E27FC236}">
                  <a16:creationId xmlns:a16="http://schemas.microsoft.com/office/drawing/2014/main" id="{BDE9BC94-BFE1-4AEF-952C-9C314FD5A945}"/>
                </a:ext>
              </a:extLst>
            </p:cNvPr>
            <p:cNvSpPr/>
            <p:nvPr/>
          </p:nvSpPr>
          <p:spPr>
            <a:xfrm>
              <a:off x="263313" y="4307753"/>
              <a:ext cx="346570" cy="461665"/>
            </a:xfrm>
            <a:prstGeom prst="rect">
              <a:avLst/>
            </a:prstGeom>
          </p:spPr>
          <p:txBody>
            <a:bodyPr wrap="none">
              <a:spAutoFit/>
            </a:bodyPr>
            <a:lstStyle/>
            <a:p>
              <a:r>
                <a:rPr lang="en-US" altLang="zh-CN" sz="2400" dirty="0">
                  <a:solidFill>
                    <a:srgbClr val="CC00CC"/>
                  </a:solidFill>
                </a:rPr>
                <a:t>p</a:t>
              </a:r>
            </a:p>
          </p:txBody>
        </p:sp>
        <p:cxnSp>
          <p:nvCxnSpPr>
            <p:cNvPr id="32" name="直接箭头连接符 31">
              <a:extLst>
                <a:ext uri="{FF2B5EF4-FFF2-40B4-BE49-F238E27FC236}">
                  <a16:creationId xmlns:a16="http://schemas.microsoft.com/office/drawing/2014/main" id="{F4B1985E-F286-4AD0-B0A1-B54B1E7A464E}"/>
                </a:ext>
              </a:extLst>
            </p:cNvPr>
            <p:cNvCxnSpPr>
              <a:cxnSpLocks/>
              <a:stCxn id="8" idx="5"/>
              <a:endCxn id="37" idx="0"/>
            </p:cNvCxnSpPr>
            <p:nvPr/>
          </p:nvCxnSpPr>
          <p:spPr>
            <a:xfrm>
              <a:off x="-2081" y="4802922"/>
              <a:ext cx="1025136" cy="400085"/>
            </a:xfrm>
            <a:prstGeom prst="straightConnector1">
              <a:avLst/>
            </a:prstGeom>
            <a:ln>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8" name="组合 77">
            <a:extLst>
              <a:ext uri="{FF2B5EF4-FFF2-40B4-BE49-F238E27FC236}">
                <a16:creationId xmlns:a16="http://schemas.microsoft.com/office/drawing/2014/main" id="{515AA66D-509E-40B4-82EA-15D974AFEE17}"/>
              </a:ext>
            </a:extLst>
          </p:cNvPr>
          <p:cNvGrpSpPr/>
          <p:nvPr/>
        </p:nvGrpSpPr>
        <p:grpSpPr>
          <a:xfrm>
            <a:off x="8263061" y="3100848"/>
            <a:ext cx="346570" cy="948582"/>
            <a:chOff x="858027" y="4114175"/>
            <a:chExt cx="346570" cy="948582"/>
          </a:xfrm>
        </p:grpSpPr>
        <p:sp>
          <p:nvSpPr>
            <p:cNvPr id="79" name="矩形 78">
              <a:extLst>
                <a:ext uri="{FF2B5EF4-FFF2-40B4-BE49-F238E27FC236}">
                  <a16:creationId xmlns:a16="http://schemas.microsoft.com/office/drawing/2014/main" id="{1DF88BEC-096F-43B4-AA57-113D5F80BA3B}"/>
                </a:ext>
              </a:extLst>
            </p:cNvPr>
            <p:cNvSpPr/>
            <p:nvPr/>
          </p:nvSpPr>
          <p:spPr>
            <a:xfrm>
              <a:off x="858027" y="4114175"/>
              <a:ext cx="346570" cy="461665"/>
            </a:xfrm>
            <a:prstGeom prst="rect">
              <a:avLst/>
            </a:prstGeom>
          </p:spPr>
          <p:txBody>
            <a:bodyPr wrap="none">
              <a:spAutoFit/>
            </a:bodyPr>
            <a:lstStyle/>
            <a:p>
              <a:r>
                <a:rPr lang="en-US" altLang="zh-CN" sz="2400" dirty="0">
                  <a:solidFill>
                    <a:srgbClr val="006600"/>
                  </a:solidFill>
                </a:rPr>
                <a:t>q</a:t>
              </a:r>
            </a:p>
          </p:txBody>
        </p:sp>
        <p:cxnSp>
          <p:nvCxnSpPr>
            <p:cNvPr id="80" name="直接箭头连接符 79">
              <a:extLst>
                <a:ext uri="{FF2B5EF4-FFF2-40B4-BE49-F238E27FC236}">
                  <a16:creationId xmlns:a16="http://schemas.microsoft.com/office/drawing/2014/main" id="{92AC8FCE-3705-4BC3-9FD1-9B33643DD4E5}"/>
                </a:ext>
              </a:extLst>
            </p:cNvPr>
            <p:cNvCxnSpPr>
              <a:cxnSpLocks/>
              <a:stCxn id="79" idx="2"/>
            </p:cNvCxnSpPr>
            <p:nvPr/>
          </p:nvCxnSpPr>
          <p:spPr>
            <a:xfrm>
              <a:off x="1031312" y="4575840"/>
              <a:ext cx="132" cy="486917"/>
            </a:xfrm>
            <a:prstGeom prst="straightConnector1">
              <a:avLst/>
            </a:prstGeom>
            <a:ln>
              <a:solidFill>
                <a:srgbClr val="0066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0" name="组合 59">
            <a:extLst>
              <a:ext uri="{FF2B5EF4-FFF2-40B4-BE49-F238E27FC236}">
                <a16:creationId xmlns:a16="http://schemas.microsoft.com/office/drawing/2014/main" id="{89F05E6A-FD75-47BC-8E4B-1D6104773CF9}"/>
              </a:ext>
            </a:extLst>
          </p:cNvPr>
          <p:cNvGrpSpPr/>
          <p:nvPr/>
        </p:nvGrpSpPr>
        <p:grpSpPr>
          <a:xfrm>
            <a:off x="8476518" y="2378736"/>
            <a:ext cx="763623" cy="716250"/>
            <a:chOff x="74977" y="4417976"/>
            <a:chExt cx="763623" cy="716250"/>
          </a:xfrm>
        </p:grpSpPr>
        <p:sp>
          <p:nvSpPr>
            <p:cNvPr id="61" name="矩形 60">
              <a:extLst>
                <a:ext uri="{FF2B5EF4-FFF2-40B4-BE49-F238E27FC236}">
                  <a16:creationId xmlns:a16="http://schemas.microsoft.com/office/drawing/2014/main" id="{1382F697-C0A2-4124-B4DE-830DC59D23A5}"/>
                </a:ext>
              </a:extLst>
            </p:cNvPr>
            <p:cNvSpPr/>
            <p:nvPr/>
          </p:nvSpPr>
          <p:spPr>
            <a:xfrm>
              <a:off x="352401" y="4417976"/>
              <a:ext cx="346570" cy="461665"/>
            </a:xfrm>
            <a:prstGeom prst="rect">
              <a:avLst/>
            </a:prstGeom>
          </p:spPr>
          <p:txBody>
            <a:bodyPr wrap="none">
              <a:spAutoFit/>
            </a:bodyPr>
            <a:lstStyle/>
            <a:p>
              <a:r>
                <a:rPr lang="en-US" altLang="zh-CN" sz="2400" dirty="0">
                  <a:solidFill>
                    <a:srgbClr val="CC00CC"/>
                  </a:solidFill>
                </a:rPr>
                <a:t>p</a:t>
              </a:r>
            </a:p>
          </p:txBody>
        </p:sp>
        <p:cxnSp>
          <p:nvCxnSpPr>
            <p:cNvPr id="62" name="直接箭头连接符 61">
              <a:extLst>
                <a:ext uri="{FF2B5EF4-FFF2-40B4-BE49-F238E27FC236}">
                  <a16:creationId xmlns:a16="http://schemas.microsoft.com/office/drawing/2014/main" id="{667CD34C-F15C-4EE6-BE90-7C824683A967}"/>
                </a:ext>
              </a:extLst>
            </p:cNvPr>
            <p:cNvCxnSpPr>
              <a:cxnSpLocks/>
              <a:stCxn id="7" idx="5"/>
              <a:endCxn id="66" idx="0"/>
            </p:cNvCxnSpPr>
            <p:nvPr/>
          </p:nvCxnSpPr>
          <p:spPr>
            <a:xfrm>
              <a:off x="74977" y="4767478"/>
              <a:ext cx="763623" cy="366748"/>
            </a:xfrm>
            <a:prstGeom prst="straightConnector1">
              <a:avLst/>
            </a:prstGeom>
            <a:ln>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grpSp>
        <p:nvGrpSpPr>
          <p:cNvPr id="83" name="组合 82">
            <a:extLst>
              <a:ext uri="{FF2B5EF4-FFF2-40B4-BE49-F238E27FC236}">
                <a16:creationId xmlns:a16="http://schemas.microsoft.com/office/drawing/2014/main" id="{8CCD2361-6C10-436B-9C48-BF60CA6DA1D3}"/>
              </a:ext>
            </a:extLst>
          </p:cNvPr>
          <p:cNvGrpSpPr/>
          <p:nvPr/>
        </p:nvGrpSpPr>
        <p:grpSpPr>
          <a:xfrm>
            <a:off x="9195153" y="2126611"/>
            <a:ext cx="346570" cy="948582"/>
            <a:chOff x="858027" y="4114175"/>
            <a:chExt cx="346570" cy="948582"/>
          </a:xfrm>
        </p:grpSpPr>
        <p:sp>
          <p:nvSpPr>
            <p:cNvPr id="84" name="矩形 83">
              <a:extLst>
                <a:ext uri="{FF2B5EF4-FFF2-40B4-BE49-F238E27FC236}">
                  <a16:creationId xmlns:a16="http://schemas.microsoft.com/office/drawing/2014/main" id="{8CA80E0F-BCA9-4CE3-B6C2-74C5AD243BEF}"/>
                </a:ext>
              </a:extLst>
            </p:cNvPr>
            <p:cNvSpPr/>
            <p:nvPr/>
          </p:nvSpPr>
          <p:spPr>
            <a:xfrm>
              <a:off x="858027" y="4114175"/>
              <a:ext cx="346570" cy="461665"/>
            </a:xfrm>
            <a:prstGeom prst="rect">
              <a:avLst/>
            </a:prstGeom>
          </p:spPr>
          <p:txBody>
            <a:bodyPr wrap="none">
              <a:spAutoFit/>
            </a:bodyPr>
            <a:lstStyle/>
            <a:p>
              <a:r>
                <a:rPr lang="en-US" altLang="zh-CN" sz="2400" dirty="0">
                  <a:solidFill>
                    <a:srgbClr val="006600"/>
                  </a:solidFill>
                </a:rPr>
                <a:t>q</a:t>
              </a:r>
            </a:p>
          </p:txBody>
        </p:sp>
        <p:cxnSp>
          <p:nvCxnSpPr>
            <p:cNvPr id="85" name="直接箭头连接符 84">
              <a:extLst>
                <a:ext uri="{FF2B5EF4-FFF2-40B4-BE49-F238E27FC236}">
                  <a16:creationId xmlns:a16="http://schemas.microsoft.com/office/drawing/2014/main" id="{FF30CEF3-77A9-4990-8664-F6631FE2B733}"/>
                </a:ext>
              </a:extLst>
            </p:cNvPr>
            <p:cNvCxnSpPr>
              <a:cxnSpLocks/>
              <a:stCxn id="84" idx="2"/>
            </p:cNvCxnSpPr>
            <p:nvPr/>
          </p:nvCxnSpPr>
          <p:spPr>
            <a:xfrm>
              <a:off x="1031312" y="4575840"/>
              <a:ext cx="132" cy="486917"/>
            </a:xfrm>
            <a:prstGeom prst="straightConnector1">
              <a:avLst/>
            </a:prstGeom>
            <a:ln>
              <a:solidFill>
                <a:srgbClr val="0066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0782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up)">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bg/>
                                          </p:spTgt>
                                        </p:tgtEl>
                                        <p:attrNameLst>
                                          <p:attrName>style.visibility</p:attrName>
                                        </p:attrNameLst>
                                      </p:cBhvr>
                                      <p:to>
                                        <p:strVal val="visible"/>
                                      </p:to>
                                    </p:set>
                                    <p:animEffect transition="in" filter="fade">
                                      <p:cBhvr>
                                        <p:cTn id="17" dur="500"/>
                                        <p:tgtEl>
                                          <p:spTgt spid="58">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8">
                                            <p:txEl>
                                              <p:pRg st="0" end="0"/>
                                            </p:txEl>
                                          </p:spTgt>
                                        </p:tgtEl>
                                        <p:attrNameLst>
                                          <p:attrName>style.visibility</p:attrName>
                                        </p:attrNameLst>
                                      </p:cBhvr>
                                      <p:to>
                                        <p:strVal val="visible"/>
                                      </p:to>
                                    </p:set>
                                    <p:animEffect transition="in" filter="fade">
                                      <p:cBhvr>
                                        <p:cTn id="20" dur="500"/>
                                        <p:tgtEl>
                                          <p:spTgt spid="5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wipe(up)">
                                      <p:cBhvr>
                                        <p:cTn id="25" dur="500"/>
                                        <p:tgtEl>
                                          <p:spTgt spid="7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8">
                                            <p:txEl>
                                              <p:pRg st="1" end="1"/>
                                            </p:txEl>
                                          </p:spTgt>
                                        </p:tgtEl>
                                        <p:attrNameLst>
                                          <p:attrName>style.visibility</p:attrName>
                                        </p:attrNameLst>
                                      </p:cBhvr>
                                      <p:to>
                                        <p:strVal val="visible"/>
                                      </p:to>
                                    </p:set>
                                    <p:animEffect transition="in" filter="fade">
                                      <p:cBhvr>
                                        <p:cTn id="30" dur="500"/>
                                        <p:tgtEl>
                                          <p:spTgt spid="5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0"/>
                                        </p:tgtEl>
                                        <p:attrNameLst>
                                          <p:attrName>style.visibility</p:attrName>
                                        </p:attrNameLst>
                                      </p:cBhvr>
                                      <p:to>
                                        <p:strVal val="hidden"/>
                                      </p:to>
                                    </p:set>
                                  </p:childTnLst>
                                </p:cTn>
                              </p:par>
                              <p:par>
                                <p:cTn id="37" presetID="22" presetClass="entr" presetSubtype="1"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up)">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8">
                                            <p:txEl>
                                              <p:pRg st="2" end="2"/>
                                            </p:txEl>
                                          </p:spTgt>
                                        </p:tgtEl>
                                        <p:attrNameLst>
                                          <p:attrName>style.visibility</p:attrName>
                                        </p:attrNameLst>
                                      </p:cBhvr>
                                      <p:to>
                                        <p:strVal val="visible"/>
                                      </p:to>
                                    </p:set>
                                    <p:animEffect transition="in" filter="fade">
                                      <p:cBhvr>
                                        <p:cTn id="44" dur="500"/>
                                        <p:tgtEl>
                                          <p:spTgt spid="58">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4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7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wipe(left)">
                                      <p:cBhvr>
                                        <p:cTn id="55" dur="500"/>
                                        <p:tgtEl>
                                          <p:spTgt spid="5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wipe(up)">
                                      <p:cBhvr>
                                        <p:cTn id="60" dur="500"/>
                                        <p:tgtEl>
                                          <p:spTgt spid="6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9">
                                            <p:bg/>
                                          </p:spTgt>
                                        </p:tgtEl>
                                        <p:attrNameLst>
                                          <p:attrName>style.visibility</p:attrName>
                                        </p:attrNameLst>
                                      </p:cBhvr>
                                      <p:to>
                                        <p:strVal val="visible"/>
                                      </p:to>
                                    </p:set>
                                    <p:animEffect transition="in" filter="fade">
                                      <p:cBhvr>
                                        <p:cTn id="65" dur="500"/>
                                        <p:tgtEl>
                                          <p:spTgt spid="59">
                                            <p:bg/>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9">
                                            <p:txEl>
                                              <p:pRg st="0" end="0"/>
                                            </p:txEl>
                                          </p:spTgt>
                                        </p:tgtEl>
                                        <p:attrNameLst>
                                          <p:attrName>style.visibility</p:attrName>
                                        </p:attrNameLst>
                                      </p:cBhvr>
                                      <p:to>
                                        <p:strVal val="visible"/>
                                      </p:to>
                                    </p:set>
                                    <p:animEffect transition="in" filter="fade">
                                      <p:cBhvr>
                                        <p:cTn id="68" dur="500"/>
                                        <p:tgtEl>
                                          <p:spTgt spid="59">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wipe(up)">
                                      <p:cBhvr>
                                        <p:cTn id="73" dur="500"/>
                                        <p:tgtEl>
                                          <p:spTgt spid="8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9">
                                            <p:txEl>
                                              <p:pRg st="1" end="1"/>
                                            </p:txEl>
                                          </p:spTgt>
                                        </p:tgtEl>
                                        <p:attrNameLst>
                                          <p:attrName>style.visibility</p:attrName>
                                        </p:attrNameLst>
                                      </p:cBhvr>
                                      <p:to>
                                        <p:strVal val="visible"/>
                                      </p:to>
                                    </p:set>
                                    <p:animEffect transition="in" filter="fade">
                                      <p:cBhvr>
                                        <p:cTn id="78" dur="500"/>
                                        <p:tgtEl>
                                          <p:spTgt spid="59">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67"/>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0"/>
                                        </p:tgtEl>
                                        <p:attrNameLst>
                                          <p:attrName>style.visibility</p:attrName>
                                        </p:attrNameLst>
                                      </p:cBhvr>
                                      <p:to>
                                        <p:strVal val="hidden"/>
                                      </p:to>
                                    </p:set>
                                  </p:childTnLst>
                                </p:cTn>
                              </p:par>
                              <p:par>
                                <p:cTn id="85" presetID="22" presetClass="entr" presetSubtype="1" fill="hold" nodeType="with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wipe(up)">
                                      <p:cBhvr>
                                        <p:cTn id="87" dur="500"/>
                                        <p:tgtEl>
                                          <p:spTgt spid="7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9">
                                            <p:txEl>
                                              <p:pRg st="2" end="2"/>
                                            </p:txEl>
                                          </p:spTgt>
                                        </p:tgtEl>
                                        <p:attrNameLst>
                                          <p:attrName>style.visibility</p:attrName>
                                        </p:attrNameLst>
                                      </p:cBhvr>
                                      <p:to>
                                        <p:strVal val="visible"/>
                                      </p:to>
                                    </p:set>
                                    <p:animEffect transition="in" filter="fade">
                                      <p:cBhvr>
                                        <p:cTn id="92" dur="500"/>
                                        <p:tgtEl>
                                          <p:spTgt spid="59">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71"/>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utoUpdateAnimBg="0"/>
      <p:bldP spid="55" grpId="0" autoUpdateAnimBg="0"/>
      <p:bldP spid="58" grpId="0" uiExpand="1" build="p" animBg="1"/>
      <p:bldP spid="59" grpId="0" uiExpand="1"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normAutofit/>
          </a:bodyPr>
          <a:lstStyle/>
          <a:p>
            <a:r>
              <a:rPr lang="zh-CN" altLang="en-US" dirty="0"/>
              <a:t>二叉排序树的删除</a:t>
            </a:r>
            <a:r>
              <a:rPr lang="en-US" altLang="zh-CN" dirty="0"/>
              <a:t>——</a:t>
            </a:r>
            <a:r>
              <a:rPr lang="zh-CN" altLang="en-US" dirty="0"/>
              <a:t>删除的结点有左子树和右子树</a:t>
            </a:r>
          </a:p>
        </p:txBody>
      </p:sp>
      <p:sp>
        <p:nvSpPr>
          <p:cNvPr id="6" name="文本占位符 5"/>
          <p:cNvSpPr>
            <a:spLocks noGrp="1"/>
          </p:cNvSpPr>
          <p:nvPr>
            <p:ph type="body" sz="quarter" idx="13"/>
          </p:nvPr>
        </p:nvSpPr>
        <p:spPr/>
        <p:txBody>
          <a:bodyPr/>
          <a:lstStyle/>
          <a:p>
            <a:r>
              <a:rPr lang="en-US" altLang="zh-CN" dirty="0"/>
              <a:t>9.2.1 </a:t>
            </a:r>
            <a:r>
              <a:rPr lang="zh-CN" altLang="en-US" dirty="0"/>
              <a:t>二叉排序树</a:t>
            </a:r>
          </a:p>
        </p:txBody>
      </p:sp>
      <p:grpSp>
        <p:nvGrpSpPr>
          <p:cNvPr id="4" name="组合 3">
            <a:extLst>
              <a:ext uri="{FF2B5EF4-FFF2-40B4-BE49-F238E27FC236}">
                <a16:creationId xmlns:a16="http://schemas.microsoft.com/office/drawing/2014/main" id="{E3F6388C-374A-46DB-93E7-AA5AF8639BC7}"/>
              </a:ext>
            </a:extLst>
          </p:cNvPr>
          <p:cNvGrpSpPr/>
          <p:nvPr/>
        </p:nvGrpSpPr>
        <p:grpSpPr>
          <a:xfrm>
            <a:off x="7230220" y="1530346"/>
            <a:ext cx="4427848" cy="5102980"/>
            <a:chOff x="4841821" y="1530346"/>
            <a:chExt cx="4427848" cy="5102980"/>
          </a:xfrm>
        </p:grpSpPr>
        <p:sp>
          <p:nvSpPr>
            <p:cNvPr id="7" name="Oval 2050">
              <a:extLst>
                <a:ext uri="{FF2B5EF4-FFF2-40B4-BE49-F238E27FC236}">
                  <a16:creationId xmlns:a16="http://schemas.microsoft.com/office/drawing/2014/main" id="{C1520C78-B7A5-440E-99D3-855AE4F4AED1}"/>
                </a:ext>
              </a:extLst>
            </p:cNvPr>
            <p:cNvSpPr>
              <a:spLocks noChangeArrowheads="1"/>
            </p:cNvSpPr>
            <p:nvPr/>
          </p:nvSpPr>
          <p:spPr bwMode="auto">
            <a:xfrm>
              <a:off x="6950331" y="2085971"/>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50</a:t>
              </a:r>
            </a:p>
          </p:txBody>
        </p:sp>
        <p:sp>
          <p:nvSpPr>
            <p:cNvPr id="8" name="Oval 2051">
              <a:extLst>
                <a:ext uri="{FF2B5EF4-FFF2-40B4-BE49-F238E27FC236}">
                  <a16:creationId xmlns:a16="http://schemas.microsoft.com/office/drawing/2014/main" id="{6958848B-72F6-45DF-8E74-2145EA7F831E}"/>
                </a:ext>
              </a:extLst>
            </p:cNvPr>
            <p:cNvSpPr>
              <a:spLocks noChangeArrowheads="1"/>
            </p:cNvSpPr>
            <p:nvPr/>
          </p:nvSpPr>
          <p:spPr bwMode="auto">
            <a:xfrm>
              <a:off x="5850194" y="3078159"/>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30</a:t>
              </a:r>
            </a:p>
          </p:txBody>
        </p:sp>
        <p:sp>
          <p:nvSpPr>
            <p:cNvPr id="9" name="Oval 2052">
              <a:extLst>
                <a:ext uri="{FF2B5EF4-FFF2-40B4-BE49-F238E27FC236}">
                  <a16:creationId xmlns:a16="http://schemas.microsoft.com/office/drawing/2014/main" id="{64100969-4687-4CB6-A781-6940B07A859C}"/>
                </a:ext>
              </a:extLst>
            </p:cNvPr>
            <p:cNvSpPr>
              <a:spLocks noChangeArrowheads="1"/>
            </p:cNvSpPr>
            <p:nvPr/>
          </p:nvSpPr>
          <p:spPr bwMode="auto">
            <a:xfrm>
              <a:off x="5469168" y="5928476"/>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32</a:t>
              </a:r>
            </a:p>
          </p:txBody>
        </p:sp>
        <p:sp>
          <p:nvSpPr>
            <p:cNvPr id="10" name="Oval 2053">
              <a:extLst>
                <a:ext uri="{FF2B5EF4-FFF2-40B4-BE49-F238E27FC236}">
                  <a16:creationId xmlns:a16="http://schemas.microsoft.com/office/drawing/2014/main" id="{BB685CB9-F115-42F7-9987-566021344E57}"/>
                </a:ext>
              </a:extLst>
            </p:cNvPr>
            <p:cNvSpPr>
              <a:spLocks noChangeArrowheads="1"/>
            </p:cNvSpPr>
            <p:nvPr/>
          </p:nvSpPr>
          <p:spPr bwMode="auto">
            <a:xfrm>
              <a:off x="7963156" y="3054346"/>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80</a:t>
              </a:r>
            </a:p>
          </p:txBody>
        </p:sp>
        <p:sp>
          <p:nvSpPr>
            <p:cNvPr id="11" name="Oval 2054">
              <a:extLst>
                <a:ext uri="{FF2B5EF4-FFF2-40B4-BE49-F238E27FC236}">
                  <a16:creationId xmlns:a16="http://schemas.microsoft.com/office/drawing/2014/main" id="{C2C7151C-3277-457E-B027-86B306FB3BFE}"/>
                </a:ext>
              </a:extLst>
            </p:cNvPr>
            <p:cNvSpPr>
              <a:spLocks noChangeArrowheads="1"/>
            </p:cNvSpPr>
            <p:nvPr/>
          </p:nvSpPr>
          <p:spPr bwMode="auto">
            <a:xfrm>
              <a:off x="8564819" y="4079871"/>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90</a:t>
              </a:r>
            </a:p>
          </p:txBody>
        </p:sp>
        <p:sp>
          <p:nvSpPr>
            <p:cNvPr id="13" name="Oval 2056">
              <a:extLst>
                <a:ext uri="{FF2B5EF4-FFF2-40B4-BE49-F238E27FC236}">
                  <a16:creationId xmlns:a16="http://schemas.microsoft.com/office/drawing/2014/main" id="{539CBA0D-81F3-460C-89C7-971DC825BE6A}"/>
                </a:ext>
              </a:extLst>
            </p:cNvPr>
            <p:cNvSpPr>
              <a:spLocks noChangeArrowheads="1"/>
            </p:cNvSpPr>
            <p:nvPr/>
          </p:nvSpPr>
          <p:spPr bwMode="auto">
            <a:xfrm>
              <a:off x="6278793" y="5007726"/>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35</a:t>
              </a:r>
            </a:p>
          </p:txBody>
        </p:sp>
        <p:sp>
          <p:nvSpPr>
            <p:cNvPr id="14" name="Freeform 2121">
              <a:extLst>
                <a:ext uri="{FF2B5EF4-FFF2-40B4-BE49-F238E27FC236}">
                  <a16:creationId xmlns:a16="http://schemas.microsoft.com/office/drawing/2014/main" id="{9C7267AD-EADD-48E6-ADB5-AD822E87459F}"/>
                </a:ext>
              </a:extLst>
            </p:cNvPr>
            <p:cNvSpPr>
              <a:spLocks/>
            </p:cNvSpPr>
            <p:nvPr/>
          </p:nvSpPr>
          <p:spPr bwMode="auto">
            <a:xfrm>
              <a:off x="7302756" y="1530346"/>
              <a:ext cx="1066800" cy="555625"/>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chemeClr val="accent2"/>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a:p>
          </p:txBody>
        </p:sp>
        <p:cxnSp>
          <p:nvCxnSpPr>
            <p:cNvPr id="15" name="直接连接符 14">
              <a:extLst>
                <a:ext uri="{FF2B5EF4-FFF2-40B4-BE49-F238E27FC236}">
                  <a16:creationId xmlns:a16="http://schemas.microsoft.com/office/drawing/2014/main" id="{0A1DDAE0-575E-48D2-A72B-4A6E3050FF96}"/>
                </a:ext>
              </a:extLst>
            </p:cNvPr>
            <p:cNvCxnSpPr>
              <a:stCxn id="7" idx="3"/>
              <a:endCxn id="8" idx="0"/>
            </p:cNvCxnSpPr>
            <p:nvPr/>
          </p:nvCxnSpPr>
          <p:spPr>
            <a:xfrm flipH="1">
              <a:off x="6202619" y="2687598"/>
              <a:ext cx="850935" cy="39056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1BBF0E72-3DAF-429D-8B02-5234A60605DB}"/>
                </a:ext>
              </a:extLst>
            </p:cNvPr>
            <p:cNvCxnSpPr>
              <a:cxnSpLocks/>
              <a:stCxn id="7" idx="5"/>
              <a:endCxn id="10" idx="0"/>
            </p:cNvCxnSpPr>
            <p:nvPr/>
          </p:nvCxnSpPr>
          <p:spPr>
            <a:xfrm>
              <a:off x="7551958" y="2687598"/>
              <a:ext cx="763624" cy="36674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C9F10B41-F99D-4BA3-BE3F-1274BC6495FF}"/>
                </a:ext>
              </a:extLst>
            </p:cNvPr>
            <p:cNvCxnSpPr>
              <a:cxnSpLocks/>
              <a:stCxn id="13" idx="3"/>
              <a:endCxn id="9" idx="0"/>
            </p:cNvCxnSpPr>
            <p:nvPr/>
          </p:nvCxnSpPr>
          <p:spPr>
            <a:xfrm flipH="1">
              <a:off x="5821593" y="5609353"/>
              <a:ext cx="560423" cy="31912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E6E07CCB-8146-4515-9562-B84D33762B54}"/>
                </a:ext>
              </a:extLst>
            </p:cNvPr>
            <p:cNvCxnSpPr>
              <a:cxnSpLocks/>
              <a:stCxn id="10" idx="5"/>
              <a:endCxn id="11" idx="0"/>
            </p:cNvCxnSpPr>
            <p:nvPr/>
          </p:nvCxnSpPr>
          <p:spPr>
            <a:xfrm>
              <a:off x="8564783" y="3655973"/>
              <a:ext cx="352461" cy="423898"/>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22" name="Oval 2056">
              <a:extLst>
                <a:ext uri="{FF2B5EF4-FFF2-40B4-BE49-F238E27FC236}">
                  <a16:creationId xmlns:a16="http://schemas.microsoft.com/office/drawing/2014/main" id="{F4804118-19E0-4C8E-B9F6-1C284EDC405C}"/>
                </a:ext>
              </a:extLst>
            </p:cNvPr>
            <p:cNvSpPr>
              <a:spLocks noChangeArrowheads="1"/>
            </p:cNvSpPr>
            <p:nvPr/>
          </p:nvSpPr>
          <p:spPr bwMode="auto">
            <a:xfrm>
              <a:off x="4841821" y="3992519"/>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20</a:t>
              </a:r>
            </a:p>
          </p:txBody>
        </p:sp>
        <p:cxnSp>
          <p:nvCxnSpPr>
            <p:cNvPr id="23" name="直接连接符 22">
              <a:extLst>
                <a:ext uri="{FF2B5EF4-FFF2-40B4-BE49-F238E27FC236}">
                  <a16:creationId xmlns:a16="http://schemas.microsoft.com/office/drawing/2014/main" id="{7083DFFA-719E-426D-A43F-49F4596A9527}"/>
                </a:ext>
              </a:extLst>
            </p:cNvPr>
            <p:cNvCxnSpPr>
              <a:cxnSpLocks/>
              <a:stCxn id="8" idx="3"/>
              <a:endCxn id="22" idx="0"/>
            </p:cNvCxnSpPr>
            <p:nvPr/>
          </p:nvCxnSpPr>
          <p:spPr>
            <a:xfrm flipH="1">
              <a:off x="5194246" y="3679786"/>
              <a:ext cx="759171" cy="312733"/>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25" name="Oval 2056">
              <a:extLst>
                <a:ext uri="{FF2B5EF4-FFF2-40B4-BE49-F238E27FC236}">
                  <a16:creationId xmlns:a16="http://schemas.microsoft.com/office/drawing/2014/main" id="{22E57AFF-1704-417A-9EE2-3425A6ABD14B}"/>
                </a:ext>
              </a:extLst>
            </p:cNvPr>
            <p:cNvSpPr>
              <a:spLocks noChangeArrowheads="1"/>
            </p:cNvSpPr>
            <p:nvPr/>
          </p:nvSpPr>
          <p:spPr bwMode="auto">
            <a:xfrm>
              <a:off x="7836994" y="4959346"/>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88</a:t>
              </a:r>
            </a:p>
          </p:txBody>
        </p:sp>
        <p:cxnSp>
          <p:nvCxnSpPr>
            <p:cNvPr id="26" name="直接连接符 25">
              <a:extLst>
                <a:ext uri="{FF2B5EF4-FFF2-40B4-BE49-F238E27FC236}">
                  <a16:creationId xmlns:a16="http://schemas.microsoft.com/office/drawing/2014/main" id="{A77CE3C8-AA30-4C0E-98DB-E3397B222358}"/>
                </a:ext>
              </a:extLst>
            </p:cNvPr>
            <p:cNvCxnSpPr>
              <a:cxnSpLocks/>
              <a:stCxn id="11" idx="3"/>
              <a:endCxn id="25" idx="0"/>
            </p:cNvCxnSpPr>
            <p:nvPr/>
          </p:nvCxnSpPr>
          <p:spPr>
            <a:xfrm flipH="1">
              <a:off x="8189419" y="4681498"/>
              <a:ext cx="478623" cy="277848"/>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27" name="Text Box 1057">
            <a:extLst>
              <a:ext uri="{FF2B5EF4-FFF2-40B4-BE49-F238E27FC236}">
                <a16:creationId xmlns:a16="http://schemas.microsoft.com/office/drawing/2014/main" id="{E0E31E7F-7149-45F8-88F7-FDF352809E4C}"/>
              </a:ext>
            </a:extLst>
          </p:cNvPr>
          <p:cNvSpPr txBox="1">
            <a:spLocks noChangeArrowheads="1"/>
          </p:cNvSpPr>
          <p:nvPr/>
        </p:nvSpPr>
        <p:spPr bwMode="auto">
          <a:xfrm>
            <a:off x="609600" y="1791396"/>
            <a:ext cx="26965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rgbClr val="000000"/>
                </a:solidFill>
                <a:ea typeface="+mj-ea"/>
              </a:rPr>
              <a:t>被删关键字 </a:t>
            </a:r>
            <a:r>
              <a:rPr kumimoji="1" lang="en-US" altLang="zh-CN" sz="2800" dirty="0">
                <a:solidFill>
                  <a:srgbClr val="000000"/>
                </a:solidFill>
                <a:ea typeface="+mj-ea"/>
              </a:rPr>
              <a:t>=</a:t>
            </a:r>
            <a:r>
              <a:rPr kumimoji="1" lang="en-US" altLang="zh-CN" sz="2800" dirty="0">
                <a:solidFill>
                  <a:srgbClr val="3333FF"/>
                </a:solidFill>
                <a:ea typeface="+mj-ea"/>
              </a:rPr>
              <a:t> 50</a:t>
            </a:r>
            <a:endParaRPr kumimoji="1" lang="en-US" altLang="zh-CN" sz="2800" dirty="0">
              <a:ea typeface="+mj-ea"/>
            </a:endParaRPr>
          </a:p>
        </p:txBody>
      </p:sp>
      <p:sp>
        <p:nvSpPr>
          <p:cNvPr id="28" name="文本框 27">
            <a:extLst>
              <a:ext uri="{FF2B5EF4-FFF2-40B4-BE49-F238E27FC236}">
                <a16:creationId xmlns:a16="http://schemas.microsoft.com/office/drawing/2014/main" id="{DBBED771-C01A-41C3-8F67-D3A60DB1081F}"/>
              </a:ext>
            </a:extLst>
          </p:cNvPr>
          <p:cNvSpPr txBox="1"/>
          <p:nvPr/>
        </p:nvSpPr>
        <p:spPr>
          <a:xfrm>
            <a:off x="528791" y="2498622"/>
            <a:ext cx="5683988" cy="637675"/>
          </a:xfrm>
          <a:prstGeom prst="rect">
            <a:avLst/>
          </a:prstGeom>
          <a:noFill/>
        </p:spPr>
        <p:txBody>
          <a:bodyPr wrap="square">
            <a:spAutoFit/>
          </a:bodyPr>
          <a:lstStyle/>
          <a:p>
            <a:pPr>
              <a:lnSpc>
                <a:spcPct val="150000"/>
              </a:lnSpc>
            </a:pPr>
            <a:r>
              <a:rPr kumimoji="0" lang="zh-CN" altLang="en-US"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中序序列：</a:t>
            </a:r>
            <a:endParaRPr kumimoji="0" lang="en-US" altLang="zh-CN"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graphicFrame>
        <p:nvGraphicFramePr>
          <p:cNvPr id="29" name="表格 29">
            <a:extLst>
              <a:ext uri="{FF2B5EF4-FFF2-40B4-BE49-F238E27FC236}">
                <a16:creationId xmlns:a16="http://schemas.microsoft.com/office/drawing/2014/main" id="{82FD1954-D87F-46F3-8B71-F3A0F6BC3769}"/>
              </a:ext>
            </a:extLst>
          </p:cNvPr>
          <p:cNvGraphicFramePr>
            <a:graphicFrameLocks noGrp="1"/>
          </p:cNvGraphicFramePr>
          <p:nvPr>
            <p:extLst>
              <p:ext uri="{D42A27DB-BD31-4B8C-83A1-F6EECF244321}">
                <p14:modId xmlns:p14="http://schemas.microsoft.com/office/powerpoint/2010/main" val="18819470"/>
              </p:ext>
            </p:extLst>
          </p:nvPr>
        </p:nvGraphicFramePr>
        <p:xfrm>
          <a:off x="609600" y="3331109"/>
          <a:ext cx="5239485" cy="518160"/>
        </p:xfrm>
        <a:graphic>
          <a:graphicData uri="http://schemas.openxmlformats.org/drawingml/2006/table">
            <a:tbl>
              <a:tblPr firstRow="1" bandRow="1">
                <a:tableStyleId>{5C22544A-7EE6-4342-B048-85BDC9FD1C3A}</a:tableStyleId>
              </a:tblPr>
              <a:tblGrid>
                <a:gridCol w="582165">
                  <a:extLst>
                    <a:ext uri="{9D8B030D-6E8A-4147-A177-3AD203B41FA5}">
                      <a16:colId xmlns:a16="http://schemas.microsoft.com/office/drawing/2014/main" val="1223321747"/>
                    </a:ext>
                  </a:extLst>
                </a:gridCol>
                <a:gridCol w="582165">
                  <a:extLst>
                    <a:ext uri="{9D8B030D-6E8A-4147-A177-3AD203B41FA5}">
                      <a16:colId xmlns:a16="http://schemas.microsoft.com/office/drawing/2014/main" val="2481792858"/>
                    </a:ext>
                  </a:extLst>
                </a:gridCol>
                <a:gridCol w="582165">
                  <a:extLst>
                    <a:ext uri="{9D8B030D-6E8A-4147-A177-3AD203B41FA5}">
                      <a16:colId xmlns:a16="http://schemas.microsoft.com/office/drawing/2014/main" val="315332026"/>
                    </a:ext>
                  </a:extLst>
                </a:gridCol>
                <a:gridCol w="582165">
                  <a:extLst>
                    <a:ext uri="{9D8B030D-6E8A-4147-A177-3AD203B41FA5}">
                      <a16:colId xmlns:a16="http://schemas.microsoft.com/office/drawing/2014/main" val="1349222430"/>
                    </a:ext>
                  </a:extLst>
                </a:gridCol>
                <a:gridCol w="582165">
                  <a:extLst>
                    <a:ext uri="{9D8B030D-6E8A-4147-A177-3AD203B41FA5}">
                      <a16:colId xmlns:a16="http://schemas.microsoft.com/office/drawing/2014/main" val="2848073633"/>
                    </a:ext>
                  </a:extLst>
                </a:gridCol>
                <a:gridCol w="582165">
                  <a:extLst>
                    <a:ext uri="{9D8B030D-6E8A-4147-A177-3AD203B41FA5}">
                      <a16:colId xmlns:a16="http://schemas.microsoft.com/office/drawing/2014/main" val="4236542015"/>
                    </a:ext>
                  </a:extLst>
                </a:gridCol>
                <a:gridCol w="582165">
                  <a:extLst>
                    <a:ext uri="{9D8B030D-6E8A-4147-A177-3AD203B41FA5}">
                      <a16:colId xmlns:a16="http://schemas.microsoft.com/office/drawing/2014/main" val="2736627902"/>
                    </a:ext>
                  </a:extLst>
                </a:gridCol>
                <a:gridCol w="582165">
                  <a:extLst>
                    <a:ext uri="{9D8B030D-6E8A-4147-A177-3AD203B41FA5}">
                      <a16:colId xmlns:a16="http://schemas.microsoft.com/office/drawing/2014/main" val="1012858917"/>
                    </a:ext>
                  </a:extLst>
                </a:gridCol>
                <a:gridCol w="582165">
                  <a:extLst>
                    <a:ext uri="{9D8B030D-6E8A-4147-A177-3AD203B41FA5}">
                      <a16:colId xmlns:a16="http://schemas.microsoft.com/office/drawing/2014/main" val="893702732"/>
                    </a:ext>
                  </a:extLst>
                </a:gridCol>
              </a:tblGrid>
              <a:tr h="370840">
                <a:tc>
                  <a:txBody>
                    <a:bodyPr/>
                    <a:lstStyle/>
                    <a:p>
                      <a:r>
                        <a:rPr lang="en-US" altLang="zh-CN" sz="2800" b="0" dirty="0">
                          <a:solidFill>
                            <a:schemeClr val="tx1"/>
                          </a:solidFill>
                          <a:latin typeface="+mn-lt"/>
                        </a:rPr>
                        <a:t>20</a:t>
                      </a:r>
                      <a:endParaRPr lang="zh-CN" altLang="en-US" sz="2800" b="0" dirty="0">
                        <a:solidFill>
                          <a:schemeClr val="tx1"/>
                        </a:solidFill>
                        <a:latin typeface="+mn-lt"/>
                      </a:endParaRPr>
                    </a:p>
                  </a:txBody>
                  <a:tcPr>
                    <a:lnL w="12700" cmpd="sng">
                      <a:noFill/>
                    </a:lnL>
                    <a:lnR w="381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r>
                        <a:rPr lang="en-US" altLang="zh-CN" sz="2800" b="0" dirty="0">
                          <a:solidFill>
                            <a:schemeClr val="tx1"/>
                          </a:solidFill>
                          <a:latin typeface="+mn-lt"/>
                        </a:rPr>
                        <a:t>30</a:t>
                      </a:r>
                      <a:endParaRPr lang="zh-CN" altLang="en-US" sz="2800" b="0" dirty="0">
                        <a:solidFill>
                          <a:schemeClr val="tx1"/>
                        </a:solidFill>
                        <a:latin typeface="+mn-lt"/>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r>
                        <a:rPr lang="en-US" altLang="zh-CN" sz="2800" b="0" dirty="0">
                          <a:solidFill>
                            <a:schemeClr val="tx1"/>
                          </a:solidFill>
                          <a:latin typeface="+mn-lt"/>
                        </a:rPr>
                        <a:t>32</a:t>
                      </a:r>
                      <a:endParaRPr lang="zh-CN" altLang="en-US" sz="2800" b="0" dirty="0">
                        <a:solidFill>
                          <a:schemeClr val="tx1"/>
                        </a:solidFill>
                        <a:latin typeface="+mn-lt"/>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r>
                        <a:rPr lang="en-US" altLang="zh-CN" sz="2800" b="0" dirty="0">
                          <a:solidFill>
                            <a:schemeClr val="tx1"/>
                          </a:solidFill>
                          <a:latin typeface="+mn-lt"/>
                        </a:rPr>
                        <a:t>35</a:t>
                      </a:r>
                      <a:endParaRPr lang="zh-CN" altLang="en-US" sz="2800" b="0" dirty="0">
                        <a:solidFill>
                          <a:schemeClr val="tx1"/>
                        </a:solidFill>
                        <a:latin typeface="+mn-lt"/>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r>
                        <a:rPr lang="en-US" altLang="zh-CN" sz="2800" b="0" dirty="0">
                          <a:solidFill>
                            <a:schemeClr val="tx1"/>
                          </a:solidFill>
                          <a:latin typeface="+mn-lt"/>
                        </a:rPr>
                        <a:t>40</a:t>
                      </a:r>
                      <a:endParaRPr lang="zh-CN" altLang="en-US" sz="2800" b="0" dirty="0">
                        <a:solidFill>
                          <a:schemeClr val="tx1"/>
                        </a:solidFill>
                        <a:latin typeface="+mn-lt"/>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r>
                        <a:rPr lang="en-US" altLang="zh-CN" sz="2800" b="0" dirty="0">
                          <a:solidFill>
                            <a:schemeClr val="tx1"/>
                          </a:solidFill>
                          <a:latin typeface="+mn-lt"/>
                        </a:rPr>
                        <a:t>50</a:t>
                      </a:r>
                      <a:endParaRPr lang="zh-CN" altLang="en-US" sz="2800" b="0" dirty="0">
                        <a:solidFill>
                          <a:schemeClr val="tx1"/>
                        </a:solidFill>
                        <a:latin typeface="+mn-lt"/>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r>
                        <a:rPr lang="en-US" altLang="zh-CN" sz="2800" b="0" dirty="0">
                          <a:solidFill>
                            <a:schemeClr val="tx1"/>
                          </a:solidFill>
                          <a:latin typeface="+mn-lt"/>
                        </a:rPr>
                        <a:t>80</a:t>
                      </a:r>
                      <a:endParaRPr lang="zh-CN" altLang="en-US" sz="2800" b="0" dirty="0">
                        <a:solidFill>
                          <a:schemeClr val="tx1"/>
                        </a:solidFill>
                        <a:latin typeface="+mn-lt"/>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r>
                        <a:rPr lang="en-US" altLang="zh-CN" sz="2800" b="0" dirty="0">
                          <a:solidFill>
                            <a:schemeClr val="tx1"/>
                          </a:solidFill>
                          <a:latin typeface="+mn-lt"/>
                        </a:rPr>
                        <a:t>88</a:t>
                      </a:r>
                      <a:endParaRPr lang="zh-CN" altLang="en-US" sz="2800" b="0" dirty="0">
                        <a:solidFill>
                          <a:schemeClr val="tx1"/>
                        </a:solidFill>
                        <a:latin typeface="+mn-lt"/>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r>
                        <a:rPr lang="en-US" altLang="zh-CN" sz="2800" b="0" dirty="0">
                          <a:solidFill>
                            <a:schemeClr val="tx1"/>
                          </a:solidFill>
                          <a:latin typeface="+mn-lt"/>
                        </a:rPr>
                        <a:t>90</a:t>
                      </a:r>
                      <a:endParaRPr lang="zh-CN" altLang="en-US" sz="2800" b="0" dirty="0">
                        <a:solidFill>
                          <a:schemeClr val="tx1"/>
                        </a:solidFill>
                        <a:latin typeface="+mn-lt"/>
                      </a:endParaRPr>
                    </a:p>
                  </a:txBody>
                  <a:tcPr>
                    <a:lnL w="381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09436604"/>
                  </a:ext>
                </a:extLst>
              </a:tr>
            </a:tbl>
          </a:graphicData>
        </a:graphic>
      </p:graphicFrame>
      <p:sp>
        <p:nvSpPr>
          <p:cNvPr id="30" name="矩形 29">
            <a:extLst>
              <a:ext uri="{FF2B5EF4-FFF2-40B4-BE49-F238E27FC236}">
                <a16:creationId xmlns:a16="http://schemas.microsoft.com/office/drawing/2014/main" id="{06E5EBA8-8C85-48A5-82DC-5F6424812B78}"/>
              </a:ext>
            </a:extLst>
          </p:cNvPr>
          <p:cNvSpPr/>
          <p:nvPr/>
        </p:nvSpPr>
        <p:spPr>
          <a:xfrm>
            <a:off x="3576320" y="3406771"/>
            <a:ext cx="467360" cy="376238"/>
          </a:xfrm>
          <a:prstGeom prst="rect">
            <a:avLst/>
          </a:prstGeom>
          <a:solidFill>
            <a:schemeClr val="accent5">
              <a:lumMod val="20000"/>
              <a:lumOff val="80000"/>
            </a:schemeClr>
          </a:solidFill>
          <a:ln>
            <a:solidFill>
              <a:schemeClr val="accent5">
                <a:lumMod val="20000"/>
                <a:lumOff val="8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7402D693-C78B-4B52-AF5C-B346ECEF60F7}"/>
              </a:ext>
            </a:extLst>
          </p:cNvPr>
          <p:cNvSpPr/>
          <p:nvPr/>
        </p:nvSpPr>
        <p:spPr>
          <a:xfrm>
            <a:off x="2946400" y="3395213"/>
            <a:ext cx="538480" cy="376238"/>
          </a:xfrm>
          <a:prstGeom prst="roundRect">
            <a:avLst/>
          </a:prstGeom>
          <a:solidFill>
            <a:srgbClr val="FFC000">
              <a:alpha val="40000"/>
            </a:srgbClr>
          </a:solidFill>
          <a:ln>
            <a:solidFill>
              <a:srgbClr val="FFC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814A8DC0-F319-4D05-85EC-AA225333CBE1}"/>
              </a:ext>
            </a:extLst>
          </p:cNvPr>
          <p:cNvSpPr/>
          <p:nvPr/>
        </p:nvSpPr>
        <p:spPr>
          <a:xfrm>
            <a:off x="4116211" y="3378033"/>
            <a:ext cx="538480" cy="376238"/>
          </a:xfrm>
          <a:prstGeom prst="roundRect">
            <a:avLst/>
          </a:prstGeom>
          <a:solidFill>
            <a:srgbClr val="FFC000">
              <a:alpha val="40000"/>
            </a:srgbClr>
          </a:solidFill>
          <a:ln>
            <a:solidFill>
              <a:srgbClr val="FFC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A6371C95-F6AD-4966-BE5C-ED475ECBCFD8}"/>
              </a:ext>
            </a:extLst>
          </p:cNvPr>
          <p:cNvSpPr txBox="1"/>
          <p:nvPr/>
        </p:nvSpPr>
        <p:spPr>
          <a:xfrm>
            <a:off x="373384" y="4371178"/>
            <a:ext cx="6708335" cy="2301079"/>
          </a:xfrm>
          <a:prstGeom prst="rect">
            <a:avLst/>
          </a:prstGeom>
          <a:noFill/>
        </p:spPr>
        <p:txBody>
          <a:bodyPr wrap="square">
            <a:spAutoFit/>
          </a:bodyPr>
          <a:lstStyle>
            <a:defPPr>
              <a:defRPr lang="zh-CN"/>
            </a:defPPr>
            <a:lvl1pPr>
              <a:lnSpc>
                <a:spcPct val="150000"/>
              </a:lnSpc>
              <a:defRPr kumimoji="0" sz="2800" b="0" i="0" u="none" strike="noStrike" cap="none" spc="0" normalizeH="0" baseline="0">
                <a:ln>
                  <a:noFill/>
                </a:ln>
                <a:effectLst/>
                <a:uLnTx/>
                <a:uFillTx/>
                <a:latin typeface="黑体" panose="02010609060101010101" pitchFamily="49" charset="-122"/>
                <a:ea typeface="黑体" panose="02010609060101010101" pitchFamily="49" charset="-122"/>
              </a:defRPr>
            </a:lvl1pPr>
          </a:lstStyle>
          <a:p>
            <a:pPr marL="457200" indent="-457200">
              <a:lnSpc>
                <a:spcPct val="120000"/>
              </a:lnSpc>
              <a:buFont typeface="Arial" panose="020B0604020202020204" pitchFamily="34" charset="0"/>
              <a:buChar char="•"/>
            </a:pPr>
            <a:r>
              <a:rPr lang="zh-CN" altLang="en-US" dirty="0">
                <a:latin typeface="+mj-ea"/>
                <a:ea typeface="+mj-ea"/>
              </a:rPr>
              <a:t>以其中序遍历前趋</a:t>
            </a:r>
            <a:r>
              <a:rPr lang="en-US" altLang="zh-CN" dirty="0">
                <a:latin typeface="+mj-ea"/>
                <a:ea typeface="+mj-ea"/>
              </a:rPr>
              <a:t>/</a:t>
            </a:r>
            <a:r>
              <a:rPr lang="zh-CN" altLang="en-US" dirty="0">
                <a:latin typeface="+mj-ea"/>
                <a:ea typeface="+mj-ea"/>
              </a:rPr>
              <a:t>后继替代被删结点</a:t>
            </a:r>
            <a:endParaRPr lang="en-US" altLang="zh-CN" dirty="0">
              <a:latin typeface="+mj-ea"/>
              <a:ea typeface="+mj-ea"/>
            </a:endParaRPr>
          </a:p>
          <a:p>
            <a:pPr marL="457200" indent="-457200">
              <a:lnSpc>
                <a:spcPct val="120000"/>
              </a:lnSpc>
              <a:buFont typeface="Arial" panose="020B0604020202020204" pitchFamily="34" charset="0"/>
              <a:buChar char="•"/>
            </a:pPr>
            <a:r>
              <a:rPr lang="zh-CN" altLang="en-US" dirty="0">
                <a:latin typeface="+mj-ea"/>
                <a:ea typeface="+mj-ea"/>
              </a:rPr>
              <a:t>再删除该前趋</a:t>
            </a:r>
            <a:r>
              <a:rPr lang="en-US" altLang="zh-CN" dirty="0">
                <a:latin typeface="+mj-ea"/>
                <a:ea typeface="+mj-ea"/>
              </a:rPr>
              <a:t>/</a:t>
            </a:r>
            <a:r>
              <a:rPr lang="zh-CN" altLang="en-US" dirty="0">
                <a:latin typeface="+mj-ea"/>
                <a:ea typeface="+mj-ea"/>
              </a:rPr>
              <a:t>后继结点</a:t>
            </a:r>
            <a:endParaRPr lang="en-US" altLang="zh-CN" dirty="0">
              <a:latin typeface="+mj-ea"/>
              <a:ea typeface="+mj-ea"/>
            </a:endParaRPr>
          </a:p>
          <a:p>
            <a:pPr marL="914400" lvl="1" indent="-457200">
              <a:lnSpc>
                <a:spcPct val="120000"/>
              </a:lnSpc>
              <a:buFont typeface="Arial" panose="020B0604020202020204" pitchFamily="34" charset="0"/>
              <a:buChar char="•"/>
            </a:pPr>
            <a:r>
              <a:rPr lang="zh-CN" altLang="en-US" sz="2400" dirty="0">
                <a:latin typeface="+mj-ea"/>
                <a:ea typeface="+mj-ea"/>
              </a:rPr>
              <a:t>前趋</a:t>
            </a:r>
            <a:r>
              <a:rPr lang="en-US" altLang="zh-CN" sz="2400" dirty="0">
                <a:latin typeface="+mj-ea"/>
                <a:ea typeface="+mj-ea"/>
              </a:rPr>
              <a:t>——</a:t>
            </a:r>
            <a:r>
              <a:rPr lang="zh-CN" altLang="en-US" sz="2400" dirty="0">
                <a:latin typeface="+mj-ea"/>
                <a:ea typeface="+mj-ea"/>
              </a:rPr>
              <a:t>左子树的最右边结点，无右子树</a:t>
            </a:r>
            <a:endParaRPr lang="en-US" altLang="zh-CN" sz="2400" dirty="0">
              <a:latin typeface="+mj-ea"/>
              <a:ea typeface="+mj-ea"/>
            </a:endParaRPr>
          </a:p>
          <a:p>
            <a:pPr marL="914400" lvl="1" indent="-457200">
              <a:lnSpc>
                <a:spcPct val="120000"/>
              </a:lnSpc>
              <a:buFont typeface="Arial" panose="020B0604020202020204" pitchFamily="34" charset="0"/>
              <a:buChar char="•"/>
            </a:pPr>
            <a:r>
              <a:rPr lang="zh-CN" altLang="en-US" sz="2400" dirty="0">
                <a:latin typeface="+mj-ea"/>
                <a:ea typeface="+mj-ea"/>
              </a:rPr>
              <a:t>后继</a:t>
            </a:r>
            <a:r>
              <a:rPr lang="en-US" altLang="zh-CN" sz="2400" dirty="0">
                <a:latin typeface="+mj-ea"/>
                <a:ea typeface="+mj-ea"/>
              </a:rPr>
              <a:t>——</a:t>
            </a:r>
            <a:r>
              <a:rPr lang="zh-CN" altLang="en-US" sz="2400" dirty="0">
                <a:latin typeface="+mj-ea"/>
                <a:ea typeface="+mj-ea"/>
              </a:rPr>
              <a:t>右子树的最左边结点，无左子树</a:t>
            </a:r>
            <a:endParaRPr lang="en-US" altLang="zh-CN" sz="2400" dirty="0">
              <a:latin typeface="+mj-ea"/>
              <a:ea typeface="+mj-ea"/>
            </a:endParaRPr>
          </a:p>
          <a:p>
            <a:pPr marL="914400" lvl="1" indent="-457200">
              <a:lnSpc>
                <a:spcPct val="120000"/>
              </a:lnSpc>
              <a:buFont typeface="Arial" panose="020B0604020202020204" pitchFamily="34" charset="0"/>
              <a:buChar char="•"/>
            </a:pPr>
            <a:endParaRPr lang="zh-CN" altLang="en-US" dirty="0">
              <a:latin typeface="+mj-ea"/>
              <a:ea typeface="+mj-ea"/>
            </a:endParaRPr>
          </a:p>
        </p:txBody>
      </p:sp>
      <p:sp>
        <p:nvSpPr>
          <p:cNvPr id="36" name="Oval 2050">
            <a:extLst>
              <a:ext uri="{FF2B5EF4-FFF2-40B4-BE49-F238E27FC236}">
                <a16:creationId xmlns:a16="http://schemas.microsoft.com/office/drawing/2014/main" id="{340EEC3A-EDAE-43E5-8211-E28F5558FFF5}"/>
              </a:ext>
            </a:extLst>
          </p:cNvPr>
          <p:cNvSpPr>
            <a:spLocks noChangeArrowheads="1"/>
          </p:cNvSpPr>
          <p:nvPr/>
        </p:nvSpPr>
        <p:spPr bwMode="auto">
          <a:xfrm>
            <a:off x="9338730" y="2085971"/>
            <a:ext cx="704850" cy="704850"/>
          </a:xfrm>
          <a:prstGeom prst="ellipse">
            <a:avLst/>
          </a:prstGeom>
          <a:solidFill>
            <a:srgbClr val="7030A0"/>
          </a:solidFill>
          <a:ln w="38100" cap="sq">
            <a:solidFill>
              <a:schemeClr val="accent2"/>
            </a:solidFill>
            <a:round/>
            <a:headEnd type="none" w="sm" len="sm"/>
            <a:tailEnd type="none" w="sm" len="sm"/>
          </a:ln>
          <a:effectLst/>
        </p:spPr>
        <p:txBody>
          <a:bodyPr wrap="none" anchor="ctr"/>
          <a:lstStyle/>
          <a:p>
            <a:pPr algn="ctr"/>
            <a:r>
              <a:rPr kumimoji="1" lang="en-US" altLang="zh-CN" sz="3200" dirty="0">
                <a:solidFill>
                  <a:schemeClr val="bg1"/>
                </a:solidFill>
              </a:rPr>
              <a:t>40</a:t>
            </a:r>
          </a:p>
        </p:txBody>
      </p:sp>
      <p:grpSp>
        <p:nvGrpSpPr>
          <p:cNvPr id="46" name="组合 45">
            <a:extLst>
              <a:ext uri="{FF2B5EF4-FFF2-40B4-BE49-F238E27FC236}">
                <a16:creationId xmlns:a16="http://schemas.microsoft.com/office/drawing/2014/main" id="{A73054A3-0922-4084-9CE9-A17785F5A51A}"/>
              </a:ext>
            </a:extLst>
          </p:cNvPr>
          <p:cNvGrpSpPr/>
          <p:nvPr/>
        </p:nvGrpSpPr>
        <p:grpSpPr>
          <a:xfrm>
            <a:off x="8840220" y="3679786"/>
            <a:ext cx="1236672" cy="1327940"/>
            <a:chOff x="8840220" y="3679786"/>
            <a:chExt cx="1236672" cy="1327940"/>
          </a:xfrm>
        </p:grpSpPr>
        <p:sp>
          <p:nvSpPr>
            <p:cNvPr id="41" name="Oval 2055">
              <a:extLst>
                <a:ext uri="{FF2B5EF4-FFF2-40B4-BE49-F238E27FC236}">
                  <a16:creationId xmlns:a16="http://schemas.microsoft.com/office/drawing/2014/main" id="{F2C87E19-D7B1-4413-BE8F-EEE448D160BB}"/>
                </a:ext>
              </a:extLst>
            </p:cNvPr>
            <p:cNvSpPr>
              <a:spLocks noChangeArrowheads="1"/>
            </p:cNvSpPr>
            <p:nvPr/>
          </p:nvSpPr>
          <p:spPr bwMode="auto">
            <a:xfrm>
              <a:off x="9372042" y="4128251"/>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40</a:t>
              </a:r>
            </a:p>
          </p:txBody>
        </p:sp>
        <p:cxnSp>
          <p:nvCxnSpPr>
            <p:cNvPr id="42" name="直接连接符 41">
              <a:extLst>
                <a:ext uri="{FF2B5EF4-FFF2-40B4-BE49-F238E27FC236}">
                  <a16:creationId xmlns:a16="http://schemas.microsoft.com/office/drawing/2014/main" id="{EAEBA632-841F-47BC-BEA1-21BD8DCD7B42}"/>
                </a:ext>
              </a:extLst>
            </p:cNvPr>
            <p:cNvCxnSpPr>
              <a:cxnSpLocks/>
              <a:stCxn id="8" idx="5"/>
              <a:endCxn id="41" idx="0"/>
            </p:cNvCxnSpPr>
            <p:nvPr/>
          </p:nvCxnSpPr>
          <p:spPr>
            <a:xfrm>
              <a:off x="8840220" y="3679786"/>
              <a:ext cx="884247" cy="44846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819C3655-A291-4685-AE68-5DDD5F950B64}"/>
                </a:ext>
              </a:extLst>
            </p:cNvPr>
            <p:cNvCxnSpPr>
              <a:cxnSpLocks/>
              <a:stCxn id="41" idx="3"/>
              <a:endCxn id="13" idx="0"/>
            </p:cNvCxnSpPr>
            <p:nvPr/>
          </p:nvCxnSpPr>
          <p:spPr>
            <a:xfrm flipH="1">
              <a:off x="9019617" y="4729878"/>
              <a:ext cx="455648" cy="277848"/>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cxnSp>
        <p:nvCxnSpPr>
          <p:cNvPr id="47" name="直接连接符 46">
            <a:extLst>
              <a:ext uri="{FF2B5EF4-FFF2-40B4-BE49-F238E27FC236}">
                <a16:creationId xmlns:a16="http://schemas.microsoft.com/office/drawing/2014/main" id="{E0C0AC91-85D3-4E14-95C4-0DB2E6EFC305}"/>
              </a:ext>
            </a:extLst>
          </p:cNvPr>
          <p:cNvCxnSpPr>
            <a:cxnSpLocks/>
            <a:stCxn id="8" idx="5"/>
            <a:endCxn id="13" idx="0"/>
          </p:cNvCxnSpPr>
          <p:nvPr/>
        </p:nvCxnSpPr>
        <p:spPr>
          <a:xfrm>
            <a:off x="8840220" y="3679786"/>
            <a:ext cx="179397" cy="1327940"/>
          </a:xfrm>
          <a:prstGeom prst="line">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53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fade">
                                      <p:cBhvr>
                                        <p:cTn id="34" dur="500"/>
                                        <p:tgtEl>
                                          <p:spTgt spid="3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5">
                                            <p:txEl>
                                              <p:pRg st="1" end="1"/>
                                            </p:txEl>
                                          </p:spTgt>
                                        </p:tgtEl>
                                        <p:attrNameLst>
                                          <p:attrName>style.visibility</p:attrName>
                                        </p:attrNameLst>
                                      </p:cBhvr>
                                      <p:to>
                                        <p:strVal val="visible"/>
                                      </p:to>
                                    </p:set>
                                    <p:animEffect transition="in" filter="fade">
                                      <p:cBhvr>
                                        <p:cTn id="39" dur="500"/>
                                        <p:tgtEl>
                                          <p:spTgt spid="35">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5">
                                            <p:txEl>
                                              <p:pRg st="2" end="2"/>
                                            </p:txEl>
                                          </p:spTgt>
                                        </p:tgtEl>
                                        <p:attrNameLst>
                                          <p:attrName>style.visibility</p:attrName>
                                        </p:attrNameLst>
                                      </p:cBhvr>
                                      <p:to>
                                        <p:strVal val="visible"/>
                                      </p:to>
                                    </p:set>
                                    <p:animEffect transition="in" filter="fade">
                                      <p:cBhvr>
                                        <p:cTn id="44" dur="500"/>
                                        <p:tgtEl>
                                          <p:spTgt spid="35">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5">
                                            <p:txEl>
                                              <p:pRg st="3" end="3"/>
                                            </p:txEl>
                                          </p:spTgt>
                                        </p:tgtEl>
                                        <p:attrNameLst>
                                          <p:attrName>style.visibility</p:attrName>
                                        </p:attrNameLst>
                                      </p:cBhvr>
                                      <p:to>
                                        <p:strVal val="visible"/>
                                      </p:to>
                                    </p:set>
                                    <p:animEffect transition="in" filter="fade">
                                      <p:cBhvr>
                                        <p:cTn id="49" dur="500"/>
                                        <p:tgtEl>
                                          <p:spTgt spid="35">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wipe(up)">
                                      <p:cBhvr>
                                        <p:cTn id="59" dur="500"/>
                                        <p:tgtEl>
                                          <p:spTgt spid="47"/>
                                        </p:tgtEl>
                                      </p:cBhvr>
                                    </p:animEffect>
                                  </p:childTnLst>
                                </p:cTn>
                              </p:par>
                            </p:childTnLst>
                          </p:cTn>
                        </p:par>
                        <p:par>
                          <p:cTn id="60" fill="hold">
                            <p:stCondLst>
                              <p:cond delay="500"/>
                            </p:stCondLst>
                            <p:childTnLst>
                              <p:par>
                                <p:cTn id="61" presetID="22" presetClass="exit" presetSubtype="4" fill="hold" nodeType="afterEffect">
                                  <p:stCondLst>
                                    <p:cond delay="0"/>
                                  </p:stCondLst>
                                  <p:childTnLst>
                                    <p:animEffect transition="out" filter="wipe(down)">
                                      <p:cBhvr>
                                        <p:cTn id="62" dur="500"/>
                                        <p:tgtEl>
                                          <p:spTgt spid="46"/>
                                        </p:tgtEl>
                                      </p:cBhvr>
                                    </p:animEffect>
                                    <p:set>
                                      <p:cBhvr>
                                        <p:cTn id="63"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28" grpId="0"/>
      <p:bldP spid="30" grpId="0" animBg="1"/>
      <p:bldP spid="32" grpId="0" animBg="1"/>
      <p:bldP spid="33" grpId="0" animBg="1"/>
      <p:bldP spid="35" grpId="0" uiExpand="1" build="p"/>
      <p:bldP spid="3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二叉排序树的删除算法</a:t>
            </a:r>
          </a:p>
        </p:txBody>
      </p:sp>
      <p:sp>
        <p:nvSpPr>
          <p:cNvPr id="6" name="文本占位符 5"/>
          <p:cNvSpPr>
            <a:spLocks noGrp="1"/>
          </p:cNvSpPr>
          <p:nvPr>
            <p:ph type="body" sz="quarter" idx="13"/>
          </p:nvPr>
        </p:nvSpPr>
        <p:spPr/>
        <p:txBody>
          <a:bodyPr/>
          <a:lstStyle/>
          <a:p>
            <a:r>
              <a:rPr lang="en-US" altLang="zh-CN" dirty="0"/>
              <a:t>9.2.1 </a:t>
            </a:r>
            <a:r>
              <a:rPr lang="zh-CN" altLang="en-US" dirty="0"/>
              <a:t>二叉排序树</a:t>
            </a:r>
          </a:p>
        </p:txBody>
      </p:sp>
      <p:sp>
        <p:nvSpPr>
          <p:cNvPr id="5" name="内容占位符 2">
            <a:extLst>
              <a:ext uri="{FF2B5EF4-FFF2-40B4-BE49-F238E27FC236}">
                <a16:creationId xmlns:a16="http://schemas.microsoft.com/office/drawing/2014/main" id="{4911C807-4D11-41AD-A263-4080A081795A}"/>
              </a:ext>
            </a:extLst>
          </p:cNvPr>
          <p:cNvSpPr>
            <a:spLocks noGrp="1"/>
          </p:cNvSpPr>
          <p:nvPr>
            <p:ph idx="1"/>
          </p:nvPr>
        </p:nvSpPr>
        <p:spPr>
          <a:xfrm>
            <a:off x="167640" y="1530346"/>
            <a:ext cx="11856720" cy="5073653"/>
          </a:xfrm>
          <a:solidFill>
            <a:schemeClr val="accent5">
              <a:lumMod val="20000"/>
              <a:lumOff val="80000"/>
            </a:schemeClr>
          </a:solidFill>
          <a:ln>
            <a:solidFill>
              <a:schemeClr val="accent5">
                <a:lumMod val="20000"/>
                <a:lumOff val="80000"/>
              </a:schemeClr>
            </a:solidFill>
          </a:ln>
          <a:effectLst>
            <a:outerShdw blurRad="50800" dist="38100" dir="10800000" algn="r" rotWithShape="0">
              <a:prstClr val="black">
                <a:alpha val="40000"/>
              </a:prstClr>
            </a:outerShdw>
          </a:effectLst>
        </p:spPr>
        <p:txBody>
          <a:bodyPr>
            <a:normAutofit fontScale="85000" lnSpcReduction="10000"/>
          </a:bodyPr>
          <a:lstStyle/>
          <a:p>
            <a:pPr marL="0" indent="0">
              <a:lnSpc>
                <a:spcPct val="115000"/>
              </a:lnSpc>
              <a:buNone/>
            </a:pPr>
            <a:r>
              <a:rPr kumimoji="1" lang="en-US" altLang="zh-CN" dirty="0">
                <a:solidFill>
                  <a:srgbClr val="000000"/>
                </a:solidFill>
                <a:latin typeface="+mn-lt"/>
                <a:ea typeface="楷体_GB2312" pitchFamily="49" charset="-122"/>
              </a:rPr>
              <a:t>Status </a:t>
            </a:r>
            <a:r>
              <a:rPr kumimoji="1" lang="en-US" altLang="zh-CN" dirty="0" err="1">
                <a:solidFill>
                  <a:srgbClr val="000000"/>
                </a:solidFill>
                <a:latin typeface="+mn-lt"/>
                <a:ea typeface="楷体_GB2312" pitchFamily="49" charset="-122"/>
              </a:rPr>
              <a:t>DeleteBST</a:t>
            </a:r>
            <a:r>
              <a:rPr kumimoji="1" lang="en-US" altLang="zh-CN" dirty="0">
                <a:solidFill>
                  <a:srgbClr val="000000"/>
                </a:solidFill>
                <a:latin typeface="+mn-lt"/>
                <a:ea typeface="楷体_GB2312" pitchFamily="49" charset="-122"/>
              </a:rPr>
              <a:t> (</a:t>
            </a:r>
            <a:r>
              <a:rPr kumimoji="1" lang="en-US" altLang="zh-CN" dirty="0" err="1">
                <a:solidFill>
                  <a:srgbClr val="000000"/>
                </a:solidFill>
                <a:latin typeface="+mn-lt"/>
                <a:ea typeface="楷体_GB2312" pitchFamily="49" charset="-122"/>
              </a:rPr>
              <a:t>BiTree</a:t>
            </a:r>
            <a:r>
              <a:rPr kumimoji="1" lang="en-US" altLang="zh-CN" dirty="0">
                <a:solidFill>
                  <a:srgbClr val="000000"/>
                </a:solidFill>
                <a:latin typeface="+mn-lt"/>
                <a:ea typeface="楷体_GB2312" pitchFamily="49" charset="-122"/>
              </a:rPr>
              <a:t> </a:t>
            </a:r>
            <a:r>
              <a:rPr kumimoji="1" lang="en-US" altLang="zh-CN" dirty="0">
                <a:latin typeface="+mn-lt"/>
                <a:ea typeface="楷体_GB2312" pitchFamily="49" charset="-122"/>
              </a:rPr>
              <a:t>T</a:t>
            </a:r>
            <a:r>
              <a:rPr kumimoji="1" lang="en-US" altLang="zh-CN" dirty="0">
                <a:solidFill>
                  <a:srgbClr val="000000"/>
                </a:solidFill>
                <a:latin typeface="+mn-lt"/>
                <a:ea typeface="楷体_GB2312" pitchFamily="49" charset="-122"/>
              </a:rPr>
              <a:t>, </a:t>
            </a:r>
            <a:r>
              <a:rPr kumimoji="1" lang="en-US" altLang="zh-CN" dirty="0" err="1">
                <a:solidFill>
                  <a:srgbClr val="000000"/>
                </a:solidFill>
                <a:latin typeface="+mn-lt"/>
                <a:ea typeface="楷体_GB2312" pitchFamily="49" charset="-122"/>
              </a:rPr>
              <a:t>KeyType</a:t>
            </a:r>
            <a:r>
              <a:rPr kumimoji="1" lang="en-US" altLang="zh-CN" dirty="0">
                <a:solidFill>
                  <a:srgbClr val="000000"/>
                </a:solidFill>
                <a:latin typeface="+mn-lt"/>
                <a:ea typeface="楷体_GB2312" pitchFamily="49" charset="-122"/>
              </a:rPr>
              <a:t> </a:t>
            </a:r>
            <a:r>
              <a:rPr kumimoji="1" lang="en-US" altLang="zh-CN" dirty="0" err="1">
                <a:solidFill>
                  <a:srgbClr val="000000"/>
                </a:solidFill>
                <a:latin typeface="+mn-lt"/>
                <a:ea typeface="楷体_GB2312" pitchFamily="49" charset="-122"/>
              </a:rPr>
              <a:t>kval</a:t>
            </a:r>
            <a:r>
              <a:rPr kumimoji="1" lang="en-US" altLang="zh-CN" dirty="0">
                <a:solidFill>
                  <a:srgbClr val="000000"/>
                </a:solidFill>
                <a:latin typeface="+mn-lt"/>
                <a:ea typeface="楷体_GB2312" pitchFamily="49" charset="-122"/>
              </a:rPr>
              <a:t>) </a:t>
            </a:r>
          </a:p>
          <a:p>
            <a:pPr marL="0" indent="0">
              <a:lnSpc>
                <a:spcPct val="125000"/>
              </a:lnSpc>
              <a:buNone/>
            </a:pPr>
            <a:r>
              <a:rPr kumimoji="1" lang="en-US" altLang="zh-CN" dirty="0">
                <a:solidFill>
                  <a:srgbClr val="000000"/>
                </a:solidFill>
                <a:latin typeface="+mn-lt"/>
                <a:ea typeface="楷体_GB2312" pitchFamily="49" charset="-122"/>
              </a:rPr>
              <a:t>{//</a:t>
            </a:r>
            <a:r>
              <a:rPr kumimoji="1" lang="zh-CN" altLang="en-US" dirty="0">
                <a:solidFill>
                  <a:srgbClr val="000000"/>
                </a:solidFill>
                <a:latin typeface="+mn-lt"/>
              </a:rPr>
              <a:t>若</a:t>
            </a:r>
            <a:r>
              <a:rPr kumimoji="1" lang="en-US" altLang="zh-CN" dirty="0">
                <a:solidFill>
                  <a:srgbClr val="000000"/>
                </a:solidFill>
                <a:latin typeface="+mn-lt"/>
              </a:rPr>
              <a:t>T </a:t>
            </a:r>
            <a:r>
              <a:rPr kumimoji="1" lang="zh-CN" altLang="en-US" dirty="0">
                <a:solidFill>
                  <a:srgbClr val="000000"/>
                </a:solidFill>
                <a:latin typeface="+mn-lt"/>
              </a:rPr>
              <a:t>中存在关键字等于 </a:t>
            </a:r>
            <a:r>
              <a:rPr kumimoji="1" lang="en-US" altLang="zh-CN" dirty="0" err="1">
                <a:solidFill>
                  <a:srgbClr val="000000"/>
                </a:solidFill>
                <a:latin typeface="+mn-lt"/>
              </a:rPr>
              <a:t>kval</a:t>
            </a:r>
            <a:r>
              <a:rPr kumimoji="1" lang="en-US" altLang="zh-CN" dirty="0">
                <a:solidFill>
                  <a:srgbClr val="000000"/>
                </a:solidFill>
                <a:latin typeface="+mn-lt"/>
              </a:rPr>
              <a:t> </a:t>
            </a:r>
            <a:r>
              <a:rPr kumimoji="1" lang="zh-CN" altLang="en-US" dirty="0">
                <a:solidFill>
                  <a:srgbClr val="000000"/>
                </a:solidFill>
                <a:latin typeface="+mn-lt"/>
              </a:rPr>
              <a:t>的数据元素，删除并返回</a:t>
            </a:r>
            <a:r>
              <a:rPr kumimoji="1" lang="en-US" altLang="zh-CN" dirty="0">
                <a:solidFill>
                  <a:srgbClr val="000000"/>
                </a:solidFill>
                <a:latin typeface="+mn-lt"/>
              </a:rPr>
              <a:t>TRUE</a:t>
            </a:r>
            <a:r>
              <a:rPr kumimoji="1" lang="zh-CN" altLang="en-US" dirty="0">
                <a:solidFill>
                  <a:srgbClr val="000000"/>
                </a:solidFill>
                <a:latin typeface="+mn-lt"/>
              </a:rPr>
              <a:t>，否则返回 </a:t>
            </a:r>
            <a:r>
              <a:rPr kumimoji="1" lang="en-US" altLang="zh-CN" dirty="0">
                <a:solidFill>
                  <a:srgbClr val="000000"/>
                </a:solidFill>
                <a:latin typeface="+mn-lt"/>
              </a:rPr>
              <a:t>FALSE</a:t>
            </a:r>
          </a:p>
          <a:p>
            <a:pPr marL="0" indent="0">
              <a:lnSpc>
                <a:spcPct val="125000"/>
              </a:lnSpc>
              <a:buNone/>
            </a:pPr>
            <a:r>
              <a:rPr kumimoji="1" lang="en-US" altLang="zh-CN" dirty="0">
                <a:solidFill>
                  <a:srgbClr val="000000"/>
                </a:solidFill>
                <a:latin typeface="+mn-lt"/>
                <a:ea typeface="楷体_GB2312" pitchFamily="49" charset="-122"/>
              </a:rPr>
              <a:t>if (!T)</a:t>
            </a:r>
            <a:r>
              <a:rPr kumimoji="1" lang="en-US" altLang="zh-CN" dirty="0">
                <a:solidFill>
                  <a:srgbClr val="006600"/>
                </a:solidFill>
                <a:latin typeface="+mn-lt"/>
                <a:ea typeface="楷体_GB2312" pitchFamily="49" charset="-122"/>
              </a:rPr>
              <a:t> </a:t>
            </a:r>
            <a:r>
              <a:rPr kumimoji="1" lang="en-US" altLang="zh-CN" dirty="0">
                <a:latin typeface="+mn-lt"/>
                <a:ea typeface="楷体_GB2312" pitchFamily="49" charset="-122"/>
              </a:rPr>
              <a:t>return FALSE; // </a:t>
            </a:r>
            <a:r>
              <a:rPr kumimoji="1" lang="zh-CN" altLang="en-US" dirty="0">
                <a:latin typeface="+mn-lt"/>
                <a:ea typeface="楷体_GB2312" pitchFamily="49" charset="-122"/>
              </a:rPr>
              <a:t>查找不成功</a:t>
            </a:r>
          </a:p>
          <a:p>
            <a:pPr marL="0" indent="0">
              <a:lnSpc>
                <a:spcPct val="125000"/>
              </a:lnSpc>
              <a:buNone/>
            </a:pPr>
            <a:r>
              <a:rPr kumimoji="1" lang="en-US" altLang="zh-CN" dirty="0">
                <a:solidFill>
                  <a:srgbClr val="000000"/>
                </a:solidFill>
                <a:latin typeface="+mn-lt"/>
                <a:ea typeface="楷体_GB2312" pitchFamily="49" charset="-122"/>
              </a:rPr>
              <a:t>else  if ( </a:t>
            </a:r>
            <a:r>
              <a:rPr kumimoji="1" lang="en-US" altLang="zh-CN" dirty="0">
                <a:latin typeface="+mn-lt"/>
                <a:ea typeface="楷体_GB2312" pitchFamily="49" charset="-122"/>
              </a:rPr>
              <a:t>EQ(</a:t>
            </a:r>
            <a:r>
              <a:rPr kumimoji="1" lang="en-US" altLang="zh-CN" dirty="0" err="1">
                <a:latin typeface="+mn-lt"/>
                <a:ea typeface="楷体_GB2312" pitchFamily="49" charset="-122"/>
              </a:rPr>
              <a:t>kval</a:t>
            </a:r>
            <a:r>
              <a:rPr kumimoji="1" lang="en-US" altLang="zh-CN" dirty="0">
                <a:latin typeface="+mn-lt"/>
                <a:ea typeface="楷体_GB2312" pitchFamily="49" charset="-122"/>
              </a:rPr>
              <a:t>, T-&gt;</a:t>
            </a:r>
            <a:r>
              <a:rPr kumimoji="1" lang="en-US" altLang="zh-CN" dirty="0" err="1">
                <a:latin typeface="+mn-lt"/>
                <a:ea typeface="楷体_GB2312" pitchFamily="49" charset="-122"/>
              </a:rPr>
              <a:t>data.key</a:t>
            </a:r>
            <a:r>
              <a:rPr kumimoji="1" lang="en-US" altLang="zh-CN" dirty="0">
                <a:latin typeface="+mn-lt"/>
                <a:ea typeface="楷体_GB2312" pitchFamily="49" charset="-122"/>
              </a:rPr>
              <a:t>) </a:t>
            </a:r>
            <a:r>
              <a:rPr kumimoji="1" lang="en-US" altLang="zh-CN" dirty="0">
                <a:solidFill>
                  <a:srgbClr val="000000"/>
                </a:solidFill>
                <a:latin typeface="+mn-lt"/>
                <a:ea typeface="楷体_GB2312" pitchFamily="49" charset="-122"/>
              </a:rPr>
              <a:t>)</a:t>
            </a:r>
            <a:r>
              <a:rPr kumimoji="1" lang="en-US" altLang="zh-CN" dirty="0">
                <a:solidFill>
                  <a:srgbClr val="FF00FF"/>
                </a:solidFill>
                <a:latin typeface="+mn-lt"/>
                <a:ea typeface="楷体_GB2312" pitchFamily="49" charset="-122"/>
              </a:rPr>
              <a:t> </a:t>
            </a:r>
            <a:r>
              <a:rPr kumimoji="1" lang="en-US" altLang="zh-CN" dirty="0">
                <a:latin typeface="+mn-lt"/>
                <a:ea typeface="楷体_GB2312" pitchFamily="49" charset="-122"/>
              </a:rPr>
              <a:t>{ </a:t>
            </a:r>
            <a:r>
              <a:rPr kumimoji="1" lang="en-US" altLang="zh-CN" dirty="0">
                <a:solidFill>
                  <a:srgbClr val="FF0000"/>
                </a:solidFill>
                <a:latin typeface="+mn-lt"/>
                <a:ea typeface="楷体_GB2312" pitchFamily="49" charset="-122"/>
              </a:rPr>
              <a:t>Delete(T)</a:t>
            </a:r>
            <a:r>
              <a:rPr kumimoji="1" lang="en-US" altLang="zh-CN" dirty="0">
                <a:latin typeface="+mn-lt"/>
                <a:ea typeface="楷体_GB2312" pitchFamily="49" charset="-122"/>
              </a:rPr>
              <a:t>;  return TRUE; }  // </a:t>
            </a:r>
            <a:r>
              <a:rPr kumimoji="1" lang="zh-CN" altLang="en-US" dirty="0">
                <a:latin typeface="+mn-lt"/>
                <a:ea typeface="楷体_GB2312" pitchFamily="49" charset="-122"/>
              </a:rPr>
              <a:t>查找成功，执行删除</a:t>
            </a:r>
            <a:r>
              <a:rPr kumimoji="1" lang="en-US" altLang="zh-CN" dirty="0">
                <a:latin typeface="+mn-lt"/>
                <a:ea typeface="楷体_GB2312" pitchFamily="49" charset="-122"/>
              </a:rPr>
              <a:t>  </a:t>
            </a:r>
          </a:p>
          <a:p>
            <a:pPr marL="0" indent="0">
              <a:lnSpc>
                <a:spcPct val="110000"/>
              </a:lnSpc>
              <a:buNone/>
            </a:pPr>
            <a:r>
              <a:rPr kumimoji="1" lang="en-US" altLang="zh-CN" dirty="0">
                <a:solidFill>
                  <a:srgbClr val="000000"/>
                </a:solidFill>
                <a:latin typeface="+mn-lt"/>
                <a:ea typeface="楷体_GB2312" pitchFamily="49" charset="-122"/>
              </a:rPr>
              <a:t>else  if ( </a:t>
            </a:r>
            <a:r>
              <a:rPr kumimoji="1" lang="en-US" altLang="zh-CN" dirty="0">
                <a:latin typeface="+mn-lt"/>
                <a:ea typeface="楷体_GB2312" pitchFamily="49" charset="-122"/>
              </a:rPr>
              <a:t>LT(</a:t>
            </a:r>
            <a:r>
              <a:rPr kumimoji="1" lang="en-US" altLang="zh-CN" dirty="0" err="1">
                <a:latin typeface="+mn-lt"/>
                <a:ea typeface="楷体_GB2312" pitchFamily="49" charset="-122"/>
              </a:rPr>
              <a:t>kval</a:t>
            </a:r>
            <a:r>
              <a:rPr kumimoji="1" lang="en-US" altLang="zh-CN" dirty="0">
                <a:latin typeface="+mn-lt"/>
                <a:ea typeface="楷体_GB2312" pitchFamily="49" charset="-122"/>
              </a:rPr>
              <a:t>, T-&gt;</a:t>
            </a:r>
            <a:r>
              <a:rPr kumimoji="1" lang="en-US" altLang="zh-CN" dirty="0" err="1">
                <a:latin typeface="+mn-lt"/>
                <a:ea typeface="楷体_GB2312" pitchFamily="49" charset="-122"/>
              </a:rPr>
              <a:t>data.key</a:t>
            </a:r>
            <a:r>
              <a:rPr kumimoji="1" lang="en-US" altLang="zh-CN" dirty="0">
                <a:latin typeface="+mn-lt"/>
                <a:ea typeface="楷体_GB2312" pitchFamily="49" charset="-122"/>
              </a:rPr>
              <a:t>) </a:t>
            </a:r>
            <a:r>
              <a:rPr kumimoji="1" lang="en-US" altLang="zh-CN" dirty="0">
                <a:solidFill>
                  <a:srgbClr val="000000"/>
                </a:solidFill>
                <a:latin typeface="+mn-lt"/>
                <a:ea typeface="楷体_GB2312" pitchFamily="49" charset="-122"/>
              </a:rPr>
              <a:t>)</a:t>
            </a:r>
          </a:p>
          <a:p>
            <a:pPr marL="0" indent="0">
              <a:lnSpc>
                <a:spcPct val="115000"/>
              </a:lnSpc>
              <a:buNone/>
            </a:pPr>
            <a:r>
              <a:rPr kumimoji="1" lang="en-US" altLang="zh-CN" dirty="0">
                <a:solidFill>
                  <a:srgbClr val="000000"/>
                </a:solidFill>
                <a:latin typeface="+mn-lt"/>
                <a:ea typeface="楷体_GB2312" pitchFamily="49" charset="-122"/>
              </a:rPr>
              <a:t> 	</a:t>
            </a:r>
            <a:r>
              <a:rPr kumimoji="1" lang="en-US" altLang="zh-CN" dirty="0">
                <a:solidFill>
                  <a:srgbClr val="0000FF"/>
                </a:solidFill>
                <a:latin typeface="+mn-lt"/>
                <a:ea typeface="楷体_GB2312" pitchFamily="49" charset="-122"/>
              </a:rPr>
              <a:t>return </a:t>
            </a:r>
            <a:r>
              <a:rPr kumimoji="1" lang="en-US" altLang="zh-CN" dirty="0" err="1">
                <a:solidFill>
                  <a:srgbClr val="0000FF"/>
                </a:solidFill>
                <a:latin typeface="+mn-lt"/>
                <a:ea typeface="楷体_GB2312" pitchFamily="49" charset="-122"/>
              </a:rPr>
              <a:t>DeleteBST</a:t>
            </a:r>
            <a:r>
              <a:rPr kumimoji="1" lang="en-US" altLang="zh-CN" dirty="0">
                <a:solidFill>
                  <a:srgbClr val="0000FF"/>
                </a:solidFill>
                <a:latin typeface="+mn-lt"/>
                <a:ea typeface="楷体_GB2312" pitchFamily="49" charset="-122"/>
              </a:rPr>
              <a:t> (T-&gt;</a:t>
            </a:r>
            <a:r>
              <a:rPr kumimoji="1" lang="en-US" altLang="zh-CN" dirty="0" err="1">
                <a:solidFill>
                  <a:srgbClr val="0000FF"/>
                </a:solidFill>
                <a:latin typeface="+mn-lt"/>
                <a:ea typeface="楷体_GB2312" pitchFamily="49" charset="-122"/>
              </a:rPr>
              <a:t>lchild</a:t>
            </a:r>
            <a:r>
              <a:rPr kumimoji="1" lang="en-US" altLang="zh-CN" dirty="0">
                <a:solidFill>
                  <a:srgbClr val="0000FF"/>
                </a:solidFill>
                <a:latin typeface="+mn-lt"/>
                <a:ea typeface="楷体_GB2312" pitchFamily="49" charset="-122"/>
              </a:rPr>
              <a:t>, </a:t>
            </a:r>
            <a:r>
              <a:rPr kumimoji="1" lang="en-US" altLang="zh-CN" dirty="0" err="1">
                <a:solidFill>
                  <a:srgbClr val="0000FF"/>
                </a:solidFill>
                <a:latin typeface="+mn-lt"/>
                <a:ea typeface="楷体_GB2312" pitchFamily="49" charset="-122"/>
              </a:rPr>
              <a:t>kval</a:t>
            </a:r>
            <a:r>
              <a:rPr kumimoji="1" lang="en-US" altLang="zh-CN" dirty="0">
                <a:solidFill>
                  <a:srgbClr val="0000FF"/>
                </a:solidFill>
                <a:latin typeface="+mn-lt"/>
                <a:ea typeface="楷体_GB2312" pitchFamily="49" charset="-122"/>
              </a:rPr>
              <a:t>)</a:t>
            </a:r>
            <a:r>
              <a:rPr kumimoji="1" lang="en-US" altLang="zh-CN" dirty="0">
                <a:latin typeface="+mn-lt"/>
                <a:ea typeface="楷体_GB2312" pitchFamily="49" charset="-122"/>
              </a:rPr>
              <a:t>; </a:t>
            </a:r>
            <a:r>
              <a:rPr kumimoji="1" lang="en-US" altLang="zh-CN" dirty="0">
                <a:solidFill>
                  <a:srgbClr val="000000"/>
                </a:solidFill>
                <a:latin typeface="+mn-lt"/>
                <a:ea typeface="楷体_GB2312" pitchFamily="49" charset="-122"/>
              </a:rPr>
              <a:t>// </a:t>
            </a:r>
            <a:r>
              <a:rPr kumimoji="1" lang="zh-CN" altLang="en-US" dirty="0">
                <a:solidFill>
                  <a:srgbClr val="000000"/>
                </a:solidFill>
                <a:latin typeface="+mn-lt"/>
                <a:ea typeface="楷体_GB2312" pitchFamily="49" charset="-122"/>
              </a:rPr>
              <a:t>在左子树中继续查找</a:t>
            </a:r>
            <a:endParaRPr kumimoji="1" lang="en-US" altLang="zh-CN" dirty="0">
              <a:solidFill>
                <a:srgbClr val="000000"/>
              </a:solidFill>
              <a:latin typeface="+mn-lt"/>
              <a:ea typeface="楷体_GB2312" pitchFamily="49" charset="-122"/>
            </a:endParaRPr>
          </a:p>
          <a:p>
            <a:pPr marL="0" indent="0">
              <a:lnSpc>
                <a:spcPct val="110000"/>
              </a:lnSpc>
              <a:buNone/>
            </a:pPr>
            <a:r>
              <a:rPr kumimoji="1" lang="en-US" altLang="zh-CN" dirty="0">
                <a:solidFill>
                  <a:srgbClr val="000000"/>
                </a:solidFill>
                <a:latin typeface="+mn-lt"/>
                <a:ea typeface="楷体_GB2312" pitchFamily="49" charset="-122"/>
              </a:rPr>
              <a:t>else</a:t>
            </a:r>
          </a:p>
          <a:p>
            <a:pPr marL="0" indent="0">
              <a:lnSpc>
                <a:spcPct val="115000"/>
              </a:lnSpc>
              <a:buNone/>
            </a:pPr>
            <a:r>
              <a:rPr kumimoji="1" lang="en-US" altLang="zh-CN" dirty="0">
                <a:solidFill>
                  <a:srgbClr val="0000FF"/>
                </a:solidFill>
                <a:latin typeface="+mn-lt"/>
                <a:ea typeface="楷体_GB2312" pitchFamily="49" charset="-122"/>
              </a:rPr>
              <a:t>	return </a:t>
            </a:r>
            <a:r>
              <a:rPr kumimoji="1" lang="en-US" altLang="zh-CN" dirty="0" err="1">
                <a:solidFill>
                  <a:srgbClr val="0000FF"/>
                </a:solidFill>
                <a:latin typeface="+mn-lt"/>
                <a:ea typeface="楷体_GB2312" pitchFamily="49" charset="-122"/>
              </a:rPr>
              <a:t>DeleteBST</a:t>
            </a:r>
            <a:r>
              <a:rPr kumimoji="1" lang="en-US" altLang="zh-CN" dirty="0">
                <a:solidFill>
                  <a:srgbClr val="0000FF"/>
                </a:solidFill>
                <a:latin typeface="+mn-lt"/>
                <a:ea typeface="楷体_GB2312" pitchFamily="49" charset="-122"/>
              </a:rPr>
              <a:t> (T-&gt;</a:t>
            </a:r>
            <a:r>
              <a:rPr kumimoji="1" lang="en-US" altLang="zh-CN" dirty="0" err="1">
                <a:solidFill>
                  <a:srgbClr val="0000FF"/>
                </a:solidFill>
                <a:latin typeface="+mn-lt"/>
                <a:ea typeface="楷体_GB2312" pitchFamily="49" charset="-122"/>
              </a:rPr>
              <a:t>rchild</a:t>
            </a:r>
            <a:r>
              <a:rPr kumimoji="1" lang="en-US" altLang="zh-CN" dirty="0">
                <a:solidFill>
                  <a:srgbClr val="0000FF"/>
                </a:solidFill>
                <a:latin typeface="+mn-lt"/>
                <a:ea typeface="楷体_GB2312" pitchFamily="49" charset="-122"/>
              </a:rPr>
              <a:t>, </a:t>
            </a:r>
            <a:r>
              <a:rPr kumimoji="1" lang="en-US" altLang="zh-CN" dirty="0" err="1">
                <a:solidFill>
                  <a:srgbClr val="0000FF"/>
                </a:solidFill>
                <a:latin typeface="+mn-lt"/>
                <a:ea typeface="楷体_GB2312" pitchFamily="49" charset="-122"/>
              </a:rPr>
              <a:t>kval</a:t>
            </a:r>
            <a:r>
              <a:rPr kumimoji="1" lang="en-US" altLang="zh-CN" dirty="0">
                <a:solidFill>
                  <a:srgbClr val="0000FF"/>
                </a:solidFill>
                <a:latin typeface="+mn-lt"/>
                <a:ea typeface="楷体_GB2312" pitchFamily="49" charset="-122"/>
              </a:rPr>
              <a:t>)</a:t>
            </a:r>
            <a:r>
              <a:rPr kumimoji="1" lang="en-US" altLang="zh-CN" dirty="0">
                <a:latin typeface="+mn-lt"/>
                <a:ea typeface="楷体_GB2312" pitchFamily="49" charset="-122"/>
              </a:rPr>
              <a:t>; </a:t>
            </a:r>
            <a:r>
              <a:rPr kumimoji="1" lang="en-US" altLang="zh-CN" dirty="0">
                <a:solidFill>
                  <a:srgbClr val="000000"/>
                </a:solidFill>
                <a:latin typeface="+mn-lt"/>
                <a:ea typeface="楷体_GB2312" pitchFamily="49" charset="-122"/>
              </a:rPr>
              <a:t>// </a:t>
            </a:r>
            <a:r>
              <a:rPr kumimoji="1" lang="zh-CN" altLang="en-US" dirty="0">
                <a:solidFill>
                  <a:srgbClr val="000000"/>
                </a:solidFill>
                <a:latin typeface="+mn-lt"/>
                <a:ea typeface="楷体_GB2312" pitchFamily="49" charset="-122"/>
              </a:rPr>
              <a:t>在右子树中继续查找</a:t>
            </a:r>
            <a:endParaRPr kumimoji="1" lang="en-US" altLang="zh-CN" dirty="0">
              <a:solidFill>
                <a:srgbClr val="000000"/>
              </a:solidFill>
              <a:latin typeface="+mn-lt"/>
              <a:ea typeface="楷体_GB2312" pitchFamily="49" charset="-122"/>
            </a:endParaRPr>
          </a:p>
          <a:p>
            <a:pPr marL="0" indent="0">
              <a:lnSpc>
                <a:spcPct val="115000"/>
              </a:lnSpc>
              <a:buNone/>
            </a:pPr>
            <a:r>
              <a:rPr kumimoji="1" lang="en-US" altLang="zh-CN" dirty="0">
                <a:solidFill>
                  <a:srgbClr val="000000"/>
                </a:solidFill>
                <a:latin typeface="+mn-lt"/>
                <a:ea typeface="楷体_GB2312" pitchFamily="49" charset="-122"/>
              </a:rPr>
              <a:t>} // </a:t>
            </a:r>
            <a:r>
              <a:rPr kumimoji="1" lang="en-US" altLang="zh-CN" dirty="0" err="1">
                <a:solidFill>
                  <a:srgbClr val="000000"/>
                </a:solidFill>
                <a:latin typeface="+mn-lt"/>
                <a:ea typeface="楷体_GB2312" pitchFamily="49" charset="-122"/>
              </a:rPr>
              <a:t>SearchBST</a:t>
            </a:r>
            <a:endParaRPr kumimoji="1" lang="zh-CN" altLang="en-US" dirty="0">
              <a:solidFill>
                <a:srgbClr val="000000"/>
              </a:solidFill>
              <a:latin typeface="+mn-lt"/>
              <a:ea typeface="楷体_GB2312" pitchFamily="49" charset="-122"/>
            </a:endParaRPr>
          </a:p>
          <a:p>
            <a:pPr marL="0" indent="0">
              <a:lnSpc>
                <a:spcPct val="110000"/>
              </a:lnSpc>
              <a:buNone/>
            </a:pPr>
            <a:endParaRPr kumimoji="1" lang="en-US" altLang="zh-CN" dirty="0">
              <a:solidFill>
                <a:srgbClr val="000000"/>
              </a:solidFill>
              <a:latin typeface="+mn-lt"/>
              <a:ea typeface="楷体_GB2312" pitchFamily="49" charset="-122"/>
            </a:endParaRPr>
          </a:p>
          <a:p>
            <a:pPr marL="0" indent="0">
              <a:lnSpc>
                <a:spcPct val="115000"/>
              </a:lnSpc>
              <a:buNone/>
            </a:pPr>
            <a:endParaRPr kumimoji="1" lang="en-US" altLang="zh-CN" dirty="0">
              <a:solidFill>
                <a:srgbClr val="000000"/>
              </a:solidFill>
              <a:latin typeface="+mn-lt"/>
              <a:ea typeface="楷体_GB2312" pitchFamily="49" charset="-122"/>
            </a:endParaRPr>
          </a:p>
          <a:p>
            <a:pPr marL="0" indent="0">
              <a:buNone/>
            </a:pPr>
            <a:endParaRPr lang="zh-CN" altLang="en-US" dirty="0">
              <a:latin typeface="+mn-lt"/>
            </a:endParaRPr>
          </a:p>
        </p:txBody>
      </p:sp>
    </p:spTree>
    <p:extLst>
      <p:ext uri="{BB962C8B-B14F-4D97-AF65-F5344CB8AC3E}">
        <p14:creationId xmlns:p14="http://schemas.microsoft.com/office/powerpoint/2010/main" val="197776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二叉排序树的删除算法（续）</a:t>
            </a:r>
          </a:p>
        </p:txBody>
      </p:sp>
      <p:sp>
        <p:nvSpPr>
          <p:cNvPr id="6" name="文本占位符 5"/>
          <p:cNvSpPr>
            <a:spLocks noGrp="1"/>
          </p:cNvSpPr>
          <p:nvPr>
            <p:ph type="body" sz="quarter" idx="13"/>
          </p:nvPr>
        </p:nvSpPr>
        <p:spPr/>
        <p:txBody>
          <a:bodyPr/>
          <a:lstStyle/>
          <a:p>
            <a:r>
              <a:rPr lang="en-US" altLang="zh-CN" dirty="0"/>
              <a:t>9.2.1 </a:t>
            </a:r>
            <a:r>
              <a:rPr lang="zh-CN" altLang="en-US" dirty="0"/>
              <a:t>二叉排序树</a:t>
            </a:r>
          </a:p>
        </p:txBody>
      </p:sp>
      <p:sp>
        <p:nvSpPr>
          <p:cNvPr id="5" name="Text Box 2">
            <a:extLst>
              <a:ext uri="{FF2B5EF4-FFF2-40B4-BE49-F238E27FC236}">
                <a16:creationId xmlns:a16="http://schemas.microsoft.com/office/drawing/2014/main" id="{43825D47-004C-4864-9081-C259433CE749}"/>
              </a:ext>
            </a:extLst>
          </p:cNvPr>
          <p:cNvSpPr txBox="1">
            <a:spLocks noChangeArrowheads="1"/>
          </p:cNvSpPr>
          <p:nvPr/>
        </p:nvSpPr>
        <p:spPr bwMode="auto">
          <a:xfrm>
            <a:off x="609599" y="1530346"/>
            <a:ext cx="5670071" cy="5086585"/>
          </a:xfrm>
          <a:prstGeom prst="rect">
            <a:avLst/>
          </a:prstGeom>
          <a:solidFill>
            <a:schemeClr val="accent5">
              <a:lumMod val="20000"/>
              <a:lumOff val="80000"/>
            </a:schemeClr>
          </a:solidFill>
          <a:ln>
            <a:solidFill>
              <a:schemeClr val="accent5">
                <a:lumMod val="20000"/>
                <a:lumOff val="80000"/>
              </a:schemeClr>
            </a:solidFill>
          </a:ln>
          <a:effectLst>
            <a:outerShdw blurRad="50800" dist="38100" dir="10800000" algn="r" rotWithShape="0">
              <a:prstClr val="black">
                <a:alpha val="40000"/>
              </a:prstClr>
            </a:outerShdw>
          </a:effectLst>
        </p:spPr>
        <p:txBody>
          <a:bodyPr vert="horz" lIns="91440" tIns="45720" rIns="91440" bIns="45720" rtlCol="0">
            <a:normAutofit fontScale="85000" lnSpcReduction="10000"/>
          </a:bodyPr>
          <a:lstStyle>
            <a:lvl1pPr indent="0" defTabSz="685783">
              <a:lnSpc>
                <a:spcPct val="115000"/>
              </a:lnSpc>
              <a:spcBef>
                <a:spcPct val="20000"/>
              </a:spcBef>
              <a:buClr>
                <a:schemeClr val="accent1"/>
              </a:buClr>
              <a:buSzPct val="70000"/>
              <a:buFont typeface="Times New Roman" panose="02020603050405020304" pitchFamily="18" charset="0"/>
              <a:buNone/>
              <a:defRPr kumimoji="1" sz="3200">
                <a:solidFill>
                  <a:srgbClr val="000000"/>
                </a:solidFill>
                <a:ea typeface="楷体_GB2312" pitchFamily="49" charset="-122"/>
              </a:defRPr>
            </a:lvl1pPr>
            <a:lvl2pPr marL="557199" indent="-214308" defTabSz="685783">
              <a:spcBef>
                <a:spcPct val="20000"/>
              </a:spcBef>
              <a:buClr>
                <a:schemeClr val="accent2">
                  <a:lumMod val="60000"/>
                  <a:lumOff val="40000"/>
                </a:schemeClr>
              </a:buClr>
              <a:buSzPct val="70000"/>
              <a:buFont typeface="Times New Roman" panose="02020603050405020304" pitchFamily="18" charset="0"/>
              <a:buChar char="►"/>
              <a:defRPr sz="2800">
                <a:latin typeface="黑体" panose="02010609060101010101" pitchFamily="49" charset="-122"/>
                <a:ea typeface="黑体" panose="02010609060101010101" pitchFamily="49" charset="-122"/>
              </a:defRPr>
            </a:lvl2pPr>
            <a:lvl3pPr marL="857228" indent="-171446" defTabSz="685783">
              <a:spcBef>
                <a:spcPct val="20000"/>
              </a:spcBef>
              <a:buClr>
                <a:srgbClr val="7030A0"/>
              </a:buClr>
              <a:buSzPct val="70000"/>
              <a:buFont typeface="Times New Roman" panose="02020603050405020304" pitchFamily="18" charset="0"/>
              <a:buChar char="►"/>
              <a:defRPr sz="2400">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lvl6pPr>
            <a:lvl7pPr marL="2228795" indent="-171446" defTabSz="685783">
              <a:spcBef>
                <a:spcPct val="20000"/>
              </a:spcBef>
              <a:buFont typeface="Arial" pitchFamily="34" charset="0"/>
              <a:buChar char="•"/>
              <a:defRPr sz="1500"/>
            </a:lvl7pPr>
            <a:lvl8pPr marL="2571686" indent="-171446" defTabSz="685783">
              <a:spcBef>
                <a:spcPct val="20000"/>
              </a:spcBef>
              <a:buFont typeface="Arial" pitchFamily="34" charset="0"/>
              <a:buChar char="•"/>
              <a:defRPr sz="1500"/>
            </a:lvl8pPr>
            <a:lvl9pPr marL="2914577" indent="-171446" defTabSz="685783">
              <a:spcBef>
                <a:spcPct val="20000"/>
              </a:spcBef>
              <a:buFont typeface="Arial" pitchFamily="34" charset="0"/>
              <a:buChar char="•"/>
              <a:defRPr sz="1500"/>
            </a:lvl9pPr>
          </a:lstStyle>
          <a:p>
            <a:pPr>
              <a:lnSpc>
                <a:spcPct val="120000"/>
              </a:lnSpc>
              <a:spcBef>
                <a:spcPts val="0"/>
              </a:spcBef>
            </a:pPr>
            <a:r>
              <a:rPr lang="en-US" altLang="zh-CN" sz="2400" dirty="0"/>
              <a:t>void Delete ( </a:t>
            </a:r>
            <a:r>
              <a:rPr lang="en-US" altLang="zh-CN" sz="2400" dirty="0" err="1"/>
              <a:t>BiTree</a:t>
            </a:r>
            <a:r>
              <a:rPr lang="en-US" altLang="zh-CN" sz="2400" dirty="0"/>
              <a:t> &amp;p ){</a:t>
            </a:r>
          </a:p>
          <a:p>
            <a:pPr>
              <a:lnSpc>
                <a:spcPct val="120000"/>
              </a:lnSpc>
              <a:spcBef>
                <a:spcPts val="0"/>
              </a:spcBef>
            </a:pPr>
            <a:r>
              <a:rPr lang="en-US" altLang="zh-CN" sz="2400" dirty="0"/>
              <a:t>   /* </a:t>
            </a:r>
            <a:r>
              <a:rPr lang="zh-CN" altLang="zh-CN" sz="2400" dirty="0"/>
              <a:t>从</a:t>
            </a:r>
            <a:r>
              <a:rPr lang="zh-CN" altLang="en-US" sz="2400" dirty="0"/>
              <a:t>二叉排序树中删除结点 </a:t>
            </a:r>
            <a:r>
              <a:rPr lang="en-US" altLang="zh-CN" sz="2400" dirty="0"/>
              <a:t>p</a:t>
            </a:r>
            <a:r>
              <a:rPr lang="zh-CN" altLang="en-US" sz="2400" dirty="0"/>
              <a:t>，</a:t>
            </a:r>
            <a:r>
              <a:rPr lang="en-US" altLang="zh-CN" sz="2400" dirty="0"/>
              <a:t> </a:t>
            </a:r>
            <a:r>
              <a:rPr lang="zh-CN" altLang="en-US" sz="2400" dirty="0"/>
              <a:t>并重接它的左子树或右子树</a:t>
            </a:r>
            <a:r>
              <a:rPr lang="en-US" altLang="zh-CN" sz="2400" dirty="0"/>
              <a:t>*/</a:t>
            </a:r>
            <a:endParaRPr lang="zh-CN" altLang="en-US" sz="2400" dirty="0"/>
          </a:p>
          <a:p>
            <a:pPr>
              <a:lnSpc>
                <a:spcPct val="120000"/>
              </a:lnSpc>
              <a:spcBef>
                <a:spcPts val="0"/>
              </a:spcBef>
            </a:pPr>
            <a:r>
              <a:rPr lang="zh-CN" altLang="en-US" sz="2400" dirty="0"/>
              <a:t>   </a:t>
            </a:r>
            <a:r>
              <a:rPr lang="en-US" altLang="zh-CN" sz="2400" dirty="0"/>
              <a:t>if ( !p-&gt;</a:t>
            </a:r>
            <a:r>
              <a:rPr lang="en-US" altLang="zh-CN" sz="2400" dirty="0" err="1"/>
              <a:t>rchild</a:t>
            </a:r>
            <a:r>
              <a:rPr lang="en-US" altLang="zh-CN" sz="2400" dirty="0"/>
              <a:t> )  {q = p;  p = p-&gt;</a:t>
            </a:r>
            <a:r>
              <a:rPr lang="en-US" altLang="zh-CN" sz="2400" dirty="0" err="1"/>
              <a:t>lchild</a:t>
            </a:r>
            <a:r>
              <a:rPr lang="en-US" altLang="zh-CN" sz="2400" dirty="0"/>
              <a:t>;  delete(q);  } </a:t>
            </a:r>
          </a:p>
          <a:p>
            <a:pPr>
              <a:lnSpc>
                <a:spcPct val="120000"/>
              </a:lnSpc>
              <a:spcBef>
                <a:spcPts val="0"/>
              </a:spcBef>
            </a:pPr>
            <a:r>
              <a:rPr lang="en-US" altLang="zh-CN" sz="2400" dirty="0"/>
              <a:t>   else if ( !p-&gt;</a:t>
            </a:r>
            <a:r>
              <a:rPr lang="en-US" altLang="zh-CN" sz="2400" dirty="0" err="1"/>
              <a:t>lchild</a:t>
            </a:r>
            <a:r>
              <a:rPr lang="en-US" altLang="zh-CN" sz="2400" dirty="0"/>
              <a:t> ) {q = p;  p = p-&gt;</a:t>
            </a:r>
            <a:r>
              <a:rPr lang="en-US" altLang="zh-CN" sz="2400" dirty="0" err="1"/>
              <a:t>rchild</a:t>
            </a:r>
            <a:r>
              <a:rPr lang="en-US" altLang="zh-CN" sz="2400" dirty="0"/>
              <a:t>;  delete(q);} </a:t>
            </a:r>
          </a:p>
          <a:p>
            <a:pPr>
              <a:lnSpc>
                <a:spcPct val="120000"/>
              </a:lnSpc>
              <a:spcBef>
                <a:spcPts val="0"/>
              </a:spcBef>
            </a:pPr>
            <a:r>
              <a:rPr lang="en-US" altLang="zh-CN" sz="2400" dirty="0"/>
              <a:t>   else {q = p;  s = p-&gt;</a:t>
            </a:r>
            <a:r>
              <a:rPr lang="en-US" altLang="zh-CN" sz="2400" dirty="0" err="1"/>
              <a:t>lchild</a:t>
            </a:r>
            <a:r>
              <a:rPr lang="en-US" altLang="zh-CN" sz="2400" dirty="0"/>
              <a:t>;</a:t>
            </a:r>
          </a:p>
          <a:p>
            <a:pPr>
              <a:lnSpc>
                <a:spcPct val="120000"/>
              </a:lnSpc>
              <a:spcBef>
                <a:spcPts val="0"/>
              </a:spcBef>
            </a:pPr>
            <a:r>
              <a:rPr lang="en-US" altLang="zh-CN" sz="2400" dirty="0"/>
              <a:t>   while (s-&gt;</a:t>
            </a:r>
            <a:r>
              <a:rPr lang="en-US" altLang="zh-CN" sz="2400" dirty="0" err="1"/>
              <a:t>rchild</a:t>
            </a:r>
            <a:r>
              <a:rPr lang="en-US" altLang="zh-CN" sz="2400" dirty="0"/>
              <a:t>) { q = s;  s = s-&gt;</a:t>
            </a:r>
            <a:r>
              <a:rPr lang="en-US" altLang="zh-CN" sz="2400" dirty="0" err="1"/>
              <a:t>rchild</a:t>
            </a:r>
            <a:r>
              <a:rPr lang="en-US" altLang="zh-CN" sz="2400" dirty="0"/>
              <a:t>; } </a:t>
            </a:r>
          </a:p>
          <a:p>
            <a:pPr>
              <a:lnSpc>
                <a:spcPct val="120000"/>
              </a:lnSpc>
              <a:spcBef>
                <a:spcPts val="0"/>
              </a:spcBef>
            </a:pPr>
            <a:r>
              <a:rPr lang="en-US" altLang="zh-CN" sz="2400" dirty="0"/>
              <a:t>// s </a:t>
            </a:r>
            <a:r>
              <a:rPr lang="zh-CN" altLang="en-US" sz="2400" dirty="0"/>
              <a:t>指向被删结点的前驱（中序遍历）</a:t>
            </a:r>
          </a:p>
          <a:p>
            <a:pPr>
              <a:lnSpc>
                <a:spcPct val="120000"/>
              </a:lnSpc>
              <a:spcBef>
                <a:spcPts val="0"/>
              </a:spcBef>
            </a:pPr>
            <a:r>
              <a:rPr lang="en-US" altLang="zh-CN" sz="2400" dirty="0"/>
              <a:t>	p-&gt;data = s-&gt;data;</a:t>
            </a:r>
          </a:p>
          <a:p>
            <a:pPr>
              <a:lnSpc>
                <a:spcPct val="120000"/>
              </a:lnSpc>
              <a:spcBef>
                <a:spcPts val="0"/>
              </a:spcBef>
            </a:pPr>
            <a:r>
              <a:rPr lang="en-US" altLang="zh-CN" sz="2400" dirty="0"/>
              <a:t>   if (q != p )  q-&gt;</a:t>
            </a:r>
            <a:r>
              <a:rPr lang="en-US" altLang="zh-CN" sz="2400" dirty="0" err="1"/>
              <a:t>rchild</a:t>
            </a:r>
            <a:r>
              <a:rPr lang="en-US" altLang="zh-CN" sz="2400" dirty="0"/>
              <a:t> = s-&gt;</a:t>
            </a:r>
            <a:r>
              <a:rPr lang="en-US" altLang="zh-CN" sz="2400" dirty="0" err="1"/>
              <a:t>lchild</a:t>
            </a:r>
            <a:r>
              <a:rPr lang="en-US" altLang="zh-CN" sz="2400" dirty="0"/>
              <a:t>;             </a:t>
            </a:r>
          </a:p>
          <a:p>
            <a:pPr>
              <a:lnSpc>
                <a:spcPct val="120000"/>
              </a:lnSpc>
              <a:spcBef>
                <a:spcPts val="0"/>
              </a:spcBef>
            </a:pPr>
            <a:r>
              <a:rPr lang="en-US" altLang="zh-CN" sz="2400" dirty="0"/>
              <a:t>   else  q-&gt;</a:t>
            </a:r>
            <a:r>
              <a:rPr lang="en-US" altLang="zh-CN" sz="2400" dirty="0" err="1"/>
              <a:t>lchild</a:t>
            </a:r>
            <a:r>
              <a:rPr lang="en-US" altLang="zh-CN" sz="2400" dirty="0"/>
              <a:t> = s-&gt;</a:t>
            </a:r>
            <a:r>
              <a:rPr lang="en-US" altLang="zh-CN" sz="2400" dirty="0" err="1"/>
              <a:t>lchild</a:t>
            </a:r>
            <a:r>
              <a:rPr lang="en-US" altLang="zh-CN" sz="2400" dirty="0"/>
              <a:t>; // </a:t>
            </a:r>
            <a:r>
              <a:rPr lang="zh-CN" altLang="en-US" sz="2400" dirty="0"/>
              <a:t>重接*</a:t>
            </a:r>
            <a:r>
              <a:rPr lang="en-US" altLang="zh-CN" sz="2400" dirty="0"/>
              <a:t>q</a:t>
            </a:r>
            <a:r>
              <a:rPr lang="zh-CN" altLang="en-US" sz="2400" dirty="0"/>
              <a:t>的左子树</a:t>
            </a:r>
          </a:p>
          <a:p>
            <a:pPr>
              <a:lnSpc>
                <a:spcPct val="120000"/>
              </a:lnSpc>
              <a:spcBef>
                <a:spcPts val="0"/>
              </a:spcBef>
            </a:pPr>
            <a:r>
              <a:rPr lang="en-US" altLang="zh-CN" sz="2400" dirty="0"/>
              <a:t>   delete(s); }</a:t>
            </a:r>
          </a:p>
          <a:p>
            <a:pPr>
              <a:lnSpc>
                <a:spcPct val="120000"/>
              </a:lnSpc>
              <a:spcBef>
                <a:spcPts val="0"/>
              </a:spcBef>
            </a:pPr>
            <a:r>
              <a:rPr lang="en-US" altLang="zh-CN" sz="2400" dirty="0"/>
              <a:t>} // Delete</a:t>
            </a:r>
          </a:p>
        </p:txBody>
      </p:sp>
      <p:sp>
        <p:nvSpPr>
          <p:cNvPr id="8" name="Oval 2050">
            <a:extLst>
              <a:ext uri="{FF2B5EF4-FFF2-40B4-BE49-F238E27FC236}">
                <a16:creationId xmlns:a16="http://schemas.microsoft.com/office/drawing/2014/main" id="{23DB7575-6D66-4CA9-A73F-132193E62A39}"/>
              </a:ext>
            </a:extLst>
          </p:cNvPr>
          <p:cNvSpPr>
            <a:spLocks noChangeArrowheads="1"/>
          </p:cNvSpPr>
          <p:nvPr/>
        </p:nvSpPr>
        <p:spPr bwMode="auto">
          <a:xfrm>
            <a:off x="9654738" y="2198657"/>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50</a:t>
            </a:r>
          </a:p>
        </p:txBody>
      </p:sp>
      <p:sp>
        <p:nvSpPr>
          <p:cNvPr id="9" name="Oval 2051">
            <a:extLst>
              <a:ext uri="{FF2B5EF4-FFF2-40B4-BE49-F238E27FC236}">
                <a16:creationId xmlns:a16="http://schemas.microsoft.com/office/drawing/2014/main" id="{62896B2B-3E33-4060-94BB-C66F18155FEE}"/>
              </a:ext>
            </a:extLst>
          </p:cNvPr>
          <p:cNvSpPr>
            <a:spLocks noChangeArrowheads="1"/>
          </p:cNvSpPr>
          <p:nvPr/>
        </p:nvSpPr>
        <p:spPr bwMode="auto">
          <a:xfrm>
            <a:off x="8554601" y="3190845"/>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30</a:t>
            </a:r>
          </a:p>
        </p:txBody>
      </p:sp>
      <p:sp>
        <p:nvSpPr>
          <p:cNvPr id="10" name="Oval 2052">
            <a:extLst>
              <a:ext uri="{FF2B5EF4-FFF2-40B4-BE49-F238E27FC236}">
                <a16:creationId xmlns:a16="http://schemas.microsoft.com/office/drawing/2014/main" id="{DCAEA8D2-65F8-4E24-BF5F-FE8A9A079907}"/>
              </a:ext>
            </a:extLst>
          </p:cNvPr>
          <p:cNvSpPr>
            <a:spLocks noChangeArrowheads="1"/>
          </p:cNvSpPr>
          <p:nvPr/>
        </p:nvSpPr>
        <p:spPr bwMode="auto">
          <a:xfrm>
            <a:off x="6652034" y="5093173"/>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10</a:t>
            </a:r>
          </a:p>
        </p:txBody>
      </p:sp>
      <p:sp>
        <p:nvSpPr>
          <p:cNvPr id="11" name="Oval 2054">
            <a:extLst>
              <a:ext uri="{FF2B5EF4-FFF2-40B4-BE49-F238E27FC236}">
                <a16:creationId xmlns:a16="http://schemas.microsoft.com/office/drawing/2014/main" id="{01D3C517-CBA9-4C15-8203-B7D06B5AFD06}"/>
              </a:ext>
            </a:extLst>
          </p:cNvPr>
          <p:cNvSpPr>
            <a:spLocks noChangeArrowheads="1"/>
          </p:cNvSpPr>
          <p:nvPr/>
        </p:nvSpPr>
        <p:spPr bwMode="auto">
          <a:xfrm>
            <a:off x="11269226" y="4192557"/>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90</a:t>
            </a:r>
          </a:p>
        </p:txBody>
      </p:sp>
      <p:sp>
        <p:nvSpPr>
          <p:cNvPr id="12" name="Oval 2056">
            <a:extLst>
              <a:ext uri="{FF2B5EF4-FFF2-40B4-BE49-F238E27FC236}">
                <a16:creationId xmlns:a16="http://schemas.microsoft.com/office/drawing/2014/main" id="{94CB9ADB-F778-4FC2-A4BB-344B7202DED3}"/>
              </a:ext>
            </a:extLst>
          </p:cNvPr>
          <p:cNvSpPr>
            <a:spLocks noChangeArrowheads="1"/>
          </p:cNvSpPr>
          <p:nvPr/>
        </p:nvSpPr>
        <p:spPr bwMode="auto">
          <a:xfrm>
            <a:off x="8570860" y="5093173"/>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25</a:t>
            </a:r>
          </a:p>
        </p:txBody>
      </p:sp>
      <p:sp>
        <p:nvSpPr>
          <p:cNvPr id="13" name="Freeform 2121">
            <a:extLst>
              <a:ext uri="{FF2B5EF4-FFF2-40B4-BE49-F238E27FC236}">
                <a16:creationId xmlns:a16="http://schemas.microsoft.com/office/drawing/2014/main" id="{01650540-CAEA-44AE-968C-7A66F2517CCE}"/>
              </a:ext>
            </a:extLst>
          </p:cNvPr>
          <p:cNvSpPr>
            <a:spLocks/>
          </p:cNvSpPr>
          <p:nvPr/>
        </p:nvSpPr>
        <p:spPr bwMode="auto">
          <a:xfrm>
            <a:off x="10007163" y="1643032"/>
            <a:ext cx="1066800" cy="555625"/>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chemeClr val="accent2"/>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a:p>
        </p:txBody>
      </p:sp>
      <p:cxnSp>
        <p:nvCxnSpPr>
          <p:cNvPr id="14" name="直接连接符 13">
            <a:extLst>
              <a:ext uri="{FF2B5EF4-FFF2-40B4-BE49-F238E27FC236}">
                <a16:creationId xmlns:a16="http://schemas.microsoft.com/office/drawing/2014/main" id="{BDB415F6-C77B-4CC5-BEF9-320CEB4DEB89}"/>
              </a:ext>
            </a:extLst>
          </p:cNvPr>
          <p:cNvCxnSpPr>
            <a:cxnSpLocks/>
            <a:stCxn id="8" idx="3"/>
            <a:endCxn id="9" idx="0"/>
          </p:cNvCxnSpPr>
          <p:nvPr/>
        </p:nvCxnSpPr>
        <p:spPr>
          <a:xfrm flipH="1">
            <a:off x="8907026" y="2800284"/>
            <a:ext cx="850935" cy="39056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D4883247-F394-4806-8A7F-1FFBD0612001}"/>
              </a:ext>
            </a:extLst>
          </p:cNvPr>
          <p:cNvCxnSpPr>
            <a:cxnSpLocks/>
            <a:stCxn id="16" idx="3"/>
            <a:endCxn id="10" idx="0"/>
          </p:cNvCxnSpPr>
          <p:nvPr/>
        </p:nvCxnSpPr>
        <p:spPr>
          <a:xfrm flipH="1">
            <a:off x="7004459" y="4714168"/>
            <a:ext cx="643121" cy="379005"/>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16" name="Oval 2056">
            <a:extLst>
              <a:ext uri="{FF2B5EF4-FFF2-40B4-BE49-F238E27FC236}">
                <a16:creationId xmlns:a16="http://schemas.microsoft.com/office/drawing/2014/main" id="{8A69EBFC-4102-4CEE-9E63-6D33577FE535}"/>
              </a:ext>
            </a:extLst>
          </p:cNvPr>
          <p:cNvSpPr>
            <a:spLocks noChangeArrowheads="1"/>
          </p:cNvSpPr>
          <p:nvPr/>
        </p:nvSpPr>
        <p:spPr bwMode="auto">
          <a:xfrm>
            <a:off x="7544357" y="4112541"/>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20</a:t>
            </a:r>
          </a:p>
        </p:txBody>
      </p:sp>
      <p:cxnSp>
        <p:nvCxnSpPr>
          <p:cNvPr id="17" name="直接连接符 16">
            <a:extLst>
              <a:ext uri="{FF2B5EF4-FFF2-40B4-BE49-F238E27FC236}">
                <a16:creationId xmlns:a16="http://schemas.microsoft.com/office/drawing/2014/main" id="{F3253541-7818-494C-84DD-042C8E632B61}"/>
              </a:ext>
            </a:extLst>
          </p:cNvPr>
          <p:cNvCxnSpPr>
            <a:cxnSpLocks/>
            <a:stCxn id="9" idx="3"/>
            <a:endCxn id="16" idx="0"/>
          </p:cNvCxnSpPr>
          <p:nvPr/>
        </p:nvCxnSpPr>
        <p:spPr>
          <a:xfrm flipH="1">
            <a:off x="7896782" y="3792472"/>
            <a:ext cx="761042" cy="320069"/>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18" name="Oval 2056">
            <a:extLst>
              <a:ext uri="{FF2B5EF4-FFF2-40B4-BE49-F238E27FC236}">
                <a16:creationId xmlns:a16="http://schemas.microsoft.com/office/drawing/2014/main" id="{543C3C35-303C-4585-B60A-E00A448ED6B3}"/>
              </a:ext>
            </a:extLst>
          </p:cNvPr>
          <p:cNvSpPr>
            <a:spLocks noChangeArrowheads="1"/>
          </p:cNvSpPr>
          <p:nvPr/>
        </p:nvSpPr>
        <p:spPr bwMode="auto">
          <a:xfrm>
            <a:off x="10541401" y="5072032"/>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88</a:t>
            </a:r>
          </a:p>
        </p:txBody>
      </p:sp>
      <p:cxnSp>
        <p:nvCxnSpPr>
          <p:cNvPr id="19" name="直接连接符 18">
            <a:extLst>
              <a:ext uri="{FF2B5EF4-FFF2-40B4-BE49-F238E27FC236}">
                <a16:creationId xmlns:a16="http://schemas.microsoft.com/office/drawing/2014/main" id="{F901409F-B8ED-4A7E-A219-327DBB276EAA}"/>
              </a:ext>
            </a:extLst>
          </p:cNvPr>
          <p:cNvCxnSpPr>
            <a:cxnSpLocks/>
            <a:stCxn id="11" idx="3"/>
            <a:endCxn id="18" idx="0"/>
          </p:cNvCxnSpPr>
          <p:nvPr/>
        </p:nvCxnSpPr>
        <p:spPr>
          <a:xfrm flipH="1">
            <a:off x="10893826" y="4794184"/>
            <a:ext cx="478623" cy="27784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DE49A247-C74A-4021-8B38-B46C87BF5B25}"/>
              </a:ext>
            </a:extLst>
          </p:cNvPr>
          <p:cNvCxnSpPr>
            <a:cxnSpLocks/>
            <a:stCxn id="9" idx="5"/>
            <a:endCxn id="22" idx="0"/>
          </p:cNvCxnSpPr>
          <p:nvPr/>
        </p:nvCxnSpPr>
        <p:spPr>
          <a:xfrm>
            <a:off x="9156228" y="3792472"/>
            <a:ext cx="861756" cy="400085"/>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22" name="Oval 2055">
            <a:extLst>
              <a:ext uri="{FF2B5EF4-FFF2-40B4-BE49-F238E27FC236}">
                <a16:creationId xmlns:a16="http://schemas.microsoft.com/office/drawing/2014/main" id="{CB9646F3-F7D6-4836-A6FE-479FBAEB7B24}"/>
              </a:ext>
            </a:extLst>
          </p:cNvPr>
          <p:cNvSpPr>
            <a:spLocks noChangeArrowheads="1"/>
          </p:cNvSpPr>
          <p:nvPr/>
        </p:nvSpPr>
        <p:spPr bwMode="auto">
          <a:xfrm>
            <a:off x="9665559" y="4192557"/>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40</a:t>
            </a:r>
          </a:p>
        </p:txBody>
      </p:sp>
      <p:cxnSp>
        <p:nvCxnSpPr>
          <p:cNvPr id="23" name="直接连接符 22">
            <a:extLst>
              <a:ext uri="{FF2B5EF4-FFF2-40B4-BE49-F238E27FC236}">
                <a16:creationId xmlns:a16="http://schemas.microsoft.com/office/drawing/2014/main" id="{A78258DE-345A-46DD-A672-63B6F7D24123}"/>
              </a:ext>
            </a:extLst>
          </p:cNvPr>
          <p:cNvCxnSpPr>
            <a:cxnSpLocks/>
            <a:stCxn id="16" idx="5"/>
            <a:endCxn id="12" idx="0"/>
          </p:cNvCxnSpPr>
          <p:nvPr/>
        </p:nvCxnSpPr>
        <p:spPr>
          <a:xfrm>
            <a:off x="8145984" y="4714168"/>
            <a:ext cx="777301" cy="37900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A3A19CC2-6C49-4D7F-866B-FEDE9F13A8C8}"/>
              </a:ext>
            </a:extLst>
          </p:cNvPr>
          <p:cNvCxnSpPr>
            <a:cxnSpLocks/>
            <a:stCxn id="16" idx="5"/>
            <a:endCxn id="70" idx="0"/>
          </p:cNvCxnSpPr>
          <p:nvPr/>
        </p:nvCxnSpPr>
        <p:spPr>
          <a:xfrm>
            <a:off x="8145984" y="4714168"/>
            <a:ext cx="97192" cy="1304563"/>
          </a:xfrm>
          <a:prstGeom prst="line">
            <a:avLst/>
          </a:prstGeom>
          <a:ln w="38100">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48FE43BE-3816-4635-97B6-399B662556F0}"/>
              </a:ext>
            </a:extLst>
          </p:cNvPr>
          <p:cNvCxnSpPr>
            <a:cxnSpLocks/>
            <a:stCxn id="8" idx="5"/>
            <a:endCxn id="27" idx="0"/>
          </p:cNvCxnSpPr>
          <p:nvPr/>
        </p:nvCxnSpPr>
        <p:spPr>
          <a:xfrm>
            <a:off x="10256365" y="2800284"/>
            <a:ext cx="690594" cy="366748"/>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27" name="Oval 2053">
            <a:extLst>
              <a:ext uri="{FF2B5EF4-FFF2-40B4-BE49-F238E27FC236}">
                <a16:creationId xmlns:a16="http://schemas.microsoft.com/office/drawing/2014/main" id="{8A69E852-D808-4D58-A150-8CE40739E822}"/>
              </a:ext>
            </a:extLst>
          </p:cNvPr>
          <p:cNvSpPr>
            <a:spLocks noChangeArrowheads="1"/>
          </p:cNvSpPr>
          <p:nvPr/>
        </p:nvSpPr>
        <p:spPr bwMode="auto">
          <a:xfrm>
            <a:off x="10667565" y="3167032"/>
            <a:ext cx="558792" cy="526345"/>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80</a:t>
            </a:r>
          </a:p>
        </p:txBody>
      </p:sp>
      <p:cxnSp>
        <p:nvCxnSpPr>
          <p:cNvPr id="28" name="直接连接符 27">
            <a:extLst>
              <a:ext uri="{FF2B5EF4-FFF2-40B4-BE49-F238E27FC236}">
                <a16:creationId xmlns:a16="http://schemas.microsoft.com/office/drawing/2014/main" id="{F4AA069F-1FFE-42EB-A3A7-7B26178D5E84}"/>
              </a:ext>
            </a:extLst>
          </p:cNvPr>
          <p:cNvCxnSpPr>
            <a:cxnSpLocks/>
            <a:stCxn id="27" idx="5"/>
            <a:endCxn id="11" idx="0"/>
          </p:cNvCxnSpPr>
          <p:nvPr/>
        </p:nvCxnSpPr>
        <p:spPr>
          <a:xfrm>
            <a:off x="11144524" y="3616296"/>
            <a:ext cx="477127" cy="576261"/>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nvGrpSpPr>
          <p:cNvPr id="30" name="组合 29">
            <a:extLst>
              <a:ext uri="{FF2B5EF4-FFF2-40B4-BE49-F238E27FC236}">
                <a16:creationId xmlns:a16="http://schemas.microsoft.com/office/drawing/2014/main" id="{2DE874ED-BF6E-4FA0-AD24-52EBF1587C22}"/>
              </a:ext>
            </a:extLst>
          </p:cNvPr>
          <p:cNvGrpSpPr/>
          <p:nvPr/>
        </p:nvGrpSpPr>
        <p:grpSpPr>
          <a:xfrm flipH="1">
            <a:off x="8907026" y="2289149"/>
            <a:ext cx="850935" cy="901697"/>
            <a:chOff x="6320" y="4307753"/>
            <a:chExt cx="1041918" cy="919538"/>
          </a:xfrm>
        </p:grpSpPr>
        <p:sp>
          <p:nvSpPr>
            <p:cNvPr id="31" name="矩形 30">
              <a:extLst>
                <a:ext uri="{FF2B5EF4-FFF2-40B4-BE49-F238E27FC236}">
                  <a16:creationId xmlns:a16="http://schemas.microsoft.com/office/drawing/2014/main" id="{FD31859A-A69B-4379-80B6-735DB07A06EE}"/>
                </a:ext>
              </a:extLst>
            </p:cNvPr>
            <p:cNvSpPr/>
            <p:nvPr/>
          </p:nvSpPr>
          <p:spPr>
            <a:xfrm>
              <a:off x="263313" y="4307753"/>
              <a:ext cx="346570" cy="461665"/>
            </a:xfrm>
            <a:prstGeom prst="rect">
              <a:avLst/>
            </a:prstGeom>
          </p:spPr>
          <p:txBody>
            <a:bodyPr wrap="none">
              <a:spAutoFit/>
            </a:bodyPr>
            <a:lstStyle/>
            <a:p>
              <a:r>
                <a:rPr lang="en-US" altLang="zh-CN" sz="2400" dirty="0">
                  <a:solidFill>
                    <a:srgbClr val="CC00CC"/>
                  </a:solidFill>
                </a:rPr>
                <a:t>p</a:t>
              </a:r>
            </a:p>
          </p:txBody>
        </p:sp>
        <p:cxnSp>
          <p:nvCxnSpPr>
            <p:cNvPr id="32" name="直接箭头连接符 31">
              <a:extLst>
                <a:ext uri="{FF2B5EF4-FFF2-40B4-BE49-F238E27FC236}">
                  <a16:creationId xmlns:a16="http://schemas.microsoft.com/office/drawing/2014/main" id="{F069B0B0-7CCC-471B-966F-B97F05C3EFBE}"/>
                </a:ext>
              </a:extLst>
            </p:cNvPr>
            <p:cNvCxnSpPr>
              <a:cxnSpLocks/>
              <a:stCxn id="8" idx="3"/>
              <a:endCxn id="9" idx="0"/>
            </p:cNvCxnSpPr>
            <p:nvPr/>
          </p:nvCxnSpPr>
          <p:spPr>
            <a:xfrm>
              <a:off x="6320" y="4829002"/>
              <a:ext cx="1041918" cy="398289"/>
            </a:xfrm>
            <a:prstGeom prst="straightConnector1">
              <a:avLst/>
            </a:prstGeom>
            <a:ln>
              <a:solidFill>
                <a:srgbClr val="CC00CC"/>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3" name="组合 32">
            <a:extLst>
              <a:ext uri="{FF2B5EF4-FFF2-40B4-BE49-F238E27FC236}">
                <a16:creationId xmlns:a16="http://schemas.microsoft.com/office/drawing/2014/main" id="{0647FDB8-A795-4811-8A54-012D02BEF1F8}"/>
              </a:ext>
            </a:extLst>
          </p:cNvPr>
          <p:cNvGrpSpPr/>
          <p:nvPr/>
        </p:nvGrpSpPr>
        <p:grpSpPr>
          <a:xfrm>
            <a:off x="8600408" y="2234228"/>
            <a:ext cx="346570" cy="948582"/>
            <a:chOff x="858027" y="4114175"/>
            <a:chExt cx="346570" cy="948582"/>
          </a:xfrm>
        </p:grpSpPr>
        <p:sp>
          <p:nvSpPr>
            <p:cNvPr id="34" name="矩形 33">
              <a:extLst>
                <a:ext uri="{FF2B5EF4-FFF2-40B4-BE49-F238E27FC236}">
                  <a16:creationId xmlns:a16="http://schemas.microsoft.com/office/drawing/2014/main" id="{819886DD-CFB8-4515-806B-D573B7CDFB51}"/>
                </a:ext>
              </a:extLst>
            </p:cNvPr>
            <p:cNvSpPr/>
            <p:nvPr/>
          </p:nvSpPr>
          <p:spPr>
            <a:xfrm>
              <a:off x="858027" y="4114175"/>
              <a:ext cx="346570" cy="461665"/>
            </a:xfrm>
            <a:prstGeom prst="rect">
              <a:avLst/>
            </a:prstGeom>
          </p:spPr>
          <p:txBody>
            <a:bodyPr wrap="none">
              <a:spAutoFit/>
            </a:bodyPr>
            <a:lstStyle/>
            <a:p>
              <a:r>
                <a:rPr lang="en-US" altLang="zh-CN" sz="2400" dirty="0">
                  <a:solidFill>
                    <a:srgbClr val="006600"/>
                  </a:solidFill>
                </a:rPr>
                <a:t>q</a:t>
              </a:r>
            </a:p>
          </p:txBody>
        </p:sp>
        <p:cxnSp>
          <p:nvCxnSpPr>
            <p:cNvPr id="35" name="直接箭头连接符 34">
              <a:extLst>
                <a:ext uri="{FF2B5EF4-FFF2-40B4-BE49-F238E27FC236}">
                  <a16:creationId xmlns:a16="http://schemas.microsoft.com/office/drawing/2014/main" id="{14A5FCE0-1D40-4261-9343-883D2B0C8D19}"/>
                </a:ext>
              </a:extLst>
            </p:cNvPr>
            <p:cNvCxnSpPr>
              <a:cxnSpLocks/>
              <a:stCxn id="34" idx="2"/>
            </p:cNvCxnSpPr>
            <p:nvPr/>
          </p:nvCxnSpPr>
          <p:spPr>
            <a:xfrm>
              <a:off x="1031312" y="4575840"/>
              <a:ext cx="132" cy="486917"/>
            </a:xfrm>
            <a:prstGeom prst="straightConnector1">
              <a:avLst/>
            </a:prstGeom>
            <a:ln>
              <a:solidFill>
                <a:srgbClr val="006600"/>
              </a:solidFill>
              <a:tailEnd type="triangle"/>
            </a:ln>
          </p:spPr>
          <p:style>
            <a:lnRef idx="2">
              <a:schemeClr val="accent1"/>
            </a:lnRef>
            <a:fillRef idx="0">
              <a:schemeClr val="accent1"/>
            </a:fillRef>
            <a:effectRef idx="1">
              <a:schemeClr val="accent1"/>
            </a:effectRef>
            <a:fontRef idx="minor">
              <a:schemeClr val="tx1"/>
            </a:fontRef>
          </p:style>
        </p:cxnSp>
      </p:grpSp>
      <p:sp>
        <p:nvSpPr>
          <p:cNvPr id="42" name="Text Box 1057">
            <a:extLst>
              <a:ext uri="{FF2B5EF4-FFF2-40B4-BE49-F238E27FC236}">
                <a16:creationId xmlns:a16="http://schemas.microsoft.com/office/drawing/2014/main" id="{A19B5189-279E-4347-BE56-F8CB4A0625C0}"/>
              </a:ext>
            </a:extLst>
          </p:cNvPr>
          <p:cNvSpPr txBox="1">
            <a:spLocks noChangeArrowheads="1"/>
          </p:cNvSpPr>
          <p:nvPr/>
        </p:nvSpPr>
        <p:spPr bwMode="auto">
          <a:xfrm>
            <a:off x="7235590" y="1393504"/>
            <a:ext cx="26965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rgbClr val="000000"/>
                </a:solidFill>
                <a:ea typeface="+mj-ea"/>
              </a:rPr>
              <a:t>被删关键字 </a:t>
            </a:r>
            <a:r>
              <a:rPr kumimoji="1" lang="en-US" altLang="zh-CN" sz="2800" dirty="0">
                <a:solidFill>
                  <a:srgbClr val="000000"/>
                </a:solidFill>
                <a:ea typeface="+mj-ea"/>
              </a:rPr>
              <a:t>=</a:t>
            </a:r>
            <a:r>
              <a:rPr kumimoji="1" lang="en-US" altLang="zh-CN" sz="2800" dirty="0">
                <a:solidFill>
                  <a:srgbClr val="3333FF"/>
                </a:solidFill>
                <a:ea typeface="+mj-ea"/>
              </a:rPr>
              <a:t> 30</a:t>
            </a:r>
            <a:endParaRPr kumimoji="1" lang="en-US" altLang="zh-CN" sz="2800" dirty="0">
              <a:ea typeface="+mj-ea"/>
            </a:endParaRPr>
          </a:p>
        </p:txBody>
      </p:sp>
      <p:grpSp>
        <p:nvGrpSpPr>
          <p:cNvPr id="57" name="组合 56">
            <a:extLst>
              <a:ext uri="{FF2B5EF4-FFF2-40B4-BE49-F238E27FC236}">
                <a16:creationId xmlns:a16="http://schemas.microsoft.com/office/drawing/2014/main" id="{9678CA92-55DC-416E-93CC-172BE485E5A5}"/>
              </a:ext>
            </a:extLst>
          </p:cNvPr>
          <p:cNvGrpSpPr/>
          <p:nvPr/>
        </p:nvGrpSpPr>
        <p:grpSpPr>
          <a:xfrm>
            <a:off x="7563020" y="3121529"/>
            <a:ext cx="324536" cy="948582"/>
            <a:chOff x="888507" y="4114175"/>
            <a:chExt cx="324536" cy="948582"/>
          </a:xfrm>
        </p:grpSpPr>
        <p:sp>
          <p:nvSpPr>
            <p:cNvPr id="58" name="矩形 57">
              <a:extLst>
                <a:ext uri="{FF2B5EF4-FFF2-40B4-BE49-F238E27FC236}">
                  <a16:creationId xmlns:a16="http://schemas.microsoft.com/office/drawing/2014/main" id="{22FB0D8B-1BBA-49C8-98D2-EE69D3231F9B}"/>
                </a:ext>
              </a:extLst>
            </p:cNvPr>
            <p:cNvSpPr/>
            <p:nvPr/>
          </p:nvSpPr>
          <p:spPr>
            <a:xfrm>
              <a:off x="888507" y="4114175"/>
              <a:ext cx="324536" cy="461665"/>
            </a:xfrm>
            <a:prstGeom prst="rect">
              <a:avLst/>
            </a:prstGeom>
          </p:spPr>
          <p:txBody>
            <a:bodyPr wrap="square">
              <a:spAutoFit/>
            </a:bodyPr>
            <a:lstStyle/>
            <a:p>
              <a:r>
                <a:rPr lang="en-US" altLang="zh-CN" sz="2400" dirty="0">
                  <a:solidFill>
                    <a:srgbClr val="7030A0"/>
                  </a:solidFill>
                </a:rPr>
                <a:t>s</a:t>
              </a:r>
            </a:p>
          </p:txBody>
        </p:sp>
        <p:cxnSp>
          <p:nvCxnSpPr>
            <p:cNvPr id="59" name="直接箭头连接符 58">
              <a:extLst>
                <a:ext uri="{FF2B5EF4-FFF2-40B4-BE49-F238E27FC236}">
                  <a16:creationId xmlns:a16="http://schemas.microsoft.com/office/drawing/2014/main" id="{06952B17-B1CC-4FBF-B6AC-745BCB4F3C17}"/>
                </a:ext>
              </a:extLst>
            </p:cNvPr>
            <p:cNvCxnSpPr>
              <a:cxnSpLocks/>
              <a:stCxn id="58" idx="2"/>
            </p:cNvCxnSpPr>
            <p:nvPr/>
          </p:nvCxnSpPr>
          <p:spPr>
            <a:xfrm>
              <a:off x="1050775" y="4575840"/>
              <a:ext cx="11149" cy="486917"/>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0" name="组合 59">
            <a:extLst>
              <a:ext uri="{FF2B5EF4-FFF2-40B4-BE49-F238E27FC236}">
                <a16:creationId xmlns:a16="http://schemas.microsoft.com/office/drawing/2014/main" id="{B455D291-30E9-48F7-AEFD-5B6F5206A100}"/>
              </a:ext>
            </a:extLst>
          </p:cNvPr>
          <p:cNvGrpSpPr/>
          <p:nvPr/>
        </p:nvGrpSpPr>
        <p:grpSpPr>
          <a:xfrm>
            <a:off x="9123680" y="4435091"/>
            <a:ext cx="539087" cy="675389"/>
            <a:chOff x="623832" y="4114175"/>
            <a:chExt cx="539087" cy="675389"/>
          </a:xfrm>
        </p:grpSpPr>
        <p:sp>
          <p:nvSpPr>
            <p:cNvPr id="61" name="矩形 60">
              <a:extLst>
                <a:ext uri="{FF2B5EF4-FFF2-40B4-BE49-F238E27FC236}">
                  <a16:creationId xmlns:a16="http://schemas.microsoft.com/office/drawing/2014/main" id="{9ACC10F0-1155-4042-8F74-7DC0F3ADD024}"/>
                </a:ext>
              </a:extLst>
            </p:cNvPr>
            <p:cNvSpPr/>
            <p:nvPr/>
          </p:nvSpPr>
          <p:spPr>
            <a:xfrm>
              <a:off x="858027" y="4114175"/>
              <a:ext cx="304892" cy="461665"/>
            </a:xfrm>
            <a:prstGeom prst="rect">
              <a:avLst/>
            </a:prstGeom>
          </p:spPr>
          <p:txBody>
            <a:bodyPr wrap="none">
              <a:spAutoFit/>
            </a:bodyPr>
            <a:lstStyle/>
            <a:p>
              <a:r>
                <a:rPr lang="en-US" altLang="zh-CN" sz="2400" dirty="0">
                  <a:solidFill>
                    <a:srgbClr val="7030A0"/>
                  </a:solidFill>
                </a:rPr>
                <a:t>s</a:t>
              </a:r>
            </a:p>
          </p:txBody>
        </p:sp>
        <p:cxnSp>
          <p:nvCxnSpPr>
            <p:cNvPr id="62" name="直接箭头连接符 61">
              <a:extLst>
                <a:ext uri="{FF2B5EF4-FFF2-40B4-BE49-F238E27FC236}">
                  <a16:creationId xmlns:a16="http://schemas.microsoft.com/office/drawing/2014/main" id="{1AEC4A3C-28F5-4547-AF66-831014ECC9AE}"/>
                </a:ext>
              </a:extLst>
            </p:cNvPr>
            <p:cNvCxnSpPr>
              <a:cxnSpLocks/>
              <a:stCxn id="61" idx="2"/>
            </p:cNvCxnSpPr>
            <p:nvPr/>
          </p:nvCxnSpPr>
          <p:spPr>
            <a:xfrm flipH="1">
              <a:off x="623832" y="4575840"/>
              <a:ext cx="386641" cy="213724"/>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6" name="组合 65">
            <a:extLst>
              <a:ext uri="{FF2B5EF4-FFF2-40B4-BE49-F238E27FC236}">
                <a16:creationId xmlns:a16="http://schemas.microsoft.com/office/drawing/2014/main" id="{97D3E853-9F63-478E-9C0C-892EE06C50BB}"/>
              </a:ext>
            </a:extLst>
          </p:cNvPr>
          <p:cNvGrpSpPr/>
          <p:nvPr/>
        </p:nvGrpSpPr>
        <p:grpSpPr>
          <a:xfrm>
            <a:off x="7795079" y="3096970"/>
            <a:ext cx="346570" cy="948582"/>
            <a:chOff x="858027" y="4114175"/>
            <a:chExt cx="346570" cy="948582"/>
          </a:xfrm>
        </p:grpSpPr>
        <p:sp>
          <p:nvSpPr>
            <p:cNvPr id="67" name="矩形 66">
              <a:extLst>
                <a:ext uri="{FF2B5EF4-FFF2-40B4-BE49-F238E27FC236}">
                  <a16:creationId xmlns:a16="http://schemas.microsoft.com/office/drawing/2014/main" id="{C90B3CD1-D41D-424A-A26B-B04A96EE4A8C}"/>
                </a:ext>
              </a:extLst>
            </p:cNvPr>
            <p:cNvSpPr/>
            <p:nvPr/>
          </p:nvSpPr>
          <p:spPr>
            <a:xfrm>
              <a:off x="858027" y="4114175"/>
              <a:ext cx="346570" cy="461665"/>
            </a:xfrm>
            <a:prstGeom prst="rect">
              <a:avLst/>
            </a:prstGeom>
          </p:spPr>
          <p:txBody>
            <a:bodyPr wrap="none">
              <a:spAutoFit/>
            </a:bodyPr>
            <a:lstStyle/>
            <a:p>
              <a:r>
                <a:rPr lang="en-US" altLang="zh-CN" sz="2400" dirty="0">
                  <a:solidFill>
                    <a:srgbClr val="006600"/>
                  </a:solidFill>
                </a:rPr>
                <a:t>q</a:t>
              </a:r>
            </a:p>
          </p:txBody>
        </p:sp>
        <p:cxnSp>
          <p:nvCxnSpPr>
            <p:cNvPr id="68" name="直接箭头连接符 67">
              <a:extLst>
                <a:ext uri="{FF2B5EF4-FFF2-40B4-BE49-F238E27FC236}">
                  <a16:creationId xmlns:a16="http://schemas.microsoft.com/office/drawing/2014/main" id="{CEC64890-3195-42EC-9305-9D9503BFE3A8}"/>
                </a:ext>
              </a:extLst>
            </p:cNvPr>
            <p:cNvCxnSpPr>
              <a:cxnSpLocks/>
              <a:stCxn id="67" idx="2"/>
            </p:cNvCxnSpPr>
            <p:nvPr/>
          </p:nvCxnSpPr>
          <p:spPr>
            <a:xfrm>
              <a:off x="1031312" y="4575840"/>
              <a:ext cx="132" cy="486917"/>
            </a:xfrm>
            <a:prstGeom prst="straightConnector1">
              <a:avLst/>
            </a:prstGeom>
            <a:ln>
              <a:solidFill>
                <a:srgbClr val="006600"/>
              </a:solidFill>
              <a:tailEnd type="triangle"/>
            </a:ln>
          </p:spPr>
          <p:style>
            <a:lnRef idx="2">
              <a:schemeClr val="accent1"/>
            </a:lnRef>
            <a:fillRef idx="0">
              <a:schemeClr val="accent1"/>
            </a:fillRef>
            <a:effectRef idx="1">
              <a:schemeClr val="accent1"/>
            </a:effectRef>
            <a:fontRef idx="minor">
              <a:schemeClr val="tx1"/>
            </a:fontRef>
          </p:style>
        </p:cxnSp>
      </p:grpSp>
      <p:sp>
        <p:nvSpPr>
          <p:cNvPr id="69" name="Oval 2056">
            <a:extLst>
              <a:ext uri="{FF2B5EF4-FFF2-40B4-BE49-F238E27FC236}">
                <a16:creationId xmlns:a16="http://schemas.microsoft.com/office/drawing/2014/main" id="{DFBFC1E3-4365-4AEA-83D9-28BAB677396C}"/>
              </a:ext>
            </a:extLst>
          </p:cNvPr>
          <p:cNvSpPr>
            <a:spLocks noChangeArrowheads="1"/>
          </p:cNvSpPr>
          <p:nvPr/>
        </p:nvSpPr>
        <p:spPr bwMode="auto">
          <a:xfrm>
            <a:off x="8550052" y="3182192"/>
            <a:ext cx="704850" cy="704850"/>
          </a:xfrm>
          <a:prstGeom prst="ellipse">
            <a:avLst/>
          </a:prstGeom>
          <a:solidFill>
            <a:srgbClr val="7030A0"/>
          </a:solidFill>
          <a:ln w="38100" cap="sq">
            <a:solidFill>
              <a:schemeClr val="accent2"/>
            </a:solidFill>
            <a:round/>
            <a:headEnd type="none" w="sm" len="sm"/>
            <a:tailEnd type="none" w="sm" len="sm"/>
          </a:ln>
          <a:effectLst/>
        </p:spPr>
        <p:txBody>
          <a:bodyPr wrap="none" anchor="ctr"/>
          <a:lstStyle/>
          <a:p>
            <a:pPr algn="ctr"/>
            <a:r>
              <a:rPr kumimoji="1" lang="en-US" altLang="zh-CN" sz="3200" dirty="0">
                <a:solidFill>
                  <a:schemeClr val="bg1"/>
                </a:solidFill>
              </a:rPr>
              <a:t>25</a:t>
            </a:r>
          </a:p>
        </p:txBody>
      </p:sp>
      <p:sp>
        <p:nvSpPr>
          <p:cNvPr id="70" name="Oval 2056">
            <a:extLst>
              <a:ext uri="{FF2B5EF4-FFF2-40B4-BE49-F238E27FC236}">
                <a16:creationId xmlns:a16="http://schemas.microsoft.com/office/drawing/2014/main" id="{A6FD102C-662A-471B-909E-6F1035157940}"/>
              </a:ext>
            </a:extLst>
          </p:cNvPr>
          <p:cNvSpPr>
            <a:spLocks noChangeArrowheads="1"/>
          </p:cNvSpPr>
          <p:nvPr/>
        </p:nvSpPr>
        <p:spPr bwMode="auto">
          <a:xfrm>
            <a:off x="7890751" y="6018731"/>
            <a:ext cx="704850" cy="704850"/>
          </a:xfrm>
          <a:prstGeom prst="ellipse">
            <a:avLst/>
          </a:prstGeom>
          <a:solidFill>
            <a:schemeClr val="accent2"/>
          </a:solidFill>
          <a:ln w="381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dirty="0">
                <a:solidFill>
                  <a:schemeClr val="bg1"/>
                </a:solidFill>
              </a:rPr>
              <a:t>22</a:t>
            </a:r>
          </a:p>
        </p:txBody>
      </p:sp>
      <p:cxnSp>
        <p:nvCxnSpPr>
          <p:cNvPr id="71" name="直接连接符 70">
            <a:extLst>
              <a:ext uri="{FF2B5EF4-FFF2-40B4-BE49-F238E27FC236}">
                <a16:creationId xmlns:a16="http://schemas.microsoft.com/office/drawing/2014/main" id="{08B61128-A8AF-45BF-86FA-55BC1D2B9659}"/>
              </a:ext>
            </a:extLst>
          </p:cNvPr>
          <p:cNvCxnSpPr>
            <a:cxnSpLocks/>
            <a:stCxn id="12" idx="3"/>
            <a:endCxn id="70" idx="0"/>
          </p:cNvCxnSpPr>
          <p:nvPr/>
        </p:nvCxnSpPr>
        <p:spPr>
          <a:xfrm flipH="1">
            <a:off x="8243176" y="5694800"/>
            <a:ext cx="430907" cy="323931"/>
          </a:xfrm>
          <a:prstGeom prst="line">
            <a:avLst/>
          </a:prstGeom>
          <a:ln>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6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up)">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up)">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up)">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57"/>
                                        </p:tgtEl>
                                        <p:attrNameLst>
                                          <p:attrName>style.visibility</p:attrName>
                                        </p:attrNameLst>
                                      </p:cBhvr>
                                      <p:to>
                                        <p:strVal val="hidden"/>
                                      </p:to>
                                    </p:set>
                                  </p:childTnLst>
                                </p:cTn>
                              </p:par>
                              <p:par>
                                <p:cTn id="29" presetID="22" presetClass="entr" presetSubtype="1"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up)">
                                      <p:cBhvr>
                                        <p:cTn id="31" dur="500"/>
                                        <p:tgtEl>
                                          <p:spTgt spid="66"/>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up)">
                                      <p:cBhvr>
                                        <p:cTn id="35" dur="5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fade">
                                      <p:cBhvr>
                                        <p:cTn id="40" dur="500"/>
                                        <p:tgtEl>
                                          <p:spTgt spid="6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nodeType="clickEffect">
                                  <p:stCondLst>
                                    <p:cond delay="0"/>
                                  </p:stCondLst>
                                  <p:childTnLst>
                                    <p:animEffect transition="out" filter="wipe(down)">
                                      <p:cBhvr>
                                        <p:cTn id="44" dur="500"/>
                                        <p:tgtEl>
                                          <p:spTgt spid="23"/>
                                        </p:tgtEl>
                                      </p:cBhvr>
                                    </p:animEffect>
                                    <p:set>
                                      <p:cBhvr>
                                        <p:cTn id="45" dur="1" fill="hold">
                                          <p:stCondLst>
                                            <p:cond delay="499"/>
                                          </p:stCondLst>
                                        </p:cTn>
                                        <p:tgtEl>
                                          <p:spTgt spid="23"/>
                                        </p:tgtEl>
                                        <p:attrNameLst>
                                          <p:attrName>style.visibility</p:attrName>
                                        </p:attrNameLst>
                                      </p:cBhvr>
                                      <p:to>
                                        <p:strVal val="hidden"/>
                                      </p:to>
                                    </p:set>
                                  </p:childTnLst>
                                </p:cTn>
                              </p:par>
                              <p:par>
                                <p:cTn id="46" presetID="22" presetClass="entr" presetSubtype="1"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60"/>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2" grpId="0" autoUpdateAnimBg="0"/>
      <p:bldP spid="6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支持重复数据的二叉排序树</a:t>
            </a:r>
            <a:r>
              <a:rPr lang="zh-CN" altLang="en-US" baseline="30000" dirty="0"/>
              <a:t>*</a:t>
            </a:r>
          </a:p>
        </p:txBody>
      </p:sp>
      <p:sp>
        <p:nvSpPr>
          <p:cNvPr id="3" name="内容占位符 2">
            <a:extLst>
              <a:ext uri="{FF2B5EF4-FFF2-40B4-BE49-F238E27FC236}">
                <a16:creationId xmlns:a16="http://schemas.microsoft.com/office/drawing/2014/main" id="{ADB700FC-FE87-40FB-A7EA-A13664B2CDB3}"/>
              </a:ext>
            </a:extLst>
          </p:cNvPr>
          <p:cNvSpPr>
            <a:spLocks noGrp="1"/>
          </p:cNvSpPr>
          <p:nvPr>
            <p:ph idx="1"/>
          </p:nvPr>
        </p:nvSpPr>
        <p:spPr>
          <a:xfrm>
            <a:off x="609600" y="1600203"/>
            <a:ext cx="10532012" cy="4525963"/>
          </a:xfrm>
        </p:spPr>
        <p:txBody>
          <a:bodyPr>
            <a:normAutofit/>
          </a:bodyPr>
          <a:lstStyle/>
          <a:p>
            <a:r>
              <a:rPr lang="zh-CN" altLang="en-US" dirty="0"/>
              <a:t>先前的二叉排序树，默认树中结点存储的都是数字</a:t>
            </a:r>
            <a:endParaRPr lang="en-US" altLang="zh-CN" dirty="0"/>
          </a:p>
          <a:p>
            <a:r>
              <a:rPr lang="zh-CN" altLang="en-US" dirty="0"/>
              <a:t>实际的开发中，二叉排序树结点中存储的可以是一个包含很多字段的对象</a:t>
            </a:r>
            <a:endParaRPr lang="en-US" altLang="zh-CN" dirty="0"/>
          </a:p>
          <a:p>
            <a:pPr lvl="1"/>
            <a:r>
              <a:rPr lang="zh-CN" altLang="en-US" dirty="0"/>
              <a:t>利用对象的某个字段作为键值（</a:t>
            </a:r>
            <a:r>
              <a:rPr lang="en-US" altLang="zh-CN" dirty="0"/>
              <a:t>key</a:t>
            </a:r>
            <a:r>
              <a:rPr lang="zh-CN" altLang="en-US" dirty="0"/>
              <a:t>）构建二叉排序树</a:t>
            </a:r>
            <a:endParaRPr lang="en-US" altLang="zh-CN" dirty="0"/>
          </a:p>
          <a:p>
            <a:pPr lvl="1"/>
            <a:r>
              <a:rPr lang="zh-CN" altLang="en-US" dirty="0"/>
              <a:t>其他字段称为卫星数据</a:t>
            </a:r>
            <a:endParaRPr lang="en-US" altLang="zh-CN" dirty="0"/>
          </a:p>
          <a:p>
            <a:pPr lvl="1"/>
            <a:r>
              <a:rPr lang="zh-CN" altLang="en-US" dirty="0"/>
              <a:t>例：学生信息树</a:t>
            </a:r>
            <a:r>
              <a:rPr lang="en-US" altLang="zh-CN" dirty="0"/>
              <a:t>,</a:t>
            </a:r>
            <a:r>
              <a:rPr lang="zh-CN" altLang="en-US" dirty="0"/>
              <a:t>以学号作为关键字</a:t>
            </a:r>
            <a:endParaRPr lang="en-US" altLang="zh-CN" dirty="0"/>
          </a:p>
          <a:p>
            <a:r>
              <a:rPr lang="zh-CN" altLang="en-US" dirty="0"/>
              <a:t>主关键字都是不重复的，但是如果需要支持重复数据的存储和查找，二叉排序树可以怎样处理呢？</a:t>
            </a:r>
            <a:endParaRPr lang="en-US" altLang="zh-CN" dirty="0"/>
          </a:p>
        </p:txBody>
      </p:sp>
      <p:sp>
        <p:nvSpPr>
          <p:cNvPr id="6" name="文本占位符 5"/>
          <p:cNvSpPr>
            <a:spLocks noGrp="1"/>
          </p:cNvSpPr>
          <p:nvPr>
            <p:ph type="body" sz="quarter" idx="13"/>
          </p:nvPr>
        </p:nvSpPr>
        <p:spPr/>
        <p:txBody>
          <a:bodyPr/>
          <a:lstStyle/>
          <a:p>
            <a:r>
              <a:rPr lang="en-US" altLang="zh-CN" dirty="0"/>
              <a:t>9.2.1 </a:t>
            </a:r>
            <a:r>
              <a:rPr lang="zh-CN" altLang="en-US" dirty="0"/>
              <a:t>二叉排序树</a:t>
            </a:r>
          </a:p>
        </p:txBody>
      </p:sp>
    </p:spTree>
    <p:extLst>
      <p:ext uri="{BB962C8B-B14F-4D97-AF65-F5344CB8AC3E}">
        <p14:creationId xmlns:p14="http://schemas.microsoft.com/office/powerpoint/2010/main" val="2540034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支持重复数据的二叉排序树</a:t>
            </a:r>
            <a:r>
              <a:rPr lang="zh-CN" altLang="en-US" baseline="30000" dirty="0"/>
              <a:t>*</a:t>
            </a:r>
            <a:endParaRPr lang="zh-CN" altLang="en-US" dirty="0"/>
          </a:p>
        </p:txBody>
      </p:sp>
      <p:sp>
        <p:nvSpPr>
          <p:cNvPr id="3" name="内容占位符 2">
            <a:extLst>
              <a:ext uri="{FF2B5EF4-FFF2-40B4-BE49-F238E27FC236}">
                <a16:creationId xmlns:a16="http://schemas.microsoft.com/office/drawing/2014/main" id="{ADB700FC-FE87-40FB-A7EA-A13664B2CDB3}"/>
              </a:ext>
            </a:extLst>
          </p:cNvPr>
          <p:cNvSpPr>
            <a:spLocks noGrp="1"/>
          </p:cNvSpPr>
          <p:nvPr>
            <p:ph idx="1"/>
          </p:nvPr>
        </p:nvSpPr>
        <p:spPr>
          <a:xfrm>
            <a:off x="609600" y="1600203"/>
            <a:ext cx="7453904" cy="5110086"/>
          </a:xfrm>
        </p:spPr>
        <p:txBody>
          <a:bodyPr>
            <a:normAutofit/>
          </a:bodyPr>
          <a:lstStyle/>
          <a:p>
            <a:r>
              <a:rPr lang="zh-CN" altLang="en-US" sz="2800" dirty="0"/>
              <a:t>两种方法支持重复数据</a:t>
            </a:r>
            <a:endParaRPr lang="en-US" altLang="zh-CN" sz="2800" dirty="0"/>
          </a:p>
          <a:p>
            <a:pPr lvl="1"/>
            <a:r>
              <a:rPr lang="zh-CN" altLang="en-US" sz="2400" dirty="0"/>
              <a:t>方法一</a:t>
            </a:r>
            <a:endParaRPr lang="en-US" altLang="zh-CN" sz="2400" dirty="0"/>
          </a:p>
          <a:p>
            <a:pPr lvl="2"/>
            <a:r>
              <a:rPr lang="zh-CN" altLang="en-US" dirty="0"/>
              <a:t>通过链表和支持动态扩容的数组等数据结构，把值相同的数据都存储在同一个结点上，每个结点不止存放一个数据</a:t>
            </a:r>
            <a:endParaRPr lang="en-US" altLang="zh-CN" dirty="0"/>
          </a:p>
          <a:p>
            <a:pPr lvl="1"/>
            <a:r>
              <a:rPr lang="zh-CN" altLang="en-US" sz="2400" dirty="0"/>
              <a:t>方法二</a:t>
            </a:r>
            <a:endParaRPr lang="en-US" altLang="zh-CN" sz="2400" dirty="0"/>
          </a:p>
          <a:p>
            <a:pPr lvl="2"/>
            <a:r>
              <a:rPr lang="zh-CN" altLang="en-US" dirty="0"/>
              <a:t>每个结点仍然只存储一个数据</a:t>
            </a:r>
            <a:endParaRPr lang="en-US" altLang="zh-CN" dirty="0"/>
          </a:p>
          <a:p>
            <a:pPr lvl="2"/>
            <a:r>
              <a:rPr lang="zh-CN" altLang="en-US" dirty="0"/>
              <a:t>若要插入的是重复数据，将要插入的数据放到与之有相同数据结点的右子树上</a:t>
            </a:r>
            <a:endParaRPr lang="en-US" altLang="zh-CN" dirty="0"/>
          </a:p>
          <a:p>
            <a:pPr lvl="3"/>
            <a:r>
              <a:rPr lang="zh-CN" altLang="en-US" sz="2000" dirty="0"/>
              <a:t>查找时，遇到值相同的结点，并不停止查找，继续在右子树中查找，直到遇到叶子结点</a:t>
            </a:r>
            <a:endParaRPr lang="en-US" altLang="zh-CN" sz="2000" dirty="0"/>
          </a:p>
          <a:p>
            <a:pPr lvl="3"/>
            <a:r>
              <a:rPr lang="zh-CN" altLang="en-US" sz="2000" dirty="0"/>
              <a:t>删除时，先查找到每个要删除的结点，依次删除</a:t>
            </a:r>
          </a:p>
        </p:txBody>
      </p:sp>
      <p:sp>
        <p:nvSpPr>
          <p:cNvPr id="6" name="文本占位符 5"/>
          <p:cNvSpPr>
            <a:spLocks noGrp="1"/>
          </p:cNvSpPr>
          <p:nvPr>
            <p:ph type="body" sz="quarter" idx="13"/>
          </p:nvPr>
        </p:nvSpPr>
        <p:spPr/>
        <p:txBody>
          <a:bodyPr/>
          <a:lstStyle/>
          <a:p>
            <a:r>
              <a:rPr lang="en-US" altLang="zh-CN" dirty="0"/>
              <a:t>9.2.1 </a:t>
            </a:r>
            <a:r>
              <a:rPr lang="zh-CN" altLang="en-US" dirty="0"/>
              <a:t>二叉排序树</a:t>
            </a:r>
          </a:p>
        </p:txBody>
      </p:sp>
      <p:grpSp>
        <p:nvGrpSpPr>
          <p:cNvPr id="32" name="组合 31"/>
          <p:cNvGrpSpPr/>
          <p:nvPr/>
        </p:nvGrpSpPr>
        <p:grpSpPr>
          <a:xfrm>
            <a:off x="8334143" y="3063244"/>
            <a:ext cx="2992751" cy="1947582"/>
            <a:chOff x="8227075" y="2134776"/>
            <a:chExt cx="2992751" cy="1947582"/>
          </a:xfrm>
        </p:grpSpPr>
        <p:sp>
          <p:nvSpPr>
            <p:cNvPr id="7" name="Oval 6"/>
            <p:cNvSpPr>
              <a:spLocks noChangeArrowheads="1"/>
            </p:cNvSpPr>
            <p:nvPr/>
          </p:nvSpPr>
          <p:spPr bwMode="auto">
            <a:xfrm>
              <a:off x="9197707" y="3701358"/>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10</a:t>
              </a:r>
            </a:p>
          </p:txBody>
        </p:sp>
        <p:sp>
          <p:nvSpPr>
            <p:cNvPr id="8" name="Oval 7"/>
            <p:cNvSpPr>
              <a:spLocks noChangeArrowheads="1"/>
            </p:cNvSpPr>
            <p:nvPr/>
          </p:nvSpPr>
          <p:spPr bwMode="auto">
            <a:xfrm>
              <a:off x="8652481" y="2878613"/>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8</a:t>
              </a:r>
            </a:p>
          </p:txBody>
        </p:sp>
        <p:sp>
          <p:nvSpPr>
            <p:cNvPr id="9" name="Oval 8"/>
            <p:cNvSpPr>
              <a:spLocks noChangeArrowheads="1"/>
            </p:cNvSpPr>
            <p:nvPr/>
          </p:nvSpPr>
          <p:spPr bwMode="auto">
            <a:xfrm>
              <a:off x="9469693" y="2134776"/>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13</a:t>
              </a:r>
            </a:p>
          </p:txBody>
        </p:sp>
        <p:sp>
          <p:nvSpPr>
            <p:cNvPr id="10" name="Oval 9"/>
            <p:cNvSpPr>
              <a:spLocks noChangeArrowheads="1"/>
            </p:cNvSpPr>
            <p:nvPr/>
          </p:nvSpPr>
          <p:spPr bwMode="auto">
            <a:xfrm>
              <a:off x="9996687" y="3701358"/>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16</a:t>
              </a:r>
            </a:p>
          </p:txBody>
        </p:sp>
        <p:sp>
          <p:nvSpPr>
            <p:cNvPr id="11" name="Oval 10"/>
            <p:cNvSpPr>
              <a:spLocks noChangeArrowheads="1"/>
            </p:cNvSpPr>
            <p:nvPr/>
          </p:nvSpPr>
          <p:spPr bwMode="auto">
            <a:xfrm>
              <a:off x="10384187" y="2805685"/>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18</a:t>
              </a:r>
            </a:p>
          </p:txBody>
        </p:sp>
        <p:cxnSp>
          <p:nvCxnSpPr>
            <p:cNvPr id="12" name="直接连接符 11"/>
            <p:cNvCxnSpPr>
              <a:stCxn id="8" idx="4"/>
              <a:endCxn id="7" idx="0"/>
            </p:cNvCxnSpPr>
            <p:nvPr/>
          </p:nvCxnSpPr>
          <p:spPr>
            <a:xfrm>
              <a:off x="8842981" y="3259613"/>
              <a:ext cx="545226" cy="44174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3" name="直接连接符 12"/>
            <p:cNvCxnSpPr>
              <a:stCxn id="8" idx="0"/>
              <a:endCxn id="9" idx="2"/>
            </p:cNvCxnSpPr>
            <p:nvPr/>
          </p:nvCxnSpPr>
          <p:spPr>
            <a:xfrm flipV="1">
              <a:off x="8842981" y="2325276"/>
              <a:ext cx="626712" cy="55333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4" name="直接连接符 13"/>
            <p:cNvCxnSpPr>
              <a:stCxn id="9" idx="6"/>
              <a:endCxn id="11" idx="0"/>
            </p:cNvCxnSpPr>
            <p:nvPr/>
          </p:nvCxnSpPr>
          <p:spPr>
            <a:xfrm>
              <a:off x="9850693" y="2325276"/>
              <a:ext cx="723994" cy="480409"/>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5" name="直接连接符 14"/>
            <p:cNvCxnSpPr>
              <a:stCxn id="10" idx="0"/>
              <a:endCxn id="11" idx="4"/>
            </p:cNvCxnSpPr>
            <p:nvPr/>
          </p:nvCxnSpPr>
          <p:spPr>
            <a:xfrm flipV="1">
              <a:off x="10187187" y="3186685"/>
              <a:ext cx="387500" cy="514673"/>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16" name="Oval 6"/>
            <p:cNvSpPr>
              <a:spLocks noChangeArrowheads="1"/>
            </p:cNvSpPr>
            <p:nvPr/>
          </p:nvSpPr>
          <p:spPr bwMode="auto">
            <a:xfrm>
              <a:off x="8227075" y="3701358"/>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6</a:t>
              </a:r>
            </a:p>
          </p:txBody>
        </p:sp>
        <p:sp>
          <p:nvSpPr>
            <p:cNvPr id="17" name="Oval 6"/>
            <p:cNvSpPr>
              <a:spLocks noChangeArrowheads="1"/>
            </p:cNvSpPr>
            <p:nvPr/>
          </p:nvSpPr>
          <p:spPr bwMode="auto">
            <a:xfrm>
              <a:off x="10838826" y="3701358"/>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20</a:t>
              </a:r>
            </a:p>
          </p:txBody>
        </p:sp>
        <p:cxnSp>
          <p:nvCxnSpPr>
            <p:cNvPr id="19" name="直接连接符 18"/>
            <p:cNvCxnSpPr>
              <a:stCxn id="8" idx="4"/>
              <a:endCxn id="16" idx="0"/>
            </p:cNvCxnSpPr>
            <p:nvPr/>
          </p:nvCxnSpPr>
          <p:spPr>
            <a:xfrm flipH="1">
              <a:off x="8417575" y="3259613"/>
              <a:ext cx="425406" cy="44174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1" name="直接连接符 20"/>
            <p:cNvCxnSpPr>
              <a:stCxn id="11" idx="4"/>
              <a:endCxn id="17" idx="0"/>
            </p:cNvCxnSpPr>
            <p:nvPr/>
          </p:nvCxnSpPr>
          <p:spPr>
            <a:xfrm>
              <a:off x="10574687" y="3186685"/>
              <a:ext cx="454639" cy="514673"/>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33" name="Oval 10"/>
          <p:cNvSpPr>
            <a:spLocks noChangeArrowheads="1"/>
          </p:cNvSpPr>
          <p:nvPr/>
        </p:nvSpPr>
        <p:spPr bwMode="auto">
          <a:xfrm>
            <a:off x="10020605" y="1874600"/>
            <a:ext cx="381000" cy="381000"/>
          </a:xfrm>
          <a:prstGeom prst="ellipse">
            <a:avLst/>
          </a:prstGeom>
          <a:solidFill>
            <a:srgbClr val="FFC000"/>
          </a:solidFill>
          <a:ln w="22225">
            <a:solidFill>
              <a:srgbClr val="FFC000"/>
            </a:solidFill>
            <a:round/>
            <a:headEnd/>
            <a:tailEnd/>
          </a:ln>
          <a:effectLst/>
        </p:spPr>
        <p:txBody>
          <a:bodyPr wrap="none" anchor="ctr"/>
          <a:lstStyle/>
          <a:p>
            <a:pPr algn="ctr"/>
            <a:r>
              <a:rPr kumimoji="1" lang="en-US" altLang="zh-CN" sz="2400" dirty="0"/>
              <a:t>18</a:t>
            </a:r>
          </a:p>
        </p:txBody>
      </p:sp>
      <p:sp>
        <p:nvSpPr>
          <p:cNvPr id="35" name="矩形 34"/>
          <p:cNvSpPr/>
          <p:nvPr/>
        </p:nvSpPr>
        <p:spPr>
          <a:xfrm>
            <a:off x="9030300" y="1778718"/>
            <a:ext cx="800219" cy="461665"/>
          </a:xfrm>
          <a:prstGeom prst="rect">
            <a:avLst/>
          </a:prstGeom>
        </p:spPr>
        <p:txBody>
          <a:bodyPr wrap="none">
            <a:spAutoFit/>
          </a:bodyPr>
          <a:lstStyle/>
          <a:p>
            <a:r>
              <a:rPr lang="zh-CN" altLang="en-US" sz="2400" dirty="0">
                <a:latin typeface="+mj-ea"/>
                <a:ea typeface="+mj-ea"/>
              </a:rPr>
              <a:t>插入</a:t>
            </a:r>
          </a:p>
        </p:txBody>
      </p:sp>
      <p:grpSp>
        <p:nvGrpSpPr>
          <p:cNvPr id="39" name="组合 38"/>
          <p:cNvGrpSpPr/>
          <p:nvPr/>
        </p:nvGrpSpPr>
        <p:grpSpPr>
          <a:xfrm>
            <a:off x="10401605" y="5010826"/>
            <a:ext cx="734789" cy="895673"/>
            <a:chOff x="10401605" y="5010826"/>
            <a:chExt cx="734789" cy="895673"/>
          </a:xfrm>
        </p:grpSpPr>
        <p:sp>
          <p:nvSpPr>
            <p:cNvPr id="36" name="Oval 10"/>
            <p:cNvSpPr>
              <a:spLocks noChangeArrowheads="1"/>
            </p:cNvSpPr>
            <p:nvPr/>
          </p:nvSpPr>
          <p:spPr bwMode="auto">
            <a:xfrm>
              <a:off x="10401605" y="5525499"/>
              <a:ext cx="381000" cy="381000"/>
            </a:xfrm>
            <a:prstGeom prst="ellipse">
              <a:avLst/>
            </a:prstGeom>
            <a:solidFill>
              <a:srgbClr val="FFC000"/>
            </a:solidFill>
            <a:ln w="22225">
              <a:solidFill>
                <a:srgbClr val="FFC000"/>
              </a:solidFill>
              <a:round/>
              <a:headEnd/>
              <a:tailEnd/>
            </a:ln>
            <a:effectLst/>
          </p:spPr>
          <p:txBody>
            <a:bodyPr wrap="none" anchor="ctr"/>
            <a:lstStyle/>
            <a:p>
              <a:pPr algn="ctr"/>
              <a:r>
                <a:rPr kumimoji="1" lang="en-US" altLang="zh-CN" sz="2400" dirty="0"/>
                <a:t>18</a:t>
              </a:r>
            </a:p>
          </p:txBody>
        </p:sp>
        <p:cxnSp>
          <p:nvCxnSpPr>
            <p:cNvPr id="38" name="直接连接符 37"/>
            <p:cNvCxnSpPr>
              <a:stCxn id="17" idx="4"/>
              <a:endCxn id="36" idx="0"/>
            </p:cNvCxnSpPr>
            <p:nvPr/>
          </p:nvCxnSpPr>
          <p:spPr>
            <a:xfrm flipH="1">
              <a:off x="10592105" y="5010826"/>
              <a:ext cx="544289" cy="514673"/>
            </a:xfrm>
            <a:prstGeom prst="line">
              <a:avLst/>
            </a:prstGeom>
            <a:ln>
              <a:solidFill>
                <a:srgbClr val="FFC000"/>
              </a:solidFill>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5686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up)">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55" dur="500"/>
                                        <p:tgtEl>
                                          <p:spTgt spid="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6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33" grpId="0" animBg="1"/>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C1329-FC89-44E4-857B-76D9E8A52D67}"/>
              </a:ext>
            </a:extLst>
          </p:cNvPr>
          <p:cNvSpPr>
            <a:spLocks noGrp="1"/>
          </p:cNvSpPr>
          <p:nvPr>
            <p:ph type="title"/>
          </p:nvPr>
        </p:nvSpPr>
        <p:spPr/>
        <p:txBody>
          <a:bodyPr/>
          <a:lstStyle/>
          <a:p>
            <a:r>
              <a:rPr lang="zh-CN" altLang="en-US" dirty="0"/>
              <a:t>查找</a:t>
            </a:r>
          </a:p>
        </p:txBody>
      </p:sp>
      <p:sp>
        <p:nvSpPr>
          <p:cNvPr id="3" name="内容占位符 2">
            <a:extLst>
              <a:ext uri="{FF2B5EF4-FFF2-40B4-BE49-F238E27FC236}">
                <a16:creationId xmlns:a16="http://schemas.microsoft.com/office/drawing/2014/main" id="{D758F796-1ADB-43E7-BD2D-3C7E36F1C3A4}"/>
              </a:ext>
            </a:extLst>
          </p:cNvPr>
          <p:cNvSpPr>
            <a:spLocks noGrp="1"/>
          </p:cNvSpPr>
          <p:nvPr>
            <p:ph idx="1"/>
          </p:nvPr>
        </p:nvSpPr>
        <p:spPr>
          <a:xfrm>
            <a:off x="609600" y="1600203"/>
            <a:ext cx="10972800" cy="4975164"/>
          </a:xfrm>
        </p:spPr>
        <p:txBody>
          <a:bodyPr>
            <a:normAutofit fontScale="92500" lnSpcReduction="10000"/>
          </a:bodyPr>
          <a:lstStyle/>
          <a:p>
            <a:r>
              <a:rPr lang="zh-CN" altLang="en-US" dirty="0"/>
              <a:t>根据给定的某个值，在查找表中确定一个其</a:t>
            </a:r>
            <a:r>
              <a:rPr lang="zh-CN" altLang="en-US" dirty="0">
                <a:solidFill>
                  <a:srgbClr val="FF0000"/>
                </a:solidFill>
              </a:rPr>
              <a:t>关键字</a:t>
            </a:r>
            <a:r>
              <a:rPr lang="zh-CN" altLang="en-US" dirty="0"/>
              <a:t>等于给定值的数据元素或记录</a:t>
            </a:r>
            <a:endParaRPr lang="en-US" altLang="zh-CN" dirty="0"/>
          </a:p>
          <a:p>
            <a:r>
              <a:rPr lang="zh-CN" altLang="en-US" dirty="0"/>
              <a:t>关键字</a:t>
            </a:r>
            <a:r>
              <a:rPr lang="en-US" altLang="zh-CN" dirty="0"/>
              <a:t>——</a:t>
            </a:r>
            <a:r>
              <a:rPr kumimoji="1" lang="zh-CN" altLang="en-US" dirty="0">
                <a:solidFill>
                  <a:srgbClr val="000000"/>
                </a:solidFill>
                <a:latin typeface="Times New Roman" pitchFamily="18" charset="0"/>
              </a:rPr>
              <a:t>数据元素（或记录）中某个</a:t>
            </a:r>
            <a:r>
              <a:rPr kumimoji="1" lang="zh-CN" altLang="en-US" dirty="0">
                <a:solidFill>
                  <a:srgbClr val="FF0000"/>
                </a:solidFill>
                <a:latin typeface="Times New Roman" pitchFamily="18" charset="0"/>
              </a:rPr>
              <a:t>数据项</a:t>
            </a:r>
            <a:r>
              <a:rPr kumimoji="1" lang="zh-CN" altLang="en-US" dirty="0">
                <a:solidFill>
                  <a:srgbClr val="000000"/>
                </a:solidFill>
                <a:latin typeface="Times New Roman" pitchFamily="18" charset="0"/>
              </a:rPr>
              <a:t>的值，用以</a:t>
            </a:r>
            <a:r>
              <a:rPr kumimoji="1" lang="zh-CN" altLang="en-US" b="1" dirty="0">
                <a:solidFill>
                  <a:srgbClr val="FF0000"/>
                </a:solidFill>
                <a:latin typeface="Times New Roman" pitchFamily="18" charset="0"/>
                <a:ea typeface="楷体_GB2312" pitchFamily="49" charset="-122"/>
              </a:rPr>
              <a:t>标识</a:t>
            </a:r>
            <a:r>
              <a:rPr kumimoji="1" lang="zh-CN" altLang="en-US" dirty="0">
                <a:solidFill>
                  <a:srgbClr val="000000"/>
                </a:solidFill>
                <a:latin typeface="Times New Roman" pitchFamily="18" charset="0"/>
              </a:rPr>
              <a:t>一个数据元素（或记录）</a:t>
            </a:r>
            <a:endParaRPr kumimoji="1" lang="en-US" altLang="zh-CN" dirty="0">
              <a:solidFill>
                <a:srgbClr val="000000"/>
              </a:solidFill>
              <a:latin typeface="Times New Roman" pitchFamily="18" charset="0"/>
            </a:endParaRPr>
          </a:p>
          <a:p>
            <a:pPr lvl="1"/>
            <a:r>
              <a:rPr kumimoji="1" lang="zh-CN" altLang="en-US" dirty="0">
                <a:solidFill>
                  <a:srgbClr val="9900FF"/>
                </a:solidFill>
                <a:latin typeface="Times New Roman" pitchFamily="18" charset="0"/>
              </a:rPr>
              <a:t>主关键字</a:t>
            </a:r>
            <a:r>
              <a:rPr kumimoji="1" lang="en-US" altLang="zh-CN" dirty="0">
                <a:latin typeface="Times New Roman" pitchFamily="18" charset="0"/>
              </a:rPr>
              <a:t>——</a:t>
            </a:r>
            <a:r>
              <a:rPr kumimoji="1" lang="zh-CN" altLang="en-US" dirty="0">
                <a:latin typeface="Times New Roman" pitchFamily="18" charset="0"/>
              </a:rPr>
              <a:t>能</a:t>
            </a:r>
            <a:r>
              <a:rPr kumimoji="1" lang="zh-CN" altLang="en-US" dirty="0">
                <a:solidFill>
                  <a:srgbClr val="FF0000"/>
                </a:solidFill>
                <a:latin typeface="Times New Roman" pitchFamily="18" charset="0"/>
              </a:rPr>
              <a:t>唯一</a:t>
            </a:r>
            <a:r>
              <a:rPr kumimoji="1" lang="zh-CN" altLang="en-US" dirty="0">
                <a:latin typeface="Times New Roman" pitchFamily="18" charset="0"/>
              </a:rPr>
              <a:t>标识</a:t>
            </a:r>
            <a:r>
              <a:rPr kumimoji="1" lang="zh-CN" altLang="en-US" dirty="0">
                <a:solidFill>
                  <a:srgbClr val="000000"/>
                </a:solidFill>
                <a:latin typeface="Times New Roman" pitchFamily="18" charset="0"/>
              </a:rPr>
              <a:t>一个记录的关键字</a:t>
            </a:r>
            <a:endParaRPr kumimoji="1" lang="en-US" altLang="zh-CN" dirty="0">
              <a:solidFill>
                <a:srgbClr val="000000"/>
              </a:solidFill>
              <a:latin typeface="Times New Roman" pitchFamily="18" charset="0"/>
            </a:endParaRPr>
          </a:p>
          <a:p>
            <a:pPr lvl="1"/>
            <a:r>
              <a:rPr kumimoji="1" lang="zh-CN" altLang="en-US" dirty="0">
                <a:solidFill>
                  <a:srgbClr val="9900FF"/>
                </a:solidFill>
                <a:latin typeface="Times New Roman" pitchFamily="18" charset="0"/>
              </a:rPr>
              <a:t>次关键字</a:t>
            </a:r>
            <a:r>
              <a:rPr kumimoji="1" lang="en-US" altLang="zh-CN" dirty="0">
                <a:latin typeface="Times New Roman" pitchFamily="18" charset="0"/>
              </a:rPr>
              <a:t>——</a:t>
            </a:r>
            <a:r>
              <a:rPr kumimoji="1" lang="zh-CN" altLang="en-US" dirty="0">
                <a:latin typeface="Times New Roman" pitchFamily="18" charset="0"/>
              </a:rPr>
              <a:t>能标识</a:t>
            </a:r>
            <a:r>
              <a:rPr kumimoji="1" lang="zh-CN" altLang="en-US" dirty="0">
                <a:solidFill>
                  <a:srgbClr val="FF0000"/>
                </a:solidFill>
                <a:latin typeface="Times New Roman" pitchFamily="18" charset="0"/>
              </a:rPr>
              <a:t>若干</a:t>
            </a:r>
            <a:r>
              <a:rPr kumimoji="1" lang="zh-CN" altLang="en-US" dirty="0">
                <a:solidFill>
                  <a:srgbClr val="000000"/>
                </a:solidFill>
                <a:latin typeface="Times New Roman" pitchFamily="18" charset="0"/>
              </a:rPr>
              <a:t>记录的关键字</a:t>
            </a:r>
            <a:endParaRPr kumimoji="1" lang="en-US" altLang="zh-CN" dirty="0">
              <a:solidFill>
                <a:srgbClr val="000000"/>
              </a:solidFill>
              <a:latin typeface="Times New Roman" pitchFamily="18" charset="0"/>
            </a:endParaRPr>
          </a:p>
          <a:p>
            <a:r>
              <a:rPr kumimoji="1" lang="zh-CN" altLang="en-US" dirty="0">
                <a:solidFill>
                  <a:srgbClr val="000000"/>
                </a:solidFill>
                <a:latin typeface="Times New Roman" pitchFamily="18" charset="0"/>
              </a:rPr>
              <a:t>查找结果</a:t>
            </a:r>
            <a:endParaRPr kumimoji="1" lang="en-US" altLang="zh-CN" dirty="0">
              <a:solidFill>
                <a:srgbClr val="000000"/>
              </a:solidFill>
              <a:latin typeface="Times New Roman" pitchFamily="18" charset="0"/>
            </a:endParaRPr>
          </a:p>
          <a:p>
            <a:pPr lvl="1"/>
            <a:r>
              <a:rPr kumimoji="1" lang="zh-CN" altLang="en-US" dirty="0">
                <a:solidFill>
                  <a:srgbClr val="000000"/>
                </a:solidFill>
                <a:latin typeface="Times New Roman" pitchFamily="18" charset="0"/>
              </a:rPr>
              <a:t>查找成功</a:t>
            </a:r>
            <a:endParaRPr kumimoji="1" lang="en-US" altLang="zh-CN" dirty="0">
              <a:solidFill>
                <a:srgbClr val="000000"/>
              </a:solidFill>
              <a:latin typeface="Times New Roman" pitchFamily="18" charset="0"/>
            </a:endParaRPr>
          </a:p>
          <a:p>
            <a:pPr lvl="2"/>
            <a:r>
              <a:rPr kumimoji="1" lang="zh-CN" altLang="en-US" dirty="0">
                <a:solidFill>
                  <a:srgbClr val="000000"/>
                </a:solidFill>
                <a:latin typeface="Times New Roman" pitchFamily="18" charset="0"/>
              </a:rPr>
              <a:t>给出整个记录的信息，或指示该记录在查找表中的位置</a:t>
            </a:r>
            <a:endParaRPr kumimoji="1" lang="en-US" altLang="zh-CN" dirty="0">
              <a:solidFill>
                <a:srgbClr val="000000"/>
              </a:solidFill>
              <a:latin typeface="Times New Roman" pitchFamily="18" charset="0"/>
            </a:endParaRPr>
          </a:p>
          <a:p>
            <a:pPr lvl="1"/>
            <a:r>
              <a:rPr kumimoji="1" lang="zh-CN" altLang="en-US" dirty="0">
                <a:solidFill>
                  <a:srgbClr val="000000"/>
                </a:solidFill>
                <a:latin typeface="Times New Roman" pitchFamily="18" charset="0"/>
              </a:rPr>
              <a:t>查找不成功</a:t>
            </a:r>
            <a:endParaRPr kumimoji="1" lang="en-US" altLang="zh-CN" dirty="0">
              <a:solidFill>
                <a:srgbClr val="000000"/>
              </a:solidFill>
              <a:latin typeface="Times New Roman" pitchFamily="18" charset="0"/>
            </a:endParaRPr>
          </a:p>
          <a:p>
            <a:pPr lvl="2"/>
            <a:r>
              <a:rPr kumimoji="1" lang="zh-CN" altLang="en-US" dirty="0">
                <a:latin typeface="Times New Roman" pitchFamily="18" charset="0"/>
              </a:rPr>
              <a:t>给出“空记录”或“空指针”</a:t>
            </a:r>
          </a:p>
        </p:txBody>
      </p:sp>
      <p:sp>
        <p:nvSpPr>
          <p:cNvPr id="4" name="文本占位符 3">
            <a:extLst>
              <a:ext uri="{FF2B5EF4-FFF2-40B4-BE49-F238E27FC236}">
                <a16:creationId xmlns:a16="http://schemas.microsoft.com/office/drawing/2014/main" id="{FCCB7A02-850A-4967-9CDF-8C2E467D66ED}"/>
              </a:ext>
            </a:extLst>
          </p:cNvPr>
          <p:cNvSpPr>
            <a:spLocks noGrp="1"/>
          </p:cNvSpPr>
          <p:nvPr>
            <p:ph type="body" sz="quarter" idx="13"/>
          </p:nvPr>
        </p:nvSpPr>
        <p:spPr/>
        <p:txBody>
          <a:bodyPr/>
          <a:lstStyle/>
          <a:p>
            <a:r>
              <a:rPr lang="zh-CN" altLang="en-US" dirty="0"/>
              <a:t>查找表</a:t>
            </a:r>
          </a:p>
        </p:txBody>
      </p:sp>
    </p:spTree>
    <p:extLst>
      <p:ext uri="{BB962C8B-B14F-4D97-AF65-F5344CB8AC3E}">
        <p14:creationId xmlns:p14="http://schemas.microsoft.com/office/powerpoint/2010/main" val="2888421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查找性能分析</a:t>
            </a:r>
          </a:p>
        </p:txBody>
      </p:sp>
      <p:sp>
        <p:nvSpPr>
          <p:cNvPr id="3" name="内容占位符 2">
            <a:extLst>
              <a:ext uri="{FF2B5EF4-FFF2-40B4-BE49-F238E27FC236}">
                <a16:creationId xmlns:a16="http://schemas.microsoft.com/office/drawing/2014/main" id="{ADB700FC-FE87-40FB-A7EA-A13664B2CDB3}"/>
              </a:ext>
            </a:extLst>
          </p:cNvPr>
          <p:cNvSpPr>
            <a:spLocks noGrp="1"/>
          </p:cNvSpPr>
          <p:nvPr>
            <p:ph idx="1"/>
          </p:nvPr>
        </p:nvSpPr>
        <p:spPr>
          <a:xfrm>
            <a:off x="609600" y="1600204"/>
            <a:ext cx="10972800" cy="1277467"/>
          </a:xfrm>
        </p:spPr>
        <p:txBody>
          <a:bodyPr>
            <a:normAutofit fontScale="92500"/>
          </a:bodyPr>
          <a:lstStyle/>
          <a:p>
            <a:r>
              <a:rPr kumimoji="1" lang="en-US" altLang="zh-CN" dirty="0">
                <a:solidFill>
                  <a:srgbClr val="000000"/>
                </a:solidFill>
                <a:latin typeface="Times New Roman" pitchFamily="18" charset="0"/>
              </a:rPr>
              <a:t>n </a:t>
            </a:r>
            <a:r>
              <a:rPr kumimoji="1" lang="zh-CN" altLang="en-US" dirty="0">
                <a:solidFill>
                  <a:srgbClr val="000000"/>
                </a:solidFill>
                <a:latin typeface="Times New Roman" pitchFamily="18" charset="0"/>
              </a:rPr>
              <a:t>个相同关键字构造的</a:t>
            </a:r>
            <a:r>
              <a:rPr kumimoji="1" lang="zh-CN" altLang="en-US" dirty="0">
                <a:solidFill>
                  <a:srgbClr val="FF0000"/>
                </a:solidFill>
                <a:latin typeface="Times New Roman" pitchFamily="18" charset="0"/>
              </a:rPr>
              <a:t>不同形态</a:t>
            </a:r>
            <a:r>
              <a:rPr kumimoji="1" lang="zh-CN" altLang="en-US" dirty="0">
                <a:solidFill>
                  <a:srgbClr val="000000"/>
                </a:solidFill>
                <a:latin typeface="Times New Roman" pitchFamily="18" charset="0"/>
              </a:rPr>
              <a:t>二叉排序树平均查找长度不同</a:t>
            </a:r>
            <a:endParaRPr kumimoji="1" lang="en-US" altLang="zh-CN" dirty="0">
              <a:solidFill>
                <a:srgbClr val="000000"/>
              </a:solidFill>
              <a:latin typeface="Times New Roman" pitchFamily="18" charset="0"/>
            </a:endParaRPr>
          </a:p>
          <a:p>
            <a:r>
              <a:rPr kumimoji="1" lang="zh-CN" altLang="en-US" dirty="0">
                <a:solidFill>
                  <a:srgbClr val="000000"/>
                </a:solidFill>
                <a:latin typeface="Times New Roman" pitchFamily="18" charset="0"/>
              </a:rPr>
              <a:t>例：关键字序列 </a:t>
            </a:r>
            <a:r>
              <a:rPr kumimoji="1" lang="en-US" altLang="zh-CN" b="1" dirty="0">
                <a:solidFill>
                  <a:srgbClr val="000000"/>
                </a:solidFill>
                <a:latin typeface="Times New Roman" pitchFamily="18" charset="0"/>
              </a:rPr>
              <a:t>1</a:t>
            </a:r>
            <a:r>
              <a:rPr kumimoji="1" lang="zh-CN" altLang="en-US" b="1" dirty="0">
                <a:solidFill>
                  <a:srgbClr val="000000"/>
                </a:solidFill>
                <a:latin typeface="Times New Roman" pitchFamily="18" charset="0"/>
              </a:rPr>
              <a:t>，</a:t>
            </a:r>
            <a:r>
              <a:rPr kumimoji="1" lang="en-US" altLang="zh-CN" b="1" dirty="0">
                <a:solidFill>
                  <a:srgbClr val="000000"/>
                </a:solidFill>
                <a:latin typeface="Times New Roman" pitchFamily="18" charset="0"/>
              </a:rPr>
              <a:t>2</a:t>
            </a:r>
            <a:r>
              <a:rPr kumimoji="1" lang="zh-CN" altLang="en-US" b="1" dirty="0">
                <a:solidFill>
                  <a:srgbClr val="000000"/>
                </a:solidFill>
                <a:latin typeface="Times New Roman" pitchFamily="18" charset="0"/>
              </a:rPr>
              <a:t>，</a:t>
            </a:r>
            <a:r>
              <a:rPr kumimoji="1" lang="en-US" altLang="zh-CN" b="1" dirty="0">
                <a:solidFill>
                  <a:srgbClr val="000000"/>
                </a:solidFill>
                <a:latin typeface="Times New Roman" pitchFamily="18" charset="0"/>
              </a:rPr>
              <a:t>3</a:t>
            </a:r>
            <a:r>
              <a:rPr kumimoji="1" lang="zh-CN" altLang="en-US" b="1" dirty="0">
                <a:solidFill>
                  <a:srgbClr val="000000"/>
                </a:solidFill>
                <a:latin typeface="Times New Roman" pitchFamily="18" charset="0"/>
              </a:rPr>
              <a:t>，</a:t>
            </a:r>
            <a:r>
              <a:rPr kumimoji="1" lang="en-US" altLang="zh-CN" b="1" dirty="0">
                <a:solidFill>
                  <a:srgbClr val="000000"/>
                </a:solidFill>
                <a:latin typeface="Times New Roman" pitchFamily="18" charset="0"/>
              </a:rPr>
              <a:t>4</a:t>
            </a:r>
            <a:r>
              <a:rPr kumimoji="1" lang="zh-CN" altLang="en-US" b="1" dirty="0">
                <a:solidFill>
                  <a:srgbClr val="000000"/>
                </a:solidFill>
                <a:latin typeface="Times New Roman" pitchFamily="18" charset="0"/>
              </a:rPr>
              <a:t>，</a:t>
            </a:r>
            <a:r>
              <a:rPr kumimoji="1" lang="en-US" altLang="zh-CN" b="1" dirty="0">
                <a:solidFill>
                  <a:srgbClr val="000000"/>
                </a:solidFill>
                <a:latin typeface="Times New Roman" pitchFamily="18" charset="0"/>
              </a:rPr>
              <a:t>5</a:t>
            </a:r>
            <a:r>
              <a:rPr kumimoji="1" lang="zh-CN" altLang="en-US" dirty="0">
                <a:solidFill>
                  <a:srgbClr val="000000"/>
                </a:solidFill>
                <a:latin typeface="Times New Roman" pitchFamily="18" charset="0"/>
              </a:rPr>
              <a:t>构造而得的二叉排序树</a:t>
            </a:r>
            <a:endParaRPr lang="zh-CN" altLang="en-US" dirty="0"/>
          </a:p>
        </p:txBody>
      </p:sp>
      <p:sp>
        <p:nvSpPr>
          <p:cNvPr id="6" name="文本占位符 5"/>
          <p:cNvSpPr>
            <a:spLocks noGrp="1"/>
          </p:cNvSpPr>
          <p:nvPr>
            <p:ph type="body" sz="quarter" idx="13"/>
          </p:nvPr>
        </p:nvSpPr>
        <p:spPr/>
        <p:txBody>
          <a:bodyPr/>
          <a:lstStyle/>
          <a:p>
            <a:r>
              <a:rPr lang="en-US" altLang="zh-CN" dirty="0"/>
              <a:t>9.2.1 </a:t>
            </a:r>
            <a:r>
              <a:rPr lang="zh-CN" altLang="en-US" dirty="0"/>
              <a:t>二叉排序树</a:t>
            </a:r>
          </a:p>
        </p:txBody>
      </p:sp>
      <p:grpSp>
        <p:nvGrpSpPr>
          <p:cNvPr id="22" name="组合 21"/>
          <p:cNvGrpSpPr/>
          <p:nvPr/>
        </p:nvGrpSpPr>
        <p:grpSpPr>
          <a:xfrm>
            <a:off x="1712165" y="3060237"/>
            <a:ext cx="2371165" cy="2380129"/>
            <a:chOff x="2492095" y="3317968"/>
            <a:chExt cx="2371165" cy="2380129"/>
          </a:xfrm>
        </p:grpSpPr>
        <p:sp>
          <p:nvSpPr>
            <p:cNvPr id="5" name="Oval 6"/>
            <p:cNvSpPr>
              <a:spLocks noChangeArrowheads="1"/>
            </p:cNvSpPr>
            <p:nvPr/>
          </p:nvSpPr>
          <p:spPr bwMode="auto">
            <a:xfrm>
              <a:off x="2985154" y="3815509"/>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2</a:t>
              </a:r>
            </a:p>
          </p:txBody>
        </p:sp>
        <p:sp>
          <p:nvSpPr>
            <p:cNvPr id="7" name="Oval 7"/>
            <p:cNvSpPr>
              <a:spLocks noChangeArrowheads="1"/>
            </p:cNvSpPr>
            <p:nvPr/>
          </p:nvSpPr>
          <p:spPr bwMode="auto">
            <a:xfrm>
              <a:off x="2492095" y="3317968"/>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1</a:t>
              </a:r>
            </a:p>
          </p:txBody>
        </p:sp>
        <p:sp>
          <p:nvSpPr>
            <p:cNvPr id="8" name="Oval 8"/>
            <p:cNvSpPr>
              <a:spLocks noChangeArrowheads="1"/>
            </p:cNvSpPr>
            <p:nvPr/>
          </p:nvSpPr>
          <p:spPr bwMode="auto">
            <a:xfrm>
              <a:off x="3442354" y="4299603"/>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3</a:t>
              </a:r>
            </a:p>
          </p:txBody>
        </p:sp>
        <p:sp>
          <p:nvSpPr>
            <p:cNvPr id="9" name="Oval 9"/>
            <p:cNvSpPr>
              <a:spLocks noChangeArrowheads="1"/>
            </p:cNvSpPr>
            <p:nvPr/>
          </p:nvSpPr>
          <p:spPr bwMode="auto">
            <a:xfrm>
              <a:off x="3962307" y="4797144"/>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a:solidFill>
                    <a:schemeClr val="bg1"/>
                  </a:solidFill>
                </a:rPr>
                <a:t>4</a:t>
              </a:r>
            </a:p>
          </p:txBody>
        </p:sp>
        <p:sp>
          <p:nvSpPr>
            <p:cNvPr id="10" name="Oval 10"/>
            <p:cNvSpPr>
              <a:spLocks noChangeArrowheads="1"/>
            </p:cNvSpPr>
            <p:nvPr/>
          </p:nvSpPr>
          <p:spPr bwMode="auto">
            <a:xfrm>
              <a:off x="4482260" y="5317097"/>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5</a:t>
              </a:r>
            </a:p>
          </p:txBody>
        </p:sp>
        <p:cxnSp>
          <p:nvCxnSpPr>
            <p:cNvPr id="15" name="直接连接符 14"/>
            <p:cNvCxnSpPr>
              <a:stCxn id="7" idx="5"/>
              <a:endCxn id="5" idx="1"/>
            </p:cNvCxnSpPr>
            <p:nvPr/>
          </p:nvCxnSpPr>
          <p:spPr>
            <a:xfrm>
              <a:off x="2817299" y="3643172"/>
              <a:ext cx="223651" cy="22813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7" name="直接连接符 16"/>
            <p:cNvCxnSpPr>
              <a:stCxn id="5" idx="5"/>
              <a:endCxn id="8" idx="1"/>
            </p:cNvCxnSpPr>
            <p:nvPr/>
          </p:nvCxnSpPr>
          <p:spPr>
            <a:xfrm>
              <a:off x="3310358" y="4140713"/>
              <a:ext cx="187792" cy="21468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19" name="直接连接符 18"/>
            <p:cNvCxnSpPr>
              <a:stCxn id="8" idx="5"/>
              <a:endCxn id="9" idx="1"/>
            </p:cNvCxnSpPr>
            <p:nvPr/>
          </p:nvCxnSpPr>
          <p:spPr>
            <a:xfrm>
              <a:off x="3767558" y="4624807"/>
              <a:ext cx="250545" cy="22813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1" name="直接连接符 20"/>
            <p:cNvCxnSpPr>
              <a:stCxn id="9" idx="5"/>
              <a:endCxn id="10" idx="1"/>
            </p:cNvCxnSpPr>
            <p:nvPr/>
          </p:nvCxnSpPr>
          <p:spPr>
            <a:xfrm>
              <a:off x="4287511" y="5122348"/>
              <a:ext cx="250545" cy="250545"/>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24" name="Rectangle 34"/>
          <p:cNvSpPr>
            <a:spLocks noChangeArrowheads="1"/>
          </p:cNvSpPr>
          <p:nvPr/>
        </p:nvSpPr>
        <p:spPr bwMode="auto">
          <a:xfrm>
            <a:off x="1193216" y="5720333"/>
            <a:ext cx="3319416" cy="51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15000"/>
              </a:lnSpc>
              <a:spcBef>
                <a:spcPct val="0"/>
              </a:spcBef>
              <a:spcAft>
                <a:spcPct val="0"/>
              </a:spcAft>
            </a:pPr>
            <a:r>
              <a:rPr kumimoji="1" lang="en-US" altLang="zh-CN" sz="2400" dirty="0"/>
              <a:t>ASL =(1+2+3+4+5)/5 = 3</a:t>
            </a:r>
          </a:p>
        </p:txBody>
      </p:sp>
      <p:grpSp>
        <p:nvGrpSpPr>
          <p:cNvPr id="25" name="组合 24"/>
          <p:cNvGrpSpPr/>
          <p:nvPr/>
        </p:nvGrpSpPr>
        <p:grpSpPr>
          <a:xfrm>
            <a:off x="7547487" y="2972831"/>
            <a:ext cx="2112706" cy="1947582"/>
            <a:chOff x="2764095" y="3383196"/>
            <a:chExt cx="2112706" cy="1947582"/>
          </a:xfrm>
        </p:grpSpPr>
        <p:sp>
          <p:nvSpPr>
            <p:cNvPr id="26" name="Oval 6"/>
            <p:cNvSpPr>
              <a:spLocks noChangeArrowheads="1"/>
            </p:cNvSpPr>
            <p:nvPr/>
          </p:nvSpPr>
          <p:spPr bwMode="auto">
            <a:xfrm>
              <a:off x="3266525" y="4949778"/>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2</a:t>
              </a:r>
            </a:p>
          </p:txBody>
        </p:sp>
        <p:sp>
          <p:nvSpPr>
            <p:cNvPr id="27" name="Oval 7"/>
            <p:cNvSpPr>
              <a:spLocks noChangeArrowheads="1"/>
            </p:cNvSpPr>
            <p:nvPr/>
          </p:nvSpPr>
          <p:spPr bwMode="auto">
            <a:xfrm>
              <a:off x="2764095" y="4127033"/>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1</a:t>
              </a:r>
            </a:p>
          </p:txBody>
        </p:sp>
        <p:sp>
          <p:nvSpPr>
            <p:cNvPr id="28" name="Oval 8"/>
            <p:cNvSpPr>
              <a:spLocks noChangeArrowheads="1"/>
            </p:cNvSpPr>
            <p:nvPr/>
          </p:nvSpPr>
          <p:spPr bwMode="auto">
            <a:xfrm>
              <a:off x="3581307" y="3383196"/>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3</a:t>
              </a:r>
            </a:p>
          </p:txBody>
        </p:sp>
        <p:sp>
          <p:nvSpPr>
            <p:cNvPr id="29" name="Oval 9"/>
            <p:cNvSpPr>
              <a:spLocks noChangeArrowheads="1"/>
            </p:cNvSpPr>
            <p:nvPr/>
          </p:nvSpPr>
          <p:spPr bwMode="auto">
            <a:xfrm>
              <a:off x="4094159" y="4949778"/>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4</a:t>
              </a:r>
            </a:p>
          </p:txBody>
        </p:sp>
        <p:sp>
          <p:nvSpPr>
            <p:cNvPr id="30" name="Oval 10"/>
            <p:cNvSpPr>
              <a:spLocks noChangeArrowheads="1"/>
            </p:cNvSpPr>
            <p:nvPr/>
          </p:nvSpPr>
          <p:spPr bwMode="auto">
            <a:xfrm>
              <a:off x="4495801" y="4054105"/>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5</a:t>
              </a:r>
            </a:p>
          </p:txBody>
        </p:sp>
        <p:cxnSp>
          <p:nvCxnSpPr>
            <p:cNvPr id="31" name="直接连接符 30"/>
            <p:cNvCxnSpPr>
              <a:stCxn id="27" idx="4"/>
              <a:endCxn id="26" idx="1"/>
            </p:cNvCxnSpPr>
            <p:nvPr/>
          </p:nvCxnSpPr>
          <p:spPr>
            <a:xfrm>
              <a:off x="2954595" y="4508033"/>
              <a:ext cx="367726" cy="49754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2" name="直接连接符 31"/>
            <p:cNvCxnSpPr>
              <a:stCxn id="27" idx="0"/>
              <a:endCxn id="28" idx="2"/>
            </p:cNvCxnSpPr>
            <p:nvPr/>
          </p:nvCxnSpPr>
          <p:spPr>
            <a:xfrm flipV="1">
              <a:off x="2954595" y="3573696"/>
              <a:ext cx="626712" cy="55333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3" name="直接连接符 32"/>
            <p:cNvCxnSpPr>
              <a:stCxn id="28" idx="6"/>
              <a:endCxn id="30" idx="0"/>
            </p:cNvCxnSpPr>
            <p:nvPr/>
          </p:nvCxnSpPr>
          <p:spPr>
            <a:xfrm>
              <a:off x="3962307" y="3573696"/>
              <a:ext cx="723994" cy="480409"/>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4" name="直接连接符 33"/>
            <p:cNvCxnSpPr>
              <a:stCxn id="29" idx="7"/>
              <a:endCxn id="30" idx="4"/>
            </p:cNvCxnSpPr>
            <p:nvPr/>
          </p:nvCxnSpPr>
          <p:spPr>
            <a:xfrm flipV="1">
              <a:off x="4419363" y="4435105"/>
              <a:ext cx="266938" cy="570469"/>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69" name="Rectangle 34"/>
          <p:cNvSpPr>
            <a:spLocks noChangeArrowheads="1"/>
          </p:cNvSpPr>
          <p:nvPr/>
        </p:nvSpPr>
        <p:spPr bwMode="auto">
          <a:xfrm>
            <a:off x="7014399" y="5743158"/>
            <a:ext cx="3462600" cy="51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15000"/>
              </a:lnSpc>
              <a:spcBef>
                <a:spcPct val="0"/>
              </a:spcBef>
              <a:spcAft>
                <a:spcPct val="0"/>
              </a:spcAft>
            </a:pPr>
            <a:r>
              <a:rPr kumimoji="1" lang="en-US" altLang="zh-CN" sz="2400" dirty="0"/>
              <a:t>ASL =(1+2+3+2+3)/5 = 2.2</a:t>
            </a:r>
          </a:p>
        </p:txBody>
      </p:sp>
    </p:spTree>
    <p:extLst>
      <p:ext uri="{BB962C8B-B14F-4D97-AF65-F5344CB8AC3E}">
        <p14:creationId xmlns:p14="http://schemas.microsoft.com/office/powerpoint/2010/main" val="420660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22" presetClass="entr" presetSubtype="1"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69"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查找性能分析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DB700FC-FE87-40FB-A7EA-A13664B2CDB3}"/>
                  </a:ext>
                </a:extLst>
              </p:cNvPr>
              <p:cNvSpPr>
                <a:spLocks noGrp="1"/>
              </p:cNvSpPr>
              <p:nvPr>
                <p:ph idx="1"/>
              </p:nvPr>
            </p:nvSpPr>
            <p:spPr>
              <a:xfrm>
                <a:off x="609600" y="1600203"/>
                <a:ext cx="6860345" cy="4659920"/>
              </a:xfrm>
            </p:spPr>
            <p:txBody>
              <a:bodyPr>
                <a:normAutofit fontScale="92500" lnSpcReduction="10000"/>
              </a:bodyPr>
              <a:lstStyle/>
              <a:p>
                <a:r>
                  <a:rPr kumimoji="1" lang="zh-CN" altLang="en-US" dirty="0">
                    <a:solidFill>
                      <a:srgbClr val="000000"/>
                    </a:solidFill>
                    <a:latin typeface="+mn-lt"/>
                    <a:ea typeface="+mj-ea"/>
                  </a:rPr>
                  <a:t>对二叉排序树进行查找，所需比较的次数不超过该二叉树的深度</a:t>
                </a:r>
                <a:endParaRPr kumimoji="1" lang="en-US" altLang="zh-CN" dirty="0">
                  <a:solidFill>
                    <a:srgbClr val="000000"/>
                  </a:solidFill>
                  <a:latin typeface="+mn-lt"/>
                  <a:ea typeface="+mj-ea"/>
                </a:endParaRPr>
              </a:p>
              <a:p>
                <a:r>
                  <a:rPr kumimoji="1" lang="zh-CN" altLang="en-US" dirty="0">
                    <a:solidFill>
                      <a:srgbClr val="000000"/>
                    </a:solidFill>
                    <a:latin typeface="+mn-lt"/>
                    <a:ea typeface="+mj-ea"/>
                  </a:rPr>
                  <a:t>若二叉排序树深度为</a:t>
                </a:r>
                <a:r>
                  <a:rPr kumimoji="1" lang="en-US" altLang="zh-CN" dirty="0">
                    <a:solidFill>
                      <a:srgbClr val="000000"/>
                    </a:solidFill>
                    <a:latin typeface="+mn-lt"/>
                    <a:ea typeface="+mj-ea"/>
                  </a:rPr>
                  <a:t>d</a:t>
                </a:r>
                <a:r>
                  <a:rPr kumimoji="1" lang="zh-CN" altLang="en-US" dirty="0">
                    <a:solidFill>
                      <a:srgbClr val="000000"/>
                    </a:solidFill>
                    <a:latin typeface="+mn-lt"/>
                    <a:ea typeface="+mj-ea"/>
                  </a:rPr>
                  <a:t>，第</a:t>
                </a:r>
                <a:r>
                  <a:rPr kumimoji="1" lang="en-US" altLang="zh-CN" dirty="0" err="1">
                    <a:solidFill>
                      <a:srgbClr val="000000"/>
                    </a:solidFill>
                    <a:latin typeface="+mn-lt"/>
                    <a:ea typeface="+mj-ea"/>
                  </a:rPr>
                  <a:t>i</a:t>
                </a:r>
                <a:r>
                  <a:rPr kumimoji="1" lang="zh-CN" altLang="en-US" dirty="0">
                    <a:solidFill>
                      <a:srgbClr val="000000"/>
                    </a:solidFill>
                    <a:latin typeface="+mn-lt"/>
                    <a:ea typeface="+mj-ea"/>
                  </a:rPr>
                  <a:t>层有</a:t>
                </a:r>
                <a:r>
                  <a:rPr kumimoji="1" lang="en-US" altLang="zh-CN" dirty="0" err="1">
                    <a:solidFill>
                      <a:srgbClr val="000000"/>
                    </a:solidFill>
                    <a:latin typeface="+mn-lt"/>
                    <a:ea typeface="+mj-ea"/>
                  </a:rPr>
                  <a:t>n</a:t>
                </a:r>
                <a:r>
                  <a:rPr kumimoji="1" lang="en-US" altLang="zh-CN" baseline="-25000" dirty="0" err="1">
                    <a:solidFill>
                      <a:srgbClr val="000000"/>
                    </a:solidFill>
                    <a:latin typeface="+mn-lt"/>
                    <a:ea typeface="+mj-ea"/>
                  </a:rPr>
                  <a:t>i</a:t>
                </a:r>
                <a:r>
                  <a:rPr kumimoji="1" lang="zh-CN" altLang="en-US" dirty="0">
                    <a:solidFill>
                      <a:srgbClr val="000000"/>
                    </a:solidFill>
                    <a:latin typeface="+mn-lt"/>
                    <a:ea typeface="+mj-ea"/>
                  </a:rPr>
                  <a:t>个结点，则在等概率情况下</a:t>
                </a:r>
                <a:endParaRPr kumimoji="1" lang="en-US" altLang="zh-CN" dirty="0">
                  <a:solidFill>
                    <a:srgbClr val="000000"/>
                  </a:solidFill>
                  <a:latin typeface="+mn-lt"/>
                  <a:ea typeface="+mj-ea"/>
                </a:endParaRPr>
              </a:p>
              <a:p>
                <a:r>
                  <a:rPr kumimoji="1" lang="zh-CN" altLang="en-US" dirty="0">
                    <a:solidFill>
                      <a:srgbClr val="FF0000"/>
                    </a:solidFill>
                    <a:latin typeface="+mn-lt"/>
                    <a:ea typeface="+mj-ea"/>
                  </a:rPr>
                  <a:t>等概率</a:t>
                </a:r>
                <a:r>
                  <a:rPr kumimoji="1" lang="zh-CN" altLang="en-US" dirty="0">
                    <a:solidFill>
                      <a:srgbClr val="000000"/>
                    </a:solidFill>
                    <a:latin typeface="+mn-lt"/>
                    <a:ea typeface="+mj-ea"/>
                  </a:rPr>
                  <a:t>情况下含 </a:t>
                </a:r>
                <a:r>
                  <a:rPr kumimoji="1" lang="en-US" altLang="zh-CN" dirty="0">
                    <a:solidFill>
                      <a:srgbClr val="000000"/>
                    </a:solidFill>
                    <a:latin typeface="+mn-lt"/>
                    <a:ea typeface="+mj-ea"/>
                  </a:rPr>
                  <a:t>n </a:t>
                </a:r>
                <a:r>
                  <a:rPr kumimoji="1" lang="zh-CN" altLang="en-US" dirty="0">
                    <a:solidFill>
                      <a:srgbClr val="000000"/>
                    </a:solidFill>
                    <a:latin typeface="+mn-lt"/>
                    <a:ea typeface="+mj-ea"/>
                  </a:rPr>
                  <a:t>个关键字的二叉排序树的</a:t>
                </a:r>
                <a:r>
                  <a:rPr kumimoji="1" lang="en-US" altLang="zh-CN" dirty="0">
                    <a:solidFill>
                      <a:srgbClr val="000000"/>
                    </a:solidFill>
                    <a:latin typeface="+mn-lt"/>
                    <a:ea typeface="+mj-ea"/>
                  </a:rPr>
                  <a:t>ASL</a:t>
                </a:r>
              </a:p>
              <a:p>
                <a:pPr marL="0" indent="0" algn="ctr">
                  <a:buNone/>
                </a:pPr>
                <a14:m>
                  <m:oMathPara xmlns:m="http://schemas.openxmlformats.org/officeDocument/2006/math">
                    <m:oMathParaPr>
                      <m:jc m:val="centerGroup"/>
                    </m:oMathParaPr>
                    <m:oMath xmlns:m="http://schemas.openxmlformats.org/officeDocument/2006/math">
                      <m:r>
                        <a:rPr kumimoji="1" lang="en-US" altLang="zh-CN" b="0" i="1" smtClean="0">
                          <a:solidFill>
                            <a:srgbClr val="000000"/>
                          </a:solidFill>
                          <a:latin typeface="Cambria Math" panose="02040503050406030204" pitchFamily="18" charset="0"/>
                          <a:ea typeface="+mj-ea"/>
                        </a:rPr>
                        <m:t>𝐴𝑆𝐿</m:t>
                      </m:r>
                      <m:r>
                        <a:rPr kumimoji="1" lang="en-US" altLang="zh-CN" b="0" i="1" smtClean="0">
                          <a:solidFill>
                            <a:srgbClr val="000000"/>
                          </a:solidFill>
                          <a:latin typeface="Cambria Math" panose="02040503050406030204" pitchFamily="18" charset="0"/>
                          <a:ea typeface="+mj-ea"/>
                        </a:rPr>
                        <m:t>=</m:t>
                      </m:r>
                      <m:f>
                        <m:fPr>
                          <m:ctrlPr>
                            <a:rPr kumimoji="1" lang="en-US" altLang="zh-CN" b="0" i="1" smtClean="0">
                              <a:solidFill>
                                <a:srgbClr val="000000"/>
                              </a:solidFill>
                              <a:latin typeface="Cambria Math" panose="02040503050406030204" pitchFamily="18" charset="0"/>
                              <a:ea typeface="+mj-ea"/>
                            </a:rPr>
                          </m:ctrlPr>
                        </m:fPr>
                        <m:num>
                          <m:r>
                            <a:rPr kumimoji="1" lang="en-US" altLang="zh-CN" b="0" i="1" smtClean="0">
                              <a:solidFill>
                                <a:srgbClr val="000000"/>
                              </a:solidFill>
                              <a:latin typeface="Cambria Math" panose="02040503050406030204" pitchFamily="18" charset="0"/>
                              <a:ea typeface="+mj-ea"/>
                            </a:rPr>
                            <m:t>1</m:t>
                          </m:r>
                        </m:num>
                        <m:den>
                          <m:r>
                            <a:rPr kumimoji="1" lang="en-US" altLang="zh-CN" b="0" i="1" smtClean="0">
                              <a:solidFill>
                                <a:srgbClr val="000000"/>
                              </a:solidFill>
                              <a:latin typeface="Cambria Math" panose="02040503050406030204" pitchFamily="18" charset="0"/>
                              <a:ea typeface="+mj-ea"/>
                            </a:rPr>
                            <m:t>𝑛</m:t>
                          </m:r>
                        </m:den>
                      </m:f>
                      <m:nary>
                        <m:naryPr>
                          <m:chr m:val="∑"/>
                          <m:ctrlPr>
                            <a:rPr kumimoji="1" lang="en-US" altLang="zh-CN" b="0" i="1" smtClean="0">
                              <a:solidFill>
                                <a:srgbClr val="000000"/>
                              </a:solidFill>
                              <a:latin typeface="Cambria Math" panose="02040503050406030204" pitchFamily="18" charset="0"/>
                              <a:ea typeface="+mj-ea"/>
                            </a:rPr>
                          </m:ctrlPr>
                        </m:naryPr>
                        <m:sub>
                          <m:r>
                            <m:rPr>
                              <m:brk m:alnAt="23"/>
                            </m:rPr>
                            <a:rPr kumimoji="1" lang="en-US" altLang="zh-CN" b="0" i="1" smtClean="0">
                              <a:solidFill>
                                <a:srgbClr val="000000"/>
                              </a:solidFill>
                              <a:latin typeface="Cambria Math" panose="02040503050406030204" pitchFamily="18" charset="0"/>
                              <a:ea typeface="+mj-ea"/>
                            </a:rPr>
                            <m:t>𝑖</m:t>
                          </m:r>
                          <m:r>
                            <a:rPr kumimoji="1" lang="en-US" altLang="zh-CN" b="0" i="1" smtClean="0">
                              <a:solidFill>
                                <a:srgbClr val="000000"/>
                              </a:solidFill>
                              <a:latin typeface="Cambria Math" panose="02040503050406030204" pitchFamily="18" charset="0"/>
                              <a:ea typeface="+mj-ea"/>
                            </a:rPr>
                            <m:t>=1</m:t>
                          </m:r>
                        </m:sub>
                        <m:sup>
                          <m:r>
                            <a:rPr kumimoji="1" lang="en-US" altLang="zh-CN" b="0" i="1" smtClean="0">
                              <a:solidFill>
                                <a:srgbClr val="000000"/>
                              </a:solidFill>
                              <a:latin typeface="Cambria Math" panose="02040503050406030204" pitchFamily="18" charset="0"/>
                              <a:ea typeface="+mj-ea"/>
                            </a:rPr>
                            <m:t>𝑑</m:t>
                          </m:r>
                        </m:sup>
                        <m:e>
                          <m:r>
                            <a:rPr kumimoji="1" lang="en-US" altLang="zh-CN" b="0" i="1" smtClean="0">
                              <a:solidFill>
                                <a:srgbClr val="000000"/>
                              </a:solidFill>
                              <a:latin typeface="Cambria Math" panose="02040503050406030204" pitchFamily="18" charset="0"/>
                              <a:ea typeface="+mj-ea"/>
                            </a:rPr>
                            <m:t>𝑖</m:t>
                          </m:r>
                          <m:r>
                            <a:rPr kumimoji="1" lang="en-US" altLang="zh-CN" b="0" i="1" smtClean="0">
                              <a:solidFill>
                                <a:srgbClr val="000000"/>
                              </a:solidFill>
                              <a:latin typeface="Cambria Math" panose="02040503050406030204" pitchFamily="18" charset="0"/>
                              <a:ea typeface="+mj-ea"/>
                            </a:rPr>
                            <m:t>∗</m:t>
                          </m:r>
                          <m:sSub>
                            <m:sSubPr>
                              <m:ctrlPr>
                                <a:rPr kumimoji="1" lang="en-US" altLang="zh-CN" b="0" i="1" smtClean="0">
                                  <a:solidFill>
                                    <a:srgbClr val="000000"/>
                                  </a:solidFill>
                                  <a:latin typeface="Cambria Math" panose="02040503050406030204" pitchFamily="18" charset="0"/>
                                  <a:ea typeface="+mj-ea"/>
                                </a:rPr>
                              </m:ctrlPr>
                            </m:sSubPr>
                            <m:e>
                              <m:r>
                                <a:rPr kumimoji="1" lang="en-US" altLang="zh-CN" b="0" i="1" smtClean="0">
                                  <a:solidFill>
                                    <a:srgbClr val="000000"/>
                                  </a:solidFill>
                                  <a:latin typeface="Cambria Math" panose="02040503050406030204" pitchFamily="18" charset="0"/>
                                  <a:ea typeface="+mj-ea"/>
                                </a:rPr>
                                <m:t>𝑛</m:t>
                              </m:r>
                            </m:e>
                            <m:sub>
                              <m:r>
                                <a:rPr kumimoji="1" lang="en-US" altLang="zh-CN" b="0" i="1" smtClean="0">
                                  <a:solidFill>
                                    <a:srgbClr val="000000"/>
                                  </a:solidFill>
                                  <a:latin typeface="Cambria Math" panose="02040503050406030204" pitchFamily="18" charset="0"/>
                                  <a:ea typeface="+mj-ea"/>
                                </a:rPr>
                                <m:t>𝑖</m:t>
                              </m:r>
                            </m:sub>
                          </m:sSub>
                        </m:e>
                      </m:nary>
                    </m:oMath>
                  </m:oMathPara>
                </a14:m>
                <a:endParaRPr kumimoji="1" lang="en-US" altLang="zh-CN" b="0" i="1" dirty="0">
                  <a:solidFill>
                    <a:srgbClr val="000000"/>
                  </a:solidFill>
                  <a:latin typeface="Cambria Math" panose="02040503050406030204" pitchFamily="18" charset="0"/>
                  <a:ea typeface="+mj-ea"/>
                </a:endParaRPr>
              </a:p>
              <a:p>
                <a:pPr marL="0" indent="0" algn="ctr">
                  <a:buNone/>
                </a:pPr>
                <a14:m>
                  <m:oMathPara xmlns:m="http://schemas.openxmlformats.org/officeDocument/2006/math">
                    <m:oMathParaPr>
                      <m:jc m:val="centerGroup"/>
                    </m:oMathParaPr>
                    <m:oMath xmlns:m="http://schemas.openxmlformats.org/officeDocument/2006/math">
                      <m:r>
                        <a:rPr kumimoji="1" lang="en-US" altLang="zh-CN" b="0" i="1" smtClean="0">
                          <a:solidFill>
                            <a:srgbClr val="000000"/>
                          </a:solidFill>
                          <a:latin typeface="Cambria Math" panose="02040503050406030204" pitchFamily="18" charset="0"/>
                          <a:ea typeface="+mj-ea"/>
                        </a:rPr>
                        <m:t>𝑇</m:t>
                      </m:r>
                      <m:d>
                        <m:dPr>
                          <m:ctrlPr>
                            <a:rPr kumimoji="1" lang="en-US" altLang="zh-CN" b="0" i="1" smtClean="0">
                              <a:solidFill>
                                <a:srgbClr val="000000"/>
                              </a:solidFill>
                              <a:latin typeface="Cambria Math" panose="02040503050406030204" pitchFamily="18" charset="0"/>
                              <a:ea typeface="+mj-ea"/>
                            </a:rPr>
                          </m:ctrlPr>
                        </m:dPr>
                        <m:e>
                          <m:r>
                            <a:rPr kumimoji="1" lang="en-US" altLang="zh-CN" b="0" i="1" smtClean="0">
                              <a:solidFill>
                                <a:srgbClr val="000000"/>
                              </a:solidFill>
                              <a:latin typeface="Cambria Math" panose="02040503050406030204" pitchFamily="18" charset="0"/>
                              <a:ea typeface="+mj-ea"/>
                            </a:rPr>
                            <m:t>𝑛</m:t>
                          </m:r>
                        </m:e>
                      </m:d>
                      <m:r>
                        <a:rPr kumimoji="1" lang="en-US" altLang="zh-CN" b="0" i="1" smtClean="0">
                          <a:solidFill>
                            <a:srgbClr val="000000"/>
                          </a:solidFill>
                          <a:latin typeface="Cambria Math" panose="02040503050406030204" pitchFamily="18" charset="0"/>
                          <a:ea typeface="+mj-ea"/>
                        </a:rPr>
                        <m:t>=</m:t>
                      </m:r>
                      <m:r>
                        <a:rPr kumimoji="1" lang="en-US" altLang="zh-CN" b="0" i="1" smtClean="0">
                          <a:solidFill>
                            <a:srgbClr val="000000"/>
                          </a:solidFill>
                          <a:latin typeface="Cambria Math" panose="02040503050406030204" pitchFamily="18" charset="0"/>
                          <a:ea typeface="+mj-ea"/>
                        </a:rPr>
                        <m:t>𝑂</m:t>
                      </m:r>
                      <m:r>
                        <a:rPr kumimoji="1" lang="en-US" altLang="zh-CN" b="0" i="1" smtClean="0">
                          <a:solidFill>
                            <a:srgbClr val="000000"/>
                          </a:solidFill>
                          <a:latin typeface="Cambria Math" panose="02040503050406030204" pitchFamily="18" charset="0"/>
                          <a:ea typeface="+mj-ea"/>
                        </a:rPr>
                        <m:t>(</m:t>
                      </m:r>
                      <m:r>
                        <a:rPr kumimoji="1" lang="en-US" altLang="zh-CN" b="0" i="1" smtClean="0">
                          <a:solidFill>
                            <a:srgbClr val="000000"/>
                          </a:solidFill>
                          <a:latin typeface="Cambria Math" panose="02040503050406030204" pitchFamily="18" charset="0"/>
                          <a:ea typeface="+mj-ea"/>
                        </a:rPr>
                        <m:t>h𝑒𝑖𝑔h𝑡</m:t>
                      </m:r>
                      <m:r>
                        <a:rPr kumimoji="1" lang="en-US" altLang="zh-CN" b="0" i="1" smtClean="0">
                          <a:solidFill>
                            <a:srgbClr val="000000"/>
                          </a:solidFill>
                          <a:latin typeface="Cambria Math" panose="02040503050406030204" pitchFamily="18" charset="0"/>
                          <a:ea typeface="+mj-ea"/>
                        </a:rPr>
                        <m:t>)</m:t>
                      </m:r>
                    </m:oMath>
                  </m:oMathPara>
                </a14:m>
                <a:endParaRPr kumimoji="1" lang="en-US" altLang="zh-CN" b="0" i="1" dirty="0">
                  <a:solidFill>
                    <a:srgbClr val="000000"/>
                  </a:solidFill>
                  <a:latin typeface="Cambria Math" panose="02040503050406030204" pitchFamily="18" charset="0"/>
                  <a:ea typeface="+mj-ea"/>
                </a:endParaRPr>
              </a:p>
              <a:p>
                <a:endParaRPr lang="zh-CN" altLang="en-US" dirty="0">
                  <a:latin typeface="+mn-lt"/>
                  <a:ea typeface="+mj-ea"/>
                </a:endParaRPr>
              </a:p>
            </p:txBody>
          </p:sp>
        </mc:Choice>
        <mc:Fallback xmlns="">
          <p:sp>
            <p:nvSpPr>
              <p:cNvPr id="3" name="内容占位符 2">
                <a:extLst>
                  <a:ext uri="{FF2B5EF4-FFF2-40B4-BE49-F238E27FC236}">
                    <a16:creationId xmlns:a16="http://schemas.microsoft.com/office/drawing/2014/main" xmlns="" id="{ADB700FC-FE87-40FB-A7EA-A13664B2CDB3}"/>
                  </a:ext>
                </a:extLst>
              </p:cNvPr>
              <p:cNvSpPr>
                <a:spLocks noGrp="1" noRot="1" noChangeAspect="1" noMove="1" noResize="1" noEditPoints="1" noAdjustHandles="1" noChangeArrowheads="1" noChangeShapeType="1" noTextEdit="1"/>
              </p:cNvSpPr>
              <p:nvPr>
                <p:ph idx="1"/>
              </p:nvPr>
            </p:nvSpPr>
            <p:spPr>
              <a:xfrm>
                <a:off x="609600" y="1600203"/>
                <a:ext cx="6860345" cy="4659920"/>
              </a:xfrm>
              <a:blipFill rotWithShape="0">
                <a:blip r:embed="rId2"/>
                <a:stretch>
                  <a:fillRect l="-889" t="-2618" r="-89"/>
                </a:stretch>
              </a:blipFill>
            </p:spPr>
            <p:txBody>
              <a:bodyPr/>
              <a:lstStyle/>
              <a:p>
                <a:r>
                  <a:rPr lang="zh-CN" altLang="en-US">
                    <a:noFill/>
                  </a:rPr>
                  <a:t> </a:t>
                </a:r>
              </a:p>
            </p:txBody>
          </p:sp>
        </mc:Fallback>
      </mc:AlternateContent>
      <p:sp>
        <p:nvSpPr>
          <p:cNvPr id="6" name="文本占位符 5"/>
          <p:cNvSpPr>
            <a:spLocks noGrp="1"/>
          </p:cNvSpPr>
          <p:nvPr>
            <p:ph type="body" sz="quarter" idx="13"/>
          </p:nvPr>
        </p:nvSpPr>
        <p:spPr/>
        <p:txBody>
          <a:bodyPr/>
          <a:lstStyle/>
          <a:p>
            <a:r>
              <a:rPr lang="en-US" altLang="zh-CN" dirty="0"/>
              <a:t>9.2.1 </a:t>
            </a:r>
            <a:r>
              <a:rPr lang="zh-CN" altLang="en-US" dirty="0"/>
              <a:t>二叉排序树</a:t>
            </a:r>
          </a:p>
        </p:txBody>
      </p:sp>
      <p:grpSp>
        <p:nvGrpSpPr>
          <p:cNvPr id="29" name="组合 28"/>
          <p:cNvGrpSpPr/>
          <p:nvPr/>
        </p:nvGrpSpPr>
        <p:grpSpPr>
          <a:xfrm>
            <a:off x="8277873" y="2135566"/>
            <a:ext cx="2992751" cy="1918657"/>
            <a:chOff x="8227075" y="2163701"/>
            <a:chExt cx="2992751" cy="1918657"/>
          </a:xfrm>
        </p:grpSpPr>
        <p:sp>
          <p:nvSpPr>
            <p:cNvPr id="30" name="Oval 6"/>
            <p:cNvSpPr>
              <a:spLocks noChangeArrowheads="1"/>
            </p:cNvSpPr>
            <p:nvPr/>
          </p:nvSpPr>
          <p:spPr bwMode="auto">
            <a:xfrm>
              <a:off x="9197707" y="3701358"/>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37</a:t>
              </a:r>
            </a:p>
          </p:txBody>
        </p:sp>
        <p:sp>
          <p:nvSpPr>
            <p:cNvPr id="31" name="Oval 7"/>
            <p:cNvSpPr>
              <a:spLocks noChangeArrowheads="1"/>
            </p:cNvSpPr>
            <p:nvPr/>
          </p:nvSpPr>
          <p:spPr bwMode="auto">
            <a:xfrm>
              <a:off x="8652481" y="2878613"/>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12</a:t>
              </a:r>
            </a:p>
          </p:txBody>
        </p:sp>
        <p:sp>
          <p:nvSpPr>
            <p:cNvPr id="32" name="Oval 8"/>
            <p:cNvSpPr>
              <a:spLocks noChangeArrowheads="1"/>
            </p:cNvSpPr>
            <p:nvPr/>
          </p:nvSpPr>
          <p:spPr bwMode="auto">
            <a:xfrm>
              <a:off x="9543707" y="2163701"/>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45</a:t>
              </a:r>
            </a:p>
          </p:txBody>
        </p:sp>
        <p:sp>
          <p:nvSpPr>
            <p:cNvPr id="34" name="Oval 10"/>
            <p:cNvSpPr>
              <a:spLocks noChangeArrowheads="1"/>
            </p:cNvSpPr>
            <p:nvPr/>
          </p:nvSpPr>
          <p:spPr bwMode="auto">
            <a:xfrm>
              <a:off x="10384187" y="2805685"/>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53</a:t>
              </a:r>
            </a:p>
          </p:txBody>
        </p:sp>
        <p:cxnSp>
          <p:nvCxnSpPr>
            <p:cNvPr id="35" name="直接连接符 34"/>
            <p:cNvCxnSpPr>
              <a:stCxn id="31" idx="4"/>
              <a:endCxn id="30" idx="0"/>
            </p:cNvCxnSpPr>
            <p:nvPr/>
          </p:nvCxnSpPr>
          <p:spPr>
            <a:xfrm>
              <a:off x="8842981" y="3259613"/>
              <a:ext cx="545226" cy="44174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6" name="直接连接符 35"/>
            <p:cNvCxnSpPr>
              <a:stCxn id="31" idx="0"/>
              <a:endCxn id="32" idx="2"/>
            </p:cNvCxnSpPr>
            <p:nvPr/>
          </p:nvCxnSpPr>
          <p:spPr>
            <a:xfrm flipV="1">
              <a:off x="8842981" y="2354201"/>
              <a:ext cx="700726" cy="52441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37" name="直接连接符 36"/>
            <p:cNvCxnSpPr>
              <a:stCxn id="32" idx="6"/>
              <a:endCxn id="34" idx="0"/>
            </p:cNvCxnSpPr>
            <p:nvPr/>
          </p:nvCxnSpPr>
          <p:spPr>
            <a:xfrm>
              <a:off x="9924707" y="2354201"/>
              <a:ext cx="649980" cy="451484"/>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39" name="Oval 6"/>
            <p:cNvSpPr>
              <a:spLocks noChangeArrowheads="1"/>
            </p:cNvSpPr>
            <p:nvPr/>
          </p:nvSpPr>
          <p:spPr bwMode="auto">
            <a:xfrm>
              <a:off x="8227075" y="3701358"/>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3</a:t>
              </a:r>
            </a:p>
          </p:txBody>
        </p:sp>
        <p:sp>
          <p:nvSpPr>
            <p:cNvPr id="40" name="Oval 6"/>
            <p:cNvSpPr>
              <a:spLocks noChangeArrowheads="1"/>
            </p:cNvSpPr>
            <p:nvPr/>
          </p:nvSpPr>
          <p:spPr bwMode="auto">
            <a:xfrm>
              <a:off x="10838826" y="3701358"/>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90</a:t>
              </a:r>
            </a:p>
          </p:txBody>
        </p:sp>
        <p:cxnSp>
          <p:nvCxnSpPr>
            <p:cNvPr id="41" name="直接连接符 40"/>
            <p:cNvCxnSpPr>
              <a:stCxn id="31" idx="4"/>
              <a:endCxn id="39" idx="0"/>
            </p:cNvCxnSpPr>
            <p:nvPr/>
          </p:nvCxnSpPr>
          <p:spPr>
            <a:xfrm flipH="1">
              <a:off x="8417575" y="3259613"/>
              <a:ext cx="425406" cy="44174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2" name="直接连接符 41"/>
            <p:cNvCxnSpPr>
              <a:stCxn id="34" idx="4"/>
              <a:endCxn id="40" idx="0"/>
            </p:cNvCxnSpPr>
            <p:nvPr/>
          </p:nvCxnSpPr>
          <p:spPr>
            <a:xfrm>
              <a:off x="10574687" y="3186685"/>
              <a:ext cx="454639" cy="514673"/>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46" name="矩形 45"/>
          <p:cNvSpPr/>
          <p:nvPr/>
        </p:nvSpPr>
        <p:spPr>
          <a:xfrm>
            <a:off x="8075165" y="4668629"/>
            <a:ext cx="3800679" cy="461665"/>
          </a:xfrm>
          <a:prstGeom prst="rect">
            <a:avLst/>
          </a:prstGeom>
        </p:spPr>
        <p:txBody>
          <a:bodyPr wrap="square">
            <a:spAutoFit/>
          </a:bodyPr>
          <a:lstStyle/>
          <a:p>
            <a:r>
              <a:rPr lang="en-US" altLang="zh-CN" sz="2400" dirty="0"/>
              <a:t>ASL=(1*1+2*2+3*3)/6=14/6</a:t>
            </a:r>
          </a:p>
        </p:txBody>
      </p:sp>
    </p:spTree>
    <p:extLst>
      <p:ext uri="{BB962C8B-B14F-4D97-AF65-F5344CB8AC3E}">
        <p14:creationId xmlns:p14="http://schemas.microsoft.com/office/powerpoint/2010/main" val="287611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46"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normAutofit fontScale="90000"/>
          </a:bodyPr>
          <a:lstStyle/>
          <a:p>
            <a:r>
              <a:rPr lang="zh-CN" altLang="en-US" dirty="0"/>
              <a:t>平衡二叉查找树（</a:t>
            </a:r>
            <a:r>
              <a:rPr lang="en-US" altLang="zh-CN" dirty="0"/>
              <a:t> Self-balancing binary search tree </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DB700FC-FE87-40FB-A7EA-A13664B2CDB3}"/>
                  </a:ext>
                </a:extLst>
              </p:cNvPr>
              <p:cNvSpPr>
                <a:spLocks noGrp="1"/>
              </p:cNvSpPr>
              <p:nvPr>
                <p:ph idx="1"/>
              </p:nvPr>
            </p:nvSpPr>
            <p:spPr>
              <a:xfrm>
                <a:off x="609602" y="1530346"/>
                <a:ext cx="6116554" cy="5327653"/>
              </a:xfrm>
            </p:spPr>
            <p:txBody>
              <a:bodyPr>
                <a:normAutofit/>
              </a:bodyPr>
              <a:lstStyle/>
              <a:p>
                <a:r>
                  <a:rPr lang="zh-CN" altLang="en-US" sz="2800" dirty="0">
                    <a:latin typeface="+mn-lt"/>
                  </a:rPr>
                  <a:t>二叉排序树各操作的时间复杂度与树的高度成正比</a:t>
                </a:r>
                <a:endParaRPr lang="en-US" altLang="zh-CN" sz="2800" dirty="0">
                  <a:latin typeface="+mn-lt"/>
                </a:endParaRPr>
              </a:p>
              <a:p>
                <a:pPr lvl="1"/>
                <a:r>
                  <a:rPr lang="zh-CN" altLang="en-US" sz="2400" dirty="0">
                    <a:latin typeface="+mn-lt"/>
                  </a:rPr>
                  <a:t>理想情况下，时间复杂度是 </a:t>
                </a:r>
                <a:r>
                  <a:rPr lang="en-US" altLang="zh-CN" sz="2400" dirty="0">
                    <a:latin typeface="+mn-lt"/>
                  </a:rPr>
                  <a:t>O(</a:t>
                </a:r>
                <a:r>
                  <a:rPr lang="en-US" altLang="zh-CN" sz="2400" dirty="0" err="1">
                    <a:latin typeface="+mn-lt"/>
                  </a:rPr>
                  <a:t>logn</a:t>
                </a:r>
                <a:r>
                  <a:rPr lang="en-US" altLang="zh-CN" sz="2400" dirty="0">
                    <a:latin typeface="+mn-lt"/>
                  </a:rPr>
                  <a:t>)</a:t>
                </a:r>
              </a:p>
              <a:p>
                <a:r>
                  <a:rPr lang="zh-CN" altLang="en-US" sz="2800" dirty="0">
                    <a:latin typeface="+mn-lt"/>
                  </a:rPr>
                  <a:t>动态更新过程中，可能会出现树的高度远大于</a:t>
                </a:r>
                <a:r>
                  <a:rPr lang="en-US" altLang="zh-CN" sz="2800" dirty="0">
                    <a:latin typeface="+mn-lt"/>
                  </a:rPr>
                  <a:t>log n</a:t>
                </a:r>
                <a:r>
                  <a:rPr lang="zh-CN" altLang="en-US" sz="2800" dirty="0">
                    <a:latin typeface="+mn-lt"/>
                  </a:rPr>
                  <a:t>的情况</a:t>
                </a:r>
                <a:endParaRPr lang="en-US" altLang="zh-CN" sz="2800" dirty="0">
                  <a:latin typeface="+mn-lt"/>
                </a:endParaRPr>
              </a:p>
              <a:p>
                <a:pPr lvl="1"/>
                <a:r>
                  <a:rPr lang="zh-CN" altLang="en-US" sz="2400" dirty="0">
                    <a:latin typeface="+mn-lt"/>
                  </a:rPr>
                  <a:t>极端情况下，退化到 </a:t>
                </a:r>
                <a:r>
                  <a:rPr lang="en-US" altLang="zh-CN" sz="2400" dirty="0">
                    <a:latin typeface="+mn-lt"/>
                  </a:rPr>
                  <a:t>O(n)</a:t>
                </a:r>
              </a:p>
              <a:p>
                <a:r>
                  <a:rPr lang="zh-CN" altLang="en-US" sz="2800" dirty="0"/>
                  <a:t>平衡二叉树</a:t>
                </a:r>
                <a:endParaRPr lang="en-US" altLang="zh-CN" sz="2800" dirty="0"/>
              </a:p>
              <a:p>
                <a:pPr lvl="1"/>
                <a:r>
                  <a:rPr kumimoji="1" lang="zh-CN" altLang="en-US" sz="2400" dirty="0">
                    <a:solidFill>
                      <a:srgbClr val="FF0000"/>
                    </a:solidFill>
                    <a:latin typeface="Times New Roman" pitchFamily="18" charset="0"/>
                  </a:rPr>
                  <a:t>或是一棵空树</a:t>
                </a:r>
                <a:endParaRPr kumimoji="1" lang="en-US" altLang="zh-CN" sz="2400" dirty="0">
                  <a:solidFill>
                    <a:srgbClr val="000000"/>
                  </a:solidFill>
                  <a:latin typeface="Times New Roman" pitchFamily="18" charset="0"/>
                </a:endParaRPr>
              </a:p>
              <a:p>
                <a:pPr lvl="1"/>
                <a:r>
                  <a:rPr kumimoji="1" lang="zh-CN" altLang="en-US" sz="2400" dirty="0">
                    <a:solidFill>
                      <a:srgbClr val="000000"/>
                    </a:solidFill>
                    <a:latin typeface="Times New Roman" pitchFamily="18" charset="0"/>
                  </a:rPr>
                  <a:t>或是具有下列性质的二叉树</a:t>
                </a:r>
                <a:endParaRPr kumimoji="1" lang="en-US" altLang="zh-CN" sz="2400" dirty="0">
                  <a:solidFill>
                    <a:srgbClr val="000000"/>
                  </a:solidFill>
                  <a:latin typeface="Times New Roman" pitchFamily="18" charset="0"/>
                </a:endParaRPr>
              </a:p>
              <a:p>
                <a:pPr lvl="2"/>
                <a:r>
                  <a:rPr kumimoji="1" lang="zh-CN" altLang="en-US" sz="2000" dirty="0">
                    <a:solidFill>
                      <a:srgbClr val="000000"/>
                    </a:solidFill>
                    <a:latin typeface="Times New Roman" pitchFamily="18" charset="0"/>
                  </a:rPr>
                  <a:t>它的左子树和右子树都是平衡二叉树</a:t>
                </a:r>
                <a:endParaRPr kumimoji="1" lang="en-US" altLang="zh-CN" sz="2000" dirty="0">
                  <a:solidFill>
                    <a:srgbClr val="000000"/>
                  </a:solidFill>
                  <a:latin typeface="Times New Roman" pitchFamily="18" charset="0"/>
                </a:endParaRPr>
              </a:p>
              <a:p>
                <a:pPr lvl="2"/>
                <a:r>
                  <a:rPr kumimoji="1" lang="zh-CN" altLang="en-US" sz="2000" dirty="0">
                    <a:solidFill>
                      <a:srgbClr val="000000"/>
                    </a:solidFill>
                    <a:latin typeface="Times New Roman" pitchFamily="18" charset="0"/>
                  </a:rPr>
                  <a:t>且左子树与右子树深度之差的</a:t>
                </a:r>
                <a:r>
                  <a:rPr kumimoji="1" lang="zh-CN" altLang="en-US" sz="2000" dirty="0">
                    <a:solidFill>
                      <a:srgbClr val="FF0000"/>
                    </a:solidFill>
                    <a:latin typeface="Times New Roman" pitchFamily="18" charset="0"/>
                  </a:rPr>
                  <a:t>绝对值</a:t>
                </a:r>
                <a:r>
                  <a:rPr kumimoji="1" lang="zh-CN" altLang="en-US" sz="2000" dirty="0">
                    <a:solidFill>
                      <a:srgbClr val="000000"/>
                    </a:solidFill>
                    <a:latin typeface="Times New Roman" pitchFamily="18" charset="0"/>
                  </a:rPr>
                  <a:t>不大于</a:t>
                </a:r>
                <a:r>
                  <a:rPr kumimoji="1" lang="en-US" altLang="zh-CN" sz="2000" dirty="0">
                    <a:solidFill>
                      <a:srgbClr val="000000"/>
                    </a:solidFill>
                    <a:latin typeface="Times New Roman" pitchFamily="18" charset="0"/>
                  </a:rPr>
                  <a:t>1</a:t>
                </a:r>
              </a:p>
              <a:p>
                <a:pPr marL="685782" lvl="2"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𝐿</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𝑅</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≤1</m:t>
                      </m:r>
                    </m:oMath>
                  </m:oMathPara>
                </a14:m>
                <a:endParaRPr lang="zh-CN" altLang="en-US" sz="2000" dirty="0">
                  <a:latin typeface="+mn-lt"/>
                </a:endParaRPr>
              </a:p>
            </p:txBody>
          </p:sp>
        </mc:Choice>
        <mc:Fallback xmlns="">
          <p:sp>
            <p:nvSpPr>
              <p:cNvPr id="3" name="内容占位符 2">
                <a:extLst>
                  <a:ext uri="{FF2B5EF4-FFF2-40B4-BE49-F238E27FC236}">
                    <a16:creationId xmlns:a16="http://schemas.microsoft.com/office/drawing/2014/main" xmlns="" id="{ADB700FC-FE87-40FB-A7EA-A13664B2CDB3}"/>
                  </a:ext>
                </a:extLst>
              </p:cNvPr>
              <p:cNvSpPr>
                <a:spLocks noGrp="1" noRot="1" noChangeAspect="1" noMove="1" noResize="1" noEditPoints="1" noAdjustHandles="1" noChangeArrowheads="1" noChangeShapeType="1" noTextEdit="1"/>
              </p:cNvSpPr>
              <p:nvPr>
                <p:ph idx="1"/>
              </p:nvPr>
            </p:nvSpPr>
            <p:spPr>
              <a:xfrm>
                <a:off x="609602" y="1530346"/>
                <a:ext cx="6116554" cy="5327653"/>
              </a:xfrm>
              <a:blipFill rotWithShape="0">
                <a:blip r:embed="rId2"/>
                <a:stretch>
                  <a:fillRect l="-798" t="-1144"/>
                </a:stretch>
              </a:blipFill>
            </p:spPr>
            <p:txBody>
              <a:bodyPr/>
              <a:lstStyle/>
              <a:p>
                <a:r>
                  <a:rPr lang="zh-CN" altLang="en-US">
                    <a:noFill/>
                  </a:rPr>
                  <a:t> </a:t>
                </a:r>
              </a:p>
            </p:txBody>
          </p:sp>
        </mc:Fallback>
      </mc:AlternateContent>
      <p:sp>
        <p:nvSpPr>
          <p:cNvPr id="6" name="文本占位符 5"/>
          <p:cNvSpPr>
            <a:spLocks noGrp="1"/>
          </p:cNvSpPr>
          <p:nvPr>
            <p:ph type="body" sz="quarter" idx="13"/>
          </p:nvPr>
        </p:nvSpPr>
        <p:spPr/>
        <p:txBody>
          <a:bodyPr/>
          <a:lstStyle/>
          <a:p>
            <a:r>
              <a:rPr lang="en-US" altLang="zh-CN" dirty="0"/>
              <a:t>9.2.2 </a:t>
            </a:r>
            <a:r>
              <a:rPr lang="zh-CN" altLang="en-US" dirty="0"/>
              <a:t>平衡二叉树</a:t>
            </a:r>
          </a:p>
        </p:txBody>
      </p:sp>
      <p:grpSp>
        <p:nvGrpSpPr>
          <p:cNvPr id="5" name="组合 4"/>
          <p:cNvGrpSpPr/>
          <p:nvPr/>
        </p:nvGrpSpPr>
        <p:grpSpPr>
          <a:xfrm>
            <a:off x="9437915" y="1530346"/>
            <a:ext cx="2371165" cy="2380129"/>
            <a:chOff x="2492095" y="3317968"/>
            <a:chExt cx="2371165" cy="2380129"/>
          </a:xfrm>
          <a:solidFill>
            <a:schemeClr val="accent5"/>
          </a:solidFill>
        </p:grpSpPr>
        <p:sp>
          <p:nvSpPr>
            <p:cNvPr id="7" name="Oval 6"/>
            <p:cNvSpPr>
              <a:spLocks noChangeArrowheads="1"/>
            </p:cNvSpPr>
            <p:nvPr/>
          </p:nvSpPr>
          <p:spPr bwMode="auto">
            <a:xfrm>
              <a:off x="2985154" y="3815509"/>
              <a:ext cx="381000" cy="381000"/>
            </a:xfrm>
            <a:prstGeom prst="ellipse">
              <a:avLst/>
            </a:prstGeom>
            <a:grpFill/>
            <a:ln w="22225">
              <a:solidFill>
                <a:schemeClr val="accent5">
                  <a:lumMod val="75000"/>
                </a:schemeClr>
              </a:solidFill>
              <a:round/>
              <a:headEnd/>
              <a:tailEnd/>
            </a:ln>
            <a:effectLst/>
          </p:spPr>
          <p:txBody>
            <a:bodyPr wrap="none" anchor="ctr"/>
            <a:lstStyle/>
            <a:p>
              <a:pPr algn="ctr"/>
              <a:r>
                <a:rPr kumimoji="1" lang="en-US" altLang="zh-CN" sz="2400" dirty="0">
                  <a:solidFill>
                    <a:schemeClr val="bg1"/>
                  </a:solidFill>
                </a:rPr>
                <a:t>2</a:t>
              </a:r>
            </a:p>
          </p:txBody>
        </p:sp>
        <p:sp>
          <p:nvSpPr>
            <p:cNvPr id="8" name="Oval 7"/>
            <p:cNvSpPr>
              <a:spLocks noChangeArrowheads="1"/>
            </p:cNvSpPr>
            <p:nvPr/>
          </p:nvSpPr>
          <p:spPr bwMode="auto">
            <a:xfrm>
              <a:off x="2492095" y="3317968"/>
              <a:ext cx="381000" cy="381000"/>
            </a:xfrm>
            <a:prstGeom prst="ellipse">
              <a:avLst/>
            </a:prstGeom>
            <a:grpFill/>
            <a:ln w="22225">
              <a:solidFill>
                <a:schemeClr val="accent5">
                  <a:lumMod val="75000"/>
                </a:schemeClr>
              </a:solidFill>
              <a:round/>
              <a:headEnd/>
              <a:tailEnd/>
            </a:ln>
            <a:effectLst/>
          </p:spPr>
          <p:txBody>
            <a:bodyPr wrap="none" anchor="ctr"/>
            <a:lstStyle/>
            <a:p>
              <a:pPr algn="ctr"/>
              <a:r>
                <a:rPr kumimoji="1" lang="en-US" altLang="zh-CN" sz="2400" dirty="0">
                  <a:solidFill>
                    <a:schemeClr val="bg1"/>
                  </a:solidFill>
                </a:rPr>
                <a:t>1</a:t>
              </a:r>
            </a:p>
          </p:txBody>
        </p:sp>
        <p:sp>
          <p:nvSpPr>
            <p:cNvPr id="9" name="Oval 8"/>
            <p:cNvSpPr>
              <a:spLocks noChangeArrowheads="1"/>
            </p:cNvSpPr>
            <p:nvPr/>
          </p:nvSpPr>
          <p:spPr bwMode="auto">
            <a:xfrm>
              <a:off x="3442354" y="4299603"/>
              <a:ext cx="381000" cy="381000"/>
            </a:xfrm>
            <a:prstGeom prst="ellipse">
              <a:avLst/>
            </a:prstGeom>
            <a:grpFill/>
            <a:ln w="22225">
              <a:solidFill>
                <a:schemeClr val="accent5">
                  <a:lumMod val="75000"/>
                </a:schemeClr>
              </a:solidFill>
              <a:round/>
              <a:headEnd/>
              <a:tailEnd/>
            </a:ln>
            <a:effectLst/>
          </p:spPr>
          <p:txBody>
            <a:bodyPr wrap="none" anchor="ctr"/>
            <a:lstStyle/>
            <a:p>
              <a:pPr algn="ctr"/>
              <a:r>
                <a:rPr kumimoji="1" lang="en-US" altLang="zh-CN" sz="2400" dirty="0">
                  <a:solidFill>
                    <a:schemeClr val="bg1"/>
                  </a:solidFill>
                </a:rPr>
                <a:t>3</a:t>
              </a:r>
            </a:p>
          </p:txBody>
        </p:sp>
        <p:sp>
          <p:nvSpPr>
            <p:cNvPr id="10" name="Oval 9"/>
            <p:cNvSpPr>
              <a:spLocks noChangeArrowheads="1"/>
            </p:cNvSpPr>
            <p:nvPr/>
          </p:nvSpPr>
          <p:spPr bwMode="auto">
            <a:xfrm>
              <a:off x="3962307" y="4797144"/>
              <a:ext cx="381000" cy="381000"/>
            </a:xfrm>
            <a:prstGeom prst="ellipse">
              <a:avLst/>
            </a:prstGeom>
            <a:grpFill/>
            <a:ln w="22225">
              <a:solidFill>
                <a:schemeClr val="accent5">
                  <a:lumMod val="75000"/>
                </a:schemeClr>
              </a:solidFill>
              <a:round/>
              <a:headEnd/>
              <a:tailEnd/>
            </a:ln>
            <a:effectLst/>
          </p:spPr>
          <p:txBody>
            <a:bodyPr wrap="none" anchor="ctr"/>
            <a:lstStyle/>
            <a:p>
              <a:pPr algn="ctr"/>
              <a:r>
                <a:rPr kumimoji="1" lang="en-US" altLang="zh-CN" sz="2400">
                  <a:solidFill>
                    <a:schemeClr val="bg1"/>
                  </a:solidFill>
                </a:rPr>
                <a:t>4</a:t>
              </a:r>
            </a:p>
          </p:txBody>
        </p:sp>
        <p:sp>
          <p:nvSpPr>
            <p:cNvPr id="11" name="Oval 10"/>
            <p:cNvSpPr>
              <a:spLocks noChangeArrowheads="1"/>
            </p:cNvSpPr>
            <p:nvPr/>
          </p:nvSpPr>
          <p:spPr bwMode="auto">
            <a:xfrm>
              <a:off x="4482260" y="5317097"/>
              <a:ext cx="381000" cy="381000"/>
            </a:xfrm>
            <a:prstGeom prst="ellipse">
              <a:avLst/>
            </a:prstGeom>
            <a:grpFill/>
            <a:ln w="22225">
              <a:solidFill>
                <a:schemeClr val="accent5">
                  <a:lumMod val="75000"/>
                </a:schemeClr>
              </a:solidFill>
              <a:round/>
              <a:headEnd/>
              <a:tailEnd/>
            </a:ln>
            <a:effectLst/>
          </p:spPr>
          <p:txBody>
            <a:bodyPr wrap="none" anchor="ctr"/>
            <a:lstStyle/>
            <a:p>
              <a:pPr algn="ctr"/>
              <a:r>
                <a:rPr kumimoji="1" lang="en-US" altLang="zh-CN" sz="2400" dirty="0">
                  <a:solidFill>
                    <a:schemeClr val="bg1"/>
                  </a:solidFill>
                </a:rPr>
                <a:t>5</a:t>
              </a:r>
            </a:p>
          </p:txBody>
        </p:sp>
        <p:cxnSp>
          <p:nvCxnSpPr>
            <p:cNvPr id="12" name="直接连接符 11"/>
            <p:cNvCxnSpPr>
              <a:stCxn id="8" idx="5"/>
              <a:endCxn id="7" idx="1"/>
            </p:cNvCxnSpPr>
            <p:nvPr/>
          </p:nvCxnSpPr>
          <p:spPr>
            <a:xfrm>
              <a:off x="2817299" y="3643172"/>
              <a:ext cx="223651" cy="228133"/>
            </a:xfrm>
            <a:prstGeom prst="line">
              <a:avLst/>
            </a:prstGeom>
            <a:grpFill/>
            <a:ln>
              <a:solidFill>
                <a:schemeClr val="accent5">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3" name="直接连接符 12"/>
            <p:cNvCxnSpPr>
              <a:stCxn id="7" idx="5"/>
              <a:endCxn id="9" idx="1"/>
            </p:cNvCxnSpPr>
            <p:nvPr/>
          </p:nvCxnSpPr>
          <p:spPr>
            <a:xfrm>
              <a:off x="3310358" y="4140713"/>
              <a:ext cx="187792" cy="214686"/>
            </a:xfrm>
            <a:prstGeom prst="line">
              <a:avLst/>
            </a:prstGeom>
            <a:grpFill/>
            <a:ln>
              <a:solidFill>
                <a:schemeClr val="accent5">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4" name="直接连接符 13"/>
            <p:cNvCxnSpPr>
              <a:stCxn id="9" idx="5"/>
              <a:endCxn id="10" idx="1"/>
            </p:cNvCxnSpPr>
            <p:nvPr/>
          </p:nvCxnSpPr>
          <p:spPr>
            <a:xfrm>
              <a:off x="3767558" y="4624807"/>
              <a:ext cx="250545" cy="228133"/>
            </a:xfrm>
            <a:prstGeom prst="line">
              <a:avLst/>
            </a:prstGeom>
            <a:grpFill/>
            <a:ln>
              <a:solidFill>
                <a:schemeClr val="accent5">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5" name="直接连接符 14"/>
            <p:cNvCxnSpPr>
              <a:stCxn id="10" idx="5"/>
              <a:endCxn id="11" idx="1"/>
            </p:cNvCxnSpPr>
            <p:nvPr/>
          </p:nvCxnSpPr>
          <p:spPr>
            <a:xfrm>
              <a:off x="4287511" y="5122348"/>
              <a:ext cx="250545" cy="250545"/>
            </a:xfrm>
            <a:prstGeom prst="line">
              <a:avLst/>
            </a:prstGeom>
            <a:grpFill/>
            <a:ln>
              <a:solidFill>
                <a:schemeClr val="accent5">
                  <a:lumMod val="75000"/>
                </a:schemeClr>
              </a:solidFill>
              <a:tailEnd type="none"/>
            </a:ln>
          </p:spPr>
          <p:style>
            <a:lnRef idx="2">
              <a:schemeClr val="accent1"/>
            </a:lnRef>
            <a:fillRef idx="0">
              <a:schemeClr val="accent1"/>
            </a:fillRef>
            <a:effectRef idx="1">
              <a:schemeClr val="accent1"/>
            </a:effectRef>
            <a:fontRef idx="minor">
              <a:schemeClr val="tx1"/>
            </a:fontRef>
          </p:style>
        </p:cxnSp>
      </p:grpSp>
      <p:grpSp>
        <p:nvGrpSpPr>
          <p:cNvPr id="16" name="组合 15"/>
          <p:cNvGrpSpPr/>
          <p:nvPr/>
        </p:nvGrpSpPr>
        <p:grpSpPr>
          <a:xfrm>
            <a:off x="6823871" y="1580628"/>
            <a:ext cx="2112706" cy="1947582"/>
            <a:chOff x="2764095" y="3383196"/>
            <a:chExt cx="2112706" cy="1947582"/>
          </a:xfrm>
        </p:grpSpPr>
        <p:sp>
          <p:nvSpPr>
            <p:cNvPr id="17" name="Oval 6"/>
            <p:cNvSpPr>
              <a:spLocks noChangeArrowheads="1"/>
            </p:cNvSpPr>
            <p:nvPr/>
          </p:nvSpPr>
          <p:spPr bwMode="auto">
            <a:xfrm>
              <a:off x="3266525" y="4949778"/>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2</a:t>
              </a:r>
            </a:p>
          </p:txBody>
        </p:sp>
        <p:sp>
          <p:nvSpPr>
            <p:cNvPr id="18" name="Oval 7"/>
            <p:cNvSpPr>
              <a:spLocks noChangeArrowheads="1"/>
            </p:cNvSpPr>
            <p:nvPr/>
          </p:nvSpPr>
          <p:spPr bwMode="auto">
            <a:xfrm>
              <a:off x="2764095" y="4127033"/>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1</a:t>
              </a:r>
            </a:p>
          </p:txBody>
        </p:sp>
        <p:sp>
          <p:nvSpPr>
            <p:cNvPr id="19" name="Oval 8"/>
            <p:cNvSpPr>
              <a:spLocks noChangeArrowheads="1"/>
            </p:cNvSpPr>
            <p:nvPr/>
          </p:nvSpPr>
          <p:spPr bwMode="auto">
            <a:xfrm>
              <a:off x="3581307" y="3383196"/>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3</a:t>
              </a:r>
            </a:p>
          </p:txBody>
        </p:sp>
        <p:sp>
          <p:nvSpPr>
            <p:cNvPr id="20" name="Oval 9"/>
            <p:cNvSpPr>
              <a:spLocks noChangeArrowheads="1"/>
            </p:cNvSpPr>
            <p:nvPr/>
          </p:nvSpPr>
          <p:spPr bwMode="auto">
            <a:xfrm>
              <a:off x="4094159" y="4949778"/>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4</a:t>
              </a:r>
            </a:p>
          </p:txBody>
        </p:sp>
        <p:sp>
          <p:nvSpPr>
            <p:cNvPr id="21" name="Oval 10"/>
            <p:cNvSpPr>
              <a:spLocks noChangeArrowheads="1"/>
            </p:cNvSpPr>
            <p:nvPr/>
          </p:nvSpPr>
          <p:spPr bwMode="auto">
            <a:xfrm>
              <a:off x="4495801" y="4054105"/>
              <a:ext cx="381000" cy="381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5</a:t>
              </a:r>
            </a:p>
          </p:txBody>
        </p:sp>
        <p:cxnSp>
          <p:nvCxnSpPr>
            <p:cNvPr id="22" name="直接连接符 21"/>
            <p:cNvCxnSpPr>
              <a:stCxn id="18" idx="4"/>
              <a:endCxn id="17" idx="1"/>
            </p:cNvCxnSpPr>
            <p:nvPr/>
          </p:nvCxnSpPr>
          <p:spPr>
            <a:xfrm>
              <a:off x="2954595" y="4508033"/>
              <a:ext cx="367726" cy="49754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3" name="直接连接符 22"/>
            <p:cNvCxnSpPr>
              <a:stCxn id="18" idx="0"/>
              <a:endCxn id="19" idx="2"/>
            </p:cNvCxnSpPr>
            <p:nvPr/>
          </p:nvCxnSpPr>
          <p:spPr>
            <a:xfrm flipV="1">
              <a:off x="2954595" y="3573696"/>
              <a:ext cx="626712" cy="553337"/>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4" name="直接连接符 23"/>
            <p:cNvCxnSpPr>
              <a:stCxn id="19" idx="6"/>
              <a:endCxn id="21" idx="0"/>
            </p:cNvCxnSpPr>
            <p:nvPr/>
          </p:nvCxnSpPr>
          <p:spPr>
            <a:xfrm>
              <a:off x="3962307" y="3573696"/>
              <a:ext cx="723994" cy="480409"/>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5" name="直接连接符 24"/>
            <p:cNvCxnSpPr>
              <a:stCxn id="20" idx="7"/>
              <a:endCxn id="21" idx="4"/>
            </p:cNvCxnSpPr>
            <p:nvPr/>
          </p:nvCxnSpPr>
          <p:spPr>
            <a:xfrm flipV="1">
              <a:off x="4419363" y="4435105"/>
              <a:ext cx="266938" cy="570469"/>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26" name="Group 6"/>
          <p:cNvGrpSpPr>
            <a:grpSpLocks/>
          </p:cNvGrpSpPr>
          <p:nvPr/>
        </p:nvGrpSpPr>
        <p:grpSpPr bwMode="auto">
          <a:xfrm>
            <a:off x="6935605" y="4260529"/>
            <a:ext cx="2364707" cy="1707844"/>
            <a:chOff x="432" y="2400"/>
            <a:chExt cx="1728" cy="1248"/>
          </a:xfrm>
        </p:grpSpPr>
        <p:sp>
          <p:nvSpPr>
            <p:cNvPr id="27" name="Oval 7"/>
            <p:cNvSpPr>
              <a:spLocks noChangeArrowheads="1"/>
            </p:cNvSpPr>
            <p:nvPr/>
          </p:nvSpPr>
          <p:spPr bwMode="auto">
            <a:xfrm>
              <a:off x="1392" y="2400"/>
              <a:ext cx="288" cy="288"/>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5</a:t>
              </a:r>
            </a:p>
          </p:txBody>
        </p:sp>
        <p:sp>
          <p:nvSpPr>
            <p:cNvPr id="28" name="Oval 8"/>
            <p:cNvSpPr>
              <a:spLocks noChangeArrowheads="1"/>
            </p:cNvSpPr>
            <p:nvPr/>
          </p:nvSpPr>
          <p:spPr bwMode="auto">
            <a:xfrm>
              <a:off x="912" y="2880"/>
              <a:ext cx="288" cy="288"/>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4</a:t>
              </a:r>
            </a:p>
          </p:txBody>
        </p:sp>
        <p:sp>
          <p:nvSpPr>
            <p:cNvPr id="29" name="Oval 9"/>
            <p:cNvSpPr>
              <a:spLocks noChangeArrowheads="1"/>
            </p:cNvSpPr>
            <p:nvPr/>
          </p:nvSpPr>
          <p:spPr bwMode="auto">
            <a:xfrm>
              <a:off x="1872" y="2880"/>
              <a:ext cx="288" cy="288"/>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8</a:t>
              </a:r>
            </a:p>
          </p:txBody>
        </p:sp>
        <p:sp>
          <p:nvSpPr>
            <p:cNvPr id="30" name="Oval 10"/>
            <p:cNvSpPr>
              <a:spLocks noChangeArrowheads="1"/>
            </p:cNvSpPr>
            <p:nvPr/>
          </p:nvSpPr>
          <p:spPr bwMode="auto">
            <a:xfrm>
              <a:off x="432" y="3360"/>
              <a:ext cx="288" cy="288"/>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2</a:t>
              </a:r>
            </a:p>
          </p:txBody>
        </p:sp>
        <p:sp>
          <p:nvSpPr>
            <p:cNvPr id="31" name="Line 11"/>
            <p:cNvSpPr>
              <a:spLocks noChangeShapeType="1"/>
            </p:cNvSpPr>
            <p:nvPr/>
          </p:nvSpPr>
          <p:spPr bwMode="auto">
            <a:xfrm flipH="1">
              <a:off x="1152" y="2640"/>
              <a:ext cx="288" cy="288"/>
            </a:xfrm>
            <a:prstGeom prst="line">
              <a:avLst/>
            </a:prstGeom>
            <a:ln>
              <a:tailEnd type="none"/>
            </a:ln>
          </p:spPr>
          <p:style>
            <a:lnRef idx="2">
              <a:schemeClr val="accent1"/>
            </a:lnRef>
            <a:fillRef idx="0">
              <a:schemeClr val="accent1"/>
            </a:fillRef>
            <a:effectRef idx="1">
              <a:schemeClr val="accent1"/>
            </a:effectRef>
            <a:fontRef idx="minor">
              <a:schemeClr val="tx1"/>
            </a:fontRef>
          </p:style>
          <p:txBody>
            <a:bodyPr wrap="none" anchor="ctr"/>
            <a:lstStyle/>
            <a:p>
              <a:pPr algn="ctr"/>
              <a:endParaRPr kumimoji="1" lang="zh-CN" altLang="en-US" sz="2400">
                <a:solidFill>
                  <a:schemeClr val="bg1"/>
                </a:solidFill>
              </a:endParaRPr>
            </a:p>
          </p:txBody>
        </p:sp>
        <p:sp>
          <p:nvSpPr>
            <p:cNvPr id="32" name="Line 12"/>
            <p:cNvSpPr>
              <a:spLocks noChangeShapeType="1"/>
            </p:cNvSpPr>
            <p:nvPr/>
          </p:nvSpPr>
          <p:spPr bwMode="auto">
            <a:xfrm flipH="1">
              <a:off x="672" y="3120"/>
              <a:ext cx="288" cy="288"/>
            </a:xfrm>
            <a:prstGeom prst="line">
              <a:avLst/>
            </a:prstGeom>
            <a:ln>
              <a:tailEnd type="none"/>
            </a:ln>
          </p:spPr>
          <p:style>
            <a:lnRef idx="2">
              <a:schemeClr val="accent1"/>
            </a:lnRef>
            <a:fillRef idx="0">
              <a:schemeClr val="accent1"/>
            </a:fillRef>
            <a:effectRef idx="1">
              <a:schemeClr val="accent1"/>
            </a:effectRef>
            <a:fontRef idx="minor">
              <a:schemeClr val="tx1"/>
            </a:fontRef>
          </p:style>
          <p:txBody>
            <a:bodyPr wrap="none" anchor="ctr"/>
            <a:lstStyle/>
            <a:p>
              <a:pPr algn="ctr"/>
              <a:endParaRPr kumimoji="1" lang="zh-CN" altLang="en-US" sz="2400">
                <a:solidFill>
                  <a:schemeClr val="bg1"/>
                </a:solidFill>
              </a:endParaRPr>
            </a:p>
          </p:txBody>
        </p:sp>
        <p:sp>
          <p:nvSpPr>
            <p:cNvPr id="33" name="Line 13"/>
            <p:cNvSpPr>
              <a:spLocks noChangeShapeType="1"/>
            </p:cNvSpPr>
            <p:nvPr/>
          </p:nvSpPr>
          <p:spPr bwMode="auto">
            <a:xfrm>
              <a:off x="1632" y="2640"/>
              <a:ext cx="288" cy="288"/>
            </a:xfrm>
            <a:prstGeom prst="line">
              <a:avLst/>
            </a:prstGeom>
            <a:ln>
              <a:tailEnd type="none"/>
            </a:ln>
          </p:spPr>
          <p:style>
            <a:lnRef idx="2">
              <a:schemeClr val="accent1"/>
            </a:lnRef>
            <a:fillRef idx="0">
              <a:schemeClr val="accent1"/>
            </a:fillRef>
            <a:effectRef idx="1">
              <a:schemeClr val="accent1"/>
            </a:effectRef>
            <a:fontRef idx="minor">
              <a:schemeClr val="tx1"/>
            </a:fontRef>
          </p:style>
          <p:txBody>
            <a:bodyPr wrap="none" anchor="ctr"/>
            <a:lstStyle/>
            <a:p>
              <a:pPr algn="ctr"/>
              <a:endParaRPr kumimoji="1" lang="zh-CN" altLang="en-US" sz="2400">
                <a:solidFill>
                  <a:schemeClr val="bg1"/>
                </a:solidFill>
              </a:endParaRPr>
            </a:p>
          </p:txBody>
        </p:sp>
      </p:grpSp>
      <p:grpSp>
        <p:nvGrpSpPr>
          <p:cNvPr id="34" name="Group 14"/>
          <p:cNvGrpSpPr>
            <a:grpSpLocks/>
          </p:cNvGrpSpPr>
          <p:nvPr/>
        </p:nvGrpSpPr>
        <p:grpSpPr bwMode="auto">
          <a:xfrm>
            <a:off x="9194605" y="4188973"/>
            <a:ext cx="2868706" cy="2245074"/>
            <a:chOff x="2592" y="2400"/>
            <a:chExt cx="2208" cy="1728"/>
          </a:xfrm>
          <a:solidFill>
            <a:schemeClr val="accent5"/>
          </a:solidFill>
        </p:grpSpPr>
        <p:sp>
          <p:nvSpPr>
            <p:cNvPr id="35" name="Oval 15"/>
            <p:cNvSpPr>
              <a:spLocks noChangeArrowheads="1"/>
            </p:cNvSpPr>
            <p:nvPr/>
          </p:nvSpPr>
          <p:spPr bwMode="auto">
            <a:xfrm>
              <a:off x="4032" y="2400"/>
              <a:ext cx="288" cy="288"/>
            </a:xfrm>
            <a:prstGeom prst="ellipse">
              <a:avLst/>
            </a:prstGeom>
            <a:grpFill/>
            <a:ln w="22225">
              <a:solidFill>
                <a:schemeClr val="accent5">
                  <a:lumMod val="75000"/>
                </a:schemeClr>
              </a:solidFill>
              <a:round/>
              <a:headEnd/>
              <a:tailEnd/>
            </a:ln>
            <a:effectLst/>
          </p:spPr>
          <p:txBody>
            <a:bodyPr wrap="none" anchor="ctr"/>
            <a:lstStyle/>
            <a:p>
              <a:pPr algn="ctr"/>
              <a:r>
                <a:rPr kumimoji="1" lang="en-US" altLang="zh-CN" sz="2400" dirty="0">
                  <a:solidFill>
                    <a:schemeClr val="bg1"/>
                  </a:solidFill>
                </a:rPr>
                <a:t>5</a:t>
              </a:r>
            </a:p>
          </p:txBody>
        </p:sp>
        <p:sp>
          <p:nvSpPr>
            <p:cNvPr id="36" name="Oval 16"/>
            <p:cNvSpPr>
              <a:spLocks noChangeArrowheads="1"/>
            </p:cNvSpPr>
            <p:nvPr/>
          </p:nvSpPr>
          <p:spPr bwMode="auto">
            <a:xfrm>
              <a:off x="3552" y="2880"/>
              <a:ext cx="288" cy="288"/>
            </a:xfrm>
            <a:prstGeom prst="ellipse">
              <a:avLst/>
            </a:prstGeom>
            <a:grpFill/>
            <a:ln w="22225">
              <a:solidFill>
                <a:schemeClr val="accent5">
                  <a:lumMod val="75000"/>
                </a:schemeClr>
              </a:solidFill>
              <a:round/>
              <a:headEnd/>
              <a:tailEnd/>
            </a:ln>
            <a:effectLst/>
          </p:spPr>
          <p:txBody>
            <a:bodyPr wrap="none" anchor="ctr"/>
            <a:lstStyle/>
            <a:p>
              <a:pPr algn="ctr"/>
              <a:r>
                <a:rPr kumimoji="1" lang="en-US" altLang="zh-CN" sz="2400" dirty="0">
                  <a:solidFill>
                    <a:schemeClr val="bg1"/>
                  </a:solidFill>
                </a:rPr>
                <a:t>4</a:t>
              </a:r>
            </a:p>
          </p:txBody>
        </p:sp>
        <p:sp>
          <p:nvSpPr>
            <p:cNvPr id="37" name="Oval 17"/>
            <p:cNvSpPr>
              <a:spLocks noChangeArrowheads="1"/>
            </p:cNvSpPr>
            <p:nvPr/>
          </p:nvSpPr>
          <p:spPr bwMode="auto">
            <a:xfrm>
              <a:off x="4512" y="2880"/>
              <a:ext cx="288" cy="288"/>
            </a:xfrm>
            <a:prstGeom prst="ellipse">
              <a:avLst/>
            </a:prstGeom>
            <a:grpFill/>
            <a:ln w="22225">
              <a:solidFill>
                <a:schemeClr val="accent5">
                  <a:lumMod val="75000"/>
                </a:schemeClr>
              </a:solidFill>
              <a:round/>
              <a:headEnd/>
              <a:tailEnd/>
            </a:ln>
            <a:effectLst/>
          </p:spPr>
          <p:txBody>
            <a:bodyPr wrap="none" anchor="ctr"/>
            <a:lstStyle/>
            <a:p>
              <a:pPr algn="ctr"/>
              <a:r>
                <a:rPr kumimoji="1" lang="en-US" altLang="zh-CN" sz="2400" dirty="0">
                  <a:solidFill>
                    <a:schemeClr val="bg1"/>
                  </a:solidFill>
                </a:rPr>
                <a:t>8</a:t>
              </a:r>
            </a:p>
          </p:txBody>
        </p:sp>
        <p:sp>
          <p:nvSpPr>
            <p:cNvPr id="38" name="Oval 18"/>
            <p:cNvSpPr>
              <a:spLocks noChangeArrowheads="1"/>
            </p:cNvSpPr>
            <p:nvPr/>
          </p:nvSpPr>
          <p:spPr bwMode="auto">
            <a:xfrm>
              <a:off x="3072" y="3360"/>
              <a:ext cx="288" cy="288"/>
            </a:xfrm>
            <a:prstGeom prst="ellipse">
              <a:avLst/>
            </a:prstGeom>
            <a:grpFill/>
            <a:ln w="22225">
              <a:solidFill>
                <a:schemeClr val="accent5">
                  <a:lumMod val="75000"/>
                </a:schemeClr>
              </a:solidFill>
              <a:round/>
              <a:headEnd/>
              <a:tailEnd/>
            </a:ln>
            <a:effectLst/>
          </p:spPr>
          <p:txBody>
            <a:bodyPr wrap="none" anchor="ctr"/>
            <a:lstStyle/>
            <a:p>
              <a:pPr algn="ctr"/>
              <a:r>
                <a:rPr kumimoji="1" lang="en-US" altLang="zh-CN" sz="2400" dirty="0">
                  <a:solidFill>
                    <a:schemeClr val="bg1"/>
                  </a:solidFill>
                </a:rPr>
                <a:t>2</a:t>
              </a:r>
            </a:p>
          </p:txBody>
        </p:sp>
        <p:sp>
          <p:nvSpPr>
            <p:cNvPr id="39" name="Oval 19"/>
            <p:cNvSpPr>
              <a:spLocks noChangeArrowheads="1"/>
            </p:cNvSpPr>
            <p:nvPr/>
          </p:nvSpPr>
          <p:spPr bwMode="auto">
            <a:xfrm>
              <a:off x="2592" y="3840"/>
              <a:ext cx="288" cy="288"/>
            </a:xfrm>
            <a:prstGeom prst="ellipse">
              <a:avLst/>
            </a:prstGeom>
            <a:grpFill/>
            <a:ln w="22225">
              <a:solidFill>
                <a:schemeClr val="accent5">
                  <a:lumMod val="75000"/>
                </a:schemeClr>
              </a:solidFill>
              <a:round/>
              <a:headEnd/>
              <a:tailEnd/>
            </a:ln>
            <a:effectLst/>
          </p:spPr>
          <p:txBody>
            <a:bodyPr wrap="none" anchor="ctr"/>
            <a:lstStyle/>
            <a:p>
              <a:pPr algn="ctr"/>
              <a:r>
                <a:rPr kumimoji="1" lang="en-US" altLang="zh-CN" sz="2400" dirty="0">
                  <a:solidFill>
                    <a:schemeClr val="bg1"/>
                  </a:solidFill>
                </a:rPr>
                <a:t>1</a:t>
              </a:r>
            </a:p>
          </p:txBody>
        </p:sp>
        <p:sp>
          <p:nvSpPr>
            <p:cNvPr id="40" name="Line 20"/>
            <p:cNvSpPr>
              <a:spLocks noChangeShapeType="1"/>
            </p:cNvSpPr>
            <p:nvPr/>
          </p:nvSpPr>
          <p:spPr bwMode="auto">
            <a:xfrm flipH="1">
              <a:off x="3792" y="2640"/>
              <a:ext cx="288" cy="288"/>
            </a:xfrm>
            <a:prstGeom prst="line">
              <a:avLst/>
            </a:prstGeom>
            <a:grpFill/>
            <a:ln>
              <a:solidFill>
                <a:schemeClr val="accent5">
                  <a:lumMod val="75000"/>
                </a:schemeClr>
              </a:solidFill>
              <a:tailEnd type="none"/>
            </a:ln>
          </p:spPr>
          <p:style>
            <a:lnRef idx="2">
              <a:schemeClr val="accent1"/>
            </a:lnRef>
            <a:fillRef idx="0">
              <a:schemeClr val="accent1"/>
            </a:fillRef>
            <a:effectRef idx="1">
              <a:schemeClr val="accent1"/>
            </a:effectRef>
            <a:fontRef idx="minor">
              <a:schemeClr val="tx1"/>
            </a:fontRef>
          </p:style>
          <p:txBody>
            <a:bodyPr wrap="none" anchor="ctr"/>
            <a:lstStyle/>
            <a:p>
              <a:pPr algn="ctr"/>
              <a:endParaRPr kumimoji="1" lang="zh-CN" altLang="en-US" sz="2400">
                <a:solidFill>
                  <a:schemeClr val="bg1"/>
                </a:solidFill>
              </a:endParaRPr>
            </a:p>
          </p:txBody>
        </p:sp>
        <p:sp>
          <p:nvSpPr>
            <p:cNvPr id="41" name="Line 21"/>
            <p:cNvSpPr>
              <a:spLocks noChangeShapeType="1"/>
            </p:cNvSpPr>
            <p:nvPr/>
          </p:nvSpPr>
          <p:spPr bwMode="auto">
            <a:xfrm flipH="1">
              <a:off x="3312" y="3120"/>
              <a:ext cx="288" cy="288"/>
            </a:xfrm>
            <a:prstGeom prst="line">
              <a:avLst/>
            </a:prstGeom>
            <a:grpFill/>
            <a:ln>
              <a:solidFill>
                <a:schemeClr val="accent5">
                  <a:lumMod val="75000"/>
                </a:schemeClr>
              </a:solidFill>
              <a:tailEnd type="none"/>
            </a:ln>
          </p:spPr>
          <p:style>
            <a:lnRef idx="2">
              <a:schemeClr val="accent1"/>
            </a:lnRef>
            <a:fillRef idx="0">
              <a:schemeClr val="accent1"/>
            </a:fillRef>
            <a:effectRef idx="1">
              <a:schemeClr val="accent1"/>
            </a:effectRef>
            <a:fontRef idx="minor">
              <a:schemeClr val="tx1"/>
            </a:fontRef>
          </p:style>
          <p:txBody>
            <a:bodyPr wrap="none" anchor="ctr"/>
            <a:lstStyle/>
            <a:p>
              <a:pPr algn="ctr"/>
              <a:endParaRPr kumimoji="1" lang="zh-CN" altLang="en-US" sz="2400">
                <a:solidFill>
                  <a:schemeClr val="bg1"/>
                </a:solidFill>
              </a:endParaRPr>
            </a:p>
          </p:txBody>
        </p:sp>
        <p:sp>
          <p:nvSpPr>
            <p:cNvPr id="42" name="Line 22"/>
            <p:cNvSpPr>
              <a:spLocks noChangeShapeType="1"/>
            </p:cNvSpPr>
            <p:nvPr/>
          </p:nvSpPr>
          <p:spPr bwMode="auto">
            <a:xfrm flipH="1">
              <a:off x="2832" y="3600"/>
              <a:ext cx="288" cy="288"/>
            </a:xfrm>
            <a:prstGeom prst="line">
              <a:avLst/>
            </a:prstGeom>
            <a:grpFill/>
            <a:ln>
              <a:solidFill>
                <a:schemeClr val="accent5">
                  <a:lumMod val="75000"/>
                </a:schemeClr>
              </a:solidFill>
              <a:tailEnd type="none"/>
            </a:ln>
          </p:spPr>
          <p:style>
            <a:lnRef idx="2">
              <a:schemeClr val="accent1"/>
            </a:lnRef>
            <a:fillRef idx="0">
              <a:schemeClr val="accent1"/>
            </a:fillRef>
            <a:effectRef idx="1">
              <a:schemeClr val="accent1"/>
            </a:effectRef>
            <a:fontRef idx="minor">
              <a:schemeClr val="tx1"/>
            </a:fontRef>
          </p:style>
          <p:txBody>
            <a:bodyPr wrap="none" anchor="ctr"/>
            <a:lstStyle/>
            <a:p>
              <a:pPr algn="ctr"/>
              <a:endParaRPr kumimoji="1" lang="zh-CN" altLang="en-US" sz="2400">
                <a:solidFill>
                  <a:schemeClr val="bg1"/>
                </a:solidFill>
              </a:endParaRPr>
            </a:p>
          </p:txBody>
        </p:sp>
        <p:sp>
          <p:nvSpPr>
            <p:cNvPr id="43" name="Line 23"/>
            <p:cNvSpPr>
              <a:spLocks noChangeShapeType="1"/>
            </p:cNvSpPr>
            <p:nvPr/>
          </p:nvSpPr>
          <p:spPr bwMode="auto">
            <a:xfrm>
              <a:off x="4272" y="2640"/>
              <a:ext cx="288" cy="288"/>
            </a:xfrm>
            <a:prstGeom prst="line">
              <a:avLst/>
            </a:prstGeom>
            <a:grpFill/>
            <a:ln>
              <a:solidFill>
                <a:schemeClr val="accent5">
                  <a:lumMod val="75000"/>
                </a:schemeClr>
              </a:solidFill>
              <a:tailEnd type="none"/>
            </a:ln>
          </p:spPr>
          <p:style>
            <a:lnRef idx="2">
              <a:schemeClr val="accent1"/>
            </a:lnRef>
            <a:fillRef idx="0">
              <a:schemeClr val="accent1"/>
            </a:fillRef>
            <a:effectRef idx="1">
              <a:schemeClr val="accent1"/>
            </a:effectRef>
            <a:fontRef idx="minor">
              <a:schemeClr val="tx1"/>
            </a:fontRef>
          </p:style>
          <p:txBody>
            <a:bodyPr wrap="none" anchor="ctr"/>
            <a:lstStyle/>
            <a:p>
              <a:pPr algn="ctr"/>
              <a:endParaRPr kumimoji="1" lang="zh-CN" altLang="en-US" sz="2400">
                <a:solidFill>
                  <a:schemeClr val="bg1"/>
                </a:solidFill>
              </a:endParaRPr>
            </a:p>
          </p:txBody>
        </p:sp>
      </p:grpSp>
    </p:spTree>
    <p:extLst>
      <p:ext uri="{BB962C8B-B14F-4D97-AF65-F5344CB8AC3E}">
        <p14:creationId xmlns:p14="http://schemas.microsoft.com/office/powerpoint/2010/main" val="129505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62" dur="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up)">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up)">
                                      <p:cBhvr>
                                        <p:cTn id="7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平衡二叉树的种类</a:t>
            </a:r>
          </a:p>
        </p:txBody>
      </p:sp>
      <p:sp>
        <p:nvSpPr>
          <p:cNvPr id="6" name="文本占位符 5"/>
          <p:cNvSpPr>
            <a:spLocks noGrp="1"/>
          </p:cNvSpPr>
          <p:nvPr>
            <p:ph type="body" sz="quarter" idx="13"/>
          </p:nvPr>
        </p:nvSpPr>
        <p:spPr/>
        <p:txBody>
          <a:bodyPr/>
          <a:lstStyle/>
          <a:p>
            <a:r>
              <a:rPr lang="en-US" altLang="zh-CN" dirty="0"/>
              <a:t>9.2.2 </a:t>
            </a:r>
            <a:r>
              <a:rPr lang="zh-CN" altLang="en-US" dirty="0"/>
              <a:t>平衡二叉树</a:t>
            </a:r>
          </a:p>
        </p:txBody>
      </p:sp>
      <p:sp>
        <p:nvSpPr>
          <p:cNvPr id="29" name="椭圆 54"/>
          <p:cNvSpPr/>
          <p:nvPr/>
        </p:nvSpPr>
        <p:spPr>
          <a:xfrm>
            <a:off x="4282349" y="2772294"/>
            <a:ext cx="4290345" cy="2223323"/>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 fmla="*/ 0 w 3487467"/>
              <a:gd name="connsiteY0" fmla="*/ 0 h 1719830"/>
              <a:gd name="connsiteX1" fmla="*/ 3439660 w 3487467"/>
              <a:gd name="connsiteY1" fmla="*/ 0 h 1719830"/>
              <a:gd name="connsiteX2" fmla="*/ 1719830 w 3487467"/>
              <a:gd name="connsiteY2" fmla="*/ 1719830 h 1719830"/>
              <a:gd name="connsiteX3" fmla="*/ 0 w 3487467"/>
              <a:gd name="connsiteY3" fmla="*/ 0 h 1719830"/>
              <a:gd name="connsiteX0" fmla="*/ 6132 w 3493599"/>
              <a:gd name="connsiteY0" fmla="*/ 130018 h 1849848"/>
              <a:gd name="connsiteX1" fmla="*/ 3445792 w 3493599"/>
              <a:gd name="connsiteY1" fmla="*/ 130018 h 1849848"/>
              <a:gd name="connsiteX2" fmla="*/ 1725962 w 3493599"/>
              <a:gd name="connsiteY2" fmla="*/ 1849848 h 1849848"/>
              <a:gd name="connsiteX3" fmla="*/ 6132 w 3493599"/>
              <a:gd name="connsiteY3" fmla="*/ 130018 h 1849848"/>
              <a:gd name="connsiteX0" fmla="*/ 6132 w 3493599"/>
              <a:gd name="connsiteY0" fmla="*/ 35412 h 1755242"/>
              <a:gd name="connsiteX1" fmla="*/ 3445792 w 3493599"/>
              <a:gd name="connsiteY1" fmla="*/ 35412 h 1755242"/>
              <a:gd name="connsiteX2" fmla="*/ 1725962 w 3493599"/>
              <a:gd name="connsiteY2" fmla="*/ 1755242 h 1755242"/>
              <a:gd name="connsiteX3" fmla="*/ 6132 w 3493599"/>
              <a:gd name="connsiteY3" fmla="*/ 35412 h 1755242"/>
              <a:gd name="connsiteX0" fmla="*/ 4377 w 3488420"/>
              <a:gd name="connsiteY0" fmla="*/ 11795 h 1772900"/>
              <a:gd name="connsiteX1" fmla="*/ 3450912 w 3488420"/>
              <a:gd name="connsiteY1" fmla="*/ 53046 h 1772900"/>
              <a:gd name="connsiteX2" fmla="*/ 1731082 w 3488420"/>
              <a:gd name="connsiteY2" fmla="*/ 1772876 h 1772900"/>
              <a:gd name="connsiteX3" fmla="*/ 4377 w 3488420"/>
              <a:gd name="connsiteY3" fmla="*/ 11795 h 1772900"/>
              <a:gd name="connsiteX0" fmla="*/ 39013 w 3522446"/>
              <a:gd name="connsiteY0" fmla="*/ 134148 h 1909003"/>
              <a:gd name="connsiteX1" fmla="*/ 3485548 w 3522446"/>
              <a:gd name="connsiteY1" fmla="*/ 175399 h 1909003"/>
              <a:gd name="connsiteX2" fmla="*/ 1738217 w 3522446"/>
              <a:gd name="connsiteY2" fmla="*/ 1908979 h 1909003"/>
              <a:gd name="connsiteX3" fmla="*/ 39013 w 3522446"/>
              <a:gd name="connsiteY3" fmla="*/ 134148 h 1909003"/>
              <a:gd name="connsiteX0" fmla="*/ 55067 w 3553265"/>
              <a:gd name="connsiteY0" fmla="*/ 134148 h 1909002"/>
              <a:gd name="connsiteX1" fmla="*/ 3501602 w 3553265"/>
              <a:gd name="connsiteY1" fmla="*/ 175399 h 1909002"/>
              <a:gd name="connsiteX2" fmla="*/ 1754271 w 3553265"/>
              <a:gd name="connsiteY2" fmla="*/ 1908979 h 1909002"/>
              <a:gd name="connsiteX3" fmla="*/ 55067 w 3553265"/>
              <a:gd name="connsiteY3" fmla="*/ 134148 h 1909002"/>
              <a:gd name="connsiteX0" fmla="*/ 39426 w 3502160"/>
              <a:gd name="connsiteY0" fmla="*/ 134148 h 1909003"/>
              <a:gd name="connsiteX1" fmla="*/ 3465335 w 3502160"/>
              <a:gd name="connsiteY1" fmla="*/ 175399 h 1909003"/>
              <a:gd name="connsiteX2" fmla="*/ 1718004 w 3502160"/>
              <a:gd name="connsiteY2" fmla="*/ 1908979 h 1909003"/>
              <a:gd name="connsiteX3" fmla="*/ 39426 w 3502160"/>
              <a:gd name="connsiteY3" fmla="*/ 134148 h 1909003"/>
              <a:gd name="connsiteX0" fmla="*/ 8999 w 3471733"/>
              <a:gd name="connsiteY0" fmla="*/ 21578 h 1796433"/>
              <a:gd name="connsiteX1" fmla="*/ 3434908 w 3471733"/>
              <a:gd name="connsiteY1" fmla="*/ 62829 h 1796433"/>
              <a:gd name="connsiteX2" fmla="*/ 1687577 w 3471733"/>
              <a:gd name="connsiteY2" fmla="*/ 1796409 h 1796433"/>
              <a:gd name="connsiteX3" fmla="*/ 8999 w 3471733"/>
              <a:gd name="connsiteY3" fmla="*/ 21578 h 1796433"/>
              <a:gd name="connsiteX0" fmla="*/ 39425 w 3502159"/>
              <a:gd name="connsiteY0" fmla="*/ 135675 h 1931154"/>
              <a:gd name="connsiteX1" fmla="*/ 3465334 w 3502159"/>
              <a:gd name="connsiteY1" fmla="*/ 176926 h 1931154"/>
              <a:gd name="connsiteX2" fmla="*/ 1718003 w 3502159"/>
              <a:gd name="connsiteY2" fmla="*/ 1931131 h 1931154"/>
              <a:gd name="connsiteX3" fmla="*/ 39425 w 3502159"/>
              <a:gd name="connsiteY3" fmla="*/ 135675 h 1931154"/>
              <a:gd name="connsiteX0" fmla="*/ 7276 w 3470010"/>
              <a:gd name="connsiteY0" fmla="*/ 26065 h 1821544"/>
              <a:gd name="connsiteX1" fmla="*/ 3433185 w 3470010"/>
              <a:gd name="connsiteY1" fmla="*/ 67316 h 1821544"/>
              <a:gd name="connsiteX2" fmla="*/ 1685854 w 3470010"/>
              <a:gd name="connsiteY2" fmla="*/ 1821521 h 1821544"/>
              <a:gd name="connsiteX3" fmla="*/ 7276 w 3470010"/>
              <a:gd name="connsiteY3" fmla="*/ 26065 h 1821544"/>
              <a:gd name="connsiteX0" fmla="*/ 12669 w 3492943"/>
              <a:gd name="connsiteY0" fmla="*/ 26065 h 1822469"/>
              <a:gd name="connsiteX1" fmla="*/ 3438578 w 3492943"/>
              <a:gd name="connsiteY1" fmla="*/ 67316 h 1822469"/>
              <a:gd name="connsiteX2" fmla="*/ 1691247 w 3492943"/>
              <a:gd name="connsiteY2" fmla="*/ 1821521 h 1822469"/>
              <a:gd name="connsiteX3" fmla="*/ 12669 w 3492943"/>
              <a:gd name="connsiteY3" fmla="*/ 26065 h 1822469"/>
              <a:gd name="connsiteX0" fmla="*/ 48756 w 3529030"/>
              <a:gd name="connsiteY0" fmla="*/ 3139 h 1799516"/>
              <a:gd name="connsiteX1" fmla="*/ 3474665 w 3529030"/>
              <a:gd name="connsiteY1" fmla="*/ 44390 h 1799516"/>
              <a:gd name="connsiteX2" fmla="*/ 1727334 w 3529030"/>
              <a:gd name="connsiteY2" fmla="*/ 1798595 h 1799516"/>
              <a:gd name="connsiteX3" fmla="*/ 48756 w 3529030"/>
              <a:gd name="connsiteY3" fmla="*/ 3139 h 1799516"/>
              <a:gd name="connsiteX0" fmla="*/ 48756 w 3529030"/>
              <a:gd name="connsiteY0" fmla="*/ 5796 h 1802173"/>
              <a:gd name="connsiteX1" fmla="*/ 3474665 w 3529030"/>
              <a:gd name="connsiteY1" fmla="*/ 47047 h 1802173"/>
              <a:gd name="connsiteX2" fmla="*/ 1727334 w 3529030"/>
              <a:gd name="connsiteY2" fmla="*/ 1801252 h 1802173"/>
              <a:gd name="connsiteX3" fmla="*/ 48756 w 3529030"/>
              <a:gd name="connsiteY3" fmla="*/ 5796 h 1802173"/>
              <a:gd name="connsiteX0" fmla="*/ 48756 w 3477652"/>
              <a:gd name="connsiteY0" fmla="*/ 5796 h 1802173"/>
              <a:gd name="connsiteX1" fmla="*/ 3474665 w 3477652"/>
              <a:gd name="connsiteY1" fmla="*/ 47047 h 1802173"/>
              <a:gd name="connsiteX2" fmla="*/ 1727334 w 3477652"/>
              <a:gd name="connsiteY2" fmla="*/ 1801252 h 1802173"/>
              <a:gd name="connsiteX3" fmla="*/ 48756 w 3477652"/>
              <a:gd name="connsiteY3" fmla="*/ 5796 h 1802173"/>
            </a:gdLst>
            <a:ahLst/>
            <a:cxnLst>
              <a:cxn ang="0">
                <a:pos x="connsiteX0" y="connsiteY0"/>
              </a:cxn>
              <a:cxn ang="0">
                <a:pos x="connsiteX1" y="connsiteY1"/>
              </a:cxn>
              <a:cxn ang="0">
                <a:pos x="connsiteX2" y="connsiteY2"/>
              </a:cxn>
              <a:cxn ang="0">
                <a:pos x="connsiteX3" y="connsiteY3"/>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30" name="TextBox 3"/>
          <p:cNvSpPr txBox="1"/>
          <p:nvPr/>
        </p:nvSpPr>
        <p:spPr>
          <a:xfrm>
            <a:off x="2616409" y="2535514"/>
            <a:ext cx="960520" cy="461665"/>
          </a:xfrm>
          <a:prstGeom prst="rect">
            <a:avLst/>
          </a:prstGeom>
          <a:noFill/>
        </p:spPr>
        <p:txBody>
          <a:bodyPr wrap="none" rtlCol="0">
            <a:spAutoFit/>
          </a:bodyPr>
          <a:lstStyle/>
          <a:p>
            <a:pPr algn="ctr"/>
            <a:r>
              <a:rPr lang="en-US" altLang="zh-CN" sz="2400" b="1" dirty="0">
                <a:solidFill>
                  <a:schemeClr val="accent3"/>
                </a:solidFill>
                <a:latin typeface="+mj-ea"/>
                <a:ea typeface="+mj-ea"/>
              </a:rPr>
              <a:t>AVL</a:t>
            </a:r>
            <a:r>
              <a:rPr lang="zh-CN" altLang="en-US" sz="2400" b="1" dirty="0">
                <a:solidFill>
                  <a:schemeClr val="accent3"/>
                </a:solidFill>
                <a:latin typeface="+mj-ea"/>
                <a:ea typeface="+mj-ea"/>
              </a:rPr>
              <a:t>树</a:t>
            </a:r>
          </a:p>
        </p:txBody>
      </p:sp>
      <p:cxnSp>
        <p:nvCxnSpPr>
          <p:cNvPr id="31" name="直接连接符 30"/>
          <p:cNvCxnSpPr/>
          <p:nvPr/>
        </p:nvCxnSpPr>
        <p:spPr>
          <a:xfrm flipV="1">
            <a:off x="4039283" y="2767383"/>
            <a:ext cx="2361193" cy="26191"/>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4550991" y="2767383"/>
            <a:ext cx="1849484" cy="1300731"/>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5627801" y="2767384"/>
            <a:ext cx="772675" cy="2195307"/>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6400477" y="2767384"/>
            <a:ext cx="827277" cy="2118432"/>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6400475" y="2767383"/>
            <a:ext cx="1807652" cy="1300731"/>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400475" y="2767382"/>
            <a:ext cx="2296248" cy="17032"/>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4305000" y="3577333"/>
            <a:ext cx="814398" cy="814398"/>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Eras Bold ITC" panose="020B0907030504020204" pitchFamily="34" charset="0"/>
                <a:ea typeface="微软雅黑" pitchFamily="34" charset="-122"/>
                <a:cs typeface="Aharoni" panose="02010803020104030203" pitchFamily="2" charset="-79"/>
              </a:rPr>
              <a:t>02</a:t>
            </a:r>
            <a:endParaRPr lang="zh-CN" altLang="en-US" sz="2000" dirty="0">
              <a:solidFill>
                <a:schemeClr val="bg1"/>
              </a:solidFill>
              <a:latin typeface="Eras Bold ITC" panose="020B0907030504020204" pitchFamily="34" charset="0"/>
              <a:ea typeface="微软雅黑" pitchFamily="34" charset="-122"/>
              <a:cs typeface="Aharoni" panose="02010803020104030203" pitchFamily="2" charset="-79"/>
            </a:endParaRPr>
          </a:p>
        </p:txBody>
      </p:sp>
      <p:sp>
        <p:nvSpPr>
          <p:cNvPr id="38" name="椭圆 37"/>
          <p:cNvSpPr/>
          <p:nvPr/>
        </p:nvSpPr>
        <p:spPr>
          <a:xfrm>
            <a:off x="5269115" y="4478617"/>
            <a:ext cx="814398" cy="814398"/>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Eras Bold ITC" panose="020B0907030504020204" pitchFamily="34" charset="0"/>
                <a:ea typeface="微软雅黑" pitchFamily="34" charset="-122"/>
                <a:cs typeface="Aharoni" panose="02010803020104030203" pitchFamily="2" charset="-79"/>
              </a:rPr>
              <a:t>03</a:t>
            </a:r>
            <a:endParaRPr lang="zh-CN" altLang="en-US" sz="2000" dirty="0">
              <a:solidFill>
                <a:schemeClr val="bg1"/>
              </a:solidFill>
              <a:latin typeface="Eras Bold ITC" panose="020B0907030504020204" pitchFamily="34" charset="0"/>
              <a:ea typeface="微软雅黑" pitchFamily="34" charset="-122"/>
              <a:cs typeface="Aharoni" panose="02010803020104030203" pitchFamily="2" charset="-79"/>
            </a:endParaRPr>
          </a:p>
        </p:txBody>
      </p:sp>
      <p:sp>
        <p:nvSpPr>
          <p:cNvPr id="39" name="椭圆 38"/>
          <p:cNvSpPr/>
          <p:nvPr/>
        </p:nvSpPr>
        <p:spPr>
          <a:xfrm>
            <a:off x="6814115" y="4436994"/>
            <a:ext cx="814398" cy="814398"/>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Eras Bold ITC" panose="020B0907030504020204" pitchFamily="34" charset="0"/>
                <a:ea typeface="微软雅黑" pitchFamily="34" charset="-122"/>
                <a:cs typeface="Aharoni" panose="02010803020104030203" pitchFamily="2" charset="-79"/>
              </a:rPr>
              <a:t>04</a:t>
            </a:r>
            <a:endParaRPr lang="zh-CN" altLang="en-US" sz="2000" dirty="0">
              <a:solidFill>
                <a:schemeClr val="bg1"/>
              </a:solidFill>
              <a:latin typeface="Eras Bold ITC" panose="020B0907030504020204" pitchFamily="34" charset="0"/>
              <a:ea typeface="微软雅黑" pitchFamily="34" charset="-122"/>
              <a:cs typeface="Aharoni" panose="02010803020104030203" pitchFamily="2" charset="-79"/>
            </a:endParaRPr>
          </a:p>
        </p:txBody>
      </p:sp>
      <p:sp>
        <p:nvSpPr>
          <p:cNvPr id="40" name="椭圆 39"/>
          <p:cNvSpPr/>
          <p:nvPr/>
        </p:nvSpPr>
        <p:spPr>
          <a:xfrm>
            <a:off x="7743628" y="3457839"/>
            <a:ext cx="814398" cy="814398"/>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Eras Bold ITC" panose="020B0907030504020204" pitchFamily="34" charset="0"/>
                <a:ea typeface="微软雅黑" pitchFamily="34" charset="-122"/>
                <a:cs typeface="Aharoni" panose="02010803020104030203" pitchFamily="2" charset="-79"/>
              </a:rPr>
              <a:t>05</a:t>
            </a:r>
            <a:endParaRPr lang="zh-CN" altLang="en-US" sz="2000" dirty="0">
              <a:solidFill>
                <a:schemeClr val="bg1"/>
              </a:solidFill>
              <a:latin typeface="Eras Bold ITC" panose="020B0907030504020204" pitchFamily="34" charset="0"/>
              <a:ea typeface="微软雅黑" pitchFamily="34" charset="-122"/>
              <a:cs typeface="Aharoni" panose="02010803020104030203" pitchFamily="2" charset="-79"/>
            </a:endParaRPr>
          </a:p>
        </p:txBody>
      </p:sp>
      <p:sp>
        <p:nvSpPr>
          <p:cNvPr id="41" name="椭圆 40"/>
          <p:cNvSpPr/>
          <p:nvPr/>
        </p:nvSpPr>
        <p:spPr>
          <a:xfrm>
            <a:off x="8111853" y="2387347"/>
            <a:ext cx="814398" cy="814398"/>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Eras Bold ITC" panose="020B0907030504020204" pitchFamily="34" charset="0"/>
                <a:ea typeface="微软雅黑" pitchFamily="34" charset="-122"/>
                <a:cs typeface="Aharoni" panose="02010803020104030203" pitchFamily="2" charset="-79"/>
              </a:rPr>
              <a:t>06</a:t>
            </a:r>
            <a:endParaRPr lang="zh-CN" altLang="en-US" sz="2000" dirty="0">
              <a:solidFill>
                <a:schemeClr val="bg1"/>
              </a:solidFill>
              <a:latin typeface="Eras Bold ITC" panose="020B0907030504020204" pitchFamily="34" charset="0"/>
              <a:ea typeface="微软雅黑" pitchFamily="34" charset="-122"/>
              <a:cs typeface="Aharoni" panose="02010803020104030203" pitchFamily="2" charset="-79"/>
            </a:endParaRPr>
          </a:p>
        </p:txBody>
      </p:sp>
      <p:sp>
        <p:nvSpPr>
          <p:cNvPr id="42" name="椭圆 41"/>
          <p:cNvSpPr/>
          <p:nvPr/>
        </p:nvSpPr>
        <p:spPr>
          <a:xfrm>
            <a:off x="3958682" y="2373279"/>
            <a:ext cx="814398" cy="814398"/>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Eras Bold ITC" panose="020B0907030504020204" pitchFamily="34" charset="0"/>
                <a:ea typeface="微软雅黑" pitchFamily="34" charset="-122"/>
                <a:cs typeface="Aharoni" panose="02010803020104030203" pitchFamily="2" charset="-79"/>
              </a:rPr>
              <a:t>01</a:t>
            </a:r>
            <a:endParaRPr lang="zh-CN" altLang="en-US" sz="2000" dirty="0">
              <a:solidFill>
                <a:schemeClr val="bg1"/>
              </a:solidFill>
              <a:latin typeface="Eras Bold ITC" panose="020B0907030504020204" pitchFamily="34" charset="0"/>
              <a:ea typeface="微软雅黑" pitchFamily="34" charset="-122"/>
              <a:cs typeface="Aharoni" panose="02010803020104030203" pitchFamily="2" charset="-79"/>
            </a:endParaRPr>
          </a:p>
        </p:txBody>
      </p:sp>
      <p:sp>
        <p:nvSpPr>
          <p:cNvPr id="43" name="TextBox 16"/>
          <p:cNvSpPr txBox="1"/>
          <p:nvPr/>
        </p:nvSpPr>
        <p:spPr>
          <a:xfrm>
            <a:off x="1417080" y="3182466"/>
            <a:ext cx="2643718" cy="492443"/>
          </a:xfrm>
          <a:prstGeom prst="rect">
            <a:avLst/>
          </a:prstGeom>
          <a:noFill/>
        </p:spPr>
        <p:txBody>
          <a:bodyPr wrap="square" rtlCol="0">
            <a:spAutoFit/>
          </a:bodyPr>
          <a:lstStyle/>
          <a:p>
            <a:pPr marL="342900" indent="-342900">
              <a:lnSpc>
                <a:spcPct val="130000"/>
              </a:lnSpc>
              <a:buFont typeface="Arial" panose="020B0604020202020204" pitchFamily="34" charset="0"/>
              <a:buChar char="•"/>
              <a:defRPr/>
            </a:pPr>
            <a:r>
              <a:rPr lang="zh-CN" altLang="en-US" sz="2000" dirty="0">
                <a:solidFill>
                  <a:schemeClr val="tx1">
                    <a:lumMod val="65000"/>
                    <a:lumOff val="35000"/>
                  </a:schemeClr>
                </a:solidFill>
                <a:latin typeface="+mj-ea"/>
                <a:ea typeface="+mj-ea"/>
              </a:rPr>
              <a:t>严格的平衡二叉树</a:t>
            </a:r>
          </a:p>
        </p:txBody>
      </p:sp>
      <p:sp>
        <p:nvSpPr>
          <p:cNvPr id="44" name="TextBox 17"/>
          <p:cNvSpPr txBox="1"/>
          <p:nvPr/>
        </p:nvSpPr>
        <p:spPr>
          <a:xfrm>
            <a:off x="3054193" y="3975329"/>
            <a:ext cx="1112805" cy="461665"/>
          </a:xfrm>
          <a:prstGeom prst="rect">
            <a:avLst/>
          </a:prstGeom>
          <a:noFill/>
        </p:spPr>
        <p:txBody>
          <a:bodyPr wrap="none" rtlCol="0">
            <a:spAutoFit/>
          </a:bodyPr>
          <a:lstStyle/>
          <a:p>
            <a:pPr algn="ctr"/>
            <a:r>
              <a:rPr lang="zh-CN" altLang="en-US" sz="2400" b="1" dirty="0">
                <a:solidFill>
                  <a:schemeClr val="accent3"/>
                </a:solidFill>
                <a:latin typeface="+mj-ea"/>
                <a:ea typeface="+mj-ea"/>
              </a:rPr>
              <a:t>红黑树</a:t>
            </a:r>
          </a:p>
        </p:txBody>
      </p:sp>
      <p:sp>
        <p:nvSpPr>
          <p:cNvPr id="45" name="TextBox 18"/>
          <p:cNvSpPr txBox="1"/>
          <p:nvPr/>
        </p:nvSpPr>
        <p:spPr>
          <a:xfrm>
            <a:off x="1417213" y="4496410"/>
            <a:ext cx="2838289" cy="892552"/>
          </a:xfrm>
          <a:prstGeom prst="rect">
            <a:avLst/>
          </a:prstGeom>
          <a:noFill/>
        </p:spPr>
        <p:txBody>
          <a:bodyPr wrap="square" rtlCol="0">
            <a:spAutoFit/>
          </a:bodyPr>
          <a:lstStyle/>
          <a:p>
            <a:pPr marL="342900" indent="-342900">
              <a:lnSpc>
                <a:spcPct val="130000"/>
              </a:lnSpc>
              <a:buFont typeface="Arial" panose="020B0604020202020204" pitchFamily="34" charset="0"/>
              <a:buChar char="•"/>
              <a:defRPr/>
            </a:pPr>
            <a:r>
              <a:rPr lang="zh-CN" altLang="en-US" sz="2000" dirty="0">
                <a:solidFill>
                  <a:schemeClr val="tx1">
                    <a:lumMod val="65000"/>
                    <a:lumOff val="35000"/>
                  </a:schemeClr>
                </a:solidFill>
                <a:latin typeface="+mj-ea"/>
                <a:ea typeface="+mj-ea"/>
              </a:rPr>
              <a:t>最常用的平衡二叉树</a:t>
            </a:r>
            <a:endParaRPr lang="en-US" altLang="zh-CN" sz="2000" dirty="0">
              <a:solidFill>
                <a:schemeClr val="tx1">
                  <a:lumMod val="65000"/>
                  <a:lumOff val="35000"/>
                </a:schemeClr>
              </a:solidFill>
              <a:latin typeface="+mj-ea"/>
              <a:ea typeface="+mj-ea"/>
            </a:endParaRPr>
          </a:p>
          <a:p>
            <a:pPr marL="342900" indent="-342900">
              <a:lnSpc>
                <a:spcPct val="130000"/>
              </a:lnSpc>
              <a:buFont typeface="Arial" panose="020B0604020202020204" pitchFamily="34" charset="0"/>
              <a:buChar char="•"/>
              <a:defRPr/>
            </a:pPr>
            <a:r>
              <a:rPr lang="zh-CN" altLang="en-US" sz="2000" dirty="0">
                <a:solidFill>
                  <a:schemeClr val="tx1">
                    <a:lumMod val="65000"/>
                    <a:lumOff val="35000"/>
                  </a:schemeClr>
                </a:solidFill>
                <a:latin typeface="+mj-ea"/>
                <a:ea typeface="+mj-ea"/>
              </a:rPr>
              <a:t>非严格定义</a:t>
            </a:r>
          </a:p>
        </p:txBody>
      </p:sp>
      <p:sp>
        <p:nvSpPr>
          <p:cNvPr id="46" name="TextBox 19"/>
          <p:cNvSpPr txBox="1"/>
          <p:nvPr/>
        </p:nvSpPr>
        <p:spPr>
          <a:xfrm>
            <a:off x="4113540" y="5365990"/>
            <a:ext cx="1422184" cy="461665"/>
          </a:xfrm>
          <a:prstGeom prst="rect">
            <a:avLst/>
          </a:prstGeom>
          <a:noFill/>
        </p:spPr>
        <p:txBody>
          <a:bodyPr wrap="none" rtlCol="0">
            <a:spAutoFit/>
          </a:bodyPr>
          <a:lstStyle/>
          <a:p>
            <a:pPr algn="ctr"/>
            <a:r>
              <a:rPr lang="zh-CN" altLang="en-US" sz="2400" b="1" dirty="0">
                <a:solidFill>
                  <a:schemeClr val="accent2"/>
                </a:solidFill>
                <a:latin typeface="+mj-ea"/>
                <a:ea typeface="+mj-ea"/>
              </a:rPr>
              <a:t>替罪羊树</a:t>
            </a:r>
          </a:p>
        </p:txBody>
      </p:sp>
      <p:sp>
        <p:nvSpPr>
          <p:cNvPr id="48" name="TextBox 21"/>
          <p:cNvSpPr txBox="1"/>
          <p:nvPr/>
        </p:nvSpPr>
        <p:spPr>
          <a:xfrm>
            <a:off x="7526321" y="5365990"/>
            <a:ext cx="2199641" cy="461665"/>
          </a:xfrm>
          <a:prstGeom prst="rect">
            <a:avLst/>
          </a:prstGeom>
          <a:noFill/>
        </p:spPr>
        <p:txBody>
          <a:bodyPr wrap="none" rtlCol="0">
            <a:spAutoFit/>
          </a:bodyPr>
          <a:lstStyle/>
          <a:p>
            <a:r>
              <a:rPr lang="zh-CN" altLang="en-US" sz="2400" b="1" dirty="0">
                <a:solidFill>
                  <a:schemeClr val="accent2"/>
                </a:solidFill>
                <a:latin typeface="+mj-ea"/>
                <a:ea typeface="+mj-ea"/>
              </a:rPr>
              <a:t>树堆（</a:t>
            </a:r>
            <a:r>
              <a:rPr lang="en-US" altLang="zh-CN" sz="2400" b="1" dirty="0" err="1">
                <a:solidFill>
                  <a:schemeClr val="accent2"/>
                </a:solidFill>
                <a:latin typeface="+mj-ea"/>
                <a:ea typeface="+mj-ea"/>
              </a:rPr>
              <a:t>Treap</a:t>
            </a:r>
            <a:r>
              <a:rPr lang="zh-CN" altLang="en-US" sz="2400" b="1" dirty="0">
                <a:solidFill>
                  <a:schemeClr val="accent2"/>
                </a:solidFill>
                <a:latin typeface="+mj-ea"/>
                <a:ea typeface="+mj-ea"/>
              </a:rPr>
              <a:t>）</a:t>
            </a:r>
            <a:endParaRPr lang="en-US" altLang="zh-CN" sz="2400" b="1" dirty="0">
              <a:solidFill>
                <a:schemeClr val="accent2"/>
              </a:solidFill>
              <a:latin typeface="+mj-ea"/>
              <a:ea typeface="+mj-ea"/>
            </a:endParaRPr>
          </a:p>
        </p:txBody>
      </p:sp>
      <p:sp>
        <p:nvSpPr>
          <p:cNvPr id="50" name="TextBox 23"/>
          <p:cNvSpPr txBox="1"/>
          <p:nvPr/>
        </p:nvSpPr>
        <p:spPr>
          <a:xfrm>
            <a:off x="8511613" y="3996918"/>
            <a:ext cx="1112805" cy="461665"/>
          </a:xfrm>
          <a:prstGeom prst="rect">
            <a:avLst/>
          </a:prstGeom>
          <a:noFill/>
        </p:spPr>
        <p:txBody>
          <a:bodyPr wrap="none" rtlCol="0">
            <a:spAutoFit/>
          </a:bodyPr>
          <a:lstStyle/>
          <a:p>
            <a:r>
              <a:rPr lang="zh-CN" altLang="en-US" sz="2400" b="1" dirty="0">
                <a:solidFill>
                  <a:schemeClr val="accent2"/>
                </a:solidFill>
                <a:latin typeface="+mj-ea"/>
                <a:ea typeface="+mj-ea"/>
              </a:rPr>
              <a:t>伸展树</a:t>
            </a:r>
          </a:p>
        </p:txBody>
      </p:sp>
      <p:sp>
        <p:nvSpPr>
          <p:cNvPr id="52" name="TextBox 25"/>
          <p:cNvSpPr txBox="1"/>
          <p:nvPr/>
        </p:nvSpPr>
        <p:spPr>
          <a:xfrm>
            <a:off x="9089044" y="2734544"/>
            <a:ext cx="494046" cy="461665"/>
          </a:xfrm>
          <a:prstGeom prst="rect">
            <a:avLst/>
          </a:prstGeom>
          <a:noFill/>
        </p:spPr>
        <p:txBody>
          <a:bodyPr wrap="none" rtlCol="0">
            <a:spAutoFit/>
          </a:bodyPr>
          <a:lstStyle/>
          <a:p>
            <a:r>
              <a:rPr lang="en-US" altLang="zh-CN" sz="2400" b="1" dirty="0">
                <a:solidFill>
                  <a:schemeClr val="accent2"/>
                </a:solidFill>
                <a:latin typeface="+mj-ea"/>
                <a:ea typeface="+mj-ea"/>
              </a:rPr>
              <a:t>…</a:t>
            </a:r>
          </a:p>
        </p:txBody>
      </p:sp>
      <p:grpSp>
        <p:nvGrpSpPr>
          <p:cNvPr id="54" name="组合 53"/>
          <p:cNvGrpSpPr/>
          <p:nvPr/>
        </p:nvGrpSpPr>
        <p:grpSpPr>
          <a:xfrm>
            <a:off x="5535438" y="1902344"/>
            <a:ext cx="1730075" cy="1730075"/>
            <a:chOff x="3851771" y="1163107"/>
            <a:chExt cx="1402358" cy="1402358"/>
          </a:xfrm>
          <a:solidFill>
            <a:srgbClr val="0070C0"/>
          </a:solidFill>
        </p:grpSpPr>
        <p:grpSp>
          <p:nvGrpSpPr>
            <p:cNvPr id="55" name="组合 54"/>
            <p:cNvGrpSpPr/>
            <p:nvPr/>
          </p:nvGrpSpPr>
          <p:grpSpPr>
            <a:xfrm>
              <a:off x="3851771" y="1163107"/>
              <a:ext cx="1402358" cy="1402358"/>
              <a:chOff x="304800" y="673100"/>
              <a:chExt cx="4000500" cy="4000500"/>
            </a:xfrm>
            <a:grpFill/>
            <a:effectLst>
              <a:outerShdw blurRad="444500" dist="254000" dir="8100000" algn="tr" rotWithShape="0">
                <a:prstClr val="black">
                  <a:alpha val="50000"/>
                </a:prstClr>
              </a:outerShdw>
            </a:effectLst>
          </p:grpSpPr>
          <p:sp>
            <p:nvSpPr>
              <p:cNvPr id="57" name="同心圆 56"/>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65000"/>
                      <a:lumOff val="35000"/>
                    </a:schemeClr>
                  </a:solidFill>
                  <a:latin typeface="微软雅黑" pitchFamily="34" charset="-122"/>
                  <a:ea typeface="微软雅黑" pitchFamily="34" charset="-122"/>
                </a:endParaRPr>
              </a:p>
            </p:txBody>
          </p:sp>
          <p:sp>
            <p:nvSpPr>
              <p:cNvPr id="58" name="椭圆 57"/>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65000"/>
                      <a:lumOff val="35000"/>
                    </a:schemeClr>
                  </a:solidFill>
                  <a:latin typeface="微软雅黑" pitchFamily="34" charset="-122"/>
                  <a:ea typeface="微软雅黑" pitchFamily="34" charset="-122"/>
                </a:endParaRPr>
              </a:p>
            </p:txBody>
          </p:sp>
        </p:grpSp>
        <p:sp>
          <p:nvSpPr>
            <p:cNvPr id="56" name="TextBox 29"/>
            <p:cNvSpPr txBox="1"/>
            <p:nvPr/>
          </p:nvSpPr>
          <p:spPr>
            <a:xfrm>
              <a:off x="4110150" y="1521104"/>
              <a:ext cx="948248" cy="673587"/>
            </a:xfrm>
            <a:prstGeom prst="rect">
              <a:avLst/>
            </a:prstGeom>
            <a:grpFill/>
          </p:spPr>
          <p:txBody>
            <a:bodyPr wrap="square" rtlCol="0">
              <a:spAutoFit/>
            </a:bodyPr>
            <a:lstStyle/>
            <a:p>
              <a:pPr algn="ctr" fontAlgn="auto">
                <a:spcBef>
                  <a:spcPts val="0"/>
                </a:spcBef>
                <a:spcAft>
                  <a:spcPts val="0"/>
                </a:spcAft>
                <a:defRPr/>
              </a:pPr>
              <a:r>
                <a:rPr lang="zh-CN" altLang="en-US" sz="2400" b="1" dirty="0">
                  <a:solidFill>
                    <a:schemeClr val="bg1"/>
                  </a:solidFill>
                  <a:latin typeface="微软雅黑" pitchFamily="34" charset="-122"/>
                  <a:ea typeface="微软雅黑" pitchFamily="34" charset="-122"/>
                </a:rPr>
                <a:t>平衡</a:t>
              </a:r>
              <a:endParaRPr lang="en-US" altLang="zh-CN" sz="2400" b="1" dirty="0">
                <a:solidFill>
                  <a:schemeClr val="bg1"/>
                </a:solidFill>
                <a:latin typeface="微软雅黑" pitchFamily="34" charset="-122"/>
                <a:ea typeface="微软雅黑" pitchFamily="34" charset="-122"/>
              </a:endParaRPr>
            </a:p>
            <a:p>
              <a:pPr algn="ctr" fontAlgn="auto">
                <a:spcBef>
                  <a:spcPts val="0"/>
                </a:spcBef>
                <a:spcAft>
                  <a:spcPts val="0"/>
                </a:spcAft>
                <a:defRPr/>
              </a:pPr>
              <a:r>
                <a:rPr lang="zh-CN" altLang="en-US" sz="2400" b="1" dirty="0">
                  <a:solidFill>
                    <a:schemeClr val="bg1"/>
                  </a:solidFill>
                  <a:latin typeface="微软雅黑" pitchFamily="34" charset="-122"/>
                  <a:ea typeface="微软雅黑" pitchFamily="34" charset="-122"/>
                </a:rPr>
                <a:t>二叉树</a:t>
              </a:r>
            </a:p>
          </p:txBody>
        </p:sp>
      </p:grpSp>
    </p:spTree>
    <p:extLst>
      <p:ext uri="{BB962C8B-B14F-4D97-AF65-F5344CB8AC3E}">
        <p14:creationId xmlns:p14="http://schemas.microsoft.com/office/powerpoint/2010/main" val="227968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right)">
                                      <p:cBhvr>
                                        <p:cTn id="11" dur="500"/>
                                        <p:tgtEl>
                                          <p:spTgt spid="31"/>
                                        </p:tgtEl>
                                      </p:cBhvr>
                                    </p:animEffect>
                                  </p:childTnLst>
                                </p:cTn>
                              </p:par>
                              <p:par>
                                <p:cTn id="12" presetID="22" presetClass="entr" presetSubtype="1"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up)">
                                      <p:cBhvr>
                                        <p:cTn id="14" dur="500"/>
                                        <p:tgtEl>
                                          <p:spTgt spid="32"/>
                                        </p:tgtEl>
                                      </p:cBhvr>
                                    </p:animEffect>
                                  </p:childTnLst>
                                </p:cTn>
                              </p:par>
                              <p:par>
                                <p:cTn id="15" presetID="22" presetClass="entr" presetSubtype="1"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up)">
                                      <p:cBhvr>
                                        <p:cTn id="17" dur="500"/>
                                        <p:tgtEl>
                                          <p:spTgt spid="33"/>
                                        </p:tgtEl>
                                      </p:cBhvr>
                                    </p:animEffect>
                                  </p:childTnLst>
                                </p:cTn>
                              </p:par>
                              <p:par>
                                <p:cTn id="18" presetID="22" presetClass="entr" presetSubtype="1"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up)">
                                      <p:cBhvr>
                                        <p:cTn id="20" dur="500"/>
                                        <p:tgtEl>
                                          <p:spTgt spid="34"/>
                                        </p:tgtEl>
                                      </p:cBhvr>
                                    </p:animEffect>
                                  </p:childTnLst>
                                </p:cTn>
                              </p:par>
                              <p:par>
                                <p:cTn id="21" presetID="22" presetClass="entr" presetSubtype="1"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par>
                                <p:cTn id="24" presetID="22" presetClass="entr" presetSubtype="8"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left)">
                                      <p:cBhvr>
                                        <p:cTn id="26" dur="500"/>
                                        <p:tgtEl>
                                          <p:spTgt spid="36"/>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left)">
                                      <p:cBhvr>
                                        <p:cTn id="54" dur="500"/>
                                        <p:tgtEl>
                                          <p:spTgt spid="29"/>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childTnLst>
                          </p:cTn>
                        </p:par>
                        <p:par>
                          <p:cTn id="63" fill="hold">
                            <p:stCondLst>
                              <p:cond delay="5500"/>
                            </p:stCondLst>
                            <p:childTnLst>
                              <p:par>
                                <p:cTn id="64" presetID="10" presetClass="entr" presetSubtype="0" fill="hold" grpId="0" nodeType="after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childTnLst>
                          </p:cTn>
                        </p:par>
                        <p:par>
                          <p:cTn id="71" fill="hold">
                            <p:stCondLst>
                              <p:cond delay="6500"/>
                            </p:stCondLst>
                            <p:childTnLst>
                              <p:par>
                                <p:cTn id="72" presetID="10" presetClass="entr" presetSubtype="0" fill="hold" grpId="0" nodeType="after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fade">
                                      <p:cBhvr>
                                        <p:cTn id="74" dur="500"/>
                                        <p:tgtEl>
                                          <p:spTgt spid="50"/>
                                        </p:tgtEl>
                                      </p:cBhvr>
                                    </p:animEffect>
                                  </p:childTnLst>
                                </p:cTn>
                              </p:par>
                            </p:childTnLst>
                          </p:cTn>
                        </p:par>
                        <p:par>
                          <p:cTn id="75" fill="hold">
                            <p:stCondLst>
                              <p:cond delay="7000"/>
                            </p:stCondLst>
                            <p:childTnLst>
                              <p:par>
                                <p:cTn id="76" presetID="10" presetClass="entr" presetSubtype="0" fill="hold" grpId="0" nodeType="after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500"/>
                                        <p:tgtEl>
                                          <p:spTgt spid="4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fade">
                                      <p:cBhvr>
                                        <p:cTn id="8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7" grpId="0" animBg="1"/>
      <p:bldP spid="38" grpId="0" animBg="1"/>
      <p:bldP spid="39" grpId="0" animBg="1"/>
      <p:bldP spid="40" grpId="0" animBg="1"/>
      <p:bldP spid="41" grpId="0" animBg="1"/>
      <p:bldP spid="42" grpId="0" animBg="1"/>
      <p:bldP spid="43" grpId="0"/>
      <p:bldP spid="44" grpId="0"/>
      <p:bldP spid="45" grpId="0"/>
      <p:bldP spid="46" grpId="0"/>
      <p:bldP spid="48" grpId="0"/>
      <p:bldP spid="50" grpId="0"/>
      <p:bldP spid="5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normAutofit/>
          </a:bodyPr>
          <a:lstStyle/>
          <a:p>
            <a:r>
              <a:rPr lang="en-US" altLang="zh-CN" dirty="0"/>
              <a:t>AVL</a:t>
            </a:r>
            <a:r>
              <a:rPr lang="zh-CN" altLang="en-US" dirty="0"/>
              <a:t>树</a:t>
            </a:r>
          </a:p>
        </p:txBody>
      </p:sp>
      <p:sp>
        <p:nvSpPr>
          <p:cNvPr id="3" name="内容占位符 2">
            <a:extLst>
              <a:ext uri="{FF2B5EF4-FFF2-40B4-BE49-F238E27FC236}">
                <a16:creationId xmlns:a16="http://schemas.microsoft.com/office/drawing/2014/main" id="{ADB700FC-FE87-40FB-A7EA-A13664B2CDB3}"/>
              </a:ext>
            </a:extLst>
          </p:cNvPr>
          <p:cNvSpPr>
            <a:spLocks noGrp="1"/>
          </p:cNvSpPr>
          <p:nvPr>
            <p:ph idx="1"/>
          </p:nvPr>
        </p:nvSpPr>
        <p:spPr>
          <a:xfrm>
            <a:off x="609599" y="1417638"/>
            <a:ext cx="6036177" cy="3759273"/>
          </a:xfrm>
        </p:spPr>
        <p:txBody>
          <a:bodyPr>
            <a:normAutofit/>
          </a:bodyPr>
          <a:lstStyle/>
          <a:p>
            <a:r>
              <a:rPr lang="zh-CN" altLang="en-US" dirty="0"/>
              <a:t>一种高度平衡的二叉树，查找效率非常高</a:t>
            </a:r>
            <a:endParaRPr lang="en-US" altLang="zh-CN" dirty="0"/>
          </a:p>
          <a:p>
            <a:r>
              <a:rPr lang="zh-CN" altLang="en-US" dirty="0"/>
              <a:t>每个结点增加存储一个平衡因子</a:t>
            </a:r>
            <a:r>
              <a:rPr lang="en-US" altLang="zh-CN" dirty="0"/>
              <a:t>balance</a:t>
            </a:r>
          </a:p>
          <a:p>
            <a:pPr lvl="1"/>
            <a:r>
              <a:rPr lang="en-US" altLang="zh-CN" dirty="0"/>
              <a:t>balance=</a:t>
            </a:r>
            <a:r>
              <a:rPr lang="zh-CN" altLang="en-US" dirty="0"/>
              <a:t>左子树的高度减去右子树的高度</a:t>
            </a:r>
            <a:endParaRPr lang="en-US" altLang="zh-CN" dirty="0"/>
          </a:p>
          <a:p>
            <a:pPr lvl="1"/>
            <a:r>
              <a:rPr lang="zh-CN" altLang="en-US" dirty="0"/>
              <a:t>显然，平衡因子只能取 </a:t>
            </a:r>
            <a:r>
              <a:rPr lang="en-US" altLang="zh-CN" dirty="0"/>
              <a:t>-1</a:t>
            </a:r>
            <a:r>
              <a:rPr lang="zh-CN" altLang="en-US" dirty="0"/>
              <a:t>，</a:t>
            </a:r>
            <a:r>
              <a:rPr lang="en-US" altLang="zh-CN" dirty="0"/>
              <a:t>0</a:t>
            </a:r>
            <a:r>
              <a:rPr lang="zh-CN" altLang="en-US" dirty="0"/>
              <a:t>和</a:t>
            </a:r>
            <a:r>
              <a:rPr lang="en-US" altLang="zh-CN" dirty="0"/>
              <a:t>1</a:t>
            </a:r>
          </a:p>
        </p:txBody>
      </p:sp>
      <p:sp>
        <p:nvSpPr>
          <p:cNvPr id="6" name="文本占位符 5"/>
          <p:cNvSpPr>
            <a:spLocks noGrp="1"/>
          </p:cNvSpPr>
          <p:nvPr>
            <p:ph type="body" sz="quarter" idx="13"/>
          </p:nvPr>
        </p:nvSpPr>
        <p:spPr/>
        <p:txBody>
          <a:bodyPr/>
          <a:lstStyle/>
          <a:p>
            <a:r>
              <a:rPr lang="en-US" altLang="zh-CN" dirty="0"/>
              <a:t>9.2.2 </a:t>
            </a:r>
            <a:r>
              <a:rPr lang="zh-CN" altLang="en-US" dirty="0"/>
              <a:t>平衡二叉树</a:t>
            </a:r>
          </a:p>
        </p:txBody>
      </p:sp>
      <p:grpSp>
        <p:nvGrpSpPr>
          <p:cNvPr id="84" name="组合 83"/>
          <p:cNvGrpSpPr/>
          <p:nvPr/>
        </p:nvGrpSpPr>
        <p:grpSpPr>
          <a:xfrm>
            <a:off x="7426732" y="2925717"/>
            <a:ext cx="4155668" cy="3634634"/>
            <a:chOff x="6275388" y="1530346"/>
            <a:chExt cx="5247374" cy="4589463"/>
          </a:xfrm>
        </p:grpSpPr>
        <p:sp>
          <p:nvSpPr>
            <p:cNvPr id="15" name="Oval 12"/>
            <p:cNvSpPr>
              <a:spLocks noChangeArrowheads="1"/>
            </p:cNvSpPr>
            <p:nvPr/>
          </p:nvSpPr>
          <p:spPr bwMode="auto">
            <a:xfrm>
              <a:off x="8267701" y="1911346"/>
              <a:ext cx="633413" cy="6350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14</a:t>
              </a:r>
            </a:p>
          </p:txBody>
        </p:sp>
        <p:sp>
          <p:nvSpPr>
            <p:cNvPr id="16" name="Oval 13"/>
            <p:cNvSpPr>
              <a:spLocks noChangeArrowheads="1"/>
            </p:cNvSpPr>
            <p:nvPr/>
          </p:nvSpPr>
          <p:spPr bwMode="auto">
            <a:xfrm>
              <a:off x="7893051" y="3562346"/>
              <a:ext cx="633413" cy="633413"/>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12</a:t>
              </a:r>
            </a:p>
          </p:txBody>
        </p:sp>
        <p:sp>
          <p:nvSpPr>
            <p:cNvPr id="17" name="Oval 14"/>
            <p:cNvSpPr>
              <a:spLocks noChangeArrowheads="1"/>
            </p:cNvSpPr>
            <p:nvPr/>
          </p:nvSpPr>
          <p:spPr bwMode="auto">
            <a:xfrm>
              <a:off x="6918326" y="3560759"/>
              <a:ext cx="633413" cy="633413"/>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a:solidFill>
                    <a:schemeClr val="bg1"/>
                  </a:solidFill>
                </a:rPr>
                <a:t>5</a:t>
              </a:r>
            </a:p>
          </p:txBody>
        </p:sp>
        <p:sp>
          <p:nvSpPr>
            <p:cNvPr id="18" name="Oval 15"/>
            <p:cNvSpPr>
              <a:spLocks noChangeArrowheads="1"/>
            </p:cNvSpPr>
            <p:nvPr/>
          </p:nvSpPr>
          <p:spPr bwMode="auto">
            <a:xfrm>
              <a:off x="6396038" y="4562471"/>
              <a:ext cx="633413" cy="633413"/>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a:solidFill>
                    <a:schemeClr val="bg1"/>
                  </a:solidFill>
                </a:rPr>
                <a:t>3</a:t>
              </a:r>
            </a:p>
          </p:txBody>
        </p:sp>
        <p:sp>
          <p:nvSpPr>
            <p:cNvPr id="19" name="Oval 16"/>
            <p:cNvSpPr>
              <a:spLocks noChangeArrowheads="1"/>
            </p:cNvSpPr>
            <p:nvPr/>
          </p:nvSpPr>
          <p:spPr bwMode="auto">
            <a:xfrm>
              <a:off x="7439026" y="2673346"/>
              <a:ext cx="633413" cy="633413"/>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a:solidFill>
                    <a:schemeClr val="bg1"/>
                  </a:solidFill>
                </a:rPr>
                <a:t>9</a:t>
              </a:r>
            </a:p>
          </p:txBody>
        </p:sp>
        <p:sp>
          <p:nvSpPr>
            <p:cNvPr id="20" name="Oval 17"/>
            <p:cNvSpPr>
              <a:spLocks noChangeArrowheads="1"/>
            </p:cNvSpPr>
            <p:nvPr/>
          </p:nvSpPr>
          <p:spPr bwMode="auto">
            <a:xfrm>
              <a:off x="9096376" y="2673346"/>
              <a:ext cx="633413" cy="633413"/>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a:solidFill>
                    <a:schemeClr val="bg1"/>
                  </a:solidFill>
                </a:rPr>
                <a:t>28</a:t>
              </a:r>
            </a:p>
          </p:txBody>
        </p:sp>
        <p:sp>
          <p:nvSpPr>
            <p:cNvPr id="21" name="Oval 18"/>
            <p:cNvSpPr>
              <a:spLocks noChangeArrowheads="1"/>
            </p:cNvSpPr>
            <p:nvPr/>
          </p:nvSpPr>
          <p:spPr bwMode="auto">
            <a:xfrm>
              <a:off x="10865903" y="5486395"/>
              <a:ext cx="633413" cy="633413"/>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63</a:t>
              </a:r>
            </a:p>
          </p:txBody>
        </p:sp>
        <p:sp>
          <p:nvSpPr>
            <p:cNvPr id="22" name="Oval 19"/>
            <p:cNvSpPr>
              <a:spLocks noChangeArrowheads="1"/>
            </p:cNvSpPr>
            <p:nvPr/>
          </p:nvSpPr>
          <p:spPr bwMode="auto">
            <a:xfrm>
              <a:off x="9703108" y="5486396"/>
              <a:ext cx="633413" cy="633413"/>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53</a:t>
              </a:r>
            </a:p>
          </p:txBody>
        </p:sp>
        <p:sp>
          <p:nvSpPr>
            <p:cNvPr id="23" name="Oval 20"/>
            <p:cNvSpPr>
              <a:spLocks noChangeArrowheads="1"/>
            </p:cNvSpPr>
            <p:nvPr/>
          </p:nvSpPr>
          <p:spPr bwMode="auto">
            <a:xfrm>
              <a:off x="10261601" y="4583109"/>
              <a:ext cx="633413" cy="633413"/>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60</a:t>
              </a:r>
            </a:p>
          </p:txBody>
        </p:sp>
        <p:sp>
          <p:nvSpPr>
            <p:cNvPr id="24" name="Oval 21"/>
            <p:cNvSpPr>
              <a:spLocks noChangeArrowheads="1"/>
            </p:cNvSpPr>
            <p:nvPr/>
          </p:nvSpPr>
          <p:spPr bwMode="auto">
            <a:xfrm>
              <a:off x="9688513" y="3562346"/>
              <a:ext cx="633413" cy="633413"/>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a:solidFill>
                    <a:schemeClr val="bg1"/>
                  </a:solidFill>
                </a:rPr>
                <a:t>50</a:t>
              </a:r>
            </a:p>
          </p:txBody>
        </p:sp>
        <p:sp>
          <p:nvSpPr>
            <p:cNvPr id="25" name="Oval 22"/>
            <p:cNvSpPr>
              <a:spLocks noChangeArrowheads="1"/>
            </p:cNvSpPr>
            <p:nvPr/>
          </p:nvSpPr>
          <p:spPr bwMode="auto">
            <a:xfrm>
              <a:off x="8150226" y="4606921"/>
              <a:ext cx="633413" cy="633413"/>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a:solidFill>
                    <a:schemeClr val="bg1"/>
                  </a:solidFill>
                </a:rPr>
                <a:t>17</a:t>
              </a:r>
            </a:p>
          </p:txBody>
        </p:sp>
        <p:sp>
          <p:nvSpPr>
            <p:cNvPr id="26" name="Oval 23"/>
            <p:cNvSpPr>
              <a:spLocks noChangeArrowheads="1"/>
            </p:cNvSpPr>
            <p:nvPr/>
          </p:nvSpPr>
          <p:spPr bwMode="auto">
            <a:xfrm>
              <a:off x="8623301" y="3562346"/>
              <a:ext cx="633413" cy="633413"/>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a:solidFill>
                    <a:schemeClr val="bg1"/>
                  </a:solidFill>
                </a:rPr>
                <a:t>18</a:t>
              </a:r>
            </a:p>
          </p:txBody>
        </p:sp>
        <p:sp>
          <p:nvSpPr>
            <p:cNvPr id="27" name="Oval 24"/>
            <p:cNvSpPr>
              <a:spLocks noChangeArrowheads="1"/>
            </p:cNvSpPr>
            <p:nvPr/>
          </p:nvSpPr>
          <p:spPr bwMode="auto">
            <a:xfrm>
              <a:off x="7418388" y="4579934"/>
              <a:ext cx="633413" cy="633413"/>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a:solidFill>
                    <a:schemeClr val="bg1"/>
                  </a:solidFill>
                </a:rPr>
                <a:t>7</a:t>
              </a:r>
            </a:p>
          </p:txBody>
        </p:sp>
        <p:sp>
          <p:nvSpPr>
            <p:cNvPr id="28" name="Oval 25"/>
            <p:cNvSpPr>
              <a:spLocks noChangeArrowheads="1"/>
            </p:cNvSpPr>
            <p:nvPr/>
          </p:nvSpPr>
          <p:spPr bwMode="auto">
            <a:xfrm>
              <a:off x="9072563" y="4567234"/>
              <a:ext cx="633413" cy="633413"/>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a:solidFill>
                    <a:schemeClr val="bg1"/>
                  </a:solidFill>
                </a:rPr>
                <a:t>30</a:t>
              </a:r>
            </a:p>
          </p:txBody>
        </p:sp>
        <p:sp>
          <p:nvSpPr>
            <p:cNvPr id="29" name="Text Box 26"/>
            <p:cNvSpPr txBox="1">
              <a:spLocks noChangeArrowheads="1"/>
            </p:cNvSpPr>
            <p:nvPr/>
          </p:nvSpPr>
          <p:spPr bwMode="auto">
            <a:xfrm>
              <a:off x="8547101" y="3141659"/>
              <a:ext cx="590550" cy="457200"/>
            </a:xfrm>
            <a:prstGeom prst="rect">
              <a:avLst/>
            </a:prstGeom>
            <a:noFill/>
            <a:ln w="22225">
              <a:noFill/>
              <a:round/>
              <a:headEnd/>
              <a:tailEnd/>
            </a:ln>
            <a:effectLst/>
          </p:spPr>
          <p:txBody>
            <a:bodyPr wrap="none" anchor="ctr"/>
            <a:lstStyle>
              <a:defPPr>
                <a:defRPr lang="zh-CN"/>
              </a:defPPr>
              <a:lvl1pPr algn="ctr">
                <a:defRPr kumimoji="1" sz="2400">
                  <a:solidFill>
                    <a:schemeClr val="bg1"/>
                  </a:solidFill>
                </a:defRPr>
              </a:lvl1pPr>
            </a:lstStyle>
            <a:p>
              <a:r>
                <a:rPr lang="en-US" altLang="zh-CN" dirty="0">
                  <a:solidFill>
                    <a:schemeClr val="tx1"/>
                  </a:solidFill>
                </a:rPr>
                <a:t>1</a:t>
              </a:r>
            </a:p>
          </p:txBody>
        </p:sp>
        <p:sp>
          <p:nvSpPr>
            <p:cNvPr id="30" name="Text Box 27"/>
            <p:cNvSpPr txBox="1">
              <a:spLocks noChangeArrowheads="1"/>
            </p:cNvSpPr>
            <p:nvPr/>
          </p:nvSpPr>
          <p:spPr bwMode="auto">
            <a:xfrm>
              <a:off x="7439026" y="2292346"/>
              <a:ext cx="592138" cy="457200"/>
            </a:xfrm>
            <a:prstGeom prst="rect">
              <a:avLst/>
            </a:prstGeom>
            <a:noFill/>
            <a:ln w="22225">
              <a:noFill/>
              <a:round/>
              <a:headEnd/>
              <a:tailEnd/>
            </a:ln>
            <a:effectLst/>
          </p:spPr>
          <p:txBody>
            <a:bodyPr wrap="none" anchor="ctr"/>
            <a:lstStyle>
              <a:defPPr>
                <a:defRPr lang="zh-CN"/>
              </a:defPPr>
              <a:lvl1pPr algn="ctr">
                <a:defRPr kumimoji="1" sz="2400">
                  <a:solidFill>
                    <a:schemeClr val="bg1"/>
                  </a:solidFill>
                </a:defRPr>
              </a:lvl1pPr>
            </a:lstStyle>
            <a:p>
              <a:r>
                <a:rPr lang="en-US" altLang="zh-CN">
                  <a:solidFill>
                    <a:schemeClr val="tx1"/>
                  </a:solidFill>
                </a:rPr>
                <a:t>1</a:t>
              </a:r>
            </a:p>
          </p:txBody>
        </p:sp>
        <p:sp>
          <p:nvSpPr>
            <p:cNvPr id="31" name="Text Box 28"/>
            <p:cNvSpPr txBox="1">
              <a:spLocks noChangeArrowheads="1"/>
            </p:cNvSpPr>
            <p:nvPr/>
          </p:nvSpPr>
          <p:spPr bwMode="auto">
            <a:xfrm>
              <a:off x="9805988" y="3181346"/>
              <a:ext cx="592138" cy="457200"/>
            </a:xfrm>
            <a:prstGeom prst="rect">
              <a:avLst/>
            </a:prstGeom>
            <a:noFill/>
            <a:ln w="22225">
              <a:noFill/>
              <a:round/>
              <a:headEnd/>
              <a:tailEnd/>
            </a:ln>
            <a:effectLst/>
          </p:spPr>
          <p:txBody>
            <a:bodyPr wrap="none" anchor="ctr"/>
            <a:lstStyle>
              <a:defPPr>
                <a:defRPr lang="zh-CN"/>
              </a:defPPr>
              <a:lvl1pPr algn="ctr">
                <a:defRPr kumimoji="1" sz="2400">
                  <a:solidFill>
                    <a:schemeClr val="bg1"/>
                  </a:solidFill>
                </a:defRPr>
              </a:lvl1pPr>
            </a:lstStyle>
            <a:p>
              <a:r>
                <a:rPr lang="en-US" altLang="zh-CN">
                  <a:solidFill>
                    <a:schemeClr val="tx1"/>
                  </a:solidFill>
                </a:rPr>
                <a:t>-1</a:t>
              </a:r>
            </a:p>
          </p:txBody>
        </p:sp>
        <p:sp>
          <p:nvSpPr>
            <p:cNvPr id="32" name="Text Box 29"/>
            <p:cNvSpPr txBox="1">
              <a:spLocks noChangeArrowheads="1"/>
            </p:cNvSpPr>
            <p:nvPr/>
          </p:nvSpPr>
          <p:spPr bwMode="auto">
            <a:xfrm>
              <a:off x="9213851" y="2292346"/>
              <a:ext cx="592138" cy="457200"/>
            </a:xfrm>
            <a:prstGeom prst="rect">
              <a:avLst/>
            </a:prstGeom>
            <a:noFill/>
            <a:ln w="22225">
              <a:noFill/>
              <a:round/>
              <a:headEnd/>
              <a:tailEnd/>
            </a:ln>
            <a:effectLst/>
          </p:spPr>
          <p:txBody>
            <a:bodyPr wrap="none" anchor="ctr"/>
            <a:lstStyle>
              <a:defPPr>
                <a:defRPr lang="zh-CN"/>
              </a:defPPr>
              <a:lvl1pPr algn="ctr">
                <a:defRPr kumimoji="1" sz="2400">
                  <a:solidFill>
                    <a:schemeClr val="bg1"/>
                  </a:solidFill>
                </a:defRPr>
              </a:lvl1pPr>
            </a:lstStyle>
            <a:p>
              <a:r>
                <a:rPr lang="en-US" altLang="zh-CN">
                  <a:solidFill>
                    <a:schemeClr val="tx1"/>
                  </a:solidFill>
                </a:rPr>
                <a:t>-1</a:t>
              </a:r>
            </a:p>
          </p:txBody>
        </p:sp>
        <p:sp>
          <p:nvSpPr>
            <p:cNvPr id="33" name="Text Box 30"/>
            <p:cNvSpPr txBox="1">
              <a:spLocks noChangeArrowheads="1"/>
            </p:cNvSpPr>
            <p:nvPr/>
          </p:nvSpPr>
          <p:spPr bwMode="auto">
            <a:xfrm>
              <a:off x="8267701" y="1530346"/>
              <a:ext cx="592138" cy="457200"/>
            </a:xfrm>
            <a:prstGeom prst="rect">
              <a:avLst/>
            </a:prstGeom>
            <a:noFill/>
            <a:ln w="22225">
              <a:noFill/>
              <a:round/>
              <a:headEnd/>
              <a:tailEnd/>
            </a:ln>
            <a:effectLst/>
          </p:spPr>
          <p:txBody>
            <a:bodyPr wrap="none" anchor="ctr"/>
            <a:lstStyle>
              <a:defPPr>
                <a:defRPr lang="zh-CN"/>
              </a:defPPr>
              <a:lvl1pPr algn="ctr">
                <a:defRPr kumimoji="1" sz="2400">
                  <a:solidFill>
                    <a:schemeClr val="bg1"/>
                  </a:solidFill>
                </a:defRPr>
              </a:lvl1pPr>
            </a:lstStyle>
            <a:p>
              <a:r>
                <a:rPr lang="en-US" altLang="zh-CN" dirty="0">
                  <a:solidFill>
                    <a:schemeClr val="tx1"/>
                  </a:solidFill>
                </a:rPr>
                <a:t>-1</a:t>
              </a:r>
            </a:p>
          </p:txBody>
        </p:sp>
        <p:sp>
          <p:nvSpPr>
            <p:cNvPr id="34" name="Text Box 31"/>
            <p:cNvSpPr txBox="1">
              <a:spLocks noChangeArrowheads="1"/>
            </p:cNvSpPr>
            <p:nvPr/>
          </p:nvSpPr>
          <p:spPr bwMode="auto">
            <a:xfrm>
              <a:off x="9643220" y="5117243"/>
              <a:ext cx="592138" cy="457200"/>
            </a:xfrm>
            <a:prstGeom prst="rect">
              <a:avLst/>
            </a:prstGeom>
            <a:noFill/>
            <a:ln w="22225">
              <a:noFill/>
              <a:round/>
              <a:headEnd/>
              <a:tailEnd/>
            </a:ln>
            <a:effectLst/>
          </p:spPr>
          <p:txBody>
            <a:bodyPr wrap="none" anchor="ctr"/>
            <a:lstStyle>
              <a:defPPr>
                <a:defRPr lang="zh-CN"/>
              </a:defPPr>
              <a:lvl1pPr algn="ctr">
                <a:defRPr kumimoji="1" sz="2400">
                  <a:solidFill>
                    <a:schemeClr val="bg1"/>
                  </a:solidFill>
                </a:defRPr>
              </a:lvl1pPr>
            </a:lstStyle>
            <a:p>
              <a:r>
                <a:rPr lang="en-US" altLang="zh-CN" dirty="0">
                  <a:solidFill>
                    <a:schemeClr val="tx1"/>
                  </a:solidFill>
                </a:rPr>
                <a:t>0</a:t>
              </a:r>
            </a:p>
          </p:txBody>
        </p:sp>
        <p:sp>
          <p:nvSpPr>
            <p:cNvPr id="35" name="Text Box 32"/>
            <p:cNvSpPr txBox="1">
              <a:spLocks noChangeArrowheads="1"/>
            </p:cNvSpPr>
            <p:nvPr/>
          </p:nvSpPr>
          <p:spPr bwMode="auto">
            <a:xfrm>
              <a:off x="9180513" y="4140196"/>
              <a:ext cx="592138" cy="457200"/>
            </a:xfrm>
            <a:prstGeom prst="rect">
              <a:avLst/>
            </a:prstGeom>
            <a:noFill/>
            <a:ln w="22225">
              <a:noFill/>
              <a:round/>
              <a:headEnd/>
              <a:tailEnd/>
            </a:ln>
            <a:effectLst/>
          </p:spPr>
          <p:txBody>
            <a:bodyPr wrap="none" anchor="ctr"/>
            <a:lstStyle>
              <a:defPPr>
                <a:defRPr lang="zh-CN"/>
              </a:defPPr>
              <a:lvl1pPr algn="ctr">
                <a:defRPr kumimoji="1" sz="2400">
                  <a:solidFill>
                    <a:schemeClr val="bg1"/>
                  </a:solidFill>
                </a:defRPr>
              </a:lvl1pPr>
            </a:lstStyle>
            <a:p>
              <a:r>
                <a:rPr lang="en-US" altLang="zh-CN" dirty="0">
                  <a:solidFill>
                    <a:schemeClr val="tx1"/>
                  </a:solidFill>
                </a:rPr>
                <a:t>0</a:t>
              </a:r>
            </a:p>
          </p:txBody>
        </p:sp>
        <p:sp>
          <p:nvSpPr>
            <p:cNvPr id="36" name="Text Box 33"/>
            <p:cNvSpPr txBox="1">
              <a:spLocks noChangeArrowheads="1"/>
            </p:cNvSpPr>
            <p:nvPr/>
          </p:nvSpPr>
          <p:spPr bwMode="auto">
            <a:xfrm>
              <a:off x="8043863" y="4237034"/>
              <a:ext cx="592138" cy="457200"/>
            </a:xfrm>
            <a:prstGeom prst="rect">
              <a:avLst/>
            </a:prstGeom>
            <a:noFill/>
            <a:ln w="22225">
              <a:noFill/>
              <a:round/>
              <a:headEnd/>
              <a:tailEnd/>
            </a:ln>
            <a:effectLst/>
          </p:spPr>
          <p:txBody>
            <a:bodyPr wrap="none" anchor="ctr"/>
            <a:lstStyle>
              <a:defPPr>
                <a:defRPr lang="zh-CN"/>
              </a:defPPr>
              <a:lvl1pPr algn="ctr">
                <a:defRPr kumimoji="1" sz="2400">
                  <a:solidFill>
                    <a:schemeClr val="bg1"/>
                  </a:solidFill>
                </a:defRPr>
              </a:lvl1pPr>
            </a:lstStyle>
            <a:p>
              <a:r>
                <a:rPr lang="en-US" altLang="zh-CN" dirty="0">
                  <a:solidFill>
                    <a:schemeClr val="tx1"/>
                  </a:solidFill>
                </a:rPr>
                <a:t>0</a:t>
              </a:r>
            </a:p>
          </p:txBody>
        </p:sp>
        <p:sp>
          <p:nvSpPr>
            <p:cNvPr id="37" name="Text Box 34"/>
            <p:cNvSpPr txBox="1">
              <a:spLocks noChangeArrowheads="1"/>
            </p:cNvSpPr>
            <p:nvPr/>
          </p:nvSpPr>
          <p:spPr bwMode="auto">
            <a:xfrm>
              <a:off x="7556501" y="4198934"/>
              <a:ext cx="592138" cy="457200"/>
            </a:xfrm>
            <a:prstGeom prst="rect">
              <a:avLst/>
            </a:prstGeom>
            <a:noFill/>
            <a:ln w="22225">
              <a:noFill/>
              <a:round/>
              <a:headEnd/>
              <a:tailEnd/>
            </a:ln>
            <a:effectLst/>
          </p:spPr>
          <p:txBody>
            <a:bodyPr wrap="none" anchor="ctr"/>
            <a:lstStyle>
              <a:defPPr>
                <a:defRPr lang="zh-CN"/>
              </a:defPPr>
              <a:lvl1pPr algn="ctr">
                <a:defRPr kumimoji="1" sz="2400">
                  <a:solidFill>
                    <a:schemeClr val="bg1"/>
                  </a:solidFill>
                </a:defRPr>
              </a:lvl1pPr>
            </a:lstStyle>
            <a:p>
              <a:r>
                <a:rPr lang="en-US" altLang="zh-CN">
                  <a:solidFill>
                    <a:schemeClr val="tx1"/>
                  </a:solidFill>
                </a:rPr>
                <a:t>0</a:t>
              </a:r>
            </a:p>
          </p:txBody>
        </p:sp>
        <p:sp>
          <p:nvSpPr>
            <p:cNvPr id="38" name="Text Box 35"/>
            <p:cNvSpPr txBox="1">
              <a:spLocks noChangeArrowheads="1"/>
            </p:cNvSpPr>
            <p:nvPr/>
          </p:nvSpPr>
          <p:spPr bwMode="auto">
            <a:xfrm>
              <a:off x="6275388" y="4165596"/>
              <a:ext cx="590550" cy="457200"/>
            </a:xfrm>
            <a:prstGeom prst="rect">
              <a:avLst/>
            </a:prstGeom>
            <a:noFill/>
            <a:ln w="22225">
              <a:noFill/>
              <a:round/>
              <a:headEnd/>
              <a:tailEnd/>
            </a:ln>
            <a:effectLst/>
          </p:spPr>
          <p:txBody>
            <a:bodyPr wrap="none" anchor="ctr"/>
            <a:lstStyle>
              <a:defPPr>
                <a:defRPr lang="zh-CN"/>
              </a:defPPr>
              <a:lvl1pPr algn="ctr">
                <a:defRPr kumimoji="1" sz="2400">
                  <a:solidFill>
                    <a:schemeClr val="bg1"/>
                  </a:solidFill>
                </a:defRPr>
              </a:lvl1pPr>
            </a:lstStyle>
            <a:p>
              <a:r>
                <a:rPr lang="en-US" altLang="zh-CN" dirty="0">
                  <a:solidFill>
                    <a:schemeClr val="tx1"/>
                  </a:solidFill>
                </a:rPr>
                <a:t>0</a:t>
              </a:r>
            </a:p>
          </p:txBody>
        </p:sp>
        <p:sp>
          <p:nvSpPr>
            <p:cNvPr id="39" name="Text Box 36"/>
            <p:cNvSpPr txBox="1">
              <a:spLocks noChangeArrowheads="1"/>
            </p:cNvSpPr>
            <p:nvPr/>
          </p:nvSpPr>
          <p:spPr bwMode="auto">
            <a:xfrm>
              <a:off x="10930624" y="5060946"/>
              <a:ext cx="592138" cy="457200"/>
            </a:xfrm>
            <a:prstGeom prst="rect">
              <a:avLst/>
            </a:prstGeom>
            <a:noFill/>
            <a:ln w="22225">
              <a:noFill/>
              <a:round/>
              <a:headEnd/>
              <a:tailEnd/>
            </a:ln>
            <a:effectLst/>
          </p:spPr>
          <p:txBody>
            <a:bodyPr wrap="none" anchor="ctr"/>
            <a:lstStyle>
              <a:defPPr>
                <a:defRPr lang="zh-CN"/>
              </a:defPPr>
              <a:lvl1pPr algn="ctr">
                <a:defRPr kumimoji="1" sz="2400">
                  <a:solidFill>
                    <a:schemeClr val="bg1"/>
                  </a:solidFill>
                </a:defRPr>
              </a:lvl1pPr>
            </a:lstStyle>
            <a:p>
              <a:r>
                <a:rPr lang="en-US" altLang="zh-CN" dirty="0">
                  <a:solidFill>
                    <a:schemeClr val="tx1"/>
                  </a:solidFill>
                </a:rPr>
                <a:t>0</a:t>
              </a:r>
            </a:p>
          </p:txBody>
        </p:sp>
        <p:sp>
          <p:nvSpPr>
            <p:cNvPr id="40" name="Text Box 37"/>
            <p:cNvSpPr txBox="1">
              <a:spLocks noChangeArrowheads="1"/>
            </p:cNvSpPr>
            <p:nvPr/>
          </p:nvSpPr>
          <p:spPr bwMode="auto">
            <a:xfrm>
              <a:off x="6786563" y="3170234"/>
              <a:ext cx="592138" cy="457200"/>
            </a:xfrm>
            <a:prstGeom prst="rect">
              <a:avLst/>
            </a:prstGeom>
            <a:noFill/>
            <a:ln w="22225">
              <a:noFill/>
              <a:round/>
              <a:headEnd/>
              <a:tailEnd/>
            </a:ln>
            <a:effectLst/>
          </p:spPr>
          <p:txBody>
            <a:bodyPr wrap="none" anchor="ctr"/>
            <a:lstStyle>
              <a:defPPr>
                <a:defRPr lang="zh-CN"/>
              </a:defPPr>
              <a:lvl1pPr algn="ctr">
                <a:defRPr kumimoji="1" sz="2400">
                  <a:solidFill>
                    <a:schemeClr val="bg1"/>
                  </a:solidFill>
                </a:defRPr>
              </a:lvl1pPr>
            </a:lstStyle>
            <a:p>
              <a:r>
                <a:rPr lang="en-US" altLang="zh-CN" dirty="0">
                  <a:solidFill>
                    <a:schemeClr val="tx1"/>
                  </a:solidFill>
                </a:rPr>
                <a:t>0</a:t>
              </a:r>
            </a:p>
          </p:txBody>
        </p:sp>
        <p:sp>
          <p:nvSpPr>
            <p:cNvPr id="41" name="Text Box 38"/>
            <p:cNvSpPr txBox="1">
              <a:spLocks noChangeArrowheads="1"/>
            </p:cNvSpPr>
            <p:nvPr/>
          </p:nvSpPr>
          <p:spPr bwMode="auto">
            <a:xfrm>
              <a:off x="8031163" y="3181346"/>
              <a:ext cx="592138" cy="457200"/>
            </a:xfrm>
            <a:prstGeom prst="rect">
              <a:avLst/>
            </a:prstGeom>
            <a:noFill/>
            <a:ln w="22225">
              <a:noFill/>
              <a:round/>
              <a:headEnd/>
              <a:tailEnd/>
            </a:ln>
            <a:effectLst/>
          </p:spPr>
          <p:txBody>
            <a:bodyPr wrap="none" anchor="ctr"/>
            <a:lstStyle>
              <a:defPPr>
                <a:defRPr lang="zh-CN"/>
              </a:defPPr>
              <a:lvl1pPr algn="ctr">
                <a:defRPr kumimoji="1" sz="2400">
                  <a:solidFill>
                    <a:schemeClr val="bg1"/>
                  </a:solidFill>
                </a:defRPr>
              </a:lvl1pPr>
            </a:lstStyle>
            <a:p>
              <a:r>
                <a:rPr lang="en-US" altLang="zh-CN">
                  <a:solidFill>
                    <a:schemeClr val="tx1"/>
                  </a:solidFill>
                </a:rPr>
                <a:t>0</a:t>
              </a:r>
            </a:p>
          </p:txBody>
        </p:sp>
        <p:sp>
          <p:nvSpPr>
            <p:cNvPr id="42" name="Text Box 68"/>
            <p:cNvSpPr txBox="1">
              <a:spLocks noChangeArrowheads="1"/>
            </p:cNvSpPr>
            <p:nvPr/>
          </p:nvSpPr>
          <p:spPr bwMode="auto">
            <a:xfrm>
              <a:off x="10398126" y="4186234"/>
              <a:ext cx="592138" cy="457200"/>
            </a:xfrm>
            <a:prstGeom prst="rect">
              <a:avLst/>
            </a:prstGeom>
            <a:noFill/>
            <a:ln w="22225">
              <a:noFill/>
              <a:round/>
              <a:headEnd/>
              <a:tailEnd/>
            </a:ln>
            <a:effectLst/>
          </p:spPr>
          <p:txBody>
            <a:bodyPr wrap="none" anchor="ctr"/>
            <a:lstStyle>
              <a:defPPr>
                <a:defRPr lang="zh-CN"/>
              </a:defPPr>
              <a:lvl1pPr algn="ctr">
                <a:defRPr kumimoji="1" sz="2400">
                  <a:solidFill>
                    <a:schemeClr val="bg1"/>
                  </a:solidFill>
                </a:defRPr>
              </a:lvl1pPr>
            </a:lstStyle>
            <a:p>
              <a:r>
                <a:rPr lang="en-US" altLang="zh-CN" dirty="0">
                  <a:solidFill>
                    <a:schemeClr val="tx1"/>
                  </a:solidFill>
                </a:rPr>
                <a:t>0</a:t>
              </a:r>
            </a:p>
          </p:txBody>
        </p:sp>
        <p:cxnSp>
          <p:nvCxnSpPr>
            <p:cNvPr id="44" name="直接连接符 43"/>
            <p:cNvCxnSpPr>
              <a:stCxn id="15" idx="3"/>
              <a:endCxn id="19" idx="0"/>
            </p:cNvCxnSpPr>
            <p:nvPr/>
          </p:nvCxnSpPr>
          <p:spPr>
            <a:xfrm flipH="1">
              <a:off x="7755732" y="2453352"/>
              <a:ext cx="604729" cy="219994"/>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6" name="直接连接符 45"/>
            <p:cNvCxnSpPr>
              <a:stCxn id="15" idx="5"/>
              <a:endCxn id="20" idx="0"/>
            </p:cNvCxnSpPr>
            <p:nvPr/>
          </p:nvCxnSpPr>
          <p:spPr>
            <a:xfrm>
              <a:off x="8808352" y="2453352"/>
              <a:ext cx="604730" cy="219994"/>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8" name="直接连接符 47"/>
            <p:cNvCxnSpPr>
              <a:stCxn id="19" idx="3"/>
              <a:endCxn id="17" idx="0"/>
            </p:cNvCxnSpPr>
            <p:nvPr/>
          </p:nvCxnSpPr>
          <p:spPr>
            <a:xfrm flipH="1">
              <a:off x="7235032" y="3213998"/>
              <a:ext cx="296754" cy="34676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50" name="直接连接符 49"/>
            <p:cNvCxnSpPr>
              <a:stCxn id="19" idx="5"/>
              <a:endCxn id="16" idx="0"/>
            </p:cNvCxnSpPr>
            <p:nvPr/>
          </p:nvCxnSpPr>
          <p:spPr>
            <a:xfrm>
              <a:off x="7979677" y="3213998"/>
              <a:ext cx="230080" cy="34834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54" name="直接连接符 53"/>
            <p:cNvCxnSpPr>
              <a:stCxn id="17" idx="3"/>
              <a:endCxn id="18" idx="0"/>
            </p:cNvCxnSpPr>
            <p:nvPr/>
          </p:nvCxnSpPr>
          <p:spPr>
            <a:xfrm flipH="1">
              <a:off x="6712745" y="4101411"/>
              <a:ext cx="298341" cy="46106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59" name="直接连接符 58"/>
            <p:cNvCxnSpPr>
              <a:stCxn id="17" idx="5"/>
              <a:endCxn id="27" idx="0"/>
            </p:cNvCxnSpPr>
            <p:nvPr/>
          </p:nvCxnSpPr>
          <p:spPr>
            <a:xfrm>
              <a:off x="7458977" y="4101411"/>
              <a:ext cx="276118" cy="47852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3" name="直接连接符 62"/>
            <p:cNvCxnSpPr>
              <a:stCxn id="20" idx="3"/>
              <a:endCxn id="26" idx="0"/>
            </p:cNvCxnSpPr>
            <p:nvPr/>
          </p:nvCxnSpPr>
          <p:spPr>
            <a:xfrm flipH="1">
              <a:off x="8940008" y="3213998"/>
              <a:ext cx="249129" cy="34834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5" name="直接连接符 64"/>
            <p:cNvCxnSpPr>
              <a:stCxn id="20" idx="5"/>
              <a:endCxn id="24" idx="0"/>
            </p:cNvCxnSpPr>
            <p:nvPr/>
          </p:nvCxnSpPr>
          <p:spPr>
            <a:xfrm>
              <a:off x="9637028" y="3213998"/>
              <a:ext cx="368192" cy="34834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67" name="直接连接符 66"/>
            <p:cNvCxnSpPr>
              <a:stCxn id="26" idx="3"/>
              <a:endCxn id="25" idx="0"/>
            </p:cNvCxnSpPr>
            <p:nvPr/>
          </p:nvCxnSpPr>
          <p:spPr>
            <a:xfrm flipH="1">
              <a:off x="8466933" y="4102998"/>
              <a:ext cx="249129" cy="503923"/>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0" name="直接连接符 69"/>
            <p:cNvCxnSpPr>
              <a:stCxn id="26" idx="5"/>
              <a:endCxn id="28" idx="0"/>
            </p:cNvCxnSpPr>
            <p:nvPr/>
          </p:nvCxnSpPr>
          <p:spPr>
            <a:xfrm>
              <a:off x="9163953" y="4102998"/>
              <a:ext cx="225317" cy="464236"/>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3" name="直接连接符 72"/>
            <p:cNvCxnSpPr>
              <a:stCxn id="24" idx="5"/>
              <a:endCxn id="23" idx="0"/>
            </p:cNvCxnSpPr>
            <p:nvPr/>
          </p:nvCxnSpPr>
          <p:spPr>
            <a:xfrm>
              <a:off x="10229165" y="4102998"/>
              <a:ext cx="349143" cy="48011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5" name="直接连接符 74"/>
            <p:cNvCxnSpPr>
              <a:stCxn id="23" idx="3"/>
              <a:endCxn id="22" idx="0"/>
            </p:cNvCxnSpPr>
            <p:nvPr/>
          </p:nvCxnSpPr>
          <p:spPr>
            <a:xfrm flipH="1">
              <a:off x="10019815" y="5123761"/>
              <a:ext cx="334547" cy="36263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78" name="直接连接符 77"/>
            <p:cNvCxnSpPr>
              <a:stCxn id="23" idx="5"/>
              <a:endCxn id="21" idx="0"/>
            </p:cNvCxnSpPr>
            <p:nvPr/>
          </p:nvCxnSpPr>
          <p:spPr>
            <a:xfrm>
              <a:off x="10802253" y="5123761"/>
              <a:ext cx="380357" cy="362634"/>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sp>
        <p:nvSpPr>
          <p:cNvPr id="47" name="Text Box 2"/>
          <p:cNvSpPr txBox="1">
            <a:spLocks noChangeArrowheads="1"/>
          </p:cNvSpPr>
          <p:nvPr/>
        </p:nvSpPr>
        <p:spPr bwMode="auto">
          <a:xfrm>
            <a:off x="6696551" y="755368"/>
            <a:ext cx="5472045" cy="2034106"/>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fontScale="85000" lnSpcReduction="10000"/>
          </a:bodyPr>
          <a:lstStyle>
            <a:defPPr>
              <a:defRPr lang="zh-CN"/>
            </a:defPPr>
            <a:lvl1pPr indent="0">
              <a:lnSpc>
                <a:spcPct val="110000"/>
              </a:lnSpc>
              <a:spcBef>
                <a:spcPts val="0"/>
              </a:spcBef>
              <a:buClrTx/>
              <a:buSzTx/>
              <a:buFont typeface="Times New Roman" panose="02020603050405020304" pitchFamily="18" charset="0"/>
              <a:buNone/>
              <a:defRPr kumimoji="1" sz="2800">
                <a:latin typeface="Calibri" panose="020F0502020204030204"/>
                <a:ea typeface="黑体" panose="02010609060101010101" pitchFamily="49" charset="-122"/>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err="1">
                <a:solidFill>
                  <a:schemeClr val="tx1"/>
                </a:solidFill>
              </a:rPr>
              <a:t>typedef</a:t>
            </a:r>
            <a:r>
              <a:rPr lang="en-US" altLang="zh-CN" dirty="0">
                <a:solidFill>
                  <a:schemeClr val="tx1"/>
                </a:solidFill>
              </a:rPr>
              <a:t>  </a:t>
            </a:r>
            <a:r>
              <a:rPr lang="en-US" altLang="zh-CN" dirty="0" err="1">
                <a:solidFill>
                  <a:schemeClr val="tx1"/>
                </a:solidFill>
              </a:rPr>
              <a:t>struct</a:t>
            </a:r>
            <a:r>
              <a:rPr lang="en-US" altLang="zh-CN" dirty="0">
                <a:solidFill>
                  <a:schemeClr val="tx1"/>
                </a:solidFill>
              </a:rPr>
              <a:t> </a:t>
            </a:r>
            <a:r>
              <a:rPr lang="en-US" altLang="zh-CN" dirty="0" err="1">
                <a:solidFill>
                  <a:schemeClr val="tx1"/>
                </a:solidFill>
              </a:rPr>
              <a:t>RBNode</a:t>
            </a:r>
            <a:r>
              <a:rPr lang="en-US" altLang="zh-CN" dirty="0">
                <a:solidFill>
                  <a:schemeClr val="tx1"/>
                </a:solidFill>
              </a:rPr>
              <a:t> { // </a:t>
            </a:r>
            <a:r>
              <a:rPr lang="zh-CN" altLang="en-US" dirty="0">
                <a:solidFill>
                  <a:schemeClr val="tx1"/>
                </a:solidFill>
              </a:rPr>
              <a:t>结点结构</a:t>
            </a:r>
          </a:p>
          <a:p>
            <a:r>
              <a:rPr lang="zh-CN" altLang="en-US" dirty="0">
                <a:solidFill>
                  <a:schemeClr val="tx1"/>
                </a:solidFill>
              </a:rPr>
              <a:t>    </a:t>
            </a:r>
            <a:r>
              <a:rPr lang="en-US" altLang="zh-CN" dirty="0" err="1">
                <a:solidFill>
                  <a:schemeClr val="tx1"/>
                </a:solidFill>
              </a:rPr>
              <a:t>TElemType</a:t>
            </a:r>
            <a:r>
              <a:rPr lang="en-US" altLang="zh-CN" dirty="0">
                <a:solidFill>
                  <a:schemeClr val="tx1"/>
                </a:solidFill>
              </a:rPr>
              <a:t>      data;</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balance;</a:t>
            </a:r>
          </a:p>
          <a:p>
            <a:r>
              <a:rPr lang="en-US" altLang="zh-CN" dirty="0">
                <a:solidFill>
                  <a:schemeClr val="tx1"/>
                </a:solidFill>
              </a:rPr>
              <a:t>    </a:t>
            </a:r>
            <a:r>
              <a:rPr lang="en-US" altLang="zh-CN" dirty="0" err="1">
                <a:solidFill>
                  <a:schemeClr val="tx1"/>
                </a:solidFill>
              </a:rPr>
              <a:t>struct</a:t>
            </a:r>
            <a:r>
              <a:rPr lang="en-US" altLang="zh-CN" dirty="0">
                <a:solidFill>
                  <a:schemeClr val="tx1"/>
                </a:solidFill>
              </a:rPr>
              <a:t> </a:t>
            </a:r>
            <a:r>
              <a:rPr lang="en-US" altLang="zh-CN" dirty="0" err="1">
                <a:solidFill>
                  <a:schemeClr val="tx1"/>
                </a:solidFill>
              </a:rPr>
              <a:t>BiTNode</a:t>
            </a:r>
            <a:r>
              <a:rPr lang="en-US" altLang="zh-CN" dirty="0">
                <a:solidFill>
                  <a:schemeClr val="tx1"/>
                </a:solidFill>
              </a:rPr>
              <a:t>  *</a:t>
            </a:r>
            <a:r>
              <a:rPr lang="en-US" altLang="zh-CN" dirty="0" err="1">
                <a:solidFill>
                  <a:schemeClr val="tx1"/>
                </a:solidFill>
              </a:rPr>
              <a:t>lchild</a:t>
            </a:r>
            <a:r>
              <a:rPr lang="en-US" altLang="zh-CN" dirty="0">
                <a:solidFill>
                  <a:schemeClr val="tx1"/>
                </a:solidFill>
              </a:rPr>
              <a:t>, *</a:t>
            </a:r>
            <a:r>
              <a:rPr lang="en-US" altLang="zh-CN" dirty="0" err="1">
                <a:solidFill>
                  <a:schemeClr val="tx1"/>
                </a:solidFill>
              </a:rPr>
              <a:t>rchild</a:t>
            </a:r>
            <a:r>
              <a:rPr lang="en-US" altLang="zh-CN" dirty="0">
                <a:solidFill>
                  <a:schemeClr val="tx1"/>
                </a:solidFill>
              </a:rPr>
              <a:t>, *parent;                                     </a:t>
            </a:r>
            <a:endParaRPr lang="zh-CN" altLang="en-US" dirty="0">
              <a:solidFill>
                <a:schemeClr val="tx1"/>
              </a:solidFill>
            </a:endParaRPr>
          </a:p>
          <a:p>
            <a:r>
              <a:rPr lang="en-US" altLang="zh-CN" dirty="0">
                <a:solidFill>
                  <a:schemeClr val="tx1"/>
                </a:solidFill>
              </a:rPr>
              <a:t>} </a:t>
            </a:r>
            <a:r>
              <a:rPr lang="en-US" altLang="zh-CN" dirty="0" err="1">
                <a:solidFill>
                  <a:schemeClr val="tx1"/>
                </a:solidFill>
              </a:rPr>
              <a:t>RBNode</a:t>
            </a:r>
            <a:r>
              <a:rPr lang="en-US" altLang="zh-CN" dirty="0">
                <a:solidFill>
                  <a:schemeClr val="tx1"/>
                </a:solidFill>
              </a:rPr>
              <a:t>, *</a:t>
            </a:r>
            <a:r>
              <a:rPr lang="en-US" altLang="zh-CN" dirty="0" err="1">
                <a:solidFill>
                  <a:schemeClr val="tx1"/>
                </a:solidFill>
              </a:rPr>
              <a:t>RBTree</a:t>
            </a:r>
            <a:r>
              <a:rPr lang="en-US" altLang="zh-CN" dirty="0">
                <a:solidFill>
                  <a:schemeClr val="tx1"/>
                </a:solidFill>
              </a:rPr>
              <a:t>;</a:t>
            </a:r>
          </a:p>
        </p:txBody>
      </p:sp>
      <p:graphicFrame>
        <p:nvGraphicFramePr>
          <p:cNvPr id="49" name="表格 48"/>
          <p:cNvGraphicFramePr>
            <a:graphicFrameLocks noGrp="1"/>
          </p:cNvGraphicFramePr>
          <p:nvPr>
            <p:extLst>
              <p:ext uri="{D42A27DB-BD31-4B8C-83A1-F6EECF244321}">
                <p14:modId xmlns:p14="http://schemas.microsoft.com/office/powerpoint/2010/main" val="668193422"/>
              </p:ext>
            </p:extLst>
          </p:nvPr>
        </p:nvGraphicFramePr>
        <p:xfrm>
          <a:off x="463544" y="5634116"/>
          <a:ext cx="5831055" cy="457200"/>
        </p:xfrm>
        <a:graphic>
          <a:graphicData uri="http://schemas.openxmlformats.org/drawingml/2006/table">
            <a:tbl>
              <a:tblPr firstRow="1" bandRow="1">
                <a:tableStyleId>{2D5ABB26-0587-4C30-8999-92F81FD0307C}</a:tableStyleId>
              </a:tblPr>
              <a:tblGrid>
                <a:gridCol w="1166211">
                  <a:extLst>
                    <a:ext uri="{9D8B030D-6E8A-4147-A177-3AD203B41FA5}">
                      <a16:colId xmlns:a16="http://schemas.microsoft.com/office/drawing/2014/main" val="20000"/>
                    </a:ext>
                  </a:extLst>
                </a:gridCol>
                <a:gridCol w="1166211">
                  <a:extLst>
                    <a:ext uri="{9D8B030D-6E8A-4147-A177-3AD203B41FA5}">
                      <a16:colId xmlns:a16="http://schemas.microsoft.com/office/drawing/2014/main" val="20001"/>
                    </a:ext>
                  </a:extLst>
                </a:gridCol>
                <a:gridCol w="1166211">
                  <a:extLst>
                    <a:ext uri="{9D8B030D-6E8A-4147-A177-3AD203B41FA5}">
                      <a16:colId xmlns:a16="http://schemas.microsoft.com/office/drawing/2014/main" val="20002"/>
                    </a:ext>
                  </a:extLst>
                </a:gridCol>
                <a:gridCol w="1166211">
                  <a:extLst>
                    <a:ext uri="{9D8B030D-6E8A-4147-A177-3AD203B41FA5}">
                      <a16:colId xmlns:a16="http://schemas.microsoft.com/office/drawing/2014/main" val="20003"/>
                    </a:ext>
                  </a:extLst>
                </a:gridCol>
                <a:gridCol w="1166211">
                  <a:extLst>
                    <a:ext uri="{9D8B030D-6E8A-4147-A177-3AD203B41FA5}">
                      <a16:colId xmlns:a16="http://schemas.microsoft.com/office/drawing/2014/main" val="20004"/>
                    </a:ext>
                  </a:extLst>
                </a:gridCol>
              </a:tblGrid>
              <a:tr h="424850">
                <a:tc>
                  <a:txBody>
                    <a:bodyPr/>
                    <a:lstStyle/>
                    <a:p>
                      <a:pPr algn="ctr"/>
                      <a:r>
                        <a:rPr lang="en-US" altLang="zh-CN" sz="2400" dirty="0">
                          <a:solidFill>
                            <a:schemeClr val="tx1"/>
                          </a:solidFill>
                          <a:latin typeface="+mn-lt"/>
                        </a:rPr>
                        <a:t>parent</a:t>
                      </a:r>
                      <a:endParaRPr lang="zh-CN" altLang="en-US" sz="24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400" dirty="0" err="1">
                          <a:solidFill>
                            <a:schemeClr val="tx1"/>
                          </a:solidFill>
                          <a:latin typeface="+mn-lt"/>
                        </a:rPr>
                        <a:t>lchild</a:t>
                      </a:r>
                      <a:endParaRPr lang="zh-CN" altLang="en-US" sz="24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a:solidFill>
                            <a:schemeClr val="bg1"/>
                          </a:solidFill>
                          <a:latin typeface="+mn-lt"/>
                        </a:rPr>
                        <a:t>Data</a:t>
                      </a:r>
                      <a:endParaRPr lang="zh-CN" altLang="en-US" sz="24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400" dirty="0" err="1">
                          <a:solidFill>
                            <a:schemeClr val="tx1"/>
                          </a:solidFill>
                          <a:latin typeface="+mn-lt"/>
                        </a:rPr>
                        <a:t>rchild</a:t>
                      </a:r>
                      <a:endParaRPr lang="zh-CN" altLang="en-US" sz="24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a:solidFill>
                            <a:schemeClr val="tx1"/>
                          </a:solidFill>
                          <a:latin typeface="+mn-lt"/>
                        </a:rPr>
                        <a:t>balance</a:t>
                      </a:r>
                      <a:endParaRPr lang="zh-CN" altLang="en-US" sz="24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3242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097A5-C6EE-4688-821E-A448A15396E7}"/>
              </a:ext>
            </a:extLst>
          </p:cNvPr>
          <p:cNvSpPr>
            <a:spLocks noGrp="1"/>
          </p:cNvSpPr>
          <p:nvPr>
            <p:ph type="title"/>
          </p:nvPr>
        </p:nvSpPr>
        <p:spPr/>
        <p:txBody>
          <a:bodyPr/>
          <a:lstStyle/>
          <a:p>
            <a:r>
              <a:rPr lang="en-US" altLang="zh-CN" dirty="0"/>
              <a:t>AVL</a:t>
            </a:r>
            <a:r>
              <a:rPr lang="zh-CN" altLang="en-US" dirty="0"/>
              <a:t>树</a:t>
            </a:r>
          </a:p>
        </p:txBody>
      </p:sp>
      <p:sp>
        <p:nvSpPr>
          <p:cNvPr id="3" name="内容占位符 2">
            <a:extLst>
              <a:ext uri="{FF2B5EF4-FFF2-40B4-BE49-F238E27FC236}">
                <a16:creationId xmlns:a16="http://schemas.microsoft.com/office/drawing/2014/main" id="{7C91216C-60C1-4FC9-BF7A-C121211D2929}"/>
              </a:ext>
            </a:extLst>
          </p:cNvPr>
          <p:cNvSpPr>
            <a:spLocks noGrp="1"/>
          </p:cNvSpPr>
          <p:nvPr>
            <p:ph idx="1"/>
          </p:nvPr>
        </p:nvSpPr>
        <p:spPr>
          <a:xfrm>
            <a:off x="609599" y="1600203"/>
            <a:ext cx="11194473" cy="4525963"/>
          </a:xfrm>
        </p:spPr>
        <p:txBody>
          <a:bodyPr>
            <a:normAutofit fontScale="92500" lnSpcReduction="10000"/>
          </a:bodyPr>
          <a:lstStyle/>
          <a:p>
            <a:r>
              <a:rPr lang="zh-CN" altLang="en-US" dirty="0"/>
              <a:t>为维持平衡，每次插入、删除都要做调整</a:t>
            </a:r>
            <a:endParaRPr lang="en-US" altLang="zh-CN" dirty="0"/>
          </a:p>
          <a:p>
            <a:pPr lvl="1"/>
            <a:r>
              <a:rPr lang="zh-CN" altLang="en-US" dirty="0"/>
              <a:t>平衡旋转</a:t>
            </a:r>
          </a:p>
          <a:p>
            <a:pPr lvl="2"/>
            <a:r>
              <a:rPr kumimoji="1" lang="zh-CN" altLang="en-US" dirty="0">
                <a:solidFill>
                  <a:srgbClr val="000000"/>
                </a:solidFill>
              </a:rPr>
              <a:t>单旋转 </a:t>
            </a:r>
            <a:r>
              <a:rPr kumimoji="1" lang="en-US" altLang="zh-CN" dirty="0">
                <a:solidFill>
                  <a:srgbClr val="000000"/>
                </a:solidFill>
              </a:rPr>
              <a:t>(</a:t>
            </a:r>
            <a:r>
              <a:rPr kumimoji="1" lang="zh-CN" altLang="en-US" dirty="0">
                <a:solidFill>
                  <a:srgbClr val="000000"/>
                </a:solidFill>
              </a:rPr>
              <a:t>左旋和右旋</a:t>
            </a:r>
            <a:r>
              <a:rPr kumimoji="1" lang="en-US" altLang="zh-CN" dirty="0">
                <a:solidFill>
                  <a:srgbClr val="000000"/>
                </a:solidFill>
              </a:rPr>
              <a:t>)</a:t>
            </a:r>
          </a:p>
          <a:p>
            <a:pPr lvl="2"/>
            <a:r>
              <a:rPr kumimoji="1" lang="zh-CN" altLang="en-US" dirty="0">
                <a:solidFill>
                  <a:srgbClr val="000000"/>
                </a:solidFill>
              </a:rPr>
              <a:t>双旋转 </a:t>
            </a:r>
            <a:r>
              <a:rPr kumimoji="1" lang="en-US" altLang="zh-CN" dirty="0">
                <a:solidFill>
                  <a:srgbClr val="000000"/>
                </a:solidFill>
              </a:rPr>
              <a:t>(</a:t>
            </a:r>
            <a:r>
              <a:rPr kumimoji="1" lang="zh-CN" altLang="en-US" dirty="0">
                <a:solidFill>
                  <a:srgbClr val="000000"/>
                </a:solidFill>
              </a:rPr>
              <a:t>先左后右和先右后左</a:t>
            </a:r>
            <a:r>
              <a:rPr kumimoji="1" lang="en-US" altLang="zh-CN" dirty="0">
                <a:solidFill>
                  <a:srgbClr val="000000"/>
                </a:solidFill>
              </a:rPr>
              <a:t>)</a:t>
            </a:r>
          </a:p>
          <a:p>
            <a:r>
              <a:rPr kumimoji="1" lang="zh-CN" altLang="en-US" dirty="0">
                <a:solidFill>
                  <a:srgbClr val="000000"/>
                </a:solidFill>
              </a:rPr>
              <a:t>关注结点</a:t>
            </a:r>
            <a:endParaRPr kumimoji="1" lang="en-US" altLang="zh-CN" dirty="0">
              <a:solidFill>
                <a:srgbClr val="000000"/>
              </a:solidFill>
            </a:endParaRPr>
          </a:p>
          <a:p>
            <a:pPr marL="857241" lvl="1" indent="-514350">
              <a:buFont typeface="+mj-lt"/>
              <a:buAutoNum type="arabicPeriod"/>
            </a:pPr>
            <a:r>
              <a:rPr lang="zh-CN" altLang="en-US" sz="2800" dirty="0">
                <a:latin typeface="+mj-ea"/>
                <a:ea typeface="+mj-ea"/>
              </a:rPr>
              <a:t>插入新结点</a:t>
            </a:r>
          </a:p>
          <a:p>
            <a:pPr marL="857241" lvl="1" indent="-514350">
              <a:buFont typeface="+mj-lt"/>
              <a:buAutoNum type="arabicPeriod"/>
            </a:pPr>
            <a:r>
              <a:rPr lang="zh-CN" altLang="en-US" sz="2800" dirty="0">
                <a:latin typeface="+mj-ea"/>
                <a:ea typeface="+mj-ea"/>
              </a:rPr>
              <a:t>从插入位置向根回溯，检查平衡因子，直到找到不平衡结点</a:t>
            </a:r>
          </a:p>
          <a:p>
            <a:pPr marL="857241" lvl="1" indent="-514350">
              <a:buFont typeface="+mj-lt"/>
              <a:buAutoNum type="arabicPeriod"/>
            </a:pPr>
            <a:r>
              <a:rPr kumimoji="1" lang="zh-CN" altLang="en-US" dirty="0"/>
              <a:t>从不平衡结点起，沿刚才回溯的路径取直接下两层</a:t>
            </a:r>
            <a:endParaRPr kumimoji="1" lang="en-US" altLang="zh-CN" dirty="0"/>
          </a:p>
          <a:p>
            <a:pPr marL="1157270" lvl="2" indent="-514350">
              <a:buFont typeface="+mj-lt"/>
              <a:buAutoNum type="alphaLcPeriod"/>
            </a:pPr>
            <a:r>
              <a:rPr kumimoji="1" lang="zh-CN" altLang="en-US" dirty="0">
                <a:solidFill>
                  <a:srgbClr val="9900FF"/>
                </a:solidFill>
              </a:rPr>
              <a:t>若三个结点处于一条直线上</a:t>
            </a:r>
            <a:r>
              <a:rPr kumimoji="1" lang="zh-CN" altLang="en-US" dirty="0">
                <a:solidFill>
                  <a:srgbClr val="000000"/>
                </a:solidFill>
              </a:rPr>
              <a:t>，采用</a:t>
            </a:r>
            <a:r>
              <a:rPr kumimoji="1" lang="zh-CN" altLang="en-US" dirty="0">
                <a:solidFill>
                  <a:srgbClr val="FF0000"/>
                </a:solidFill>
              </a:rPr>
              <a:t>单旋转</a:t>
            </a:r>
            <a:r>
              <a:rPr kumimoji="1" lang="zh-CN" altLang="en-US" dirty="0">
                <a:solidFill>
                  <a:srgbClr val="000000"/>
                </a:solidFill>
              </a:rPr>
              <a:t>平衡化</a:t>
            </a:r>
            <a:endParaRPr kumimoji="1" lang="en-US" altLang="zh-CN" dirty="0">
              <a:solidFill>
                <a:srgbClr val="000000"/>
              </a:solidFill>
            </a:endParaRPr>
          </a:p>
          <a:p>
            <a:pPr marL="1157270" lvl="2" indent="-514350">
              <a:buFont typeface="+mj-lt"/>
              <a:buAutoNum type="alphaLcPeriod"/>
            </a:pPr>
            <a:r>
              <a:rPr kumimoji="1" lang="zh-CN" altLang="en-US" dirty="0">
                <a:solidFill>
                  <a:srgbClr val="9900FF"/>
                </a:solidFill>
              </a:rPr>
              <a:t>若三个结点处于一条折线上</a:t>
            </a:r>
            <a:r>
              <a:rPr kumimoji="1" lang="zh-CN" altLang="en-US" dirty="0">
                <a:solidFill>
                  <a:srgbClr val="000000"/>
                </a:solidFill>
              </a:rPr>
              <a:t>，采用</a:t>
            </a:r>
            <a:r>
              <a:rPr kumimoji="1" lang="zh-CN" altLang="en-US" dirty="0">
                <a:solidFill>
                  <a:srgbClr val="FF0000"/>
                </a:solidFill>
              </a:rPr>
              <a:t>双旋转</a:t>
            </a:r>
            <a:r>
              <a:rPr kumimoji="1" lang="zh-CN" altLang="en-US" dirty="0">
                <a:solidFill>
                  <a:srgbClr val="000000"/>
                </a:solidFill>
              </a:rPr>
              <a:t>平衡化</a:t>
            </a:r>
            <a:endParaRPr kumimoji="1" lang="en-US" altLang="zh-CN" dirty="0"/>
          </a:p>
          <a:p>
            <a:endParaRPr lang="zh-CN" altLang="en-US" dirty="0"/>
          </a:p>
        </p:txBody>
      </p:sp>
      <p:sp>
        <p:nvSpPr>
          <p:cNvPr id="4" name="文本占位符 3">
            <a:extLst>
              <a:ext uri="{FF2B5EF4-FFF2-40B4-BE49-F238E27FC236}">
                <a16:creationId xmlns:a16="http://schemas.microsoft.com/office/drawing/2014/main" id="{90BD4990-FFF6-449F-8153-7DEF266E274E}"/>
              </a:ext>
            </a:extLst>
          </p:cNvPr>
          <p:cNvSpPr>
            <a:spLocks noGrp="1"/>
          </p:cNvSpPr>
          <p:nvPr>
            <p:ph type="body" sz="quarter" idx="13"/>
          </p:nvPr>
        </p:nvSpPr>
        <p:spPr/>
        <p:txBody>
          <a:bodyPr/>
          <a:lstStyle/>
          <a:p>
            <a:r>
              <a:rPr lang="en-US" altLang="zh-CN" dirty="0"/>
              <a:t>9.2.2 </a:t>
            </a:r>
            <a:r>
              <a:rPr lang="zh-CN" altLang="en-US" dirty="0"/>
              <a:t>平衡二叉树</a:t>
            </a:r>
          </a:p>
        </p:txBody>
      </p:sp>
    </p:spTree>
    <p:extLst>
      <p:ext uri="{BB962C8B-B14F-4D97-AF65-F5344CB8AC3E}">
        <p14:creationId xmlns:p14="http://schemas.microsoft.com/office/powerpoint/2010/main" val="2908941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Line 17">
            <a:extLst>
              <a:ext uri="{FF2B5EF4-FFF2-40B4-BE49-F238E27FC236}">
                <a16:creationId xmlns:a16="http://schemas.microsoft.com/office/drawing/2014/main" id="{DBCEA756-1BAE-4D0E-9538-C9AD654C8038}"/>
              </a:ext>
            </a:extLst>
          </p:cNvPr>
          <p:cNvSpPr>
            <a:spLocks noChangeShapeType="1"/>
          </p:cNvSpPr>
          <p:nvPr/>
        </p:nvSpPr>
        <p:spPr bwMode="auto">
          <a:xfrm flipH="1">
            <a:off x="7164942" y="4711267"/>
            <a:ext cx="772150" cy="790233"/>
          </a:xfrm>
          <a:prstGeom prst="line">
            <a:avLst/>
          </a:prstGeom>
          <a:ln>
            <a:tailEnd type="none"/>
          </a:ln>
        </p:spPr>
        <p:style>
          <a:lnRef idx="2">
            <a:schemeClr val="accent1"/>
          </a:lnRef>
          <a:fillRef idx="0">
            <a:schemeClr val="accent1"/>
          </a:fillRef>
          <a:effectRef idx="1">
            <a:schemeClr val="accent1"/>
          </a:effectRef>
          <a:fontRef idx="minor">
            <a:schemeClr val="tx1"/>
          </a:fontRef>
        </p:style>
        <p:txBody>
          <a:bodyPr wrap="none" anchor="ctr"/>
          <a:lstStyle/>
          <a:p>
            <a:endParaRPr lang="zh-CN" altLang="en-US"/>
          </a:p>
        </p:txBody>
      </p:sp>
      <p:sp>
        <p:nvSpPr>
          <p:cNvPr id="98" name="Line 19">
            <a:extLst>
              <a:ext uri="{FF2B5EF4-FFF2-40B4-BE49-F238E27FC236}">
                <a16:creationId xmlns:a16="http://schemas.microsoft.com/office/drawing/2014/main" id="{7AA51B78-BD2F-4A2F-A044-0BDB1AD6FE1C}"/>
              </a:ext>
            </a:extLst>
          </p:cNvPr>
          <p:cNvSpPr>
            <a:spLocks noChangeShapeType="1"/>
          </p:cNvSpPr>
          <p:nvPr/>
        </p:nvSpPr>
        <p:spPr bwMode="auto">
          <a:xfrm>
            <a:off x="7294017" y="5451176"/>
            <a:ext cx="817092" cy="627362"/>
          </a:xfrm>
          <a:prstGeom prst="line">
            <a:avLst/>
          </a:prstGeom>
          <a:ln>
            <a:tailEnd type="none"/>
          </a:ln>
        </p:spPr>
        <p:style>
          <a:lnRef idx="2">
            <a:schemeClr val="accent1"/>
          </a:lnRef>
          <a:fillRef idx="0">
            <a:schemeClr val="accent1"/>
          </a:fillRef>
          <a:effectRef idx="1">
            <a:schemeClr val="accent1"/>
          </a:effectRef>
          <a:fontRef idx="minor">
            <a:schemeClr val="tx1"/>
          </a:fontRef>
        </p:style>
        <p:txBody>
          <a:bodyPr wrap="none" anchor="ctr"/>
          <a:lstStyle/>
          <a:p>
            <a:endParaRPr lang="zh-CN" altLang="en-US"/>
          </a:p>
        </p:txBody>
      </p:sp>
      <p:cxnSp>
        <p:nvCxnSpPr>
          <p:cNvPr id="46" name="直接连接符 45">
            <a:extLst>
              <a:ext uri="{FF2B5EF4-FFF2-40B4-BE49-F238E27FC236}">
                <a16:creationId xmlns:a16="http://schemas.microsoft.com/office/drawing/2014/main" id="{AE664AE0-123A-4721-92E9-59642805930B}"/>
              </a:ext>
            </a:extLst>
          </p:cNvPr>
          <p:cNvCxnSpPr>
            <a:cxnSpLocks/>
            <a:stCxn id="41" idx="3"/>
            <a:endCxn id="45" idx="2"/>
          </p:cNvCxnSpPr>
          <p:nvPr/>
        </p:nvCxnSpPr>
        <p:spPr>
          <a:xfrm flipH="1">
            <a:off x="6612148" y="3410591"/>
            <a:ext cx="772151" cy="599151"/>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4" name="直接连接符 43">
            <a:extLst>
              <a:ext uri="{FF2B5EF4-FFF2-40B4-BE49-F238E27FC236}">
                <a16:creationId xmlns:a16="http://schemas.microsoft.com/office/drawing/2014/main" id="{AE5C8B2A-C731-4833-82F6-F8FB8A54D08A}"/>
              </a:ext>
            </a:extLst>
          </p:cNvPr>
          <p:cNvCxnSpPr>
            <a:cxnSpLocks/>
            <a:endCxn id="41" idx="1"/>
          </p:cNvCxnSpPr>
          <p:nvPr/>
        </p:nvCxnSpPr>
        <p:spPr>
          <a:xfrm flipH="1">
            <a:off x="7384299" y="2551542"/>
            <a:ext cx="1099080" cy="535759"/>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2" name="标题 1">
            <a:extLst>
              <a:ext uri="{FF2B5EF4-FFF2-40B4-BE49-F238E27FC236}">
                <a16:creationId xmlns:a16="http://schemas.microsoft.com/office/drawing/2014/main" id="{5BEB2F74-6D8D-41DC-AAE7-B2E96EF722F2}"/>
              </a:ext>
            </a:extLst>
          </p:cNvPr>
          <p:cNvSpPr>
            <a:spLocks noGrp="1"/>
          </p:cNvSpPr>
          <p:nvPr>
            <p:ph type="title"/>
          </p:nvPr>
        </p:nvSpPr>
        <p:spPr>
          <a:xfrm>
            <a:off x="609600" y="519657"/>
            <a:ext cx="10972800" cy="685805"/>
          </a:xfrm>
        </p:spPr>
        <p:txBody>
          <a:bodyPr/>
          <a:lstStyle/>
          <a:p>
            <a:r>
              <a:rPr lang="en-US" altLang="zh-CN" dirty="0"/>
              <a:t>AVL</a:t>
            </a:r>
            <a:r>
              <a:rPr lang="zh-CN" altLang="en-US" dirty="0"/>
              <a:t>树的平衡旋转</a:t>
            </a:r>
          </a:p>
        </p:txBody>
      </p:sp>
      <p:sp>
        <p:nvSpPr>
          <p:cNvPr id="4" name="文本占位符 3">
            <a:extLst>
              <a:ext uri="{FF2B5EF4-FFF2-40B4-BE49-F238E27FC236}">
                <a16:creationId xmlns:a16="http://schemas.microsoft.com/office/drawing/2014/main" id="{64749792-9F9A-43A2-B45E-C86404BA9C03}"/>
              </a:ext>
            </a:extLst>
          </p:cNvPr>
          <p:cNvSpPr>
            <a:spLocks noGrp="1"/>
          </p:cNvSpPr>
          <p:nvPr>
            <p:ph type="body" sz="quarter" idx="13"/>
          </p:nvPr>
        </p:nvSpPr>
        <p:spPr/>
        <p:txBody>
          <a:bodyPr/>
          <a:lstStyle/>
          <a:p>
            <a:r>
              <a:rPr lang="en-US" altLang="zh-CN" dirty="0"/>
              <a:t>9.2.2 </a:t>
            </a:r>
            <a:r>
              <a:rPr lang="zh-CN" altLang="en-US" dirty="0"/>
              <a:t>平衡二叉树</a:t>
            </a:r>
          </a:p>
        </p:txBody>
      </p:sp>
      <p:sp>
        <p:nvSpPr>
          <p:cNvPr id="22" name="Text Box 22">
            <a:extLst>
              <a:ext uri="{FF2B5EF4-FFF2-40B4-BE49-F238E27FC236}">
                <a16:creationId xmlns:a16="http://schemas.microsoft.com/office/drawing/2014/main" id="{6B3F509F-88B0-480F-BBF9-CE39098E2B62}"/>
              </a:ext>
            </a:extLst>
          </p:cNvPr>
          <p:cNvSpPr txBox="1">
            <a:spLocks noChangeArrowheads="1"/>
          </p:cNvSpPr>
          <p:nvPr/>
        </p:nvSpPr>
        <p:spPr bwMode="auto">
          <a:xfrm>
            <a:off x="2452197" y="336764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effectLst>
                  <a:outerShdw blurRad="38100" dist="38100" dir="2700000" algn="tl">
                    <a:srgbClr val="C0C0C0"/>
                  </a:outerShdw>
                </a:effectLst>
                <a:latin typeface="Times New Roman" pitchFamily="18" charset="0"/>
              </a:rPr>
              <a:t>0</a:t>
            </a:r>
          </a:p>
        </p:txBody>
      </p:sp>
      <p:sp>
        <p:nvSpPr>
          <p:cNvPr id="11" name="Oval 17">
            <a:extLst>
              <a:ext uri="{FF2B5EF4-FFF2-40B4-BE49-F238E27FC236}">
                <a16:creationId xmlns:a16="http://schemas.microsoft.com/office/drawing/2014/main" id="{B62EDB79-4E7C-4A9F-A226-C52C801BEEAE}"/>
              </a:ext>
            </a:extLst>
          </p:cNvPr>
          <p:cNvSpPr>
            <a:spLocks noChangeArrowheads="1"/>
          </p:cNvSpPr>
          <p:nvPr/>
        </p:nvSpPr>
        <p:spPr bwMode="auto">
          <a:xfrm>
            <a:off x="3230072" y="1596531"/>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7</a:t>
            </a:r>
          </a:p>
        </p:txBody>
      </p:sp>
      <p:sp>
        <p:nvSpPr>
          <p:cNvPr id="12" name="Oval 18">
            <a:extLst>
              <a:ext uri="{FF2B5EF4-FFF2-40B4-BE49-F238E27FC236}">
                <a16:creationId xmlns:a16="http://schemas.microsoft.com/office/drawing/2014/main" id="{000A52FF-BF01-4258-AFBF-AC8BCFE7845F}"/>
              </a:ext>
            </a:extLst>
          </p:cNvPr>
          <p:cNvSpPr>
            <a:spLocks noChangeArrowheads="1"/>
          </p:cNvSpPr>
          <p:nvPr/>
        </p:nvSpPr>
        <p:spPr bwMode="auto">
          <a:xfrm>
            <a:off x="2620472" y="2282331"/>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3</a:t>
            </a:r>
          </a:p>
        </p:txBody>
      </p:sp>
      <p:sp>
        <p:nvSpPr>
          <p:cNvPr id="13" name="Oval 19">
            <a:extLst>
              <a:ext uri="{FF2B5EF4-FFF2-40B4-BE49-F238E27FC236}">
                <a16:creationId xmlns:a16="http://schemas.microsoft.com/office/drawing/2014/main" id="{927C2597-5713-46DA-AB40-9E22FD1CAE38}"/>
              </a:ext>
            </a:extLst>
          </p:cNvPr>
          <p:cNvSpPr>
            <a:spLocks noChangeArrowheads="1"/>
          </p:cNvSpPr>
          <p:nvPr/>
        </p:nvSpPr>
        <p:spPr bwMode="auto">
          <a:xfrm>
            <a:off x="3915872" y="2282331"/>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16</a:t>
            </a:r>
          </a:p>
        </p:txBody>
      </p:sp>
      <p:sp>
        <p:nvSpPr>
          <p:cNvPr id="14" name="Oval 20">
            <a:extLst>
              <a:ext uri="{FF2B5EF4-FFF2-40B4-BE49-F238E27FC236}">
                <a16:creationId xmlns:a16="http://schemas.microsoft.com/office/drawing/2014/main" id="{833A2D64-A430-4773-BCD7-364AB1F61298}"/>
              </a:ext>
            </a:extLst>
          </p:cNvPr>
          <p:cNvSpPr>
            <a:spLocks noChangeArrowheads="1"/>
          </p:cNvSpPr>
          <p:nvPr/>
        </p:nvSpPr>
        <p:spPr bwMode="auto">
          <a:xfrm>
            <a:off x="3230072" y="2968131"/>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11</a:t>
            </a:r>
          </a:p>
        </p:txBody>
      </p:sp>
      <p:cxnSp>
        <p:nvCxnSpPr>
          <p:cNvPr id="24" name="直接连接符 23">
            <a:extLst>
              <a:ext uri="{FF2B5EF4-FFF2-40B4-BE49-F238E27FC236}">
                <a16:creationId xmlns:a16="http://schemas.microsoft.com/office/drawing/2014/main" id="{828F32AC-FF36-4206-87FB-B3F5D7DB2F82}"/>
              </a:ext>
            </a:extLst>
          </p:cNvPr>
          <p:cNvCxnSpPr>
            <a:stCxn id="11" idx="3"/>
            <a:endCxn id="12" idx="0"/>
          </p:cNvCxnSpPr>
          <p:nvPr/>
        </p:nvCxnSpPr>
        <p:spPr>
          <a:xfrm flipH="1">
            <a:off x="2849072" y="1986776"/>
            <a:ext cx="447955" cy="29555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BBA4EEE2-9FB2-4BBB-B0C2-A28C66FF4819}"/>
              </a:ext>
            </a:extLst>
          </p:cNvPr>
          <p:cNvCxnSpPr>
            <a:stCxn id="11" idx="5"/>
          </p:cNvCxnSpPr>
          <p:nvPr/>
        </p:nvCxnSpPr>
        <p:spPr>
          <a:xfrm>
            <a:off x="3620317" y="1986776"/>
            <a:ext cx="447955" cy="33683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F876D276-32FA-482E-AF9E-9CFFE9BDA2E3}"/>
              </a:ext>
            </a:extLst>
          </p:cNvPr>
          <p:cNvCxnSpPr>
            <a:stCxn id="13" idx="3"/>
            <a:endCxn id="14" idx="0"/>
          </p:cNvCxnSpPr>
          <p:nvPr/>
        </p:nvCxnSpPr>
        <p:spPr>
          <a:xfrm flipH="1">
            <a:off x="3458672" y="2672576"/>
            <a:ext cx="524155" cy="295555"/>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29" name="Text Box 23">
            <a:extLst>
              <a:ext uri="{FF2B5EF4-FFF2-40B4-BE49-F238E27FC236}">
                <a16:creationId xmlns:a16="http://schemas.microsoft.com/office/drawing/2014/main" id="{0FD9D8FB-AA01-4ECB-9E47-AACED60E900C}"/>
              </a:ext>
            </a:extLst>
          </p:cNvPr>
          <p:cNvSpPr txBox="1">
            <a:spLocks noChangeArrowheads="1"/>
          </p:cNvSpPr>
          <p:nvPr/>
        </p:nvSpPr>
        <p:spPr bwMode="auto">
          <a:xfrm>
            <a:off x="3182447" y="2551542"/>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olidFill>
                  <a:srgbClr val="FF0000"/>
                </a:solidFill>
                <a:effectLst>
                  <a:outerShdw blurRad="38100" dist="38100" dir="2700000" algn="tl">
                    <a:srgbClr val="C0C0C0"/>
                  </a:outerShdw>
                </a:effectLst>
                <a:latin typeface="Times New Roman" pitchFamily="18" charset="0"/>
              </a:rPr>
              <a:t>1</a:t>
            </a:r>
          </a:p>
        </p:txBody>
      </p:sp>
      <p:sp>
        <p:nvSpPr>
          <p:cNvPr id="30" name="Text Box 24">
            <a:extLst>
              <a:ext uri="{FF2B5EF4-FFF2-40B4-BE49-F238E27FC236}">
                <a16:creationId xmlns:a16="http://schemas.microsoft.com/office/drawing/2014/main" id="{968A0211-6EDE-435B-9156-6186EAA425E2}"/>
              </a:ext>
            </a:extLst>
          </p:cNvPr>
          <p:cNvSpPr txBox="1">
            <a:spLocks noChangeArrowheads="1"/>
          </p:cNvSpPr>
          <p:nvPr/>
        </p:nvSpPr>
        <p:spPr bwMode="auto">
          <a:xfrm>
            <a:off x="4130716" y="186640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effectLst>
                  <a:outerShdw blurRad="38100" dist="38100" dir="2700000" algn="tl">
                    <a:srgbClr val="C0C0C0"/>
                  </a:outerShdw>
                </a:effectLst>
                <a:latin typeface="Times New Roman" pitchFamily="18" charset="0"/>
              </a:rPr>
              <a:t>2</a:t>
            </a:r>
          </a:p>
        </p:txBody>
      </p:sp>
      <p:sp>
        <p:nvSpPr>
          <p:cNvPr id="21" name="Oval 21">
            <a:extLst>
              <a:ext uri="{FF2B5EF4-FFF2-40B4-BE49-F238E27FC236}">
                <a16:creationId xmlns:a16="http://schemas.microsoft.com/office/drawing/2014/main" id="{3B046B2F-8B4B-4C47-8052-D79526DDBB28}"/>
              </a:ext>
            </a:extLst>
          </p:cNvPr>
          <p:cNvSpPr>
            <a:spLocks noChangeArrowheads="1"/>
          </p:cNvSpPr>
          <p:nvPr/>
        </p:nvSpPr>
        <p:spPr bwMode="auto">
          <a:xfrm>
            <a:off x="2524876" y="3728927"/>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a:solidFill>
                  <a:schemeClr val="bg1"/>
                </a:solidFill>
              </a:rPr>
              <a:t>9</a:t>
            </a:r>
          </a:p>
        </p:txBody>
      </p:sp>
      <p:cxnSp>
        <p:nvCxnSpPr>
          <p:cNvPr id="33" name="直接连接符 32">
            <a:extLst>
              <a:ext uri="{FF2B5EF4-FFF2-40B4-BE49-F238E27FC236}">
                <a16:creationId xmlns:a16="http://schemas.microsoft.com/office/drawing/2014/main" id="{13F06426-E99B-4FCD-BE5C-D57E70A433DE}"/>
              </a:ext>
            </a:extLst>
          </p:cNvPr>
          <p:cNvCxnSpPr>
            <a:stCxn id="14" idx="3"/>
            <a:endCxn id="21" idx="0"/>
          </p:cNvCxnSpPr>
          <p:nvPr/>
        </p:nvCxnSpPr>
        <p:spPr>
          <a:xfrm flipH="1">
            <a:off x="2753476" y="3358376"/>
            <a:ext cx="543551" cy="370551"/>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37" name="AutoShape 26">
            <a:hlinkClick r:id="rId2" action="ppaction://hlinksldjump"/>
            <a:extLst>
              <a:ext uri="{FF2B5EF4-FFF2-40B4-BE49-F238E27FC236}">
                <a16:creationId xmlns:a16="http://schemas.microsoft.com/office/drawing/2014/main" id="{35534797-4AF2-4200-8156-53DB8B4B90B7}"/>
              </a:ext>
            </a:extLst>
          </p:cNvPr>
          <p:cNvSpPr>
            <a:spLocks noChangeArrowheads="1"/>
          </p:cNvSpPr>
          <p:nvPr/>
        </p:nvSpPr>
        <p:spPr bwMode="auto">
          <a:xfrm>
            <a:off x="4821027" y="2371362"/>
            <a:ext cx="1787484" cy="897981"/>
          </a:xfrm>
          <a:prstGeom prst="rightArrow">
            <a:avLst>
              <a:gd name="adj1" fmla="val 50000"/>
              <a:gd name="adj2" fmla="val 64961"/>
            </a:avLst>
          </a:prstGeom>
          <a:solidFill>
            <a:schemeClr val="bg1">
              <a:lumMod val="6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zh-CN" altLang="en-US" sz="2400" dirty="0">
                <a:solidFill>
                  <a:schemeClr val="bg1"/>
                </a:solidFill>
                <a:latin typeface="+mj-ea"/>
                <a:ea typeface="+mj-ea"/>
              </a:rPr>
              <a:t>右单旋</a:t>
            </a:r>
          </a:p>
        </p:txBody>
      </p:sp>
      <p:sp>
        <p:nvSpPr>
          <p:cNvPr id="38" name="Oval 17">
            <a:extLst>
              <a:ext uri="{FF2B5EF4-FFF2-40B4-BE49-F238E27FC236}">
                <a16:creationId xmlns:a16="http://schemas.microsoft.com/office/drawing/2014/main" id="{6BECEFA8-0901-43EE-B841-65F42B9AEA83}"/>
              </a:ext>
            </a:extLst>
          </p:cNvPr>
          <p:cNvSpPr>
            <a:spLocks noChangeArrowheads="1"/>
          </p:cNvSpPr>
          <p:nvPr/>
        </p:nvSpPr>
        <p:spPr bwMode="auto">
          <a:xfrm>
            <a:off x="7431644" y="1637806"/>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7</a:t>
            </a:r>
          </a:p>
        </p:txBody>
      </p:sp>
      <p:sp>
        <p:nvSpPr>
          <p:cNvPr id="39" name="Oval 18">
            <a:extLst>
              <a:ext uri="{FF2B5EF4-FFF2-40B4-BE49-F238E27FC236}">
                <a16:creationId xmlns:a16="http://schemas.microsoft.com/office/drawing/2014/main" id="{295B9CC3-D4C8-4549-A40D-8B844F31E154}"/>
              </a:ext>
            </a:extLst>
          </p:cNvPr>
          <p:cNvSpPr>
            <a:spLocks noChangeArrowheads="1"/>
          </p:cNvSpPr>
          <p:nvPr/>
        </p:nvSpPr>
        <p:spPr bwMode="auto">
          <a:xfrm>
            <a:off x="6707744" y="2334546"/>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3</a:t>
            </a:r>
          </a:p>
        </p:txBody>
      </p:sp>
      <p:sp>
        <p:nvSpPr>
          <p:cNvPr id="40" name="Oval 19">
            <a:extLst>
              <a:ext uri="{FF2B5EF4-FFF2-40B4-BE49-F238E27FC236}">
                <a16:creationId xmlns:a16="http://schemas.microsoft.com/office/drawing/2014/main" id="{F07F10E0-58B9-4B8D-B3F7-07AFE7B9FA38}"/>
              </a:ext>
            </a:extLst>
          </p:cNvPr>
          <p:cNvSpPr>
            <a:spLocks noChangeArrowheads="1"/>
          </p:cNvSpPr>
          <p:nvPr/>
        </p:nvSpPr>
        <p:spPr bwMode="auto">
          <a:xfrm>
            <a:off x="8164789" y="2323606"/>
            <a:ext cx="457200" cy="457200"/>
          </a:xfrm>
          <a:prstGeom prst="ellipse">
            <a:avLst/>
          </a:prstGeom>
          <a:solidFill>
            <a:srgbClr val="7030A0"/>
          </a:solidFill>
          <a:ln w="22225">
            <a:solidFill>
              <a:schemeClr val="accent2"/>
            </a:solidFill>
            <a:round/>
            <a:headEnd/>
            <a:tailEnd/>
          </a:ln>
          <a:effectLst/>
        </p:spPr>
        <p:txBody>
          <a:bodyPr wrap="none" anchor="ctr"/>
          <a:lstStyle/>
          <a:p>
            <a:pPr algn="ctr"/>
            <a:r>
              <a:rPr kumimoji="1" lang="en-US" altLang="zh-CN" sz="2400" dirty="0">
                <a:solidFill>
                  <a:schemeClr val="bg1"/>
                </a:solidFill>
              </a:rPr>
              <a:t>16</a:t>
            </a:r>
          </a:p>
        </p:txBody>
      </p:sp>
      <p:sp>
        <p:nvSpPr>
          <p:cNvPr id="41" name="Oval 20">
            <a:extLst>
              <a:ext uri="{FF2B5EF4-FFF2-40B4-BE49-F238E27FC236}">
                <a16:creationId xmlns:a16="http://schemas.microsoft.com/office/drawing/2014/main" id="{E8F485A2-B2C6-404B-A202-EBF317503F7A}"/>
              </a:ext>
            </a:extLst>
          </p:cNvPr>
          <p:cNvSpPr>
            <a:spLocks noChangeArrowheads="1"/>
          </p:cNvSpPr>
          <p:nvPr/>
        </p:nvSpPr>
        <p:spPr bwMode="auto">
          <a:xfrm>
            <a:off x="7317344" y="3020346"/>
            <a:ext cx="457200" cy="457200"/>
          </a:xfrm>
          <a:prstGeom prst="ellipse">
            <a:avLst/>
          </a:prstGeom>
          <a:solidFill>
            <a:srgbClr val="7030A0"/>
          </a:solidFill>
          <a:ln w="22225">
            <a:solidFill>
              <a:schemeClr val="accent2"/>
            </a:solidFill>
            <a:round/>
            <a:headEnd/>
            <a:tailEnd/>
          </a:ln>
          <a:effectLst/>
        </p:spPr>
        <p:txBody>
          <a:bodyPr wrap="none" anchor="ctr"/>
          <a:lstStyle/>
          <a:p>
            <a:pPr algn="ctr"/>
            <a:r>
              <a:rPr kumimoji="1" lang="en-US" altLang="zh-CN" sz="2400" dirty="0">
                <a:solidFill>
                  <a:schemeClr val="bg1"/>
                </a:solidFill>
              </a:rPr>
              <a:t>11</a:t>
            </a:r>
          </a:p>
        </p:txBody>
      </p:sp>
      <p:cxnSp>
        <p:nvCxnSpPr>
          <p:cNvPr id="42" name="直接连接符 41">
            <a:extLst>
              <a:ext uri="{FF2B5EF4-FFF2-40B4-BE49-F238E27FC236}">
                <a16:creationId xmlns:a16="http://schemas.microsoft.com/office/drawing/2014/main" id="{DF4C9F96-70BC-4882-855C-073CCD951297}"/>
              </a:ext>
            </a:extLst>
          </p:cNvPr>
          <p:cNvCxnSpPr>
            <a:stCxn id="38" idx="3"/>
            <a:endCxn id="39" idx="0"/>
          </p:cNvCxnSpPr>
          <p:nvPr/>
        </p:nvCxnSpPr>
        <p:spPr>
          <a:xfrm flipH="1">
            <a:off x="6936344" y="2028051"/>
            <a:ext cx="562255" cy="306495"/>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D48F136E-451E-49F5-A90E-D9E2D9C4F602}"/>
              </a:ext>
            </a:extLst>
          </p:cNvPr>
          <p:cNvCxnSpPr>
            <a:cxnSpLocks/>
            <a:stCxn id="38" idx="5"/>
            <a:endCxn id="40" idx="0"/>
          </p:cNvCxnSpPr>
          <p:nvPr/>
        </p:nvCxnSpPr>
        <p:spPr>
          <a:xfrm>
            <a:off x="7821889" y="2028051"/>
            <a:ext cx="571500" cy="295555"/>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45" name="Oval 21">
            <a:extLst>
              <a:ext uri="{FF2B5EF4-FFF2-40B4-BE49-F238E27FC236}">
                <a16:creationId xmlns:a16="http://schemas.microsoft.com/office/drawing/2014/main" id="{16CF26D7-3602-4BC5-A2DD-1AB7E426C2CC}"/>
              </a:ext>
            </a:extLst>
          </p:cNvPr>
          <p:cNvSpPr>
            <a:spLocks noChangeArrowheads="1"/>
          </p:cNvSpPr>
          <p:nvPr/>
        </p:nvSpPr>
        <p:spPr bwMode="auto">
          <a:xfrm>
            <a:off x="6612148" y="3781142"/>
            <a:ext cx="457200" cy="457200"/>
          </a:xfrm>
          <a:prstGeom prst="ellipse">
            <a:avLst/>
          </a:prstGeom>
          <a:solidFill>
            <a:srgbClr val="7030A0"/>
          </a:solidFill>
          <a:ln w="22225">
            <a:solidFill>
              <a:schemeClr val="accent2"/>
            </a:solidFill>
            <a:round/>
            <a:headEnd/>
            <a:tailEnd/>
          </a:ln>
          <a:effectLst/>
        </p:spPr>
        <p:txBody>
          <a:bodyPr wrap="none" anchor="ctr"/>
          <a:lstStyle/>
          <a:p>
            <a:pPr algn="ctr"/>
            <a:r>
              <a:rPr kumimoji="1" lang="en-US" altLang="zh-CN" sz="2400" dirty="0">
                <a:solidFill>
                  <a:schemeClr val="bg1"/>
                </a:solidFill>
              </a:rPr>
              <a:t>9</a:t>
            </a:r>
          </a:p>
        </p:txBody>
      </p:sp>
      <p:sp>
        <p:nvSpPr>
          <p:cNvPr id="88" name="Oval 16">
            <a:extLst>
              <a:ext uri="{FF2B5EF4-FFF2-40B4-BE49-F238E27FC236}">
                <a16:creationId xmlns:a16="http://schemas.microsoft.com/office/drawing/2014/main" id="{4FB7586D-279F-4EC3-A280-ED36BE7CBCFA}"/>
              </a:ext>
            </a:extLst>
          </p:cNvPr>
          <p:cNvSpPr>
            <a:spLocks noChangeArrowheads="1"/>
          </p:cNvSpPr>
          <p:nvPr/>
        </p:nvSpPr>
        <p:spPr bwMode="auto">
          <a:xfrm>
            <a:off x="3827463" y="4592638"/>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16</a:t>
            </a:r>
          </a:p>
        </p:txBody>
      </p:sp>
      <p:sp>
        <p:nvSpPr>
          <p:cNvPr id="89" name="Line 17">
            <a:extLst>
              <a:ext uri="{FF2B5EF4-FFF2-40B4-BE49-F238E27FC236}">
                <a16:creationId xmlns:a16="http://schemas.microsoft.com/office/drawing/2014/main" id="{8D81592A-AAB8-4C7B-9011-604F2D62D405}"/>
              </a:ext>
            </a:extLst>
          </p:cNvPr>
          <p:cNvSpPr>
            <a:spLocks noChangeShapeType="1"/>
          </p:cNvSpPr>
          <p:nvPr/>
        </p:nvSpPr>
        <p:spPr bwMode="auto">
          <a:xfrm flipH="1">
            <a:off x="3522663" y="4973638"/>
            <a:ext cx="381000" cy="381000"/>
          </a:xfrm>
          <a:prstGeom prst="line">
            <a:avLst/>
          </a:prstGeom>
          <a:ln>
            <a:tailEnd type="none"/>
          </a:ln>
        </p:spPr>
        <p:style>
          <a:lnRef idx="2">
            <a:schemeClr val="accent1"/>
          </a:lnRef>
          <a:fillRef idx="0">
            <a:schemeClr val="accent1"/>
          </a:fillRef>
          <a:effectRef idx="1">
            <a:schemeClr val="accent1"/>
          </a:effectRef>
          <a:fontRef idx="minor">
            <a:schemeClr val="tx1"/>
          </a:fontRef>
        </p:style>
        <p:txBody>
          <a:bodyPr wrap="none" anchor="ctr"/>
          <a:lstStyle/>
          <a:p>
            <a:endParaRPr lang="zh-CN" altLang="en-US"/>
          </a:p>
        </p:txBody>
      </p:sp>
      <p:sp>
        <p:nvSpPr>
          <p:cNvPr id="90" name="Oval 18">
            <a:extLst>
              <a:ext uri="{FF2B5EF4-FFF2-40B4-BE49-F238E27FC236}">
                <a16:creationId xmlns:a16="http://schemas.microsoft.com/office/drawing/2014/main" id="{4A18FB66-761C-475B-91B5-F9A0C56C358D}"/>
              </a:ext>
            </a:extLst>
          </p:cNvPr>
          <p:cNvSpPr>
            <a:spLocks noChangeArrowheads="1"/>
          </p:cNvSpPr>
          <p:nvPr/>
        </p:nvSpPr>
        <p:spPr bwMode="auto">
          <a:xfrm>
            <a:off x="3217863" y="5278438"/>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3</a:t>
            </a:r>
          </a:p>
        </p:txBody>
      </p:sp>
      <p:sp>
        <p:nvSpPr>
          <p:cNvPr id="91" name="Line 19">
            <a:extLst>
              <a:ext uri="{FF2B5EF4-FFF2-40B4-BE49-F238E27FC236}">
                <a16:creationId xmlns:a16="http://schemas.microsoft.com/office/drawing/2014/main" id="{E1D9C803-6CE1-4FD1-B189-AFBADCAC1A3C}"/>
              </a:ext>
            </a:extLst>
          </p:cNvPr>
          <p:cNvSpPr>
            <a:spLocks noChangeShapeType="1"/>
          </p:cNvSpPr>
          <p:nvPr/>
        </p:nvSpPr>
        <p:spPr bwMode="auto">
          <a:xfrm>
            <a:off x="3598863" y="5659438"/>
            <a:ext cx="381000" cy="381000"/>
          </a:xfrm>
          <a:prstGeom prst="line">
            <a:avLst/>
          </a:prstGeom>
          <a:ln>
            <a:tailEnd type="none"/>
          </a:ln>
        </p:spPr>
        <p:style>
          <a:lnRef idx="2">
            <a:schemeClr val="accent1"/>
          </a:lnRef>
          <a:fillRef idx="0">
            <a:schemeClr val="accent1"/>
          </a:fillRef>
          <a:effectRef idx="1">
            <a:schemeClr val="accent1"/>
          </a:effectRef>
          <a:fontRef idx="minor">
            <a:schemeClr val="tx1"/>
          </a:fontRef>
        </p:style>
        <p:txBody>
          <a:bodyPr wrap="none" anchor="ctr"/>
          <a:lstStyle/>
          <a:p>
            <a:endParaRPr lang="zh-CN" altLang="en-US"/>
          </a:p>
        </p:txBody>
      </p:sp>
      <p:sp>
        <p:nvSpPr>
          <p:cNvPr id="92" name="Oval 20">
            <a:extLst>
              <a:ext uri="{FF2B5EF4-FFF2-40B4-BE49-F238E27FC236}">
                <a16:creationId xmlns:a16="http://schemas.microsoft.com/office/drawing/2014/main" id="{84FFC274-1BA6-49C1-85AB-7B122FBE195A}"/>
              </a:ext>
            </a:extLst>
          </p:cNvPr>
          <p:cNvSpPr>
            <a:spLocks noChangeArrowheads="1"/>
          </p:cNvSpPr>
          <p:nvPr/>
        </p:nvSpPr>
        <p:spPr bwMode="auto">
          <a:xfrm>
            <a:off x="3827463" y="5964238"/>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7</a:t>
            </a:r>
          </a:p>
        </p:txBody>
      </p:sp>
      <p:sp>
        <p:nvSpPr>
          <p:cNvPr id="87" name="Text Box 21">
            <a:extLst>
              <a:ext uri="{FF2B5EF4-FFF2-40B4-BE49-F238E27FC236}">
                <a16:creationId xmlns:a16="http://schemas.microsoft.com/office/drawing/2014/main" id="{836D28A7-B93F-4510-BEBE-1522C910FFB1}"/>
              </a:ext>
            </a:extLst>
          </p:cNvPr>
          <p:cNvSpPr txBox="1">
            <a:spLocks noChangeArrowheads="1"/>
          </p:cNvSpPr>
          <p:nvPr/>
        </p:nvSpPr>
        <p:spPr bwMode="auto">
          <a:xfrm>
            <a:off x="3483611" y="43481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0000"/>
                </a:solidFill>
                <a:effectLst>
                  <a:outerShdw blurRad="38100" dist="38100" dir="2700000" algn="tl">
                    <a:srgbClr val="C0C0C0"/>
                  </a:outerShdw>
                </a:effectLst>
                <a:latin typeface="Times New Roman" pitchFamily="18" charset="0"/>
              </a:rPr>
              <a:t>2</a:t>
            </a:r>
          </a:p>
        </p:txBody>
      </p:sp>
      <p:sp>
        <p:nvSpPr>
          <p:cNvPr id="85" name="Rectangle 56">
            <a:extLst>
              <a:ext uri="{FF2B5EF4-FFF2-40B4-BE49-F238E27FC236}">
                <a16:creationId xmlns:a16="http://schemas.microsoft.com/office/drawing/2014/main" id="{119F838B-14F8-402D-A1AA-D72CB64D99F4}"/>
              </a:ext>
            </a:extLst>
          </p:cNvPr>
          <p:cNvSpPr>
            <a:spLocks noChangeArrowheads="1"/>
          </p:cNvSpPr>
          <p:nvPr/>
        </p:nvSpPr>
        <p:spPr bwMode="auto">
          <a:xfrm>
            <a:off x="3217863" y="4941888"/>
            <a:ext cx="254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zh-CN" sz="2400">
                <a:solidFill>
                  <a:srgbClr val="FF0000"/>
                </a:solidFill>
                <a:effectLst>
                  <a:outerShdw blurRad="38100" dist="38100" dir="2700000" algn="tl">
                    <a:srgbClr val="C0C0C0"/>
                  </a:outerShdw>
                </a:effectLst>
                <a:latin typeface="Times New Roman" pitchFamily="18" charset="0"/>
              </a:rPr>
              <a:t>-1</a:t>
            </a:r>
          </a:p>
        </p:txBody>
      </p:sp>
      <p:sp>
        <p:nvSpPr>
          <p:cNvPr id="93" name="Text Box 22">
            <a:extLst>
              <a:ext uri="{FF2B5EF4-FFF2-40B4-BE49-F238E27FC236}">
                <a16:creationId xmlns:a16="http://schemas.microsoft.com/office/drawing/2014/main" id="{4DF4CE2C-2F05-41E8-BCA7-722726510E6B}"/>
              </a:ext>
            </a:extLst>
          </p:cNvPr>
          <p:cNvSpPr txBox="1">
            <a:spLocks noChangeArrowheads="1"/>
          </p:cNvSpPr>
          <p:nvPr/>
        </p:nvSpPr>
        <p:spPr bwMode="auto">
          <a:xfrm>
            <a:off x="4114813" y="56213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effectLst>
                  <a:outerShdw blurRad="38100" dist="38100" dir="2700000" algn="tl">
                    <a:srgbClr val="C0C0C0"/>
                  </a:outerShdw>
                </a:effectLst>
                <a:latin typeface="Times New Roman" pitchFamily="18" charset="0"/>
              </a:rPr>
              <a:t>0</a:t>
            </a:r>
          </a:p>
        </p:txBody>
      </p:sp>
      <p:sp>
        <p:nvSpPr>
          <p:cNvPr id="94" name="AutoShape 26">
            <a:hlinkClick r:id="rId2" action="ppaction://hlinksldjump"/>
            <a:extLst>
              <a:ext uri="{FF2B5EF4-FFF2-40B4-BE49-F238E27FC236}">
                <a16:creationId xmlns:a16="http://schemas.microsoft.com/office/drawing/2014/main" id="{E0C05F69-7CC6-4764-A174-663DAB042B19}"/>
              </a:ext>
            </a:extLst>
          </p:cNvPr>
          <p:cNvSpPr>
            <a:spLocks noChangeArrowheads="1"/>
          </p:cNvSpPr>
          <p:nvPr/>
        </p:nvSpPr>
        <p:spPr bwMode="auto">
          <a:xfrm>
            <a:off x="4821538" y="4969969"/>
            <a:ext cx="1787484" cy="897981"/>
          </a:xfrm>
          <a:prstGeom prst="rightArrow">
            <a:avLst>
              <a:gd name="adj1" fmla="val 50000"/>
              <a:gd name="adj2" fmla="val 64961"/>
            </a:avLst>
          </a:prstGeom>
          <a:solidFill>
            <a:schemeClr val="bg1">
              <a:lumMod val="6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zh-CN" altLang="en-US" sz="2400" dirty="0">
                <a:solidFill>
                  <a:schemeClr val="bg1"/>
                </a:solidFill>
                <a:latin typeface="+mj-ea"/>
                <a:ea typeface="+mj-ea"/>
              </a:rPr>
              <a:t>左右双旋</a:t>
            </a:r>
          </a:p>
        </p:txBody>
      </p:sp>
      <p:sp>
        <p:nvSpPr>
          <p:cNvPr id="95" name="Oval 16">
            <a:extLst>
              <a:ext uri="{FF2B5EF4-FFF2-40B4-BE49-F238E27FC236}">
                <a16:creationId xmlns:a16="http://schemas.microsoft.com/office/drawing/2014/main" id="{BD4E2980-EBA3-465E-B4F0-54FB6FB5E417}"/>
              </a:ext>
            </a:extLst>
          </p:cNvPr>
          <p:cNvSpPr>
            <a:spLocks noChangeArrowheads="1"/>
          </p:cNvSpPr>
          <p:nvPr/>
        </p:nvSpPr>
        <p:spPr bwMode="auto">
          <a:xfrm>
            <a:off x="7707589" y="4528735"/>
            <a:ext cx="457200" cy="457200"/>
          </a:xfrm>
          <a:prstGeom prst="ellipse">
            <a:avLst/>
          </a:prstGeom>
          <a:solidFill>
            <a:srgbClr val="7030A0"/>
          </a:solidFill>
          <a:ln w="22225">
            <a:solidFill>
              <a:schemeClr val="accent2"/>
            </a:solidFill>
            <a:round/>
            <a:headEnd/>
            <a:tailEnd/>
          </a:ln>
          <a:effectLst/>
        </p:spPr>
        <p:txBody>
          <a:bodyPr wrap="none" anchor="ctr"/>
          <a:lstStyle/>
          <a:p>
            <a:pPr algn="ctr"/>
            <a:r>
              <a:rPr kumimoji="1" lang="en-US" altLang="zh-CN" sz="2400" dirty="0">
                <a:solidFill>
                  <a:schemeClr val="bg1"/>
                </a:solidFill>
              </a:rPr>
              <a:t>16</a:t>
            </a:r>
          </a:p>
        </p:txBody>
      </p:sp>
      <p:sp>
        <p:nvSpPr>
          <p:cNvPr id="97" name="Oval 18">
            <a:extLst>
              <a:ext uri="{FF2B5EF4-FFF2-40B4-BE49-F238E27FC236}">
                <a16:creationId xmlns:a16="http://schemas.microsoft.com/office/drawing/2014/main" id="{D62B6B2C-F38D-443D-A009-BDDC309A8ACC}"/>
              </a:ext>
            </a:extLst>
          </p:cNvPr>
          <p:cNvSpPr>
            <a:spLocks noChangeArrowheads="1"/>
          </p:cNvSpPr>
          <p:nvPr/>
        </p:nvSpPr>
        <p:spPr bwMode="auto">
          <a:xfrm>
            <a:off x="7097989" y="5214535"/>
            <a:ext cx="457200" cy="457200"/>
          </a:xfrm>
          <a:prstGeom prst="ellipse">
            <a:avLst/>
          </a:prstGeom>
          <a:solidFill>
            <a:srgbClr val="7030A0"/>
          </a:solidFill>
          <a:ln w="22225">
            <a:solidFill>
              <a:schemeClr val="accent2"/>
            </a:solidFill>
            <a:round/>
            <a:headEnd/>
            <a:tailEnd/>
          </a:ln>
          <a:effectLst/>
        </p:spPr>
        <p:txBody>
          <a:bodyPr wrap="none" anchor="ctr"/>
          <a:lstStyle/>
          <a:p>
            <a:pPr algn="ctr"/>
            <a:r>
              <a:rPr kumimoji="1" lang="en-US" altLang="zh-CN" sz="2400" dirty="0">
                <a:solidFill>
                  <a:schemeClr val="bg1"/>
                </a:solidFill>
              </a:rPr>
              <a:t>3</a:t>
            </a:r>
          </a:p>
        </p:txBody>
      </p:sp>
      <p:sp>
        <p:nvSpPr>
          <p:cNvPr id="99" name="Oval 20">
            <a:extLst>
              <a:ext uri="{FF2B5EF4-FFF2-40B4-BE49-F238E27FC236}">
                <a16:creationId xmlns:a16="http://schemas.microsoft.com/office/drawing/2014/main" id="{CA4BBA08-9D18-43FC-A8A2-6D3AC5164C09}"/>
              </a:ext>
            </a:extLst>
          </p:cNvPr>
          <p:cNvSpPr>
            <a:spLocks noChangeArrowheads="1"/>
          </p:cNvSpPr>
          <p:nvPr/>
        </p:nvSpPr>
        <p:spPr bwMode="auto">
          <a:xfrm>
            <a:off x="7903617" y="5870203"/>
            <a:ext cx="457200" cy="457200"/>
          </a:xfrm>
          <a:prstGeom prst="ellipse">
            <a:avLst/>
          </a:prstGeom>
          <a:solidFill>
            <a:srgbClr val="7030A0"/>
          </a:solidFill>
          <a:ln w="22225">
            <a:solidFill>
              <a:schemeClr val="accent2"/>
            </a:solidFill>
            <a:round/>
            <a:headEnd/>
            <a:tailEnd/>
          </a:ln>
          <a:effectLst/>
        </p:spPr>
        <p:txBody>
          <a:bodyPr wrap="none" anchor="ctr"/>
          <a:lstStyle/>
          <a:p>
            <a:pPr algn="ctr"/>
            <a:r>
              <a:rPr kumimoji="1" lang="en-US" altLang="zh-CN" sz="2400" dirty="0">
                <a:solidFill>
                  <a:schemeClr val="bg1"/>
                </a:solidFill>
              </a:rPr>
              <a:t>7</a:t>
            </a:r>
          </a:p>
        </p:txBody>
      </p:sp>
    </p:spTree>
    <p:extLst>
      <p:ext uri="{BB962C8B-B14F-4D97-AF65-F5344CB8AC3E}">
        <p14:creationId xmlns:p14="http://schemas.microsoft.com/office/powerpoint/2010/main" val="400035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up)">
                                      <p:cBhvr>
                                        <p:cTn id="30" dur="500"/>
                                        <p:tgtEl>
                                          <p:spTgt spid="33"/>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up)">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mph" presetSubtype="2" fill="hold" grpId="1" nodeType="clickEffect">
                                  <p:stCondLst>
                                    <p:cond delay="0"/>
                                  </p:stCondLst>
                                  <p:childTnLst>
                                    <p:animClr clrSpc="rgb" dir="cw">
                                      <p:cBhvr>
                                        <p:cTn id="51" dur="2000" fill="hold"/>
                                        <p:tgtEl>
                                          <p:spTgt spid="13"/>
                                        </p:tgtEl>
                                        <p:attrNameLst>
                                          <p:attrName>fillcolor</p:attrName>
                                        </p:attrNameLst>
                                      </p:cBhvr>
                                      <p:to>
                                        <a:srgbClr val="7030A0"/>
                                      </p:to>
                                    </p:animClr>
                                    <p:set>
                                      <p:cBhvr>
                                        <p:cTn id="52" dur="2000" fill="hold"/>
                                        <p:tgtEl>
                                          <p:spTgt spid="13"/>
                                        </p:tgtEl>
                                        <p:attrNameLst>
                                          <p:attrName>fill.type</p:attrName>
                                        </p:attrNameLst>
                                      </p:cBhvr>
                                      <p:to>
                                        <p:strVal val="solid"/>
                                      </p:to>
                                    </p:set>
                                    <p:set>
                                      <p:cBhvr>
                                        <p:cTn id="53" dur="2000" fill="hold"/>
                                        <p:tgtEl>
                                          <p:spTgt spid="13"/>
                                        </p:tgtEl>
                                        <p:attrNameLst>
                                          <p:attrName>fill.on</p:attrName>
                                        </p:attrNameLst>
                                      </p:cBhvr>
                                      <p:to>
                                        <p:strVal val="true"/>
                                      </p:to>
                                    </p:set>
                                  </p:childTnLst>
                                </p:cTn>
                              </p:par>
                              <p:par>
                                <p:cTn id="54" presetID="1" presetClass="emph" presetSubtype="2" fill="hold" grpId="1" nodeType="withEffect">
                                  <p:stCondLst>
                                    <p:cond delay="0"/>
                                  </p:stCondLst>
                                  <p:childTnLst>
                                    <p:animClr clrSpc="rgb" dir="cw">
                                      <p:cBhvr>
                                        <p:cTn id="55" dur="2000" fill="hold"/>
                                        <p:tgtEl>
                                          <p:spTgt spid="14"/>
                                        </p:tgtEl>
                                        <p:attrNameLst>
                                          <p:attrName>fillcolor</p:attrName>
                                        </p:attrNameLst>
                                      </p:cBhvr>
                                      <p:to>
                                        <a:srgbClr val="7030A0"/>
                                      </p:to>
                                    </p:animClr>
                                    <p:set>
                                      <p:cBhvr>
                                        <p:cTn id="56" dur="2000" fill="hold"/>
                                        <p:tgtEl>
                                          <p:spTgt spid="14"/>
                                        </p:tgtEl>
                                        <p:attrNameLst>
                                          <p:attrName>fill.type</p:attrName>
                                        </p:attrNameLst>
                                      </p:cBhvr>
                                      <p:to>
                                        <p:strVal val="solid"/>
                                      </p:to>
                                    </p:set>
                                    <p:set>
                                      <p:cBhvr>
                                        <p:cTn id="57" dur="2000" fill="hold"/>
                                        <p:tgtEl>
                                          <p:spTgt spid="14"/>
                                        </p:tgtEl>
                                        <p:attrNameLst>
                                          <p:attrName>fill.on</p:attrName>
                                        </p:attrNameLst>
                                      </p:cBhvr>
                                      <p:to>
                                        <p:strVal val="true"/>
                                      </p:to>
                                    </p:set>
                                  </p:childTnLst>
                                </p:cTn>
                              </p:par>
                              <p:par>
                                <p:cTn id="58" presetID="1" presetClass="emph" presetSubtype="2" fill="hold" grpId="1" nodeType="withEffect">
                                  <p:stCondLst>
                                    <p:cond delay="0"/>
                                  </p:stCondLst>
                                  <p:childTnLst>
                                    <p:animClr clrSpc="rgb" dir="cw">
                                      <p:cBhvr>
                                        <p:cTn id="59" dur="2000" fill="hold"/>
                                        <p:tgtEl>
                                          <p:spTgt spid="21"/>
                                        </p:tgtEl>
                                        <p:attrNameLst>
                                          <p:attrName>fillcolor</p:attrName>
                                        </p:attrNameLst>
                                      </p:cBhvr>
                                      <p:to>
                                        <a:srgbClr val="7030A0"/>
                                      </p:to>
                                    </p:animClr>
                                    <p:set>
                                      <p:cBhvr>
                                        <p:cTn id="60" dur="2000" fill="hold"/>
                                        <p:tgtEl>
                                          <p:spTgt spid="21"/>
                                        </p:tgtEl>
                                        <p:attrNameLst>
                                          <p:attrName>fill.type</p:attrName>
                                        </p:attrNameLst>
                                      </p:cBhvr>
                                      <p:to>
                                        <p:strVal val="solid"/>
                                      </p:to>
                                    </p:set>
                                    <p:set>
                                      <p:cBhvr>
                                        <p:cTn id="61" dur="2000" fill="hold"/>
                                        <p:tgtEl>
                                          <p:spTgt spid="21"/>
                                        </p:tgtEl>
                                        <p:attrNameLst>
                                          <p:attrName>fill.on</p:attrName>
                                        </p:attrNameLst>
                                      </p:cBhvr>
                                      <p:to>
                                        <p:strVal val="true"/>
                                      </p:to>
                                    </p:set>
                                  </p:childTnLst>
                                </p:cTn>
                              </p:par>
                            </p:childTnLst>
                          </p:cTn>
                        </p:par>
                        <p:par>
                          <p:cTn id="62" fill="hold">
                            <p:stCondLst>
                              <p:cond delay="2000"/>
                            </p:stCondLst>
                            <p:childTnLst>
                              <p:par>
                                <p:cTn id="63" presetID="1" presetClass="entr" presetSubtype="0" fill="hold" grpId="0" nodeType="afterEffect">
                                  <p:stCondLst>
                                    <p:cond delay="0"/>
                                  </p:stCondLst>
                                  <p:childTnLst>
                                    <p:set>
                                      <p:cBhvr>
                                        <p:cTn id="64" dur="1" fill="hold">
                                          <p:stCondLst>
                                            <p:cond delay="499"/>
                                          </p:stCondLst>
                                        </p:cTn>
                                        <p:tgtEl>
                                          <p:spTgt spid="3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fade">
                                      <p:cBhvr>
                                        <p:cTn id="69" dur="500"/>
                                        <p:tgtEl>
                                          <p:spTgt spid="38"/>
                                        </p:tgtEl>
                                      </p:cBhvr>
                                    </p:animEffect>
                                  </p:childTnLst>
                                </p:cTn>
                              </p:par>
                              <p:par>
                                <p:cTn id="70" presetID="10"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par>
                                <p:cTn id="76" presetID="10" presetClass="entr" presetSubtype="0" fill="hold" nodeType="with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500"/>
                                        <p:tgtEl>
                                          <p:spTgt spid="4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500"/>
                                        <p:tgtEl>
                                          <p:spTgt spid="40"/>
                                        </p:tgtEl>
                                      </p:cBhvr>
                                    </p:animEffect>
                                  </p:childTnLst>
                                </p:cTn>
                              </p:par>
                              <p:par>
                                <p:cTn id="82" presetID="10" presetClass="entr" presetSubtype="0" fill="hold"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500"/>
                                        <p:tgtEl>
                                          <p:spTgt spid="4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fade">
                                      <p:cBhvr>
                                        <p:cTn id="87" dur="500"/>
                                        <p:tgtEl>
                                          <p:spTgt spid="41"/>
                                        </p:tgtEl>
                                      </p:cBhvr>
                                    </p:animEffect>
                                  </p:childTnLst>
                                </p:cTn>
                              </p:par>
                              <p:par>
                                <p:cTn id="88" presetID="10" presetClass="entr" presetSubtype="0" fill="hold" nodeType="with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fade">
                                      <p:cBhvr>
                                        <p:cTn id="90" dur="500"/>
                                        <p:tgtEl>
                                          <p:spTgt spid="4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fade">
                                      <p:cBhvr>
                                        <p:cTn id="93" dur="500"/>
                                        <p:tgtEl>
                                          <p:spTgt spid="45"/>
                                        </p:tgtEl>
                                      </p:cBhvr>
                                    </p:animEffect>
                                  </p:childTnLst>
                                </p:cTn>
                              </p:par>
                            </p:childTnLst>
                          </p:cTn>
                        </p:par>
                      </p:childTnLst>
                    </p:cTn>
                  </p:par>
                  <p:par>
                    <p:cTn id="94" fill="hold">
                      <p:stCondLst>
                        <p:cond delay="indefinite"/>
                      </p:stCondLst>
                      <p:childTnLst>
                        <p:par>
                          <p:cTn id="95" fill="hold">
                            <p:stCondLst>
                              <p:cond delay="0"/>
                            </p:stCondLst>
                            <p:childTnLst>
                              <p:par>
                                <p:cTn id="96" presetID="64" presetClass="path" presetSubtype="0" accel="50000" decel="50000" fill="hold" grpId="1" nodeType="clickEffect">
                                  <p:stCondLst>
                                    <p:cond delay="0"/>
                                  </p:stCondLst>
                                  <p:childTnLst>
                                    <p:animMotion origin="layout" path="M -2.08333E-7 -2.59259E-6 L 0.0694 -0.10162 " pathEditMode="relative" rAng="0" ptsTypes="AA">
                                      <p:cBhvr>
                                        <p:cTn id="97" dur="1000" fill="hold"/>
                                        <p:tgtEl>
                                          <p:spTgt spid="41"/>
                                        </p:tgtEl>
                                        <p:attrNameLst>
                                          <p:attrName>ppt_x</p:attrName>
                                          <p:attrName>ppt_y</p:attrName>
                                        </p:attrNameLst>
                                      </p:cBhvr>
                                      <p:rCtr x="3464" y="-5093"/>
                                    </p:animMotion>
                                  </p:childTnLst>
                                </p:cTn>
                              </p:par>
                              <p:par>
                                <p:cTn id="98" presetID="64" presetClass="path" presetSubtype="0" accel="50000" decel="50000" fill="hold" grpId="1" nodeType="withEffect">
                                  <p:stCondLst>
                                    <p:cond delay="0"/>
                                  </p:stCondLst>
                                  <p:childTnLst>
                                    <p:animMotion origin="layout" path="M 2.29167E-6 -2.22222E-6 L 0.05794 -0.11088 " pathEditMode="relative" rAng="0" ptsTypes="AA">
                                      <p:cBhvr>
                                        <p:cTn id="99" dur="1000" fill="hold"/>
                                        <p:tgtEl>
                                          <p:spTgt spid="45"/>
                                        </p:tgtEl>
                                        <p:attrNameLst>
                                          <p:attrName>ppt_x</p:attrName>
                                          <p:attrName>ppt_y</p:attrName>
                                        </p:attrNameLst>
                                      </p:cBhvr>
                                      <p:rCtr x="2891" y="-5556"/>
                                    </p:animMotion>
                                  </p:childTnLst>
                                </p:cTn>
                              </p:par>
                              <p:par>
                                <p:cTn id="100" presetID="64" presetClass="path" presetSubtype="0" accel="50000" decel="50000" fill="hold" nodeType="withEffect">
                                  <p:stCondLst>
                                    <p:cond delay="0"/>
                                  </p:stCondLst>
                                  <p:childTnLst>
                                    <p:animMotion origin="layout" path="M 1.66667E-6 -2.22222E-6 L 0.06745 -0.11319 " pathEditMode="relative" rAng="0" ptsTypes="AA">
                                      <p:cBhvr>
                                        <p:cTn id="101" dur="1000" fill="hold"/>
                                        <p:tgtEl>
                                          <p:spTgt spid="46"/>
                                        </p:tgtEl>
                                        <p:attrNameLst>
                                          <p:attrName>ppt_x</p:attrName>
                                          <p:attrName>ppt_y</p:attrName>
                                        </p:attrNameLst>
                                      </p:cBhvr>
                                      <p:rCtr x="3372" y="-5671"/>
                                    </p:animMotion>
                                  </p:childTnLst>
                                </p:cTn>
                              </p:par>
                              <p:par>
                                <p:cTn id="102" presetID="63" presetClass="path" presetSubtype="0" accel="50000" decel="50000" fill="hold" nodeType="withEffect">
                                  <p:stCondLst>
                                    <p:cond delay="0"/>
                                  </p:stCondLst>
                                  <p:childTnLst>
                                    <p:animMotion origin="layout" path="M -1.25E-6 -1.11111E-6 L 0.09037 0.00926 " pathEditMode="relative" rAng="0" ptsTypes="AA">
                                      <p:cBhvr>
                                        <p:cTn id="103" dur="1000" fill="hold"/>
                                        <p:tgtEl>
                                          <p:spTgt spid="44"/>
                                        </p:tgtEl>
                                        <p:attrNameLst>
                                          <p:attrName>ppt_x</p:attrName>
                                          <p:attrName>ppt_y</p:attrName>
                                        </p:attrNameLst>
                                      </p:cBhvr>
                                      <p:rCtr x="4518" y="463"/>
                                    </p:animMotion>
                                  </p:childTnLst>
                                </p:cTn>
                              </p:par>
                              <p:par>
                                <p:cTn id="104" presetID="8" presetClass="emph" presetSubtype="0" fill="hold" nodeType="withEffect">
                                  <p:stCondLst>
                                    <p:cond delay="0"/>
                                  </p:stCondLst>
                                  <p:childTnLst>
                                    <p:animRot by="3600000">
                                      <p:cBhvr>
                                        <p:cTn id="105" dur="1000" fill="hold"/>
                                        <p:tgtEl>
                                          <p:spTgt spid="44"/>
                                        </p:tgtEl>
                                        <p:attrNameLst>
                                          <p:attrName>r</p:attrName>
                                        </p:attrNameLst>
                                      </p:cBhvr>
                                    </p:animRot>
                                  </p:childTnLst>
                                </p:cTn>
                              </p:par>
                              <p:par>
                                <p:cTn id="106" presetID="42" presetClass="path" presetSubtype="0" accel="50000" decel="50000" fill="hold" grpId="1" nodeType="withEffect">
                                  <p:stCondLst>
                                    <p:cond delay="0"/>
                                  </p:stCondLst>
                                  <p:childTnLst>
                                    <p:animMotion origin="layout" path="M -1.45833E-6 -2.22222E-6 L 0.08125 0.08496 " pathEditMode="relative" rAng="0" ptsTypes="AA">
                                      <p:cBhvr>
                                        <p:cTn id="107" dur="1000" fill="hold"/>
                                        <p:tgtEl>
                                          <p:spTgt spid="40"/>
                                        </p:tgtEl>
                                        <p:attrNameLst>
                                          <p:attrName>ppt_x</p:attrName>
                                          <p:attrName>ppt_y</p:attrName>
                                        </p:attrNameLst>
                                      </p:cBhvr>
                                      <p:rCtr x="4062" y="4236"/>
                                    </p:animMotion>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88"/>
                                        </p:tgtEl>
                                        <p:attrNameLst>
                                          <p:attrName>style.visibility</p:attrName>
                                        </p:attrNameLst>
                                      </p:cBhvr>
                                      <p:to>
                                        <p:strVal val="visible"/>
                                      </p:to>
                                    </p:set>
                                    <p:animEffect transition="in" filter="fade">
                                      <p:cBhvr>
                                        <p:cTn id="112" dur="500"/>
                                        <p:tgtEl>
                                          <p:spTgt spid="8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animEffect transition="in" filter="fade">
                                      <p:cBhvr>
                                        <p:cTn id="115" dur="500"/>
                                        <p:tgtEl>
                                          <p:spTgt spid="8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90"/>
                                        </p:tgtEl>
                                        <p:attrNameLst>
                                          <p:attrName>style.visibility</p:attrName>
                                        </p:attrNameLst>
                                      </p:cBhvr>
                                      <p:to>
                                        <p:strVal val="visible"/>
                                      </p:to>
                                    </p:set>
                                    <p:animEffect transition="in" filter="fade">
                                      <p:cBhvr>
                                        <p:cTn id="118" dur="500"/>
                                        <p:tgtEl>
                                          <p:spTgt spid="90"/>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91"/>
                                        </p:tgtEl>
                                        <p:attrNameLst>
                                          <p:attrName>style.visibility</p:attrName>
                                        </p:attrNameLst>
                                      </p:cBhvr>
                                      <p:to>
                                        <p:strVal val="visible"/>
                                      </p:to>
                                    </p:set>
                                    <p:animEffect transition="in" filter="wipe(up)">
                                      <p:cBhvr>
                                        <p:cTn id="123" dur="500"/>
                                        <p:tgtEl>
                                          <p:spTgt spid="91"/>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up)">
                                      <p:cBhvr>
                                        <p:cTn id="126" dur="500"/>
                                        <p:tgtEl>
                                          <p:spTgt spid="92"/>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93"/>
                                        </p:tgtEl>
                                        <p:attrNameLst>
                                          <p:attrName>style.visibility</p:attrName>
                                        </p:attrNameLst>
                                      </p:cBhvr>
                                      <p:to>
                                        <p:strVal val="visible"/>
                                      </p:to>
                                    </p:set>
                                    <p:animEffect transition="in" filter="fade">
                                      <p:cBhvr>
                                        <p:cTn id="131" dur="500"/>
                                        <p:tgtEl>
                                          <p:spTgt spid="93"/>
                                        </p:tgtEl>
                                      </p:cBhvr>
                                    </p:animEffect>
                                  </p:childTnLst>
                                </p:cTn>
                              </p:par>
                            </p:childTnLst>
                          </p:cTn>
                        </p:par>
                        <p:par>
                          <p:cTn id="132" fill="hold">
                            <p:stCondLst>
                              <p:cond delay="500"/>
                            </p:stCondLst>
                            <p:childTnLst>
                              <p:par>
                                <p:cTn id="133" presetID="10" presetClass="entr" presetSubtype="0" fill="hold" grpId="0" nodeType="afterEffect">
                                  <p:stCondLst>
                                    <p:cond delay="0"/>
                                  </p:stCondLst>
                                  <p:childTnLst>
                                    <p:set>
                                      <p:cBhvr>
                                        <p:cTn id="134" dur="1" fill="hold">
                                          <p:stCondLst>
                                            <p:cond delay="0"/>
                                          </p:stCondLst>
                                        </p:cTn>
                                        <p:tgtEl>
                                          <p:spTgt spid="85"/>
                                        </p:tgtEl>
                                        <p:attrNameLst>
                                          <p:attrName>style.visibility</p:attrName>
                                        </p:attrNameLst>
                                      </p:cBhvr>
                                      <p:to>
                                        <p:strVal val="visible"/>
                                      </p:to>
                                    </p:set>
                                    <p:animEffect transition="in" filter="fade">
                                      <p:cBhvr>
                                        <p:cTn id="135" dur="500"/>
                                        <p:tgtEl>
                                          <p:spTgt spid="85"/>
                                        </p:tgtEl>
                                      </p:cBhvr>
                                    </p:animEffect>
                                  </p:childTnLst>
                                </p:cTn>
                              </p:par>
                            </p:childTnLst>
                          </p:cTn>
                        </p:par>
                        <p:par>
                          <p:cTn id="136" fill="hold">
                            <p:stCondLst>
                              <p:cond delay="1000"/>
                            </p:stCondLst>
                            <p:childTnLst>
                              <p:par>
                                <p:cTn id="137" presetID="10" presetClass="entr" presetSubtype="0" fill="hold" grpId="0" nodeType="afterEffect">
                                  <p:stCondLst>
                                    <p:cond delay="0"/>
                                  </p:stCondLst>
                                  <p:childTnLst>
                                    <p:set>
                                      <p:cBhvr>
                                        <p:cTn id="138" dur="1" fill="hold">
                                          <p:stCondLst>
                                            <p:cond delay="0"/>
                                          </p:stCondLst>
                                        </p:cTn>
                                        <p:tgtEl>
                                          <p:spTgt spid="87"/>
                                        </p:tgtEl>
                                        <p:attrNameLst>
                                          <p:attrName>style.visibility</p:attrName>
                                        </p:attrNameLst>
                                      </p:cBhvr>
                                      <p:to>
                                        <p:strVal val="visible"/>
                                      </p:to>
                                    </p:set>
                                    <p:animEffect transition="in" filter="fade">
                                      <p:cBhvr>
                                        <p:cTn id="139" dur="500"/>
                                        <p:tgtEl>
                                          <p:spTgt spid="87"/>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mph" presetSubtype="2" fill="hold" nodeType="clickEffect">
                                  <p:stCondLst>
                                    <p:cond delay="0"/>
                                  </p:stCondLst>
                                  <p:childTnLst>
                                    <p:animClr clrSpc="rgb" dir="cw">
                                      <p:cBhvr>
                                        <p:cTn id="143" dur="2000" fill="hold"/>
                                        <p:tgtEl>
                                          <p:spTgt spid="88"/>
                                        </p:tgtEl>
                                        <p:attrNameLst>
                                          <p:attrName>fillcolor</p:attrName>
                                        </p:attrNameLst>
                                      </p:cBhvr>
                                      <p:to>
                                        <a:srgbClr val="7030A0"/>
                                      </p:to>
                                    </p:animClr>
                                    <p:set>
                                      <p:cBhvr>
                                        <p:cTn id="144" dur="2000" fill="hold"/>
                                        <p:tgtEl>
                                          <p:spTgt spid="88"/>
                                        </p:tgtEl>
                                        <p:attrNameLst>
                                          <p:attrName>fill.type</p:attrName>
                                        </p:attrNameLst>
                                      </p:cBhvr>
                                      <p:to>
                                        <p:strVal val="solid"/>
                                      </p:to>
                                    </p:set>
                                    <p:set>
                                      <p:cBhvr>
                                        <p:cTn id="145" dur="2000" fill="hold"/>
                                        <p:tgtEl>
                                          <p:spTgt spid="88"/>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2000" fill="hold"/>
                                        <p:tgtEl>
                                          <p:spTgt spid="90"/>
                                        </p:tgtEl>
                                        <p:attrNameLst>
                                          <p:attrName>fillcolor</p:attrName>
                                        </p:attrNameLst>
                                      </p:cBhvr>
                                      <p:to>
                                        <a:srgbClr val="7030A0"/>
                                      </p:to>
                                    </p:animClr>
                                    <p:set>
                                      <p:cBhvr>
                                        <p:cTn id="148" dur="2000" fill="hold"/>
                                        <p:tgtEl>
                                          <p:spTgt spid="90"/>
                                        </p:tgtEl>
                                        <p:attrNameLst>
                                          <p:attrName>fill.type</p:attrName>
                                        </p:attrNameLst>
                                      </p:cBhvr>
                                      <p:to>
                                        <p:strVal val="solid"/>
                                      </p:to>
                                    </p:set>
                                    <p:set>
                                      <p:cBhvr>
                                        <p:cTn id="149" dur="2000" fill="hold"/>
                                        <p:tgtEl>
                                          <p:spTgt spid="90"/>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2000" fill="hold"/>
                                        <p:tgtEl>
                                          <p:spTgt spid="92"/>
                                        </p:tgtEl>
                                        <p:attrNameLst>
                                          <p:attrName>fillcolor</p:attrName>
                                        </p:attrNameLst>
                                      </p:cBhvr>
                                      <p:to>
                                        <a:srgbClr val="7030A0"/>
                                      </p:to>
                                    </p:animClr>
                                    <p:set>
                                      <p:cBhvr>
                                        <p:cTn id="152" dur="2000" fill="hold"/>
                                        <p:tgtEl>
                                          <p:spTgt spid="92"/>
                                        </p:tgtEl>
                                        <p:attrNameLst>
                                          <p:attrName>fill.type</p:attrName>
                                        </p:attrNameLst>
                                      </p:cBhvr>
                                      <p:to>
                                        <p:strVal val="solid"/>
                                      </p:to>
                                    </p:set>
                                    <p:set>
                                      <p:cBhvr>
                                        <p:cTn id="153" dur="2000" fill="hold"/>
                                        <p:tgtEl>
                                          <p:spTgt spid="92"/>
                                        </p:tgtEl>
                                        <p:attrNameLst>
                                          <p:attrName>fill.on</p:attrName>
                                        </p:attrNameLst>
                                      </p:cBhvr>
                                      <p:to>
                                        <p:strVal val="true"/>
                                      </p:to>
                                    </p:set>
                                  </p:childTnLst>
                                </p:cTn>
                              </p:par>
                            </p:childTnLst>
                          </p:cTn>
                        </p:par>
                        <p:par>
                          <p:cTn id="154" fill="hold">
                            <p:stCondLst>
                              <p:cond delay="2000"/>
                            </p:stCondLst>
                            <p:childTnLst>
                              <p:par>
                                <p:cTn id="155" presetID="1" presetClass="entr" presetSubtype="0" fill="hold" grpId="0" nodeType="afterEffect">
                                  <p:stCondLst>
                                    <p:cond delay="0"/>
                                  </p:stCondLst>
                                  <p:childTnLst>
                                    <p:set>
                                      <p:cBhvr>
                                        <p:cTn id="156" dur="1" fill="hold">
                                          <p:stCondLst>
                                            <p:cond delay="499"/>
                                          </p:stCondLst>
                                        </p:cTn>
                                        <p:tgtEl>
                                          <p:spTgt spid="94"/>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95"/>
                                        </p:tgtEl>
                                        <p:attrNameLst>
                                          <p:attrName>style.visibility</p:attrName>
                                        </p:attrNameLst>
                                      </p:cBhvr>
                                      <p:to>
                                        <p:strVal val="visible"/>
                                      </p:to>
                                    </p:set>
                                    <p:animEffect transition="in" filter="fade">
                                      <p:cBhvr>
                                        <p:cTn id="161" dur="500"/>
                                        <p:tgtEl>
                                          <p:spTgt spid="95"/>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96"/>
                                        </p:tgtEl>
                                        <p:attrNameLst>
                                          <p:attrName>style.visibility</p:attrName>
                                        </p:attrNameLst>
                                      </p:cBhvr>
                                      <p:to>
                                        <p:strVal val="visible"/>
                                      </p:to>
                                    </p:set>
                                    <p:animEffect transition="in" filter="fade">
                                      <p:cBhvr>
                                        <p:cTn id="164" dur="500"/>
                                        <p:tgtEl>
                                          <p:spTgt spid="96"/>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97"/>
                                        </p:tgtEl>
                                        <p:attrNameLst>
                                          <p:attrName>style.visibility</p:attrName>
                                        </p:attrNameLst>
                                      </p:cBhvr>
                                      <p:to>
                                        <p:strVal val="visible"/>
                                      </p:to>
                                    </p:set>
                                    <p:animEffect transition="in" filter="fade">
                                      <p:cBhvr>
                                        <p:cTn id="167" dur="500"/>
                                        <p:tgtEl>
                                          <p:spTgt spid="9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98"/>
                                        </p:tgtEl>
                                        <p:attrNameLst>
                                          <p:attrName>style.visibility</p:attrName>
                                        </p:attrNameLst>
                                      </p:cBhvr>
                                      <p:to>
                                        <p:strVal val="visible"/>
                                      </p:to>
                                    </p:set>
                                    <p:animEffect transition="in" filter="fade">
                                      <p:cBhvr>
                                        <p:cTn id="170" dur="500"/>
                                        <p:tgtEl>
                                          <p:spTgt spid="98"/>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99"/>
                                        </p:tgtEl>
                                        <p:attrNameLst>
                                          <p:attrName>style.visibility</p:attrName>
                                        </p:attrNameLst>
                                      </p:cBhvr>
                                      <p:to>
                                        <p:strVal val="visible"/>
                                      </p:to>
                                    </p:set>
                                    <p:animEffect transition="in" filter="fade">
                                      <p:cBhvr>
                                        <p:cTn id="173" dur="500"/>
                                        <p:tgtEl>
                                          <p:spTgt spid="99"/>
                                        </p:tgtEl>
                                      </p:cBhvr>
                                    </p:animEffect>
                                  </p:childTnLst>
                                </p:cTn>
                              </p:par>
                            </p:childTnLst>
                          </p:cTn>
                        </p:par>
                      </p:childTnLst>
                    </p:cTn>
                  </p:par>
                  <p:par>
                    <p:cTn id="174" fill="hold">
                      <p:stCondLst>
                        <p:cond delay="indefinite"/>
                      </p:stCondLst>
                      <p:childTnLst>
                        <p:par>
                          <p:cTn id="175" fill="hold">
                            <p:stCondLst>
                              <p:cond delay="0"/>
                            </p:stCondLst>
                            <p:childTnLst>
                              <p:par>
                                <p:cTn id="176" presetID="42" presetClass="path" presetSubtype="0" accel="50000" decel="50000" fill="hold" grpId="1" nodeType="clickEffect">
                                  <p:stCondLst>
                                    <p:cond delay="0"/>
                                  </p:stCondLst>
                                  <p:childTnLst>
                                    <p:animMotion origin="layout" path="M -1.45833E-6 0 L -0.07148 0.1 " pathEditMode="relative" rAng="0" ptsTypes="AA">
                                      <p:cBhvr>
                                        <p:cTn id="177" dur="1000" fill="hold"/>
                                        <p:tgtEl>
                                          <p:spTgt spid="97"/>
                                        </p:tgtEl>
                                        <p:attrNameLst>
                                          <p:attrName>ppt_x</p:attrName>
                                          <p:attrName>ppt_y</p:attrName>
                                        </p:attrNameLst>
                                      </p:cBhvr>
                                      <p:rCtr x="-3581" y="5000"/>
                                    </p:animMotion>
                                  </p:childTnLst>
                                </p:cTn>
                              </p:par>
                              <p:par>
                                <p:cTn id="178" presetID="64" presetClass="path" presetSubtype="0" accel="50000" decel="50000" fill="hold" grpId="1" nodeType="withEffect">
                                  <p:stCondLst>
                                    <p:cond delay="0"/>
                                  </p:stCondLst>
                                  <p:childTnLst>
                                    <p:animMotion origin="layout" path="M -1.45833E-6 -1.48148E-6 L -0.06602 -0.0956 " pathEditMode="relative" rAng="0" ptsTypes="AA">
                                      <p:cBhvr>
                                        <p:cTn id="179" dur="1000" fill="hold"/>
                                        <p:tgtEl>
                                          <p:spTgt spid="99"/>
                                        </p:tgtEl>
                                        <p:attrNameLst>
                                          <p:attrName>ppt_x</p:attrName>
                                          <p:attrName>ppt_y</p:attrName>
                                        </p:attrNameLst>
                                      </p:cBhvr>
                                      <p:rCtr x="-3750" y="-1574"/>
                                    </p:animMotion>
                                  </p:childTnLst>
                                </p:cTn>
                              </p:par>
                              <p:par>
                                <p:cTn id="180" presetID="8" presetClass="emph" presetSubtype="0" fill="hold" grpId="1" nodeType="withEffect">
                                  <p:stCondLst>
                                    <p:cond delay="0"/>
                                  </p:stCondLst>
                                  <p:childTnLst>
                                    <p:animRot by="-4500000">
                                      <p:cBhvr>
                                        <p:cTn id="181" dur="1000" fill="hold"/>
                                        <p:tgtEl>
                                          <p:spTgt spid="98"/>
                                        </p:tgtEl>
                                        <p:attrNameLst>
                                          <p:attrName>r</p:attrName>
                                        </p:attrNameLst>
                                      </p:cBhvr>
                                    </p:animRot>
                                  </p:childTnLst>
                                </p:cTn>
                              </p:par>
                              <p:par>
                                <p:cTn id="182" presetID="35" presetClass="path" presetSubtype="0" accel="50000" decel="50000" fill="hold" grpId="2" nodeType="withEffect">
                                  <p:stCondLst>
                                    <p:cond delay="0"/>
                                  </p:stCondLst>
                                  <p:childTnLst>
                                    <p:animMotion origin="layout" path="M -8.33333E-7 7.40741E-7 L -0.08164 0.00023 " pathEditMode="relative" rAng="0" ptsTypes="AA">
                                      <p:cBhvr>
                                        <p:cTn id="183" dur="1000" fill="hold"/>
                                        <p:tgtEl>
                                          <p:spTgt spid="98"/>
                                        </p:tgtEl>
                                        <p:attrNameLst>
                                          <p:attrName>ppt_x</p:attrName>
                                          <p:attrName>ppt_y</p:attrName>
                                        </p:attrNameLst>
                                      </p:cBhvr>
                                      <p:rCtr x="-4089" y="0"/>
                                    </p:animMotion>
                                  </p:childTnLst>
                                </p:cTn>
                              </p:par>
                            </p:childTnLst>
                          </p:cTn>
                        </p:par>
                      </p:childTnLst>
                    </p:cTn>
                  </p:par>
                  <p:par>
                    <p:cTn id="184" fill="hold">
                      <p:stCondLst>
                        <p:cond delay="indefinite"/>
                      </p:stCondLst>
                      <p:childTnLst>
                        <p:par>
                          <p:cTn id="185" fill="hold">
                            <p:stCondLst>
                              <p:cond delay="0"/>
                            </p:stCondLst>
                            <p:childTnLst>
                              <p:par>
                                <p:cTn id="186" presetID="42" presetClass="path" presetSubtype="0" accel="50000" decel="50000" fill="hold" grpId="1" nodeType="clickEffect">
                                  <p:stCondLst>
                                    <p:cond delay="0"/>
                                  </p:stCondLst>
                                  <p:childTnLst>
                                    <p:animMotion origin="layout" path="M -1.45833E-6 2.22045E-16 L 0.01615 0.1956 " pathEditMode="relative" rAng="0" ptsTypes="AA">
                                      <p:cBhvr>
                                        <p:cTn id="187" dur="1000" fill="hold"/>
                                        <p:tgtEl>
                                          <p:spTgt spid="95"/>
                                        </p:tgtEl>
                                        <p:attrNameLst>
                                          <p:attrName>ppt_x</p:attrName>
                                          <p:attrName>ppt_y</p:attrName>
                                        </p:attrNameLst>
                                      </p:cBhvr>
                                      <p:rCtr x="2630" y="10324"/>
                                    </p:animMotion>
                                  </p:childTnLst>
                                </p:cTn>
                              </p:par>
                              <p:par>
                                <p:cTn id="188" presetID="8" presetClass="emph" presetSubtype="0" fill="hold" grpId="1" nodeType="withEffect">
                                  <p:stCondLst>
                                    <p:cond delay="0"/>
                                  </p:stCondLst>
                                  <p:childTnLst>
                                    <p:animRot by="5400000">
                                      <p:cBhvr>
                                        <p:cTn id="189" dur="1000" fill="hold"/>
                                        <p:tgtEl>
                                          <p:spTgt spid="96"/>
                                        </p:tgtEl>
                                        <p:attrNameLst>
                                          <p:attrName>r</p:attrName>
                                        </p:attrNameLst>
                                      </p:cBhvr>
                                    </p:animRot>
                                  </p:childTnLst>
                                </p:cTn>
                              </p:par>
                              <p:par>
                                <p:cTn id="190" presetID="0" presetClass="path" presetSubtype="0" accel="50000" decel="50000" fill="hold" grpId="2" nodeType="withEffect">
                                  <p:stCondLst>
                                    <p:cond delay="0"/>
                                  </p:stCondLst>
                                  <p:childTnLst>
                                    <p:animMotion origin="layout" path="M 0.00339 -0.00186 L 0.02761 0.10926 L 0.02761 0.10949 " pathEditMode="relative" rAng="0" ptsTypes="AAA">
                                      <p:cBhvr>
                                        <p:cTn id="191" dur="1000" fill="hold"/>
                                        <p:tgtEl>
                                          <p:spTgt spid="96"/>
                                        </p:tgtEl>
                                        <p:attrNameLst>
                                          <p:attrName>ppt_x</p:attrName>
                                          <p:attrName>ppt_y</p:attrName>
                                        </p:attrNameLst>
                                      </p:cBhvr>
                                      <p:rCtr x="1211" y="5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6" grpId="1" animBg="1"/>
      <p:bldP spid="96" grpId="2" animBg="1"/>
      <p:bldP spid="98" grpId="0" animBg="1"/>
      <p:bldP spid="98" grpId="1" animBg="1"/>
      <p:bldP spid="98" grpId="2" animBg="1"/>
      <p:bldP spid="22" grpId="0"/>
      <p:bldP spid="11" grpId="0" animBg="1"/>
      <p:bldP spid="12" grpId="0" animBg="1"/>
      <p:bldP spid="13" grpId="0" animBg="1"/>
      <p:bldP spid="13" grpId="1" animBg="1"/>
      <p:bldP spid="14" grpId="0" animBg="1"/>
      <p:bldP spid="14" grpId="1" animBg="1"/>
      <p:bldP spid="29" grpId="0"/>
      <p:bldP spid="30" grpId="0"/>
      <p:bldP spid="21" grpId="0" animBg="1"/>
      <p:bldP spid="21" grpId="1" animBg="1"/>
      <p:bldP spid="37" grpId="0" animBg="1"/>
      <p:bldP spid="38" grpId="0" animBg="1"/>
      <p:bldP spid="39" grpId="0" animBg="1"/>
      <p:bldP spid="40" grpId="0" animBg="1"/>
      <p:bldP spid="40" grpId="1" animBg="1"/>
      <p:bldP spid="41" grpId="0" animBg="1"/>
      <p:bldP spid="41" grpId="1" animBg="1"/>
      <p:bldP spid="45" grpId="0" animBg="1"/>
      <p:bldP spid="45" grpId="1" animBg="1"/>
      <p:bldP spid="88" grpId="0" animBg="1"/>
      <p:bldP spid="89" grpId="0" animBg="1"/>
      <p:bldP spid="90" grpId="0" animBg="1"/>
      <p:bldP spid="91" grpId="0" animBg="1"/>
      <p:bldP spid="92" grpId="0" animBg="1"/>
      <p:bldP spid="87" grpId="0"/>
      <p:bldP spid="85" grpId="0"/>
      <p:bldP spid="93" grpId="0"/>
      <p:bldP spid="94" grpId="0" animBg="1"/>
      <p:bldP spid="95" grpId="0" animBg="1"/>
      <p:bldP spid="95" grpId="1" animBg="1"/>
      <p:bldP spid="97" grpId="0" animBg="1"/>
      <p:bldP spid="97" grpId="1" animBg="1"/>
      <p:bldP spid="99" grpId="0" animBg="1"/>
      <p:bldP spid="99"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红黑树（</a:t>
            </a:r>
            <a:r>
              <a:rPr lang="en-US" altLang="zh-CN" dirty="0"/>
              <a:t>Red-Black Tree</a:t>
            </a:r>
            <a:r>
              <a:rPr lang="zh-CN" altLang="en-US" dirty="0"/>
              <a:t>，</a:t>
            </a:r>
            <a:r>
              <a:rPr lang="en-US" altLang="zh-CN" dirty="0"/>
              <a:t>R-B Tree</a:t>
            </a:r>
            <a:r>
              <a:rPr lang="zh-CN" altLang="en-US" dirty="0"/>
              <a:t>）</a:t>
            </a:r>
          </a:p>
        </p:txBody>
      </p:sp>
      <p:sp>
        <p:nvSpPr>
          <p:cNvPr id="3" name="内容占位符 2">
            <a:extLst>
              <a:ext uri="{FF2B5EF4-FFF2-40B4-BE49-F238E27FC236}">
                <a16:creationId xmlns:a16="http://schemas.microsoft.com/office/drawing/2014/main" id="{ADB700FC-FE87-40FB-A7EA-A13664B2CDB3}"/>
              </a:ext>
            </a:extLst>
          </p:cNvPr>
          <p:cNvSpPr>
            <a:spLocks noGrp="1"/>
          </p:cNvSpPr>
          <p:nvPr>
            <p:ph idx="1"/>
          </p:nvPr>
        </p:nvSpPr>
        <p:spPr>
          <a:xfrm>
            <a:off x="609601" y="1600203"/>
            <a:ext cx="6297636" cy="5067883"/>
          </a:xfrm>
        </p:spPr>
        <p:txBody>
          <a:bodyPr>
            <a:normAutofit fontScale="92500"/>
          </a:bodyPr>
          <a:lstStyle/>
          <a:p>
            <a:r>
              <a:rPr lang="zh-CN" altLang="en-US" dirty="0"/>
              <a:t>不严格的平衡二叉树</a:t>
            </a:r>
            <a:endParaRPr lang="en-US" altLang="zh-CN" dirty="0"/>
          </a:p>
          <a:p>
            <a:r>
              <a:rPr lang="zh-CN" altLang="en-US" dirty="0"/>
              <a:t>含有红黑结点，必须满足以下性质：</a:t>
            </a:r>
          </a:p>
          <a:p>
            <a:pPr lvl="1"/>
            <a:r>
              <a:rPr lang="zh-CN" altLang="en-US" dirty="0"/>
              <a:t>每个结点要么是黑色，要么是红色</a:t>
            </a:r>
          </a:p>
          <a:p>
            <a:pPr lvl="1"/>
            <a:r>
              <a:rPr lang="zh-CN" altLang="en-US" dirty="0"/>
              <a:t>根结点是黑色</a:t>
            </a:r>
          </a:p>
          <a:p>
            <a:pPr lvl="1"/>
            <a:r>
              <a:rPr lang="zh-CN" altLang="en-US" dirty="0"/>
              <a:t>每个叶子结点是黑色空结点</a:t>
            </a:r>
            <a:endParaRPr lang="en-US" altLang="zh-CN" dirty="0"/>
          </a:p>
          <a:p>
            <a:pPr lvl="2"/>
            <a:r>
              <a:rPr lang="en-US" altLang="zh-CN" dirty="0"/>
              <a:t>NIL</a:t>
            </a:r>
            <a:r>
              <a:rPr lang="zh-CN" altLang="en-US" dirty="0"/>
              <a:t>，不存内容</a:t>
            </a:r>
            <a:endParaRPr lang="en-US" altLang="zh-CN" dirty="0"/>
          </a:p>
          <a:p>
            <a:pPr lvl="1"/>
            <a:r>
              <a:rPr lang="zh-CN" altLang="en-US" dirty="0"/>
              <a:t>每个红色结点的子结点一定都是黑色</a:t>
            </a:r>
            <a:endParaRPr lang="en-US" altLang="zh-CN" dirty="0"/>
          </a:p>
          <a:p>
            <a:pPr lvl="2"/>
            <a:r>
              <a:rPr lang="zh-CN" altLang="en-US" dirty="0"/>
              <a:t>红色结点不能相邻</a:t>
            </a:r>
          </a:p>
          <a:p>
            <a:pPr lvl="1"/>
            <a:r>
              <a:rPr lang="zh-CN" altLang="en-US" dirty="0"/>
              <a:t>任意一结点到每个叶子结点的路径都包含数量相同的黑结点</a:t>
            </a:r>
          </a:p>
        </p:txBody>
      </p:sp>
      <p:sp>
        <p:nvSpPr>
          <p:cNvPr id="6" name="文本占位符 5"/>
          <p:cNvSpPr>
            <a:spLocks noGrp="1"/>
          </p:cNvSpPr>
          <p:nvPr>
            <p:ph type="body" sz="quarter" idx="13"/>
          </p:nvPr>
        </p:nvSpPr>
        <p:spPr/>
        <p:txBody>
          <a:bodyPr/>
          <a:lstStyle/>
          <a:p>
            <a:r>
              <a:rPr lang="en-US" altLang="zh-CN" dirty="0"/>
              <a:t>9.2.2 </a:t>
            </a:r>
            <a:r>
              <a:rPr lang="zh-CN" altLang="en-US" dirty="0"/>
              <a:t>平衡二叉树</a:t>
            </a:r>
          </a:p>
        </p:txBody>
      </p:sp>
      <p:grpSp>
        <p:nvGrpSpPr>
          <p:cNvPr id="67" name="组合 66"/>
          <p:cNvGrpSpPr/>
          <p:nvPr/>
        </p:nvGrpSpPr>
        <p:grpSpPr>
          <a:xfrm>
            <a:off x="7211003" y="2247632"/>
            <a:ext cx="3959225" cy="3103943"/>
            <a:chOff x="7399342" y="1417638"/>
            <a:chExt cx="3959225" cy="3103943"/>
          </a:xfrm>
        </p:grpSpPr>
        <p:sp>
          <p:nvSpPr>
            <p:cNvPr id="8" name="Oval 39"/>
            <p:cNvSpPr>
              <a:spLocks noChangeArrowheads="1"/>
            </p:cNvSpPr>
            <p:nvPr/>
          </p:nvSpPr>
          <p:spPr bwMode="auto">
            <a:xfrm>
              <a:off x="9353194" y="1417638"/>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9" name="Oval 40"/>
            <p:cNvSpPr>
              <a:spLocks noChangeArrowheads="1"/>
            </p:cNvSpPr>
            <p:nvPr/>
          </p:nvSpPr>
          <p:spPr bwMode="auto">
            <a:xfrm>
              <a:off x="8292380" y="2007502"/>
              <a:ext cx="383108" cy="418059"/>
            </a:xfrm>
            <a:prstGeom prst="ellipse">
              <a:avLst/>
            </a:prstGeom>
            <a:solidFill>
              <a:srgbClr val="FF0000"/>
            </a:solidFill>
            <a:ln w="57150">
              <a:solidFill>
                <a:srgbClr val="FF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10" name="Oval 41"/>
            <p:cNvSpPr>
              <a:spLocks noChangeArrowheads="1"/>
            </p:cNvSpPr>
            <p:nvPr/>
          </p:nvSpPr>
          <p:spPr bwMode="auto">
            <a:xfrm>
              <a:off x="10424576" y="2007502"/>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11" name="Oval 42"/>
            <p:cNvSpPr>
              <a:spLocks noChangeArrowheads="1"/>
            </p:cNvSpPr>
            <p:nvPr/>
          </p:nvSpPr>
          <p:spPr bwMode="auto">
            <a:xfrm>
              <a:off x="9054634" y="3304629"/>
              <a:ext cx="383108" cy="418059"/>
            </a:xfrm>
            <a:prstGeom prst="ellipse">
              <a:avLst/>
            </a:prstGeom>
            <a:solidFill>
              <a:srgbClr val="FF0000"/>
            </a:solidFill>
            <a:ln w="57150">
              <a:solidFill>
                <a:srgbClr val="FF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12" name="Oval 43"/>
            <p:cNvSpPr>
              <a:spLocks noChangeArrowheads="1"/>
            </p:cNvSpPr>
            <p:nvPr/>
          </p:nvSpPr>
          <p:spPr bwMode="auto">
            <a:xfrm>
              <a:off x="7695260" y="2637453"/>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13" name="Oval 44"/>
            <p:cNvSpPr>
              <a:spLocks noChangeArrowheads="1"/>
            </p:cNvSpPr>
            <p:nvPr/>
          </p:nvSpPr>
          <p:spPr bwMode="auto">
            <a:xfrm>
              <a:off x="8787779" y="2637453"/>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14" name="Oval 45"/>
            <p:cNvSpPr>
              <a:spLocks noChangeArrowheads="1"/>
            </p:cNvSpPr>
            <p:nvPr/>
          </p:nvSpPr>
          <p:spPr bwMode="auto">
            <a:xfrm>
              <a:off x="7399342" y="3304629"/>
              <a:ext cx="383108" cy="418059"/>
            </a:xfrm>
            <a:prstGeom prst="ellipse">
              <a:avLst/>
            </a:prstGeom>
            <a:solidFill>
              <a:srgbClr val="FF0000"/>
            </a:solidFill>
            <a:ln w="57150">
              <a:solidFill>
                <a:srgbClr val="FF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17" name="Oval 48"/>
            <p:cNvSpPr>
              <a:spLocks noChangeArrowheads="1"/>
            </p:cNvSpPr>
            <p:nvPr/>
          </p:nvSpPr>
          <p:spPr bwMode="auto">
            <a:xfrm>
              <a:off x="9881619" y="2637453"/>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18" name="Oval 49"/>
            <p:cNvSpPr>
              <a:spLocks noChangeArrowheads="1"/>
            </p:cNvSpPr>
            <p:nvPr/>
          </p:nvSpPr>
          <p:spPr bwMode="auto">
            <a:xfrm>
              <a:off x="10975459" y="2637453"/>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cxnSp>
          <p:nvCxnSpPr>
            <p:cNvPr id="31" name="直接连接符 30"/>
            <p:cNvCxnSpPr>
              <a:stCxn id="8" idx="3"/>
              <a:endCxn id="9" idx="0"/>
            </p:cNvCxnSpPr>
            <p:nvPr/>
          </p:nvCxnSpPr>
          <p:spPr>
            <a:xfrm flipH="1">
              <a:off x="8483934" y="1774474"/>
              <a:ext cx="925365" cy="233028"/>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33" name="直接连接符 32"/>
            <p:cNvCxnSpPr>
              <a:stCxn id="8" idx="5"/>
              <a:endCxn id="10" idx="0"/>
            </p:cNvCxnSpPr>
            <p:nvPr/>
          </p:nvCxnSpPr>
          <p:spPr>
            <a:xfrm>
              <a:off x="9680197" y="1774474"/>
              <a:ext cx="935933" cy="233028"/>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35" name="直接连接符 34"/>
            <p:cNvCxnSpPr>
              <a:stCxn id="9" idx="3"/>
              <a:endCxn id="12" idx="0"/>
            </p:cNvCxnSpPr>
            <p:nvPr/>
          </p:nvCxnSpPr>
          <p:spPr>
            <a:xfrm flipH="1">
              <a:off x="7886814" y="2364338"/>
              <a:ext cx="461671" cy="273115"/>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37" name="直接连接符 36"/>
            <p:cNvCxnSpPr>
              <a:stCxn id="9" idx="5"/>
              <a:endCxn id="13" idx="0"/>
            </p:cNvCxnSpPr>
            <p:nvPr/>
          </p:nvCxnSpPr>
          <p:spPr>
            <a:xfrm>
              <a:off x="8619383" y="2364338"/>
              <a:ext cx="359950" cy="273115"/>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39" name="直接连接符 38"/>
            <p:cNvCxnSpPr>
              <a:stCxn id="12" idx="3"/>
              <a:endCxn id="14" idx="0"/>
            </p:cNvCxnSpPr>
            <p:nvPr/>
          </p:nvCxnSpPr>
          <p:spPr>
            <a:xfrm flipH="1">
              <a:off x="7590896" y="2994289"/>
              <a:ext cx="160469" cy="310340"/>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41" name="直接连接符 40"/>
            <p:cNvCxnSpPr>
              <a:stCxn id="13" idx="5"/>
              <a:endCxn id="11" idx="0"/>
            </p:cNvCxnSpPr>
            <p:nvPr/>
          </p:nvCxnSpPr>
          <p:spPr>
            <a:xfrm>
              <a:off x="9114782" y="2994289"/>
              <a:ext cx="131406" cy="310340"/>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43" name="直接连接符 42"/>
            <p:cNvCxnSpPr>
              <a:stCxn id="10" idx="3"/>
              <a:endCxn id="17" idx="0"/>
            </p:cNvCxnSpPr>
            <p:nvPr/>
          </p:nvCxnSpPr>
          <p:spPr>
            <a:xfrm flipH="1">
              <a:off x="10073173" y="2364338"/>
              <a:ext cx="407508" cy="273115"/>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45" name="直接连接符 44"/>
            <p:cNvCxnSpPr>
              <a:stCxn id="10" idx="5"/>
              <a:endCxn id="18" idx="0"/>
            </p:cNvCxnSpPr>
            <p:nvPr/>
          </p:nvCxnSpPr>
          <p:spPr>
            <a:xfrm>
              <a:off x="10751579" y="2364338"/>
              <a:ext cx="415434" cy="273115"/>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50" name="Oval 43"/>
            <p:cNvSpPr>
              <a:spLocks noChangeArrowheads="1"/>
            </p:cNvSpPr>
            <p:nvPr/>
          </p:nvSpPr>
          <p:spPr bwMode="auto">
            <a:xfrm>
              <a:off x="7698487" y="4103522"/>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cxnSp>
          <p:nvCxnSpPr>
            <p:cNvPr id="51" name="直接连接符 50"/>
            <p:cNvCxnSpPr>
              <a:stCxn id="14" idx="5"/>
              <a:endCxn id="50" idx="0"/>
            </p:cNvCxnSpPr>
            <p:nvPr/>
          </p:nvCxnSpPr>
          <p:spPr>
            <a:xfrm>
              <a:off x="7726345" y="3661465"/>
              <a:ext cx="163696" cy="442057"/>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53" name="Oval 43"/>
            <p:cNvSpPr>
              <a:spLocks noChangeArrowheads="1"/>
            </p:cNvSpPr>
            <p:nvPr/>
          </p:nvSpPr>
          <p:spPr bwMode="auto">
            <a:xfrm>
              <a:off x="8596225" y="4103522"/>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cxnSp>
          <p:nvCxnSpPr>
            <p:cNvPr id="54" name="直接连接符 53"/>
            <p:cNvCxnSpPr>
              <a:stCxn id="11" idx="3"/>
              <a:endCxn id="53" idx="0"/>
            </p:cNvCxnSpPr>
            <p:nvPr/>
          </p:nvCxnSpPr>
          <p:spPr>
            <a:xfrm flipH="1">
              <a:off x="8787779" y="3661465"/>
              <a:ext cx="322960" cy="442057"/>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grpSp>
      <p:sp>
        <p:nvSpPr>
          <p:cNvPr id="42" name="文本框 41">
            <a:extLst>
              <a:ext uri="{FF2B5EF4-FFF2-40B4-BE49-F238E27FC236}">
                <a16:creationId xmlns:a16="http://schemas.microsoft.com/office/drawing/2014/main" id="{43DE154A-7BD6-46D7-AB00-0A47935B4424}"/>
              </a:ext>
            </a:extLst>
          </p:cNvPr>
          <p:cNvSpPr txBox="1"/>
          <p:nvPr/>
        </p:nvSpPr>
        <p:spPr>
          <a:xfrm>
            <a:off x="7832056" y="5689138"/>
            <a:ext cx="3338172" cy="461665"/>
          </a:xfrm>
          <a:prstGeom prst="rect">
            <a:avLst/>
          </a:prstGeom>
          <a:noFill/>
        </p:spPr>
        <p:txBody>
          <a:bodyPr wrap="square">
            <a:spAutoFit/>
          </a:bodyPr>
          <a:lstStyle/>
          <a:p>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不是严格的平衡二叉树</a:t>
            </a:r>
            <a:endParaRPr lang="zh-CN" altLang="en-US" sz="1400" dirty="0"/>
          </a:p>
        </p:txBody>
      </p:sp>
    </p:spTree>
    <p:extLst>
      <p:ext uri="{BB962C8B-B14F-4D97-AF65-F5344CB8AC3E}">
        <p14:creationId xmlns:p14="http://schemas.microsoft.com/office/powerpoint/2010/main" val="92047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红黑树</a:t>
            </a:r>
          </a:p>
        </p:txBody>
      </p:sp>
      <p:sp>
        <p:nvSpPr>
          <p:cNvPr id="3" name="内容占位符 2">
            <a:extLst>
              <a:ext uri="{FF2B5EF4-FFF2-40B4-BE49-F238E27FC236}">
                <a16:creationId xmlns:a16="http://schemas.microsoft.com/office/drawing/2014/main" id="{ADB700FC-FE87-40FB-A7EA-A13664B2CDB3}"/>
              </a:ext>
            </a:extLst>
          </p:cNvPr>
          <p:cNvSpPr>
            <a:spLocks noGrp="1"/>
          </p:cNvSpPr>
          <p:nvPr>
            <p:ph idx="1"/>
          </p:nvPr>
        </p:nvSpPr>
        <p:spPr>
          <a:xfrm>
            <a:off x="609600" y="1600203"/>
            <a:ext cx="6241366" cy="4525963"/>
          </a:xfrm>
        </p:spPr>
        <p:txBody>
          <a:bodyPr>
            <a:normAutofit fontScale="92500" lnSpcReduction="10000"/>
          </a:bodyPr>
          <a:lstStyle/>
          <a:p>
            <a:r>
              <a:rPr lang="zh-CN" altLang="en-US" dirty="0"/>
              <a:t>近似平衡</a:t>
            </a:r>
            <a:endParaRPr lang="en-US" altLang="zh-CN" dirty="0"/>
          </a:p>
          <a:p>
            <a:pPr lvl="1"/>
            <a:r>
              <a:rPr lang="zh-CN" altLang="en-US" dirty="0"/>
              <a:t>高度稳定地趋近于</a:t>
            </a:r>
            <a:r>
              <a:rPr lang="en-US" altLang="zh-CN" dirty="0" err="1"/>
              <a:t>logn</a:t>
            </a:r>
            <a:endParaRPr lang="en-US" altLang="zh-CN" dirty="0"/>
          </a:p>
          <a:p>
            <a:r>
              <a:rPr lang="en-US" altLang="zh-CN" dirty="0"/>
              <a:t>Why?</a:t>
            </a:r>
          </a:p>
          <a:p>
            <a:pPr lvl="1"/>
            <a:r>
              <a:rPr lang="zh-CN" altLang="en-US" dirty="0"/>
              <a:t>显然，若去掉红黑树中所有红结点，用祖父结点替代父结点，则红黑树转变为</a:t>
            </a:r>
            <a:r>
              <a:rPr lang="zh-CN" altLang="en-US" dirty="0">
                <a:solidFill>
                  <a:srgbClr val="FF0000"/>
                </a:solidFill>
              </a:rPr>
              <a:t>四叉树</a:t>
            </a:r>
            <a:r>
              <a:rPr lang="zh-CN" altLang="en-US" dirty="0"/>
              <a:t>，高度小于</a:t>
            </a:r>
            <a:r>
              <a:rPr lang="en-US" altLang="zh-CN" dirty="0"/>
              <a:t>log</a:t>
            </a:r>
            <a:r>
              <a:rPr lang="en-US" altLang="zh-CN" baseline="-25000" dirty="0"/>
              <a:t>2</a:t>
            </a:r>
            <a:r>
              <a:rPr lang="en-US" altLang="zh-CN" dirty="0"/>
              <a:t>n</a:t>
            </a:r>
          </a:p>
          <a:p>
            <a:pPr lvl="2"/>
            <a:r>
              <a:rPr lang="zh-CN" altLang="en-US" dirty="0"/>
              <a:t>每条路径上黑结点数量相同</a:t>
            </a:r>
            <a:endParaRPr lang="en-US" altLang="zh-CN" dirty="0"/>
          </a:p>
          <a:p>
            <a:pPr lvl="1"/>
            <a:r>
              <a:rPr lang="zh-CN" altLang="en-US" dirty="0"/>
              <a:t>加上红结点后高度小于</a:t>
            </a:r>
            <a:r>
              <a:rPr lang="en-US" altLang="zh-CN" dirty="0"/>
              <a:t>2log</a:t>
            </a:r>
            <a:r>
              <a:rPr lang="en-US" altLang="zh-CN" baseline="-25000" dirty="0"/>
              <a:t>2</a:t>
            </a:r>
            <a:r>
              <a:rPr lang="en-US" altLang="zh-CN" dirty="0"/>
              <a:t>n</a:t>
            </a:r>
          </a:p>
          <a:p>
            <a:pPr lvl="2"/>
            <a:r>
              <a:rPr lang="zh-CN" altLang="en-US" dirty="0"/>
              <a:t>红结点不能相邻</a:t>
            </a:r>
            <a:endParaRPr lang="en-US" altLang="zh-CN" dirty="0"/>
          </a:p>
          <a:p>
            <a:r>
              <a:rPr lang="zh-CN" altLang="en-US" dirty="0"/>
              <a:t>红黑树的高度近似</a:t>
            </a:r>
            <a:r>
              <a:rPr lang="en-US" altLang="zh-CN" dirty="0"/>
              <a:t>2logn</a:t>
            </a:r>
          </a:p>
          <a:p>
            <a:pPr lvl="1"/>
            <a:endParaRPr lang="zh-CN" altLang="en-US" dirty="0"/>
          </a:p>
        </p:txBody>
      </p:sp>
      <p:sp>
        <p:nvSpPr>
          <p:cNvPr id="6" name="文本占位符 5"/>
          <p:cNvSpPr>
            <a:spLocks noGrp="1"/>
          </p:cNvSpPr>
          <p:nvPr>
            <p:ph type="body" sz="quarter" idx="13"/>
          </p:nvPr>
        </p:nvSpPr>
        <p:spPr/>
        <p:txBody>
          <a:bodyPr/>
          <a:lstStyle/>
          <a:p>
            <a:r>
              <a:rPr lang="en-US" altLang="zh-CN" dirty="0"/>
              <a:t>9.2.2 </a:t>
            </a:r>
            <a:r>
              <a:rPr lang="zh-CN" altLang="en-US" dirty="0"/>
              <a:t>平衡二叉树</a:t>
            </a:r>
          </a:p>
        </p:txBody>
      </p:sp>
      <p:grpSp>
        <p:nvGrpSpPr>
          <p:cNvPr id="44" name="组合 43"/>
          <p:cNvGrpSpPr/>
          <p:nvPr/>
        </p:nvGrpSpPr>
        <p:grpSpPr>
          <a:xfrm>
            <a:off x="7474494" y="1074735"/>
            <a:ext cx="4371397" cy="2325094"/>
            <a:chOff x="7084394" y="1074735"/>
            <a:chExt cx="4371397" cy="2325094"/>
          </a:xfrm>
        </p:grpSpPr>
        <p:sp>
          <p:nvSpPr>
            <p:cNvPr id="7" name="Oval 39"/>
            <p:cNvSpPr>
              <a:spLocks noChangeArrowheads="1"/>
            </p:cNvSpPr>
            <p:nvPr/>
          </p:nvSpPr>
          <p:spPr bwMode="auto">
            <a:xfrm>
              <a:off x="9038246" y="1074735"/>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8" name="Oval 40"/>
            <p:cNvSpPr>
              <a:spLocks noChangeArrowheads="1"/>
            </p:cNvSpPr>
            <p:nvPr/>
          </p:nvSpPr>
          <p:spPr bwMode="auto">
            <a:xfrm>
              <a:off x="7977432" y="1664599"/>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9" name="Oval 41"/>
            <p:cNvSpPr>
              <a:spLocks noChangeArrowheads="1"/>
            </p:cNvSpPr>
            <p:nvPr/>
          </p:nvSpPr>
          <p:spPr bwMode="auto">
            <a:xfrm>
              <a:off x="10109628" y="1664599"/>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10" name="Oval 42"/>
            <p:cNvSpPr>
              <a:spLocks noChangeArrowheads="1"/>
            </p:cNvSpPr>
            <p:nvPr/>
          </p:nvSpPr>
          <p:spPr bwMode="auto">
            <a:xfrm>
              <a:off x="8739686" y="2961726"/>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11" name="Oval 43"/>
            <p:cNvSpPr>
              <a:spLocks noChangeArrowheads="1"/>
            </p:cNvSpPr>
            <p:nvPr/>
          </p:nvSpPr>
          <p:spPr bwMode="auto">
            <a:xfrm>
              <a:off x="7380312" y="2294550"/>
              <a:ext cx="383108" cy="418059"/>
            </a:xfrm>
            <a:prstGeom prst="ellipse">
              <a:avLst/>
            </a:prstGeom>
            <a:solidFill>
              <a:srgbClr val="FF0000"/>
            </a:solidFill>
            <a:ln w="57150">
              <a:solidFill>
                <a:srgbClr val="FF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12" name="Oval 44"/>
            <p:cNvSpPr>
              <a:spLocks noChangeArrowheads="1"/>
            </p:cNvSpPr>
            <p:nvPr/>
          </p:nvSpPr>
          <p:spPr bwMode="auto">
            <a:xfrm>
              <a:off x="8472831" y="2294550"/>
              <a:ext cx="383108" cy="418059"/>
            </a:xfrm>
            <a:prstGeom prst="ellipse">
              <a:avLst/>
            </a:prstGeom>
            <a:solidFill>
              <a:srgbClr val="FF0000"/>
            </a:solidFill>
            <a:ln w="57150">
              <a:solidFill>
                <a:srgbClr val="FF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13" name="Oval 45"/>
            <p:cNvSpPr>
              <a:spLocks noChangeArrowheads="1"/>
            </p:cNvSpPr>
            <p:nvPr/>
          </p:nvSpPr>
          <p:spPr bwMode="auto">
            <a:xfrm>
              <a:off x="7084394" y="2961726"/>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14" name="Oval 47"/>
            <p:cNvSpPr>
              <a:spLocks noChangeArrowheads="1"/>
            </p:cNvSpPr>
            <p:nvPr/>
          </p:nvSpPr>
          <p:spPr bwMode="auto">
            <a:xfrm>
              <a:off x="10252303" y="2981770"/>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15" name="Oval 48"/>
            <p:cNvSpPr>
              <a:spLocks noChangeArrowheads="1"/>
            </p:cNvSpPr>
            <p:nvPr/>
          </p:nvSpPr>
          <p:spPr bwMode="auto">
            <a:xfrm>
              <a:off x="9566671" y="2294550"/>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16" name="Oval 49"/>
            <p:cNvSpPr>
              <a:spLocks noChangeArrowheads="1"/>
            </p:cNvSpPr>
            <p:nvPr/>
          </p:nvSpPr>
          <p:spPr bwMode="auto">
            <a:xfrm>
              <a:off x="10660511" y="2294550"/>
              <a:ext cx="383108" cy="418059"/>
            </a:xfrm>
            <a:prstGeom prst="ellipse">
              <a:avLst/>
            </a:prstGeom>
            <a:solidFill>
              <a:srgbClr val="FF0000"/>
            </a:solidFill>
            <a:ln w="57150">
              <a:solidFill>
                <a:srgbClr val="FF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17" name="Oval 50"/>
            <p:cNvSpPr>
              <a:spLocks noChangeArrowheads="1"/>
            </p:cNvSpPr>
            <p:nvPr/>
          </p:nvSpPr>
          <p:spPr bwMode="auto">
            <a:xfrm>
              <a:off x="11072683" y="2980339"/>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cxnSp>
          <p:nvCxnSpPr>
            <p:cNvPr id="18" name="直接连接符 17"/>
            <p:cNvCxnSpPr>
              <a:stCxn id="7" idx="3"/>
              <a:endCxn id="8" idx="0"/>
            </p:cNvCxnSpPr>
            <p:nvPr/>
          </p:nvCxnSpPr>
          <p:spPr>
            <a:xfrm flipH="1">
              <a:off x="8168986" y="1431571"/>
              <a:ext cx="925365" cy="233028"/>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9" name="直接连接符 18"/>
            <p:cNvCxnSpPr>
              <a:stCxn id="7" idx="5"/>
              <a:endCxn id="9" idx="0"/>
            </p:cNvCxnSpPr>
            <p:nvPr/>
          </p:nvCxnSpPr>
          <p:spPr>
            <a:xfrm>
              <a:off x="9365249" y="1431571"/>
              <a:ext cx="935933" cy="233028"/>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0" name="直接连接符 19"/>
            <p:cNvCxnSpPr>
              <a:stCxn id="8" idx="3"/>
              <a:endCxn id="11" idx="0"/>
            </p:cNvCxnSpPr>
            <p:nvPr/>
          </p:nvCxnSpPr>
          <p:spPr>
            <a:xfrm flipH="1">
              <a:off x="7571866" y="2021435"/>
              <a:ext cx="461671" cy="273115"/>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 name="直接连接符 20"/>
            <p:cNvCxnSpPr>
              <a:stCxn id="8" idx="5"/>
              <a:endCxn id="12" idx="0"/>
            </p:cNvCxnSpPr>
            <p:nvPr/>
          </p:nvCxnSpPr>
          <p:spPr>
            <a:xfrm>
              <a:off x="8304435" y="2021435"/>
              <a:ext cx="359950" cy="273115"/>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2" name="直接连接符 21"/>
            <p:cNvCxnSpPr>
              <a:stCxn id="11" idx="3"/>
              <a:endCxn id="13" idx="0"/>
            </p:cNvCxnSpPr>
            <p:nvPr/>
          </p:nvCxnSpPr>
          <p:spPr>
            <a:xfrm flipH="1">
              <a:off x="7275948" y="2651386"/>
              <a:ext cx="160469" cy="310340"/>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3" name="直接连接符 22"/>
            <p:cNvCxnSpPr>
              <a:stCxn id="12" idx="5"/>
              <a:endCxn id="10" idx="0"/>
            </p:cNvCxnSpPr>
            <p:nvPr/>
          </p:nvCxnSpPr>
          <p:spPr>
            <a:xfrm>
              <a:off x="8799834" y="2651386"/>
              <a:ext cx="131406" cy="310340"/>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4" name="直接连接符 23"/>
            <p:cNvCxnSpPr>
              <a:stCxn id="9" idx="3"/>
              <a:endCxn id="15" idx="0"/>
            </p:cNvCxnSpPr>
            <p:nvPr/>
          </p:nvCxnSpPr>
          <p:spPr>
            <a:xfrm flipH="1">
              <a:off x="9758225" y="2021435"/>
              <a:ext cx="407508" cy="273115"/>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5" name="直接连接符 24"/>
            <p:cNvCxnSpPr>
              <a:stCxn id="9" idx="5"/>
              <a:endCxn id="16" idx="0"/>
            </p:cNvCxnSpPr>
            <p:nvPr/>
          </p:nvCxnSpPr>
          <p:spPr>
            <a:xfrm>
              <a:off x="10436631" y="2021435"/>
              <a:ext cx="415434" cy="273115"/>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6" name="直接连接符 25"/>
            <p:cNvCxnSpPr>
              <a:stCxn id="16" idx="3"/>
              <a:endCxn id="14" idx="0"/>
            </p:cNvCxnSpPr>
            <p:nvPr/>
          </p:nvCxnSpPr>
          <p:spPr>
            <a:xfrm flipH="1">
              <a:off x="10443857" y="2651386"/>
              <a:ext cx="272759" cy="330384"/>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7" name="直接连接符 26"/>
            <p:cNvCxnSpPr>
              <a:stCxn id="16" idx="5"/>
              <a:endCxn id="17" idx="0"/>
            </p:cNvCxnSpPr>
            <p:nvPr/>
          </p:nvCxnSpPr>
          <p:spPr>
            <a:xfrm>
              <a:off x="10987514" y="2651386"/>
              <a:ext cx="276723" cy="328953"/>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38" name="Oval 42"/>
            <p:cNvSpPr>
              <a:spLocks noChangeArrowheads="1"/>
            </p:cNvSpPr>
            <p:nvPr/>
          </p:nvSpPr>
          <p:spPr bwMode="auto">
            <a:xfrm>
              <a:off x="7682135" y="2967081"/>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cxnSp>
          <p:nvCxnSpPr>
            <p:cNvPr id="39" name="直接连接符 38"/>
            <p:cNvCxnSpPr>
              <a:stCxn id="11" idx="5"/>
              <a:endCxn id="38" idx="0"/>
            </p:cNvCxnSpPr>
            <p:nvPr/>
          </p:nvCxnSpPr>
          <p:spPr>
            <a:xfrm>
              <a:off x="7707315" y="2651386"/>
              <a:ext cx="166374" cy="315695"/>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41" name="Oval 42"/>
            <p:cNvSpPr>
              <a:spLocks noChangeArrowheads="1"/>
            </p:cNvSpPr>
            <p:nvPr/>
          </p:nvSpPr>
          <p:spPr bwMode="auto">
            <a:xfrm>
              <a:off x="8229756" y="2980339"/>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cxnSp>
          <p:nvCxnSpPr>
            <p:cNvPr id="42" name="直接连接符 41"/>
            <p:cNvCxnSpPr>
              <a:stCxn id="12" idx="3"/>
              <a:endCxn id="41" idx="0"/>
            </p:cNvCxnSpPr>
            <p:nvPr/>
          </p:nvCxnSpPr>
          <p:spPr>
            <a:xfrm flipH="1">
              <a:off x="8421310" y="2651386"/>
              <a:ext cx="107626" cy="328953"/>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grpSp>
      <p:sp>
        <p:nvSpPr>
          <p:cNvPr id="45" name="下箭头 44"/>
          <p:cNvSpPr/>
          <p:nvPr/>
        </p:nvSpPr>
        <p:spPr>
          <a:xfrm>
            <a:off x="9619900" y="3601329"/>
            <a:ext cx="528425" cy="675249"/>
          </a:xfrm>
          <a:prstGeom prst="downArrow">
            <a:avLst/>
          </a:prstGeom>
          <a:solidFill>
            <a:schemeClr val="tx1">
              <a:lumMod val="50000"/>
              <a:lumOff val="50000"/>
            </a:schemeClr>
          </a:solidFill>
          <a:ln>
            <a:noFill/>
            <a:tailEnd type="none"/>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nvGrpSpPr>
          <p:cNvPr id="46" name="组合 45"/>
          <p:cNvGrpSpPr/>
          <p:nvPr/>
        </p:nvGrpSpPr>
        <p:grpSpPr>
          <a:xfrm>
            <a:off x="7673936" y="4394608"/>
            <a:ext cx="4096252" cy="1881687"/>
            <a:chOff x="7073180" y="1074735"/>
            <a:chExt cx="4096252" cy="1881687"/>
          </a:xfrm>
        </p:grpSpPr>
        <p:sp>
          <p:nvSpPr>
            <p:cNvPr id="47" name="Oval 39"/>
            <p:cNvSpPr>
              <a:spLocks noChangeArrowheads="1"/>
            </p:cNvSpPr>
            <p:nvPr/>
          </p:nvSpPr>
          <p:spPr bwMode="auto">
            <a:xfrm>
              <a:off x="9038246" y="1074735"/>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48" name="Oval 40"/>
            <p:cNvSpPr>
              <a:spLocks noChangeArrowheads="1"/>
            </p:cNvSpPr>
            <p:nvPr/>
          </p:nvSpPr>
          <p:spPr bwMode="auto">
            <a:xfrm>
              <a:off x="7977432" y="1664599"/>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49" name="Oval 41"/>
            <p:cNvSpPr>
              <a:spLocks noChangeArrowheads="1"/>
            </p:cNvSpPr>
            <p:nvPr/>
          </p:nvSpPr>
          <p:spPr bwMode="auto">
            <a:xfrm>
              <a:off x="10109628" y="1664599"/>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50" name="Oval 42"/>
            <p:cNvSpPr>
              <a:spLocks noChangeArrowheads="1"/>
            </p:cNvSpPr>
            <p:nvPr/>
          </p:nvSpPr>
          <p:spPr bwMode="auto">
            <a:xfrm>
              <a:off x="8728472" y="2519750"/>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53" name="Oval 45"/>
            <p:cNvSpPr>
              <a:spLocks noChangeArrowheads="1"/>
            </p:cNvSpPr>
            <p:nvPr/>
          </p:nvSpPr>
          <p:spPr bwMode="auto">
            <a:xfrm>
              <a:off x="7073180" y="2519750"/>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54" name="Oval 47"/>
            <p:cNvSpPr>
              <a:spLocks noChangeArrowheads="1"/>
            </p:cNvSpPr>
            <p:nvPr/>
          </p:nvSpPr>
          <p:spPr bwMode="auto">
            <a:xfrm>
              <a:off x="10109628" y="2519748"/>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55" name="Oval 48"/>
            <p:cNvSpPr>
              <a:spLocks noChangeArrowheads="1"/>
            </p:cNvSpPr>
            <p:nvPr/>
          </p:nvSpPr>
          <p:spPr bwMode="auto">
            <a:xfrm>
              <a:off x="9512278" y="2519749"/>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57" name="Oval 50"/>
            <p:cNvSpPr>
              <a:spLocks noChangeArrowheads="1"/>
            </p:cNvSpPr>
            <p:nvPr/>
          </p:nvSpPr>
          <p:spPr bwMode="auto">
            <a:xfrm>
              <a:off x="10786324" y="2538363"/>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cxnSp>
          <p:nvCxnSpPr>
            <p:cNvPr id="58" name="直接连接符 57"/>
            <p:cNvCxnSpPr>
              <a:stCxn id="47" idx="3"/>
              <a:endCxn id="48" idx="0"/>
            </p:cNvCxnSpPr>
            <p:nvPr/>
          </p:nvCxnSpPr>
          <p:spPr>
            <a:xfrm flipH="1">
              <a:off x="8168986" y="1431571"/>
              <a:ext cx="925365" cy="233028"/>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59" name="直接连接符 58"/>
            <p:cNvCxnSpPr>
              <a:stCxn id="47" idx="5"/>
              <a:endCxn id="49" idx="0"/>
            </p:cNvCxnSpPr>
            <p:nvPr/>
          </p:nvCxnSpPr>
          <p:spPr>
            <a:xfrm>
              <a:off x="9365249" y="1431571"/>
              <a:ext cx="935933" cy="233028"/>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62" name="直接连接符 61"/>
            <p:cNvCxnSpPr>
              <a:stCxn id="48" idx="2"/>
              <a:endCxn id="53" idx="0"/>
            </p:cNvCxnSpPr>
            <p:nvPr/>
          </p:nvCxnSpPr>
          <p:spPr>
            <a:xfrm flipH="1">
              <a:off x="7264734" y="1873629"/>
              <a:ext cx="712698" cy="646121"/>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63" name="直接连接符 62"/>
            <p:cNvCxnSpPr>
              <a:stCxn id="48" idx="6"/>
              <a:endCxn id="50" idx="0"/>
            </p:cNvCxnSpPr>
            <p:nvPr/>
          </p:nvCxnSpPr>
          <p:spPr>
            <a:xfrm>
              <a:off x="8360540" y="1873629"/>
              <a:ext cx="559486" cy="646121"/>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64" name="直接连接符 63"/>
            <p:cNvCxnSpPr>
              <a:stCxn id="49" idx="3"/>
              <a:endCxn id="55" idx="0"/>
            </p:cNvCxnSpPr>
            <p:nvPr/>
          </p:nvCxnSpPr>
          <p:spPr>
            <a:xfrm flipH="1">
              <a:off x="9703832" y="2021435"/>
              <a:ext cx="461901" cy="498314"/>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66" name="直接连接符 65"/>
            <p:cNvCxnSpPr>
              <a:stCxn id="49" idx="4"/>
              <a:endCxn id="54" idx="0"/>
            </p:cNvCxnSpPr>
            <p:nvPr/>
          </p:nvCxnSpPr>
          <p:spPr>
            <a:xfrm>
              <a:off x="10301182" y="2082658"/>
              <a:ext cx="0" cy="437090"/>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67" name="直接连接符 66"/>
            <p:cNvCxnSpPr>
              <a:stCxn id="49" idx="5"/>
              <a:endCxn id="57" idx="0"/>
            </p:cNvCxnSpPr>
            <p:nvPr/>
          </p:nvCxnSpPr>
          <p:spPr>
            <a:xfrm>
              <a:off x="10436631" y="2021435"/>
              <a:ext cx="541247" cy="516928"/>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68" name="Oval 42"/>
            <p:cNvSpPr>
              <a:spLocks noChangeArrowheads="1"/>
            </p:cNvSpPr>
            <p:nvPr/>
          </p:nvSpPr>
          <p:spPr bwMode="auto">
            <a:xfrm>
              <a:off x="7670921" y="2525105"/>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cxnSp>
          <p:nvCxnSpPr>
            <p:cNvPr id="69" name="直接连接符 68"/>
            <p:cNvCxnSpPr>
              <a:stCxn id="48" idx="3"/>
              <a:endCxn id="68" idx="0"/>
            </p:cNvCxnSpPr>
            <p:nvPr/>
          </p:nvCxnSpPr>
          <p:spPr>
            <a:xfrm flipH="1">
              <a:off x="7862475" y="2021435"/>
              <a:ext cx="171062" cy="503670"/>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70" name="Oval 42"/>
            <p:cNvSpPr>
              <a:spLocks noChangeArrowheads="1"/>
            </p:cNvSpPr>
            <p:nvPr/>
          </p:nvSpPr>
          <p:spPr bwMode="auto">
            <a:xfrm>
              <a:off x="8218542" y="2538363"/>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cxnSp>
          <p:nvCxnSpPr>
            <p:cNvPr id="71" name="直接连接符 70"/>
            <p:cNvCxnSpPr>
              <a:stCxn id="48" idx="5"/>
              <a:endCxn id="70" idx="0"/>
            </p:cNvCxnSpPr>
            <p:nvPr/>
          </p:nvCxnSpPr>
          <p:spPr>
            <a:xfrm>
              <a:off x="8304435" y="2021435"/>
              <a:ext cx="105661" cy="516928"/>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2124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up)">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红黑树的数据结构</a:t>
            </a:r>
          </a:p>
        </p:txBody>
      </p:sp>
      <p:sp>
        <p:nvSpPr>
          <p:cNvPr id="4" name="文本占位符 3"/>
          <p:cNvSpPr>
            <a:spLocks noGrp="1"/>
          </p:cNvSpPr>
          <p:nvPr>
            <p:ph type="body" sz="quarter" idx="13"/>
          </p:nvPr>
        </p:nvSpPr>
        <p:spPr/>
        <p:txBody>
          <a:bodyPr/>
          <a:lstStyle/>
          <a:p>
            <a:r>
              <a:rPr lang="en-US" altLang="zh-CN" dirty="0"/>
              <a:t>9.2.2 </a:t>
            </a:r>
            <a:r>
              <a:rPr lang="zh-CN" altLang="en-US" dirty="0"/>
              <a:t>平衡二叉树</a:t>
            </a:r>
          </a:p>
        </p:txBody>
      </p:sp>
      <p:sp>
        <p:nvSpPr>
          <p:cNvPr id="6" name="Text Box 2"/>
          <p:cNvSpPr txBox="1">
            <a:spLocks noChangeArrowheads="1"/>
          </p:cNvSpPr>
          <p:nvPr/>
        </p:nvSpPr>
        <p:spPr bwMode="auto">
          <a:xfrm>
            <a:off x="2560320" y="3184474"/>
            <a:ext cx="6083981" cy="2462213"/>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fontScale="92500"/>
          </a:bodyPr>
          <a:lstStyle>
            <a:defPPr>
              <a:defRPr lang="zh-CN"/>
            </a:defPPr>
            <a:lvl1pPr indent="0">
              <a:lnSpc>
                <a:spcPct val="110000"/>
              </a:lnSpc>
              <a:spcBef>
                <a:spcPts val="0"/>
              </a:spcBef>
              <a:buClrTx/>
              <a:buSzTx/>
              <a:buFont typeface="Times New Roman" panose="02020603050405020304" pitchFamily="18" charset="0"/>
              <a:buNone/>
              <a:defRPr kumimoji="1" sz="2800">
                <a:latin typeface="Calibri" panose="020F0502020204030204"/>
                <a:ea typeface="黑体" panose="02010609060101010101" pitchFamily="49" charset="-122"/>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err="1">
                <a:solidFill>
                  <a:schemeClr val="tx1"/>
                </a:solidFill>
              </a:rPr>
              <a:t>typedef</a:t>
            </a:r>
            <a:r>
              <a:rPr lang="en-US" altLang="zh-CN" dirty="0">
                <a:solidFill>
                  <a:schemeClr val="tx1"/>
                </a:solidFill>
              </a:rPr>
              <a:t>  </a:t>
            </a:r>
            <a:r>
              <a:rPr lang="en-US" altLang="zh-CN" dirty="0" err="1">
                <a:solidFill>
                  <a:schemeClr val="tx1"/>
                </a:solidFill>
              </a:rPr>
              <a:t>struct</a:t>
            </a:r>
            <a:r>
              <a:rPr lang="en-US" altLang="zh-CN" dirty="0">
                <a:solidFill>
                  <a:schemeClr val="tx1"/>
                </a:solidFill>
              </a:rPr>
              <a:t> </a:t>
            </a:r>
            <a:r>
              <a:rPr lang="en-US" altLang="zh-CN" dirty="0" err="1">
                <a:solidFill>
                  <a:schemeClr val="tx1"/>
                </a:solidFill>
              </a:rPr>
              <a:t>RBNode</a:t>
            </a:r>
            <a:r>
              <a:rPr lang="en-US" altLang="zh-CN" dirty="0">
                <a:solidFill>
                  <a:schemeClr val="tx1"/>
                </a:solidFill>
              </a:rPr>
              <a:t> { // </a:t>
            </a:r>
            <a:r>
              <a:rPr lang="zh-CN" altLang="en-US" dirty="0">
                <a:solidFill>
                  <a:schemeClr val="tx1"/>
                </a:solidFill>
              </a:rPr>
              <a:t>结点结构</a:t>
            </a:r>
          </a:p>
          <a:p>
            <a:r>
              <a:rPr lang="zh-CN" altLang="en-US" dirty="0">
                <a:solidFill>
                  <a:schemeClr val="tx1"/>
                </a:solidFill>
              </a:rPr>
              <a:t>    </a:t>
            </a:r>
            <a:r>
              <a:rPr lang="en-US" altLang="zh-CN" dirty="0" err="1">
                <a:solidFill>
                  <a:schemeClr val="tx1"/>
                </a:solidFill>
              </a:rPr>
              <a:t>TElemType</a:t>
            </a:r>
            <a:r>
              <a:rPr lang="en-US" altLang="zh-CN" dirty="0">
                <a:solidFill>
                  <a:schemeClr val="tx1"/>
                </a:solidFill>
              </a:rPr>
              <a:t>      data;</a:t>
            </a:r>
          </a:p>
          <a:p>
            <a:r>
              <a:rPr lang="en-US" altLang="zh-CN" dirty="0">
                <a:solidFill>
                  <a:schemeClr val="tx1"/>
                </a:solidFill>
              </a:rPr>
              <a:t>    </a:t>
            </a:r>
            <a:r>
              <a:rPr lang="en-US" altLang="zh-CN" dirty="0" err="1">
                <a:solidFill>
                  <a:schemeClr val="tx1"/>
                </a:solidFill>
              </a:rPr>
              <a:t>bool</a:t>
            </a:r>
            <a:r>
              <a:rPr lang="en-US" altLang="zh-CN" dirty="0">
                <a:solidFill>
                  <a:schemeClr val="tx1"/>
                </a:solidFill>
              </a:rPr>
              <a:t> color;</a:t>
            </a:r>
          </a:p>
          <a:p>
            <a:r>
              <a:rPr lang="en-US" altLang="zh-CN" dirty="0">
                <a:solidFill>
                  <a:schemeClr val="tx1"/>
                </a:solidFill>
              </a:rPr>
              <a:t>    </a:t>
            </a:r>
            <a:r>
              <a:rPr lang="en-US" altLang="zh-CN" dirty="0" err="1">
                <a:solidFill>
                  <a:schemeClr val="tx1"/>
                </a:solidFill>
              </a:rPr>
              <a:t>struct</a:t>
            </a:r>
            <a:r>
              <a:rPr lang="en-US" altLang="zh-CN" dirty="0">
                <a:solidFill>
                  <a:schemeClr val="tx1"/>
                </a:solidFill>
              </a:rPr>
              <a:t> </a:t>
            </a:r>
            <a:r>
              <a:rPr lang="en-US" altLang="zh-CN" dirty="0" err="1">
                <a:solidFill>
                  <a:schemeClr val="tx1"/>
                </a:solidFill>
              </a:rPr>
              <a:t>BiTNode</a:t>
            </a:r>
            <a:r>
              <a:rPr lang="en-US" altLang="zh-CN" dirty="0">
                <a:solidFill>
                  <a:schemeClr val="tx1"/>
                </a:solidFill>
              </a:rPr>
              <a:t>  *</a:t>
            </a:r>
            <a:r>
              <a:rPr lang="en-US" altLang="zh-CN" dirty="0" err="1">
                <a:solidFill>
                  <a:schemeClr val="tx1"/>
                </a:solidFill>
              </a:rPr>
              <a:t>lchild</a:t>
            </a:r>
            <a:r>
              <a:rPr lang="en-US" altLang="zh-CN" dirty="0">
                <a:solidFill>
                  <a:schemeClr val="tx1"/>
                </a:solidFill>
              </a:rPr>
              <a:t>, *</a:t>
            </a:r>
            <a:r>
              <a:rPr lang="en-US" altLang="zh-CN" dirty="0" err="1">
                <a:solidFill>
                  <a:schemeClr val="tx1"/>
                </a:solidFill>
              </a:rPr>
              <a:t>rchild</a:t>
            </a:r>
            <a:r>
              <a:rPr lang="en-US" altLang="zh-CN" dirty="0">
                <a:solidFill>
                  <a:schemeClr val="tx1"/>
                </a:solidFill>
              </a:rPr>
              <a:t>, *parent;                                     </a:t>
            </a:r>
            <a:endParaRPr lang="zh-CN" altLang="en-US" dirty="0">
              <a:solidFill>
                <a:schemeClr val="tx1"/>
              </a:solidFill>
            </a:endParaRPr>
          </a:p>
          <a:p>
            <a:r>
              <a:rPr lang="en-US" altLang="zh-CN" dirty="0">
                <a:solidFill>
                  <a:schemeClr val="tx1"/>
                </a:solidFill>
              </a:rPr>
              <a:t>} </a:t>
            </a:r>
            <a:r>
              <a:rPr lang="en-US" altLang="zh-CN" dirty="0" err="1">
                <a:solidFill>
                  <a:schemeClr val="tx1"/>
                </a:solidFill>
              </a:rPr>
              <a:t>RBNode</a:t>
            </a:r>
            <a:r>
              <a:rPr lang="en-US" altLang="zh-CN" dirty="0">
                <a:solidFill>
                  <a:schemeClr val="tx1"/>
                </a:solidFill>
              </a:rPr>
              <a:t>, *</a:t>
            </a:r>
            <a:r>
              <a:rPr lang="en-US" altLang="zh-CN" dirty="0" err="1">
                <a:solidFill>
                  <a:schemeClr val="tx1"/>
                </a:solidFill>
              </a:rPr>
              <a:t>RBTree</a:t>
            </a:r>
            <a:r>
              <a:rPr lang="en-US" altLang="zh-CN" dirty="0">
                <a:solidFill>
                  <a:schemeClr val="tx1"/>
                </a:solidFill>
              </a:rPr>
              <a:t>;</a:t>
            </a:r>
          </a:p>
        </p:txBody>
      </p:sp>
      <p:graphicFrame>
        <p:nvGraphicFramePr>
          <p:cNvPr id="7" name="表格 6"/>
          <p:cNvGraphicFramePr>
            <a:graphicFrameLocks noGrp="1"/>
          </p:cNvGraphicFramePr>
          <p:nvPr>
            <p:extLst>
              <p:ext uri="{D42A27DB-BD31-4B8C-83A1-F6EECF244321}">
                <p14:modId xmlns:p14="http://schemas.microsoft.com/office/powerpoint/2010/main" val="2952433329"/>
              </p:ext>
            </p:extLst>
          </p:nvPr>
        </p:nvGraphicFramePr>
        <p:xfrm>
          <a:off x="2363369" y="2029081"/>
          <a:ext cx="6083985" cy="518160"/>
        </p:xfrm>
        <a:graphic>
          <a:graphicData uri="http://schemas.openxmlformats.org/drawingml/2006/table">
            <a:tbl>
              <a:tblPr firstRow="1" bandRow="1">
                <a:tableStyleId>{2D5ABB26-0587-4C30-8999-92F81FD0307C}</a:tableStyleId>
              </a:tblPr>
              <a:tblGrid>
                <a:gridCol w="1216797">
                  <a:extLst>
                    <a:ext uri="{9D8B030D-6E8A-4147-A177-3AD203B41FA5}">
                      <a16:colId xmlns:a16="http://schemas.microsoft.com/office/drawing/2014/main" val="20000"/>
                    </a:ext>
                  </a:extLst>
                </a:gridCol>
                <a:gridCol w="1216797">
                  <a:extLst>
                    <a:ext uri="{9D8B030D-6E8A-4147-A177-3AD203B41FA5}">
                      <a16:colId xmlns:a16="http://schemas.microsoft.com/office/drawing/2014/main" val="20001"/>
                    </a:ext>
                  </a:extLst>
                </a:gridCol>
                <a:gridCol w="1216797">
                  <a:extLst>
                    <a:ext uri="{9D8B030D-6E8A-4147-A177-3AD203B41FA5}">
                      <a16:colId xmlns:a16="http://schemas.microsoft.com/office/drawing/2014/main" val="20002"/>
                    </a:ext>
                  </a:extLst>
                </a:gridCol>
                <a:gridCol w="1216797">
                  <a:extLst>
                    <a:ext uri="{9D8B030D-6E8A-4147-A177-3AD203B41FA5}">
                      <a16:colId xmlns:a16="http://schemas.microsoft.com/office/drawing/2014/main" val="20003"/>
                    </a:ext>
                  </a:extLst>
                </a:gridCol>
                <a:gridCol w="1216797">
                  <a:extLst>
                    <a:ext uri="{9D8B030D-6E8A-4147-A177-3AD203B41FA5}">
                      <a16:colId xmlns:a16="http://schemas.microsoft.com/office/drawing/2014/main" val="20004"/>
                    </a:ext>
                  </a:extLst>
                </a:gridCol>
              </a:tblGrid>
              <a:tr h="424850">
                <a:tc>
                  <a:txBody>
                    <a:bodyPr/>
                    <a:lstStyle/>
                    <a:p>
                      <a:pPr algn="ctr"/>
                      <a:r>
                        <a:rPr lang="en-US" altLang="zh-CN" sz="2800" dirty="0">
                          <a:solidFill>
                            <a:schemeClr val="tx1"/>
                          </a:solidFill>
                          <a:latin typeface="+mn-lt"/>
                        </a:rPr>
                        <a:t>parent</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en-US" altLang="zh-CN" sz="2800" dirty="0" err="1">
                          <a:solidFill>
                            <a:schemeClr val="tx1"/>
                          </a:solidFill>
                          <a:latin typeface="+mn-lt"/>
                        </a:rPr>
                        <a:t>lchild</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bg1"/>
                          </a:solidFill>
                          <a:latin typeface="+mn-lt"/>
                        </a:rPr>
                        <a:t>Data</a:t>
                      </a: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pPr algn="ctr"/>
                      <a:r>
                        <a:rPr lang="en-US" altLang="zh-CN" sz="2800" dirty="0" err="1">
                          <a:solidFill>
                            <a:schemeClr val="tx1"/>
                          </a:solidFill>
                          <a:latin typeface="+mn-lt"/>
                        </a:rPr>
                        <a:t>rchild</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altLang="zh-CN" sz="2800" dirty="0">
                          <a:solidFill>
                            <a:schemeClr val="tx1"/>
                          </a:solidFill>
                          <a:latin typeface="+mn-lt"/>
                        </a:rPr>
                        <a:t>color</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4255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D8AED-24D9-40A0-ADA6-B954E7F10AB0}"/>
              </a:ext>
            </a:extLst>
          </p:cNvPr>
          <p:cNvSpPr>
            <a:spLocks noGrp="1"/>
          </p:cNvSpPr>
          <p:nvPr>
            <p:ph type="title"/>
          </p:nvPr>
        </p:nvSpPr>
        <p:spPr/>
        <p:txBody>
          <a:bodyPr/>
          <a:lstStyle/>
          <a:p>
            <a:r>
              <a:rPr lang="zh-CN" altLang="en-US" dirty="0"/>
              <a:t>查找表</a:t>
            </a:r>
          </a:p>
        </p:txBody>
      </p:sp>
      <p:sp>
        <p:nvSpPr>
          <p:cNvPr id="3" name="内容占位符 2">
            <a:extLst>
              <a:ext uri="{FF2B5EF4-FFF2-40B4-BE49-F238E27FC236}">
                <a16:creationId xmlns:a16="http://schemas.microsoft.com/office/drawing/2014/main" id="{2A870D76-676D-4BCD-BB0E-8E1D023FD1A0}"/>
              </a:ext>
            </a:extLst>
          </p:cNvPr>
          <p:cNvSpPr>
            <a:spLocks noGrp="1"/>
          </p:cNvSpPr>
          <p:nvPr>
            <p:ph idx="1"/>
          </p:nvPr>
        </p:nvSpPr>
        <p:spPr>
          <a:xfrm>
            <a:off x="609601" y="1600203"/>
            <a:ext cx="3995114" cy="4525963"/>
          </a:xfrm>
        </p:spPr>
        <p:txBody>
          <a:bodyPr>
            <a:normAutofit fontScale="92500" lnSpcReduction="10000"/>
          </a:bodyPr>
          <a:lstStyle/>
          <a:p>
            <a:r>
              <a:rPr lang="zh-CN" altLang="en-US" dirty="0"/>
              <a:t>取决于查找表的结构</a:t>
            </a:r>
            <a:endParaRPr lang="en-US" altLang="zh-CN" dirty="0"/>
          </a:p>
          <a:p>
            <a:pPr lvl="1">
              <a:lnSpc>
                <a:spcPct val="135000"/>
              </a:lnSpc>
            </a:pPr>
            <a:r>
              <a:rPr kumimoji="1" lang="zh-CN" altLang="en-US" dirty="0">
                <a:solidFill>
                  <a:srgbClr val="000000"/>
                </a:solidFill>
                <a:latin typeface="Times New Roman" pitchFamily="18" charset="0"/>
              </a:rPr>
              <a:t>若数据元素之间不存在明显的组织规律，不便于查找</a:t>
            </a:r>
          </a:p>
          <a:p>
            <a:pPr>
              <a:lnSpc>
                <a:spcPct val="135000"/>
              </a:lnSpc>
            </a:pPr>
            <a:r>
              <a:rPr kumimoji="1" lang="zh-CN" altLang="en-US" dirty="0">
                <a:solidFill>
                  <a:srgbClr val="000000"/>
                </a:solidFill>
                <a:latin typeface="Times New Roman" pitchFamily="18" charset="0"/>
              </a:rPr>
              <a:t>为了提高查找的效率， 需要在查找表中的元素之间人为地附加某种确定的关系</a:t>
            </a:r>
            <a:endParaRPr lang="zh-CN" altLang="en-US" dirty="0"/>
          </a:p>
        </p:txBody>
      </p:sp>
      <p:sp>
        <p:nvSpPr>
          <p:cNvPr id="4" name="文本占位符 3">
            <a:extLst>
              <a:ext uri="{FF2B5EF4-FFF2-40B4-BE49-F238E27FC236}">
                <a16:creationId xmlns:a16="http://schemas.microsoft.com/office/drawing/2014/main" id="{FAC0C8AF-4E9E-41AC-A5EC-37A7CD98B176}"/>
              </a:ext>
            </a:extLst>
          </p:cNvPr>
          <p:cNvSpPr>
            <a:spLocks noGrp="1"/>
          </p:cNvSpPr>
          <p:nvPr>
            <p:ph type="body" sz="quarter" idx="13"/>
          </p:nvPr>
        </p:nvSpPr>
        <p:spPr/>
        <p:txBody>
          <a:bodyPr/>
          <a:lstStyle/>
          <a:p>
            <a:r>
              <a:rPr lang="zh-CN" altLang="en-US" dirty="0"/>
              <a:t>查找表</a:t>
            </a:r>
          </a:p>
        </p:txBody>
      </p:sp>
      <p:cxnSp>
        <p:nvCxnSpPr>
          <p:cNvPr id="5" name="直接连接符 4">
            <a:extLst>
              <a:ext uri="{FF2B5EF4-FFF2-40B4-BE49-F238E27FC236}">
                <a16:creationId xmlns:a16="http://schemas.microsoft.com/office/drawing/2014/main" id="{609C9F14-88E1-44D7-8FDA-7816EA231745}"/>
              </a:ext>
            </a:extLst>
          </p:cNvPr>
          <p:cNvCxnSpPr>
            <a:cxnSpLocks/>
            <a:stCxn id="7" idx="2"/>
            <a:endCxn id="13" idx="5"/>
          </p:cNvCxnSpPr>
          <p:nvPr/>
        </p:nvCxnSpPr>
        <p:spPr>
          <a:xfrm flipH="1" flipV="1">
            <a:off x="6121875" y="3836519"/>
            <a:ext cx="622704" cy="449917"/>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8F5A5BF2-8419-4C17-B00A-ACDADFCF4B6F}"/>
              </a:ext>
            </a:extLst>
          </p:cNvPr>
          <p:cNvCxnSpPr>
            <a:cxnSpLocks/>
            <a:stCxn id="14" idx="7"/>
            <a:endCxn id="8" idx="2"/>
          </p:cNvCxnSpPr>
          <p:nvPr/>
        </p:nvCxnSpPr>
        <p:spPr>
          <a:xfrm flipV="1">
            <a:off x="6095465" y="2286669"/>
            <a:ext cx="649114" cy="366231"/>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F6013F94-25CB-46AB-8637-D1B68A32BC6D}"/>
              </a:ext>
            </a:extLst>
          </p:cNvPr>
          <p:cNvSpPr/>
          <p:nvPr/>
        </p:nvSpPr>
        <p:spPr>
          <a:xfrm>
            <a:off x="6744579" y="3835031"/>
            <a:ext cx="902810" cy="902810"/>
          </a:xfrm>
          <a:prstGeom prst="ellipse">
            <a:avLst/>
          </a:prstGeom>
          <a:solidFill>
            <a:schemeClr val="accent5"/>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Arial Black" panose="020B0A04020102020204" pitchFamily="34" charset="0"/>
                <a:ea typeface="微软雅黑" pitchFamily="34" charset="-122"/>
              </a:rPr>
              <a:t>02</a:t>
            </a:r>
            <a:endParaRPr lang="zh-CN" altLang="en-US" sz="2400" dirty="0">
              <a:solidFill>
                <a:schemeClr val="bg1"/>
              </a:solidFill>
              <a:latin typeface="Arial Black" panose="020B0A04020102020204" pitchFamily="34" charset="0"/>
              <a:ea typeface="微软雅黑" pitchFamily="34" charset="-122"/>
            </a:endParaRPr>
          </a:p>
        </p:txBody>
      </p:sp>
      <p:sp>
        <p:nvSpPr>
          <p:cNvPr id="8" name="椭圆 7">
            <a:extLst>
              <a:ext uri="{FF2B5EF4-FFF2-40B4-BE49-F238E27FC236}">
                <a16:creationId xmlns:a16="http://schemas.microsoft.com/office/drawing/2014/main" id="{83D1F7E1-0123-48B6-A378-B5815BBF56CB}"/>
              </a:ext>
            </a:extLst>
          </p:cNvPr>
          <p:cNvSpPr/>
          <p:nvPr/>
        </p:nvSpPr>
        <p:spPr>
          <a:xfrm>
            <a:off x="6744579" y="1835264"/>
            <a:ext cx="902810" cy="902810"/>
          </a:xfrm>
          <a:prstGeom prst="ellipse">
            <a:avLst/>
          </a:prstGeom>
          <a:solidFill>
            <a:schemeClr val="accent5"/>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Arial Black" panose="020B0A04020102020204" pitchFamily="34" charset="0"/>
                <a:ea typeface="微软雅黑" pitchFamily="34" charset="-122"/>
              </a:rPr>
              <a:t>01</a:t>
            </a:r>
            <a:endParaRPr lang="zh-CN" altLang="en-US" sz="2400" dirty="0">
              <a:solidFill>
                <a:schemeClr val="bg1"/>
              </a:solidFill>
              <a:latin typeface="Arial Black" panose="020B0A04020102020204" pitchFamily="34" charset="0"/>
              <a:ea typeface="微软雅黑" pitchFamily="34" charset="-122"/>
            </a:endParaRPr>
          </a:p>
        </p:txBody>
      </p:sp>
      <p:sp>
        <p:nvSpPr>
          <p:cNvPr id="9" name="TextBox 26">
            <a:extLst>
              <a:ext uri="{FF2B5EF4-FFF2-40B4-BE49-F238E27FC236}">
                <a16:creationId xmlns:a16="http://schemas.microsoft.com/office/drawing/2014/main" id="{4D031462-0C02-46C7-BF48-A6BCFA2719CB}"/>
              </a:ext>
            </a:extLst>
          </p:cNvPr>
          <p:cNvSpPr txBox="1"/>
          <p:nvPr/>
        </p:nvSpPr>
        <p:spPr>
          <a:xfrm>
            <a:off x="7684738" y="1684949"/>
            <a:ext cx="2299160" cy="559769"/>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latin typeface="+mj-ea"/>
                <a:ea typeface="+mj-ea"/>
              </a:rPr>
              <a:t>静态查找表</a:t>
            </a:r>
          </a:p>
        </p:txBody>
      </p:sp>
      <p:grpSp>
        <p:nvGrpSpPr>
          <p:cNvPr id="10" name="组合 9">
            <a:extLst>
              <a:ext uri="{FF2B5EF4-FFF2-40B4-BE49-F238E27FC236}">
                <a16:creationId xmlns:a16="http://schemas.microsoft.com/office/drawing/2014/main" id="{F2454722-6763-477B-86DF-0AD2576B0289}"/>
              </a:ext>
            </a:extLst>
          </p:cNvPr>
          <p:cNvGrpSpPr/>
          <p:nvPr/>
        </p:nvGrpSpPr>
        <p:grpSpPr>
          <a:xfrm>
            <a:off x="4661242" y="2375886"/>
            <a:ext cx="1711238" cy="1711238"/>
            <a:chOff x="3851771" y="1163107"/>
            <a:chExt cx="1402358" cy="1402358"/>
          </a:xfrm>
          <a:solidFill>
            <a:schemeClr val="tx2">
              <a:lumMod val="60000"/>
              <a:lumOff val="40000"/>
            </a:schemeClr>
          </a:solidFill>
        </p:grpSpPr>
        <p:grpSp>
          <p:nvGrpSpPr>
            <p:cNvPr id="11" name="组合 10">
              <a:extLst>
                <a:ext uri="{FF2B5EF4-FFF2-40B4-BE49-F238E27FC236}">
                  <a16:creationId xmlns:a16="http://schemas.microsoft.com/office/drawing/2014/main" id="{EC479F6F-3B1F-4D58-A4FC-0241A4A26719}"/>
                </a:ext>
              </a:extLst>
            </p:cNvPr>
            <p:cNvGrpSpPr/>
            <p:nvPr/>
          </p:nvGrpSpPr>
          <p:grpSpPr>
            <a:xfrm>
              <a:off x="3851771" y="1163107"/>
              <a:ext cx="1402358" cy="1402358"/>
              <a:chOff x="304800" y="673100"/>
              <a:chExt cx="4000500" cy="4000500"/>
            </a:xfrm>
            <a:grpFill/>
            <a:effectLst>
              <a:outerShdw blurRad="444500" dist="254000" dir="8100000" algn="tr" rotWithShape="0">
                <a:prstClr val="black">
                  <a:alpha val="50000"/>
                </a:prstClr>
              </a:outerShdw>
            </a:effectLst>
          </p:grpSpPr>
          <p:sp>
            <p:nvSpPr>
              <p:cNvPr id="13" name="同心圆 30">
                <a:extLst>
                  <a:ext uri="{FF2B5EF4-FFF2-40B4-BE49-F238E27FC236}">
                    <a16:creationId xmlns:a16="http://schemas.microsoft.com/office/drawing/2014/main" id="{915EB3D9-2591-4436-A56D-6933B21E062D}"/>
                  </a:ext>
                </a:extLst>
              </p:cNvPr>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4" name="椭圆 13">
                <a:extLst>
                  <a:ext uri="{FF2B5EF4-FFF2-40B4-BE49-F238E27FC236}">
                    <a16:creationId xmlns:a16="http://schemas.microsoft.com/office/drawing/2014/main" id="{88311D4F-6250-4A08-9D2C-D5FB56A3A1F4}"/>
                  </a:ext>
                </a:extLst>
              </p:cNvPr>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itchFamily="34" charset="-122"/>
                  <a:ea typeface="微软雅黑" pitchFamily="34" charset="-122"/>
                </a:endParaRPr>
              </a:p>
            </p:txBody>
          </p:sp>
        </p:grpSp>
        <p:sp>
          <p:nvSpPr>
            <p:cNvPr id="12" name="TextBox 29">
              <a:extLst>
                <a:ext uri="{FF2B5EF4-FFF2-40B4-BE49-F238E27FC236}">
                  <a16:creationId xmlns:a16="http://schemas.microsoft.com/office/drawing/2014/main" id="{2E0C9427-BD48-43B3-9E45-66BED404A93D}"/>
                </a:ext>
              </a:extLst>
            </p:cNvPr>
            <p:cNvSpPr txBox="1"/>
            <p:nvPr/>
          </p:nvSpPr>
          <p:spPr>
            <a:xfrm>
              <a:off x="4018710" y="1644064"/>
              <a:ext cx="1034114" cy="428778"/>
            </a:xfrm>
            <a:prstGeom prst="rect">
              <a:avLst/>
            </a:prstGeom>
            <a:grpFill/>
          </p:spPr>
          <p:txBody>
            <a:bodyPr wrap="none" rtlCol="0">
              <a:spAutoFit/>
            </a:bodyPr>
            <a:lstStyle/>
            <a:p>
              <a:pPr algn="ctr" fontAlgn="auto">
                <a:spcBef>
                  <a:spcPts val="0"/>
                </a:spcBef>
                <a:spcAft>
                  <a:spcPts val="0"/>
                </a:spcAft>
                <a:defRPr/>
              </a:pPr>
              <a:r>
                <a:rPr lang="zh-CN" altLang="en-US" sz="2800" b="1" dirty="0">
                  <a:solidFill>
                    <a:schemeClr val="bg1"/>
                  </a:solidFill>
                  <a:latin typeface="微软雅黑" pitchFamily="34" charset="-122"/>
                  <a:ea typeface="微软雅黑" pitchFamily="34" charset="-122"/>
                </a:rPr>
                <a:t>查找表</a:t>
              </a:r>
            </a:p>
          </p:txBody>
        </p:sp>
      </p:grpSp>
      <p:sp>
        <p:nvSpPr>
          <p:cNvPr id="15" name="TextBox 26">
            <a:extLst>
              <a:ext uri="{FF2B5EF4-FFF2-40B4-BE49-F238E27FC236}">
                <a16:creationId xmlns:a16="http://schemas.microsoft.com/office/drawing/2014/main" id="{5FDF6119-8589-45E0-8E2D-D3D98BC532D2}"/>
              </a:ext>
            </a:extLst>
          </p:cNvPr>
          <p:cNvSpPr txBox="1"/>
          <p:nvPr/>
        </p:nvSpPr>
        <p:spPr>
          <a:xfrm>
            <a:off x="7737987" y="3755600"/>
            <a:ext cx="2083491" cy="559769"/>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latin typeface="+mj-ea"/>
                <a:ea typeface="+mj-ea"/>
              </a:rPr>
              <a:t>动态查找表</a:t>
            </a:r>
          </a:p>
        </p:txBody>
      </p:sp>
      <p:sp>
        <p:nvSpPr>
          <p:cNvPr id="16" name="矩形 15">
            <a:extLst>
              <a:ext uri="{FF2B5EF4-FFF2-40B4-BE49-F238E27FC236}">
                <a16:creationId xmlns:a16="http://schemas.microsoft.com/office/drawing/2014/main" id="{FC16F608-24D4-486D-98ED-40D5D7AB1263}"/>
              </a:ext>
            </a:extLst>
          </p:cNvPr>
          <p:cNvSpPr/>
          <p:nvPr/>
        </p:nvSpPr>
        <p:spPr>
          <a:xfrm>
            <a:off x="7857763" y="2291894"/>
            <a:ext cx="2769588" cy="113710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schemeClr val="tx1">
                    <a:lumMod val="65000"/>
                    <a:lumOff val="35000"/>
                  </a:schemeClr>
                </a:solidFill>
                <a:ea typeface="+mj-ea"/>
              </a:rPr>
              <a:t>仅作查询和检索操作的查找表</a:t>
            </a:r>
          </a:p>
        </p:txBody>
      </p:sp>
      <p:sp>
        <p:nvSpPr>
          <p:cNvPr id="17" name="矩形 16">
            <a:extLst>
              <a:ext uri="{FF2B5EF4-FFF2-40B4-BE49-F238E27FC236}">
                <a16:creationId xmlns:a16="http://schemas.microsoft.com/office/drawing/2014/main" id="{CFCD3D3D-D33E-4A73-80A4-B0576F2CA1B2}"/>
              </a:ext>
            </a:extLst>
          </p:cNvPr>
          <p:cNvSpPr/>
          <p:nvPr/>
        </p:nvSpPr>
        <p:spPr>
          <a:xfrm>
            <a:off x="7094111" y="4329659"/>
            <a:ext cx="4841970" cy="1968103"/>
          </a:xfrm>
          <a:prstGeom prst="rect">
            <a:avLst/>
          </a:prstGeom>
          <a:noFill/>
        </p:spPr>
        <p:txBody>
          <a:bodyPr wrap="square" rtlCol="0">
            <a:spAutoFit/>
          </a:bodyPr>
          <a:lstStyle/>
          <a:p>
            <a:pPr marL="1257300" lvl="2" indent="-342900">
              <a:lnSpc>
                <a:spcPct val="130000"/>
              </a:lnSpc>
              <a:buFont typeface="Arial" panose="020B0604020202020204" pitchFamily="34" charset="0"/>
              <a:buChar char="•"/>
            </a:pPr>
            <a:r>
              <a:rPr lang="zh-CN" altLang="en-US" sz="2400" dirty="0">
                <a:solidFill>
                  <a:schemeClr val="tx1">
                    <a:lumMod val="65000"/>
                    <a:lumOff val="35000"/>
                  </a:schemeClr>
                </a:solidFill>
                <a:ea typeface="+mj-ea"/>
              </a:rPr>
              <a:t>查询之后，需要插入“不在表中”的数据元素</a:t>
            </a:r>
            <a:endParaRPr lang="en-US" altLang="zh-CN" sz="2400" dirty="0">
              <a:solidFill>
                <a:schemeClr val="tx1">
                  <a:lumMod val="65000"/>
                  <a:lumOff val="35000"/>
                </a:schemeClr>
              </a:solidFill>
              <a:ea typeface="+mj-ea"/>
            </a:endParaRPr>
          </a:p>
          <a:p>
            <a:pPr marL="1257300" lvl="2" indent="-342900">
              <a:lnSpc>
                <a:spcPct val="130000"/>
              </a:lnSpc>
              <a:buFont typeface="Arial" panose="020B0604020202020204" pitchFamily="34" charset="0"/>
              <a:buChar char="•"/>
            </a:pPr>
            <a:r>
              <a:rPr lang="zh-CN" altLang="en-US" sz="2400" dirty="0">
                <a:solidFill>
                  <a:prstClr val="black">
                    <a:lumMod val="65000"/>
                    <a:lumOff val="35000"/>
                  </a:prstClr>
                </a:solidFill>
                <a:ea typeface="黑体" panose="02010609060101010101" pitchFamily="49" charset="-122"/>
              </a:rPr>
              <a:t>查询之后，</a:t>
            </a:r>
            <a:r>
              <a:rPr lang="zh-CN" altLang="en-US" sz="2400" dirty="0">
                <a:solidFill>
                  <a:schemeClr val="tx1">
                    <a:lumMod val="65000"/>
                    <a:lumOff val="35000"/>
                  </a:schemeClr>
                </a:solidFill>
                <a:ea typeface="+mj-ea"/>
              </a:rPr>
              <a:t>删除 “在表中”的数据元素</a:t>
            </a:r>
          </a:p>
        </p:txBody>
      </p:sp>
    </p:spTree>
    <p:extLst>
      <p:ext uri="{BB962C8B-B14F-4D97-AF65-F5344CB8AC3E}">
        <p14:creationId xmlns:p14="http://schemas.microsoft.com/office/powerpoint/2010/main" val="92124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strips(downRight)">
                                      <p:cBhvr>
                                        <p:cTn id="28" dur="500"/>
                                        <p:tgtEl>
                                          <p:spTgt spid="5"/>
                                        </p:tgtEl>
                                      </p:cBhvr>
                                    </p:animEffect>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fade">
                                      <p:cBhvr>
                                        <p:cTn id="44" dur="500"/>
                                        <p:tgtEl>
                                          <p:spTgt spid="1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7">
                                            <p:txEl>
                                              <p:pRg st="0" end="0"/>
                                            </p:txEl>
                                          </p:spTgt>
                                        </p:tgtEl>
                                        <p:attrNameLst>
                                          <p:attrName>style.visibility</p:attrName>
                                        </p:attrNameLst>
                                      </p:cBhvr>
                                      <p:to>
                                        <p:strVal val="visible"/>
                                      </p:to>
                                    </p:set>
                                    <p:animEffect transition="in" filter="fade">
                                      <p:cBhvr>
                                        <p:cTn id="49" dur="500"/>
                                        <p:tgtEl>
                                          <p:spTgt spid="17">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
                                            <p:txEl>
                                              <p:pRg st="1" end="1"/>
                                            </p:txEl>
                                          </p:spTgt>
                                        </p:tgtEl>
                                        <p:attrNameLst>
                                          <p:attrName>style.visibility</p:attrName>
                                        </p:attrNameLst>
                                      </p:cBhvr>
                                      <p:to>
                                        <p:strVal val="visible"/>
                                      </p:to>
                                    </p:set>
                                    <p:animEffect transition="in" filter="fade">
                                      <p:cBhvr>
                                        <p:cTn id="54"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5" grpId="0"/>
      <p:bldP spid="16" grpId="0" uiExpand="1" build="p"/>
      <p:bldP spid="17"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红黑树的自平衡操作</a:t>
            </a:r>
          </a:p>
        </p:txBody>
      </p:sp>
      <p:sp>
        <p:nvSpPr>
          <p:cNvPr id="7" name="任意多边形 6"/>
          <p:cNvSpPr/>
          <p:nvPr/>
        </p:nvSpPr>
        <p:spPr>
          <a:xfrm rot="4000749">
            <a:off x="2000784" y="5191759"/>
            <a:ext cx="683466" cy="35683"/>
          </a:xfrm>
          <a:custGeom>
            <a:avLst/>
            <a:gdLst/>
            <a:ahLst/>
            <a:cxnLst/>
            <a:rect l="0" t="0" r="0" b="0"/>
            <a:pathLst>
              <a:path>
                <a:moveTo>
                  <a:pt x="0" y="17841"/>
                </a:moveTo>
                <a:lnTo>
                  <a:pt x="683466" y="17841"/>
                </a:lnTo>
              </a:path>
            </a:pathLst>
          </a:custGeom>
          <a:noFill/>
        </p:spPr>
        <p:style>
          <a:lnRef idx="2">
            <a:schemeClr val="accent1">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8" name="任意多边形 7"/>
          <p:cNvSpPr/>
          <p:nvPr/>
        </p:nvSpPr>
        <p:spPr>
          <a:xfrm>
            <a:off x="2091426" y="4228937"/>
            <a:ext cx="760261" cy="35683"/>
          </a:xfrm>
          <a:custGeom>
            <a:avLst/>
            <a:gdLst/>
            <a:ahLst/>
            <a:cxnLst/>
            <a:rect l="0" t="0" r="0" b="0"/>
            <a:pathLst>
              <a:path>
                <a:moveTo>
                  <a:pt x="0" y="17841"/>
                </a:moveTo>
                <a:lnTo>
                  <a:pt x="760261" y="17841"/>
                </a:lnTo>
              </a:path>
            </a:pathLst>
          </a:custGeom>
          <a:noFill/>
        </p:spPr>
        <p:style>
          <a:lnRef idx="2">
            <a:schemeClr val="accent1">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9" name="任意多边形 8"/>
          <p:cNvSpPr/>
          <p:nvPr/>
        </p:nvSpPr>
        <p:spPr>
          <a:xfrm rot="18334381">
            <a:off x="2000784" y="3294252"/>
            <a:ext cx="683466" cy="35683"/>
          </a:xfrm>
          <a:custGeom>
            <a:avLst/>
            <a:gdLst/>
            <a:ahLst/>
            <a:cxnLst/>
            <a:rect l="0" t="0" r="0" b="0"/>
            <a:pathLst>
              <a:path>
                <a:moveTo>
                  <a:pt x="0" y="17841"/>
                </a:moveTo>
                <a:lnTo>
                  <a:pt x="683466" y="17841"/>
                </a:lnTo>
              </a:path>
            </a:pathLst>
          </a:custGeom>
          <a:noFill/>
        </p:spPr>
        <p:style>
          <a:lnRef idx="2">
            <a:schemeClr val="accent1">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11" name="任意多边形 10"/>
          <p:cNvSpPr/>
          <p:nvPr/>
        </p:nvSpPr>
        <p:spPr>
          <a:xfrm>
            <a:off x="2420515" y="1872494"/>
            <a:ext cx="1305163" cy="1305163"/>
          </a:xfrm>
          <a:custGeom>
            <a:avLst/>
            <a:gdLst>
              <a:gd name="connsiteX0" fmla="*/ 0 w 1305163"/>
              <a:gd name="connsiteY0" fmla="*/ 652582 h 1305163"/>
              <a:gd name="connsiteX1" fmla="*/ 652582 w 1305163"/>
              <a:gd name="connsiteY1" fmla="*/ 0 h 1305163"/>
              <a:gd name="connsiteX2" fmla="*/ 1305164 w 1305163"/>
              <a:gd name="connsiteY2" fmla="*/ 652582 h 1305163"/>
              <a:gd name="connsiteX3" fmla="*/ 652582 w 1305163"/>
              <a:gd name="connsiteY3" fmla="*/ 1305164 h 1305163"/>
              <a:gd name="connsiteX4" fmla="*/ 0 w 1305163"/>
              <a:gd name="connsiteY4" fmla="*/ 652582 h 130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163" h="1305163">
                <a:moveTo>
                  <a:pt x="0" y="652582"/>
                </a:moveTo>
                <a:cubicBezTo>
                  <a:pt x="0" y="292171"/>
                  <a:pt x="292171" y="0"/>
                  <a:pt x="652582" y="0"/>
                </a:cubicBezTo>
                <a:cubicBezTo>
                  <a:pt x="1012993" y="0"/>
                  <a:pt x="1305164" y="292171"/>
                  <a:pt x="1305164" y="652582"/>
                </a:cubicBezTo>
                <a:cubicBezTo>
                  <a:pt x="1305164" y="1012993"/>
                  <a:pt x="1012993" y="1305164"/>
                  <a:pt x="652582" y="1305164"/>
                </a:cubicBezTo>
                <a:cubicBezTo>
                  <a:pt x="292171" y="1305164"/>
                  <a:pt x="0" y="1012993"/>
                  <a:pt x="0" y="652582"/>
                </a:cubicBez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03837" tIns="203837" rIns="203837" bIns="203837" numCol="1" spcCol="1270" anchor="ctr" anchorCtr="0">
            <a:noAutofit/>
          </a:bodyPr>
          <a:lstStyle/>
          <a:p>
            <a:pPr lvl="0" algn="ctr" defTabSz="889000" rtl="0">
              <a:lnSpc>
                <a:spcPct val="90000"/>
              </a:lnSpc>
              <a:spcBef>
                <a:spcPct val="0"/>
              </a:spcBef>
              <a:spcAft>
                <a:spcPct val="35000"/>
              </a:spcAft>
            </a:pPr>
            <a:r>
              <a:rPr lang="zh-CN" sz="2400" kern="1200" dirty="0">
                <a:latin typeface="+mn-lt"/>
                <a:ea typeface="+mj-ea"/>
              </a:rPr>
              <a:t>左旋</a:t>
            </a:r>
          </a:p>
        </p:txBody>
      </p:sp>
      <p:sp>
        <p:nvSpPr>
          <p:cNvPr id="12" name="任意多边形 11"/>
          <p:cNvSpPr/>
          <p:nvPr/>
        </p:nvSpPr>
        <p:spPr>
          <a:xfrm>
            <a:off x="2851688" y="3594197"/>
            <a:ext cx="1305163" cy="1305163"/>
          </a:xfrm>
          <a:custGeom>
            <a:avLst/>
            <a:gdLst>
              <a:gd name="connsiteX0" fmla="*/ 0 w 1305163"/>
              <a:gd name="connsiteY0" fmla="*/ 652582 h 1305163"/>
              <a:gd name="connsiteX1" fmla="*/ 652582 w 1305163"/>
              <a:gd name="connsiteY1" fmla="*/ 0 h 1305163"/>
              <a:gd name="connsiteX2" fmla="*/ 1305164 w 1305163"/>
              <a:gd name="connsiteY2" fmla="*/ 652582 h 1305163"/>
              <a:gd name="connsiteX3" fmla="*/ 652582 w 1305163"/>
              <a:gd name="connsiteY3" fmla="*/ 1305164 h 1305163"/>
              <a:gd name="connsiteX4" fmla="*/ 0 w 1305163"/>
              <a:gd name="connsiteY4" fmla="*/ 652582 h 130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163" h="1305163">
                <a:moveTo>
                  <a:pt x="0" y="652582"/>
                </a:moveTo>
                <a:cubicBezTo>
                  <a:pt x="0" y="292171"/>
                  <a:pt x="292171" y="0"/>
                  <a:pt x="652582" y="0"/>
                </a:cubicBezTo>
                <a:cubicBezTo>
                  <a:pt x="1012993" y="0"/>
                  <a:pt x="1305164" y="292171"/>
                  <a:pt x="1305164" y="652582"/>
                </a:cubicBezTo>
                <a:cubicBezTo>
                  <a:pt x="1305164" y="1012993"/>
                  <a:pt x="1012993" y="1305164"/>
                  <a:pt x="652582" y="1305164"/>
                </a:cubicBezTo>
                <a:cubicBezTo>
                  <a:pt x="292171" y="1305164"/>
                  <a:pt x="0" y="1012993"/>
                  <a:pt x="0" y="652582"/>
                </a:cubicBez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03837" tIns="203837" rIns="203837" bIns="203837" numCol="1" spcCol="1270" anchor="ctr" anchorCtr="0">
            <a:noAutofit/>
          </a:bodyPr>
          <a:lstStyle/>
          <a:p>
            <a:pPr lvl="0" algn="ctr" defTabSz="889000" rtl="0">
              <a:lnSpc>
                <a:spcPct val="90000"/>
              </a:lnSpc>
              <a:spcBef>
                <a:spcPct val="0"/>
              </a:spcBef>
              <a:spcAft>
                <a:spcPct val="35000"/>
              </a:spcAft>
            </a:pPr>
            <a:r>
              <a:rPr lang="zh-CN" sz="2400" b="0" i="0" kern="1200" dirty="0">
                <a:latin typeface="+mn-lt"/>
                <a:ea typeface="+mj-ea"/>
              </a:rPr>
              <a:t>右旋</a:t>
            </a:r>
            <a:endParaRPr lang="zh-CN" sz="2400" kern="1200" dirty="0">
              <a:latin typeface="+mn-lt"/>
              <a:ea typeface="+mj-ea"/>
            </a:endParaRPr>
          </a:p>
        </p:txBody>
      </p:sp>
      <p:sp>
        <p:nvSpPr>
          <p:cNvPr id="13" name="任意多边形 12"/>
          <p:cNvSpPr/>
          <p:nvPr/>
        </p:nvSpPr>
        <p:spPr>
          <a:xfrm>
            <a:off x="2420515" y="5315901"/>
            <a:ext cx="1305163" cy="1305163"/>
          </a:xfrm>
          <a:custGeom>
            <a:avLst/>
            <a:gdLst>
              <a:gd name="connsiteX0" fmla="*/ 0 w 1305163"/>
              <a:gd name="connsiteY0" fmla="*/ 652582 h 1305163"/>
              <a:gd name="connsiteX1" fmla="*/ 652582 w 1305163"/>
              <a:gd name="connsiteY1" fmla="*/ 0 h 1305163"/>
              <a:gd name="connsiteX2" fmla="*/ 1305164 w 1305163"/>
              <a:gd name="connsiteY2" fmla="*/ 652582 h 1305163"/>
              <a:gd name="connsiteX3" fmla="*/ 652582 w 1305163"/>
              <a:gd name="connsiteY3" fmla="*/ 1305164 h 1305163"/>
              <a:gd name="connsiteX4" fmla="*/ 0 w 1305163"/>
              <a:gd name="connsiteY4" fmla="*/ 652582 h 130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163" h="1305163">
                <a:moveTo>
                  <a:pt x="0" y="652582"/>
                </a:moveTo>
                <a:cubicBezTo>
                  <a:pt x="0" y="292171"/>
                  <a:pt x="292171" y="0"/>
                  <a:pt x="652582" y="0"/>
                </a:cubicBezTo>
                <a:cubicBezTo>
                  <a:pt x="1012993" y="0"/>
                  <a:pt x="1305164" y="292171"/>
                  <a:pt x="1305164" y="652582"/>
                </a:cubicBezTo>
                <a:cubicBezTo>
                  <a:pt x="1305164" y="1012993"/>
                  <a:pt x="1012993" y="1305164"/>
                  <a:pt x="652582" y="1305164"/>
                </a:cubicBezTo>
                <a:cubicBezTo>
                  <a:pt x="292171" y="1305164"/>
                  <a:pt x="0" y="1012993"/>
                  <a:pt x="0" y="652582"/>
                </a:cubicBez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03837" tIns="203837" rIns="203837" bIns="203837" numCol="1" spcCol="1270" anchor="ctr" anchorCtr="0">
            <a:noAutofit/>
          </a:bodyPr>
          <a:lstStyle/>
          <a:p>
            <a:pPr lvl="0" algn="ctr" defTabSz="889000" rtl="0">
              <a:lnSpc>
                <a:spcPct val="90000"/>
              </a:lnSpc>
              <a:spcBef>
                <a:spcPct val="0"/>
              </a:spcBef>
              <a:spcAft>
                <a:spcPct val="35000"/>
              </a:spcAft>
            </a:pPr>
            <a:r>
              <a:rPr lang="zh-CN" altLang="en-US" sz="2400" b="0" i="0" kern="1200">
                <a:latin typeface="+mn-lt"/>
                <a:ea typeface="+mj-ea"/>
              </a:rPr>
              <a:t>变色</a:t>
            </a:r>
            <a:endParaRPr lang="zh-CN" sz="2400" kern="1200" dirty="0">
              <a:latin typeface="+mn-lt"/>
              <a:ea typeface="+mj-ea"/>
            </a:endParaRPr>
          </a:p>
        </p:txBody>
      </p:sp>
      <p:sp>
        <p:nvSpPr>
          <p:cNvPr id="6" name="文本占位符 5"/>
          <p:cNvSpPr>
            <a:spLocks noGrp="1"/>
          </p:cNvSpPr>
          <p:nvPr>
            <p:ph type="body" sz="quarter" idx="13"/>
          </p:nvPr>
        </p:nvSpPr>
        <p:spPr/>
        <p:txBody>
          <a:bodyPr/>
          <a:lstStyle/>
          <a:p>
            <a:r>
              <a:rPr lang="en-US" altLang="zh-CN" dirty="0"/>
              <a:t>9.2.2 </a:t>
            </a:r>
            <a:r>
              <a:rPr lang="zh-CN" altLang="en-US" dirty="0"/>
              <a:t>平衡二叉树</a:t>
            </a:r>
          </a:p>
        </p:txBody>
      </p:sp>
      <p:grpSp>
        <p:nvGrpSpPr>
          <p:cNvPr id="16" name="组合 15"/>
          <p:cNvGrpSpPr/>
          <p:nvPr/>
        </p:nvGrpSpPr>
        <p:grpSpPr>
          <a:xfrm>
            <a:off x="242445" y="3159143"/>
            <a:ext cx="2175271" cy="2175271"/>
            <a:chOff x="1091054" y="2910019"/>
            <a:chExt cx="2175271" cy="2175271"/>
          </a:xfrm>
        </p:grpSpPr>
        <p:sp>
          <p:nvSpPr>
            <p:cNvPr id="10" name="椭圆 9"/>
            <p:cNvSpPr/>
            <p:nvPr/>
          </p:nvSpPr>
          <p:spPr>
            <a:xfrm>
              <a:off x="1091054" y="2910019"/>
              <a:ext cx="2175271" cy="2175271"/>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5" name="矩形 14"/>
            <p:cNvSpPr/>
            <p:nvPr/>
          </p:nvSpPr>
          <p:spPr>
            <a:xfrm>
              <a:off x="1459531" y="3502759"/>
              <a:ext cx="1438316" cy="954107"/>
            </a:xfrm>
            <a:prstGeom prst="rect">
              <a:avLst/>
            </a:prstGeom>
          </p:spPr>
          <p:txBody>
            <a:bodyPr wrap="square">
              <a:spAutoFit/>
            </a:bodyPr>
            <a:lstStyle/>
            <a:p>
              <a:pPr algn="ctr"/>
              <a:r>
                <a:rPr lang="zh-CN" altLang="en-US" sz="2800" dirty="0">
                  <a:solidFill>
                    <a:schemeClr val="bg1"/>
                  </a:solidFill>
                  <a:latin typeface="黑体" panose="02010609060101010101" pitchFamily="49" charset="-122"/>
                  <a:ea typeface="黑体" panose="02010609060101010101" pitchFamily="49" charset="-122"/>
                </a:rPr>
                <a:t>自平衡操作</a:t>
              </a:r>
              <a:endParaRPr lang="zh-CN" altLang="en-US" sz="1400" dirty="0">
                <a:solidFill>
                  <a:schemeClr val="bg1"/>
                </a:solidFill>
              </a:endParaRPr>
            </a:p>
          </p:txBody>
        </p:sp>
      </p:grpSp>
      <p:sp>
        <p:nvSpPr>
          <p:cNvPr id="55" name="AutoShape 26">
            <a:hlinkClick r:id="rId2" action="ppaction://hlinksldjump"/>
            <a:extLst>
              <a:ext uri="{FF2B5EF4-FFF2-40B4-BE49-F238E27FC236}">
                <a16:creationId xmlns:a16="http://schemas.microsoft.com/office/drawing/2014/main" id="{35534797-4AF2-4200-8156-53DB8B4B90B7}"/>
              </a:ext>
            </a:extLst>
          </p:cNvPr>
          <p:cNvSpPr>
            <a:spLocks noChangeArrowheads="1"/>
          </p:cNvSpPr>
          <p:nvPr/>
        </p:nvSpPr>
        <p:spPr bwMode="auto">
          <a:xfrm>
            <a:off x="8878108" y="1726681"/>
            <a:ext cx="1504998" cy="759057"/>
          </a:xfrm>
          <a:prstGeom prst="rightArrow">
            <a:avLst>
              <a:gd name="adj1" fmla="val 50000"/>
              <a:gd name="adj2" fmla="val 64961"/>
            </a:avLst>
          </a:prstGeom>
          <a:solidFill>
            <a:schemeClr val="bg1">
              <a:lumMod val="50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zh-CN" altLang="en-US" sz="2000" dirty="0">
                <a:solidFill>
                  <a:schemeClr val="bg1"/>
                </a:solidFill>
                <a:latin typeface="+mj-ea"/>
                <a:ea typeface="+mj-ea"/>
              </a:rPr>
              <a:t>围绕</a:t>
            </a:r>
            <a:r>
              <a:rPr lang="en-US" altLang="zh-CN" sz="2000" dirty="0">
                <a:solidFill>
                  <a:schemeClr val="bg1"/>
                </a:solidFill>
                <a:latin typeface="+mj-ea"/>
                <a:ea typeface="+mj-ea"/>
              </a:rPr>
              <a:t>x</a:t>
            </a:r>
            <a:r>
              <a:rPr lang="zh-CN" altLang="en-US" sz="2000" dirty="0">
                <a:solidFill>
                  <a:schemeClr val="bg1"/>
                </a:solidFill>
                <a:latin typeface="+mj-ea"/>
                <a:ea typeface="+mj-ea"/>
              </a:rPr>
              <a:t>左旋</a:t>
            </a:r>
          </a:p>
        </p:txBody>
      </p:sp>
      <p:grpSp>
        <p:nvGrpSpPr>
          <p:cNvPr id="84" name="组合 83"/>
          <p:cNvGrpSpPr/>
          <p:nvPr/>
        </p:nvGrpSpPr>
        <p:grpSpPr>
          <a:xfrm>
            <a:off x="7290158" y="1094124"/>
            <a:ext cx="1902985" cy="1942327"/>
            <a:chOff x="5231361" y="1052642"/>
            <a:chExt cx="1902985" cy="1942327"/>
          </a:xfrm>
        </p:grpSpPr>
        <p:sp>
          <p:nvSpPr>
            <p:cNvPr id="43" name="Oval 17">
              <a:extLst>
                <a:ext uri="{FF2B5EF4-FFF2-40B4-BE49-F238E27FC236}">
                  <a16:creationId xmlns:a16="http://schemas.microsoft.com/office/drawing/2014/main" id="{B62EDB79-4E7C-4A9F-A226-C52C801BEEAE}"/>
                </a:ext>
              </a:extLst>
            </p:cNvPr>
            <p:cNvSpPr>
              <a:spLocks noChangeArrowheads="1"/>
            </p:cNvSpPr>
            <p:nvPr/>
          </p:nvSpPr>
          <p:spPr bwMode="auto">
            <a:xfrm>
              <a:off x="5712803" y="1249429"/>
              <a:ext cx="457200" cy="457200"/>
            </a:xfrm>
            <a:prstGeom prst="ellipse">
              <a:avLst/>
            </a:prstGeom>
            <a:solidFill>
              <a:srgbClr val="CC00CC"/>
            </a:solidFill>
            <a:ln w="22225">
              <a:solidFill>
                <a:srgbClr val="CC00CC"/>
              </a:solidFill>
              <a:round/>
              <a:headEnd/>
              <a:tailEnd/>
            </a:ln>
            <a:effectLst/>
          </p:spPr>
          <p:txBody>
            <a:bodyPr wrap="none" anchor="ctr"/>
            <a:lstStyle/>
            <a:p>
              <a:pPr algn="ctr"/>
              <a:r>
                <a:rPr kumimoji="1" lang="en-US" altLang="zh-CN" sz="2400" dirty="0">
                  <a:solidFill>
                    <a:schemeClr val="bg1"/>
                  </a:solidFill>
                </a:rPr>
                <a:t>x</a:t>
              </a:r>
            </a:p>
          </p:txBody>
        </p:sp>
        <p:sp>
          <p:nvSpPr>
            <p:cNvPr id="44" name="Oval 18">
              <a:extLst>
                <a:ext uri="{FF2B5EF4-FFF2-40B4-BE49-F238E27FC236}">
                  <a16:creationId xmlns:a16="http://schemas.microsoft.com/office/drawing/2014/main" id="{000A52FF-BF01-4258-AFBF-AC8BCFE7845F}"/>
                </a:ext>
              </a:extLst>
            </p:cNvPr>
            <p:cNvSpPr>
              <a:spLocks noChangeArrowheads="1"/>
            </p:cNvSpPr>
            <p:nvPr/>
          </p:nvSpPr>
          <p:spPr bwMode="auto">
            <a:xfrm>
              <a:off x="5231361" y="1891446"/>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a</a:t>
              </a:r>
            </a:p>
          </p:txBody>
        </p:sp>
        <p:sp>
          <p:nvSpPr>
            <p:cNvPr id="45" name="Oval 19">
              <a:extLst>
                <a:ext uri="{FF2B5EF4-FFF2-40B4-BE49-F238E27FC236}">
                  <a16:creationId xmlns:a16="http://schemas.microsoft.com/office/drawing/2014/main" id="{927C2597-5713-46DA-AB40-9E22FD1CAE38}"/>
                </a:ext>
              </a:extLst>
            </p:cNvPr>
            <p:cNvSpPr>
              <a:spLocks noChangeArrowheads="1"/>
            </p:cNvSpPr>
            <p:nvPr/>
          </p:nvSpPr>
          <p:spPr bwMode="auto">
            <a:xfrm>
              <a:off x="6232887" y="1903416"/>
              <a:ext cx="457200" cy="457200"/>
            </a:xfrm>
            <a:prstGeom prst="ellipse">
              <a:avLst/>
            </a:prstGeom>
            <a:solidFill>
              <a:srgbClr val="CC00CC"/>
            </a:solidFill>
            <a:ln w="22225">
              <a:solidFill>
                <a:srgbClr val="CC00CC"/>
              </a:solidFill>
              <a:round/>
              <a:headEnd/>
              <a:tailEnd/>
            </a:ln>
            <a:effectLst/>
          </p:spPr>
          <p:txBody>
            <a:bodyPr wrap="none" anchor="ctr"/>
            <a:lstStyle/>
            <a:p>
              <a:pPr algn="ctr"/>
              <a:r>
                <a:rPr kumimoji="1" lang="en-US" altLang="zh-CN" sz="2400" dirty="0">
                  <a:solidFill>
                    <a:schemeClr val="bg1"/>
                  </a:solidFill>
                </a:rPr>
                <a:t>y</a:t>
              </a:r>
            </a:p>
          </p:txBody>
        </p:sp>
        <p:sp>
          <p:nvSpPr>
            <p:cNvPr id="46" name="Oval 20">
              <a:extLst>
                <a:ext uri="{FF2B5EF4-FFF2-40B4-BE49-F238E27FC236}">
                  <a16:creationId xmlns:a16="http://schemas.microsoft.com/office/drawing/2014/main" id="{833A2D64-A430-4773-BCD7-364AB1F61298}"/>
                </a:ext>
              </a:extLst>
            </p:cNvPr>
            <p:cNvSpPr>
              <a:spLocks noChangeArrowheads="1"/>
            </p:cNvSpPr>
            <p:nvPr/>
          </p:nvSpPr>
          <p:spPr bwMode="auto">
            <a:xfrm>
              <a:off x="5840719" y="2522261"/>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b</a:t>
              </a:r>
            </a:p>
          </p:txBody>
        </p:sp>
        <p:cxnSp>
          <p:nvCxnSpPr>
            <p:cNvPr id="47" name="直接连接符 46">
              <a:extLst>
                <a:ext uri="{FF2B5EF4-FFF2-40B4-BE49-F238E27FC236}">
                  <a16:creationId xmlns:a16="http://schemas.microsoft.com/office/drawing/2014/main" id="{828F32AC-FF36-4206-87FB-B3F5D7DB2F82}"/>
                </a:ext>
              </a:extLst>
            </p:cNvPr>
            <p:cNvCxnSpPr>
              <a:stCxn id="43" idx="3"/>
              <a:endCxn id="44" idx="0"/>
            </p:cNvCxnSpPr>
            <p:nvPr/>
          </p:nvCxnSpPr>
          <p:spPr>
            <a:xfrm flipH="1">
              <a:off x="5459961" y="1639674"/>
              <a:ext cx="319797" cy="25177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8" name="直接连接符 47">
              <a:extLst>
                <a:ext uri="{FF2B5EF4-FFF2-40B4-BE49-F238E27FC236}">
                  <a16:creationId xmlns:a16="http://schemas.microsoft.com/office/drawing/2014/main" id="{BBA4EEE2-9FB2-4BBB-B0C2-A28C66FF4819}"/>
                </a:ext>
              </a:extLst>
            </p:cNvPr>
            <p:cNvCxnSpPr>
              <a:stCxn id="43" idx="5"/>
              <a:endCxn id="45" idx="0"/>
            </p:cNvCxnSpPr>
            <p:nvPr/>
          </p:nvCxnSpPr>
          <p:spPr>
            <a:xfrm>
              <a:off x="6103048" y="1639674"/>
              <a:ext cx="358439" cy="263742"/>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F876D276-32FA-482E-AF9E-9CFFE9BDA2E3}"/>
                </a:ext>
              </a:extLst>
            </p:cNvPr>
            <p:cNvCxnSpPr>
              <a:stCxn id="45" idx="3"/>
              <a:endCxn id="46" idx="0"/>
            </p:cNvCxnSpPr>
            <p:nvPr/>
          </p:nvCxnSpPr>
          <p:spPr>
            <a:xfrm flipH="1">
              <a:off x="6069319" y="2293661"/>
              <a:ext cx="230523" cy="228600"/>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50" name="Oval 21">
              <a:extLst>
                <a:ext uri="{FF2B5EF4-FFF2-40B4-BE49-F238E27FC236}">
                  <a16:creationId xmlns:a16="http://schemas.microsoft.com/office/drawing/2014/main" id="{3B046B2F-8B4B-4C47-8052-D79526DDBB28}"/>
                </a:ext>
              </a:extLst>
            </p:cNvPr>
            <p:cNvSpPr>
              <a:spLocks noChangeArrowheads="1"/>
            </p:cNvSpPr>
            <p:nvPr/>
          </p:nvSpPr>
          <p:spPr bwMode="auto">
            <a:xfrm>
              <a:off x="6677146" y="2537769"/>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r</a:t>
              </a:r>
            </a:p>
          </p:txBody>
        </p:sp>
        <p:cxnSp>
          <p:nvCxnSpPr>
            <p:cNvPr id="51" name="直接连接符 50">
              <a:extLst>
                <a:ext uri="{FF2B5EF4-FFF2-40B4-BE49-F238E27FC236}">
                  <a16:creationId xmlns:a16="http://schemas.microsoft.com/office/drawing/2014/main" id="{13F06426-E99B-4FCD-BE5C-D57E70A433DE}"/>
                </a:ext>
              </a:extLst>
            </p:cNvPr>
            <p:cNvCxnSpPr>
              <a:stCxn id="45" idx="5"/>
              <a:endCxn id="50" idx="0"/>
            </p:cNvCxnSpPr>
            <p:nvPr/>
          </p:nvCxnSpPr>
          <p:spPr>
            <a:xfrm>
              <a:off x="6623132" y="2293661"/>
              <a:ext cx="282614" cy="244108"/>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81" name="直接连接符 80">
              <a:extLst>
                <a:ext uri="{FF2B5EF4-FFF2-40B4-BE49-F238E27FC236}">
                  <a16:creationId xmlns:a16="http://schemas.microsoft.com/office/drawing/2014/main" id="{828F32AC-FF36-4206-87FB-B3F5D7DB2F82}"/>
                </a:ext>
              </a:extLst>
            </p:cNvPr>
            <p:cNvCxnSpPr>
              <a:endCxn id="43" idx="0"/>
            </p:cNvCxnSpPr>
            <p:nvPr/>
          </p:nvCxnSpPr>
          <p:spPr>
            <a:xfrm>
              <a:off x="5941403" y="1052642"/>
              <a:ext cx="0" cy="196787"/>
            </a:xfrm>
            <a:prstGeom prst="line">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87" name="组合 86"/>
          <p:cNvGrpSpPr/>
          <p:nvPr/>
        </p:nvGrpSpPr>
        <p:grpSpPr>
          <a:xfrm>
            <a:off x="10112924" y="1192517"/>
            <a:ext cx="1783881" cy="1926820"/>
            <a:chOff x="10027119" y="1052641"/>
            <a:chExt cx="1783881" cy="1926820"/>
          </a:xfrm>
        </p:grpSpPr>
        <p:sp>
          <p:nvSpPr>
            <p:cNvPr id="58" name="Oval 17">
              <a:extLst>
                <a:ext uri="{FF2B5EF4-FFF2-40B4-BE49-F238E27FC236}">
                  <a16:creationId xmlns:a16="http://schemas.microsoft.com/office/drawing/2014/main" id="{B62EDB79-4E7C-4A9F-A226-C52C801BEEAE}"/>
                </a:ext>
              </a:extLst>
            </p:cNvPr>
            <p:cNvSpPr>
              <a:spLocks noChangeArrowheads="1"/>
            </p:cNvSpPr>
            <p:nvPr/>
          </p:nvSpPr>
          <p:spPr bwMode="auto">
            <a:xfrm>
              <a:off x="10372445" y="1897170"/>
              <a:ext cx="457200" cy="457200"/>
            </a:xfrm>
            <a:prstGeom prst="ellipse">
              <a:avLst/>
            </a:prstGeom>
            <a:solidFill>
              <a:srgbClr val="CC00CC"/>
            </a:solidFill>
            <a:ln w="22225">
              <a:solidFill>
                <a:srgbClr val="CC00CC"/>
              </a:solidFill>
              <a:round/>
              <a:headEnd/>
              <a:tailEnd/>
            </a:ln>
            <a:effectLst/>
          </p:spPr>
          <p:txBody>
            <a:bodyPr wrap="none" anchor="ctr"/>
            <a:lstStyle/>
            <a:p>
              <a:pPr algn="ctr"/>
              <a:r>
                <a:rPr kumimoji="1" lang="en-US" altLang="zh-CN" sz="2400" dirty="0">
                  <a:solidFill>
                    <a:schemeClr val="bg1"/>
                  </a:solidFill>
                </a:rPr>
                <a:t>x</a:t>
              </a:r>
            </a:p>
          </p:txBody>
        </p:sp>
        <p:sp>
          <p:nvSpPr>
            <p:cNvPr id="59" name="Oval 18">
              <a:extLst>
                <a:ext uri="{FF2B5EF4-FFF2-40B4-BE49-F238E27FC236}">
                  <a16:creationId xmlns:a16="http://schemas.microsoft.com/office/drawing/2014/main" id="{000A52FF-BF01-4258-AFBF-AC8BCFE7845F}"/>
                </a:ext>
              </a:extLst>
            </p:cNvPr>
            <p:cNvSpPr>
              <a:spLocks noChangeArrowheads="1"/>
            </p:cNvSpPr>
            <p:nvPr/>
          </p:nvSpPr>
          <p:spPr bwMode="auto">
            <a:xfrm>
              <a:off x="10027119" y="2522261"/>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a</a:t>
              </a:r>
            </a:p>
          </p:txBody>
        </p:sp>
        <p:sp>
          <p:nvSpPr>
            <p:cNvPr id="60" name="Oval 19">
              <a:extLst>
                <a:ext uri="{FF2B5EF4-FFF2-40B4-BE49-F238E27FC236}">
                  <a16:creationId xmlns:a16="http://schemas.microsoft.com/office/drawing/2014/main" id="{927C2597-5713-46DA-AB40-9E22FD1CAE38}"/>
                </a:ext>
              </a:extLst>
            </p:cNvPr>
            <p:cNvSpPr>
              <a:spLocks noChangeArrowheads="1"/>
            </p:cNvSpPr>
            <p:nvPr/>
          </p:nvSpPr>
          <p:spPr bwMode="auto">
            <a:xfrm>
              <a:off x="10798201" y="1278714"/>
              <a:ext cx="457200" cy="457200"/>
            </a:xfrm>
            <a:prstGeom prst="ellipse">
              <a:avLst/>
            </a:prstGeom>
            <a:solidFill>
              <a:srgbClr val="CC00CC"/>
            </a:solidFill>
            <a:ln w="22225">
              <a:solidFill>
                <a:srgbClr val="CC00CC"/>
              </a:solidFill>
              <a:round/>
              <a:headEnd/>
              <a:tailEnd/>
            </a:ln>
            <a:effectLst/>
          </p:spPr>
          <p:txBody>
            <a:bodyPr wrap="none" anchor="ctr"/>
            <a:lstStyle/>
            <a:p>
              <a:pPr algn="ctr"/>
              <a:r>
                <a:rPr kumimoji="1" lang="en-US" altLang="zh-CN" sz="2400" dirty="0">
                  <a:solidFill>
                    <a:schemeClr val="bg1"/>
                  </a:solidFill>
                </a:rPr>
                <a:t>y</a:t>
              </a:r>
            </a:p>
          </p:txBody>
        </p:sp>
        <p:sp>
          <p:nvSpPr>
            <p:cNvPr id="61" name="Oval 20">
              <a:extLst>
                <a:ext uri="{FF2B5EF4-FFF2-40B4-BE49-F238E27FC236}">
                  <a16:creationId xmlns:a16="http://schemas.microsoft.com/office/drawing/2014/main" id="{833A2D64-A430-4773-BCD7-364AB1F61298}"/>
                </a:ext>
              </a:extLst>
            </p:cNvPr>
            <p:cNvSpPr>
              <a:spLocks noChangeArrowheads="1"/>
            </p:cNvSpPr>
            <p:nvPr/>
          </p:nvSpPr>
          <p:spPr bwMode="auto">
            <a:xfrm>
              <a:off x="10712919" y="2522261"/>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b</a:t>
              </a:r>
            </a:p>
          </p:txBody>
        </p:sp>
        <p:cxnSp>
          <p:nvCxnSpPr>
            <p:cNvPr id="62" name="直接连接符 61">
              <a:extLst>
                <a:ext uri="{FF2B5EF4-FFF2-40B4-BE49-F238E27FC236}">
                  <a16:creationId xmlns:a16="http://schemas.microsoft.com/office/drawing/2014/main" id="{828F32AC-FF36-4206-87FB-B3F5D7DB2F82}"/>
                </a:ext>
              </a:extLst>
            </p:cNvPr>
            <p:cNvCxnSpPr>
              <a:stCxn id="58" idx="3"/>
              <a:endCxn id="59" idx="0"/>
            </p:cNvCxnSpPr>
            <p:nvPr/>
          </p:nvCxnSpPr>
          <p:spPr>
            <a:xfrm flipH="1">
              <a:off x="10255719" y="2287415"/>
              <a:ext cx="183681" cy="234846"/>
            </a:xfrm>
            <a:prstGeom prst="line">
              <a:avLst/>
            </a:prstGeom>
            <a:solidFill>
              <a:schemeClr val="accent2"/>
            </a:solidFill>
            <a:ln w="22225">
              <a:solidFill>
                <a:schemeClr val="accent2"/>
              </a:solidFill>
              <a:round/>
              <a:headEnd/>
              <a:tailEnd/>
            </a:ln>
            <a:effectLst/>
          </p:spPr>
        </p:cxnSp>
        <p:cxnSp>
          <p:nvCxnSpPr>
            <p:cNvPr id="63" name="直接连接符 62">
              <a:extLst>
                <a:ext uri="{FF2B5EF4-FFF2-40B4-BE49-F238E27FC236}">
                  <a16:creationId xmlns:a16="http://schemas.microsoft.com/office/drawing/2014/main" id="{BBA4EEE2-9FB2-4BBB-B0C2-A28C66FF4819}"/>
                </a:ext>
              </a:extLst>
            </p:cNvPr>
            <p:cNvCxnSpPr>
              <a:stCxn id="58" idx="0"/>
              <a:endCxn id="60" idx="3"/>
            </p:cNvCxnSpPr>
            <p:nvPr/>
          </p:nvCxnSpPr>
          <p:spPr>
            <a:xfrm flipV="1">
              <a:off x="10601045" y="1668959"/>
              <a:ext cx="264111" cy="228211"/>
            </a:xfrm>
            <a:prstGeom prst="line">
              <a:avLst/>
            </a:prstGeom>
            <a:solidFill>
              <a:schemeClr val="accent2"/>
            </a:solidFill>
            <a:ln w="22225">
              <a:solidFill>
                <a:schemeClr val="accent2"/>
              </a:solidFill>
              <a:round/>
              <a:headEnd/>
              <a:tailEnd/>
            </a:ln>
            <a:effectLst/>
          </p:spPr>
        </p:cxnSp>
        <p:cxnSp>
          <p:nvCxnSpPr>
            <p:cNvPr id="64" name="直接连接符 63">
              <a:extLst>
                <a:ext uri="{FF2B5EF4-FFF2-40B4-BE49-F238E27FC236}">
                  <a16:creationId xmlns:a16="http://schemas.microsoft.com/office/drawing/2014/main" id="{F876D276-32FA-482E-AF9E-9CFFE9BDA2E3}"/>
                </a:ext>
              </a:extLst>
            </p:cNvPr>
            <p:cNvCxnSpPr>
              <a:stCxn id="58" idx="5"/>
              <a:endCxn id="61" idx="0"/>
            </p:cNvCxnSpPr>
            <p:nvPr/>
          </p:nvCxnSpPr>
          <p:spPr>
            <a:xfrm>
              <a:off x="10762690" y="2287415"/>
              <a:ext cx="178829" cy="234846"/>
            </a:xfrm>
            <a:prstGeom prst="line">
              <a:avLst/>
            </a:prstGeom>
            <a:solidFill>
              <a:schemeClr val="accent2"/>
            </a:solidFill>
            <a:ln w="22225">
              <a:solidFill>
                <a:schemeClr val="accent2"/>
              </a:solidFill>
              <a:round/>
              <a:headEnd/>
              <a:tailEnd/>
            </a:ln>
            <a:effectLst/>
          </p:spPr>
        </p:cxnSp>
        <p:sp>
          <p:nvSpPr>
            <p:cNvPr id="65" name="Oval 21">
              <a:extLst>
                <a:ext uri="{FF2B5EF4-FFF2-40B4-BE49-F238E27FC236}">
                  <a16:creationId xmlns:a16="http://schemas.microsoft.com/office/drawing/2014/main" id="{3B046B2F-8B4B-4C47-8052-D79526DDBB28}"/>
                </a:ext>
              </a:extLst>
            </p:cNvPr>
            <p:cNvSpPr>
              <a:spLocks noChangeArrowheads="1"/>
            </p:cNvSpPr>
            <p:nvPr/>
          </p:nvSpPr>
          <p:spPr bwMode="auto">
            <a:xfrm>
              <a:off x="11353800" y="1926137"/>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r</a:t>
              </a:r>
            </a:p>
          </p:txBody>
        </p:sp>
        <p:cxnSp>
          <p:nvCxnSpPr>
            <p:cNvPr id="66" name="直接连接符 65">
              <a:extLst>
                <a:ext uri="{FF2B5EF4-FFF2-40B4-BE49-F238E27FC236}">
                  <a16:creationId xmlns:a16="http://schemas.microsoft.com/office/drawing/2014/main" id="{13F06426-E99B-4FCD-BE5C-D57E70A433DE}"/>
                </a:ext>
              </a:extLst>
            </p:cNvPr>
            <p:cNvCxnSpPr>
              <a:stCxn id="60" idx="5"/>
              <a:endCxn id="65" idx="0"/>
            </p:cNvCxnSpPr>
            <p:nvPr/>
          </p:nvCxnSpPr>
          <p:spPr>
            <a:xfrm>
              <a:off x="11188446" y="1668959"/>
              <a:ext cx="393954" cy="257178"/>
            </a:xfrm>
            <a:prstGeom prst="line">
              <a:avLst/>
            </a:prstGeom>
            <a:solidFill>
              <a:schemeClr val="accent2"/>
            </a:solidFill>
            <a:ln w="22225">
              <a:solidFill>
                <a:schemeClr val="accent2"/>
              </a:solidFill>
              <a:round/>
              <a:headEnd/>
              <a:tailEnd/>
            </a:ln>
            <a:effectLst/>
          </p:spPr>
        </p:cxnSp>
        <p:cxnSp>
          <p:nvCxnSpPr>
            <p:cNvPr id="85" name="直接连接符 84">
              <a:extLst>
                <a:ext uri="{FF2B5EF4-FFF2-40B4-BE49-F238E27FC236}">
                  <a16:creationId xmlns:a16="http://schemas.microsoft.com/office/drawing/2014/main" id="{828F32AC-FF36-4206-87FB-B3F5D7DB2F82}"/>
                </a:ext>
              </a:extLst>
            </p:cNvPr>
            <p:cNvCxnSpPr>
              <a:endCxn id="60" idx="0"/>
            </p:cNvCxnSpPr>
            <p:nvPr/>
          </p:nvCxnSpPr>
          <p:spPr>
            <a:xfrm>
              <a:off x="11026801" y="1052641"/>
              <a:ext cx="0" cy="226073"/>
            </a:xfrm>
            <a:prstGeom prst="line">
              <a:avLst/>
            </a:prstGeom>
            <a:solidFill>
              <a:schemeClr val="accent2"/>
            </a:solidFill>
            <a:ln w="22225">
              <a:solidFill>
                <a:schemeClr val="accent2"/>
              </a:solidFill>
              <a:round/>
              <a:headEnd/>
              <a:tailEnd/>
            </a:ln>
            <a:effectLst/>
          </p:spPr>
        </p:cxnSp>
      </p:grpSp>
      <p:grpSp>
        <p:nvGrpSpPr>
          <p:cNvPr id="121" name="组合 120"/>
          <p:cNvGrpSpPr/>
          <p:nvPr/>
        </p:nvGrpSpPr>
        <p:grpSpPr>
          <a:xfrm>
            <a:off x="6942920" y="3400096"/>
            <a:ext cx="1783881" cy="1926820"/>
            <a:chOff x="10027119" y="1052641"/>
            <a:chExt cx="1783881" cy="1926820"/>
          </a:xfrm>
        </p:grpSpPr>
        <p:sp>
          <p:nvSpPr>
            <p:cNvPr id="122" name="Oval 17">
              <a:extLst>
                <a:ext uri="{FF2B5EF4-FFF2-40B4-BE49-F238E27FC236}">
                  <a16:creationId xmlns:a16="http://schemas.microsoft.com/office/drawing/2014/main" id="{B62EDB79-4E7C-4A9F-A226-C52C801BEEAE}"/>
                </a:ext>
              </a:extLst>
            </p:cNvPr>
            <p:cNvSpPr>
              <a:spLocks noChangeArrowheads="1"/>
            </p:cNvSpPr>
            <p:nvPr/>
          </p:nvSpPr>
          <p:spPr bwMode="auto">
            <a:xfrm>
              <a:off x="10372445" y="1897170"/>
              <a:ext cx="457200" cy="457200"/>
            </a:xfrm>
            <a:prstGeom prst="ellipse">
              <a:avLst/>
            </a:prstGeom>
            <a:solidFill>
              <a:srgbClr val="CC00CC"/>
            </a:solidFill>
            <a:ln w="22225">
              <a:solidFill>
                <a:srgbClr val="CC00CC"/>
              </a:solidFill>
              <a:round/>
              <a:headEnd/>
              <a:tailEnd/>
            </a:ln>
            <a:effectLst/>
          </p:spPr>
          <p:txBody>
            <a:bodyPr wrap="none" anchor="ctr"/>
            <a:lstStyle/>
            <a:p>
              <a:pPr algn="ctr"/>
              <a:r>
                <a:rPr kumimoji="1" lang="en-US" altLang="zh-CN" sz="2400" dirty="0">
                  <a:solidFill>
                    <a:schemeClr val="bg1"/>
                  </a:solidFill>
                </a:rPr>
                <a:t>y</a:t>
              </a:r>
            </a:p>
          </p:txBody>
        </p:sp>
        <p:sp>
          <p:nvSpPr>
            <p:cNvPr id="123" name="Oval 18">
              <a:extLst>
                <a:ext uri="{FF2B5EF4-FFF2-40B4-BE49-F238E27FC236}">
                  <a16:creationId xmlns:a16="http://schemas.microsoft.com/office/drawing/2014/main" id="{000A52FF-BF01-4258-AFBF-AC8BCFE7845F}"/>
                </a:ext>
              </a:extLst>
            </p:cNvPr>
            <p:cNvSpPr>
              <a:spLocks noChangeArrowheads="1"/>
            </p:cNvSpPr>
            <p:nvPr/>
          </p:nvSpPr>
          <p:spPr bwMode="auto">
            <a:xfrm>
              <a:off x="10027119" y="2522261"/>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a</a:t>
              </a:r>
            </a:p>
          </p:txBody>
        </p:sp>
        <p:sp>
          <p:nvSpPr>
            <p:cNvPr id="124" name="Oval 19">
              <a:extLst>
                <a:ext uri="{FF2B5EF4-FFF2-40B4-BE49-F238E27FC236}">
                  <a16:creationId xmlns:a16="http://schemas.microsoft.com/office/drawing/2014/main" id="{927C2597-5713-46DA-AB40-9E22FD1CAE38}"/>
                </a:ext>
              </a:extLst>
            </p:cNvPr>
            <p:cNvSpPr>
              <a:spLocks noChangeArrowheads="1"/>
            </p:cNvSpPr>
            <p:nvPr/>
          </p:nvSpPr>
          <p:spPr bwMode="auto">
            <a:xfrm>
              <a:off x="10798201" y="1278714"/>
              <a:ext cx="457200" cy="457200"/>
            </a:xfrm>
            <a:prstGeom prst="ellipse">
              <a:avLst/>
            </a:prstGeom>
            <a:solidFill>
              <a:srgbClr val="CC00CC"/>
            </a:solidFill>
            <a:ln w="22225">
              <a:solidFill>
                <a:srgbClr val="CC00CC"/>
              </a:solidFill>
              <a:round/>
              <a:headEnd/>
              <a:tailEnd/>
            </a:ln>
            <a:effectLst/>
          </p:spPr>
          <p:txBody>
            <a:bodyPr wrap="none" anchor="ctr"/>
            <a:lstStyle/>
            <a:p>
              <a:pPr algn="ctr"/>
              <a:r>
                <a:rPr kumimoji="1" lang="en-US" altLang="zh-CN" sz="2400" dirty="0">
                  <a:solidFill>
                    <a:schemeClr val="bg1"/>
                  </a:solidFill>
                </a:rPr>
                <a:t>x</a:t>
              </a:r>
            </a:p>
          </p:txBody>
        </p:sp>
        <p:sp>
          <p:nvSpPr>
            <p:cNvPr id="125" name="Oval 20">
              <a:extLst>
                <a:ext uri="{FF2B5EF4-FFF2-40B4-BE49-F238E27FC236}">
                  <a16:creationId xmlns:a16="http://schemas.microsoft.com/office/drawing/2014/main" id="{833A2D64-A430-4773-BCD7-364AB1F61298}"/>
                </a:ext>
              </a:extLst>
            </p:cNvPr>
            <p:cNvSpPr>
              <a:spLocks noChangeArrowheads="1"/>
            </p:cNvSpPr>
            <p:nvPr/>
          </p:nvSpPr>
          <p:spPr bwMode="auto">
            <a:xfrm>
              <a:off x="10712919" y="2522261"/>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b</a:t>
              </a:r>
            </a:p>
          </p:txBody>
        </p:sp>
        <p:cxnSp>
          <p:nvCxnSpPr>
            <p:cNvPr id="126" name="直接连接符 125">
              <a:extLst>
                <a:ext uri="{FF2B5EF4-FFF2-40B4-BE49-F238E27FC236}">
                  <a16:creationId xmlns:a16="http://schemas.microsoft.com/office/drawing/2014/main" id="{828F32AC-FF36-4206-87FB-B3F5D7DB2F82}"/>
                </a:ext>
              </a:extLst>
            </p:cNvPr>
            <p:cNvCxnSpPr>
              <a:stCxn id="122" idx="3"/>
              <a:endCxn id="123" idx="0"/>
            </p:cNvCxnSpPr>
            <p:nvPr/>
          </p:nvCxnSpPr>
          <p:spPr>
            <a:xfrm flipH="1">
              <a:off x="10255719" y="2287415"/>
              <a:ext cx="183681" cy="234846"/>
            </a:xfrm>
            <a:prstGeom prst="line">
              <a:avLst/>
            </a:prstGeom>
            <a:solidFill>
              <a:schemeClr val="accent2"/>
            </a:solidFill>
            <a:ln w="22225">
              <a:solidFill>
                <a:schemeClr val="accent2"/>
              </a:solidFill>
              <a:round/>
              <a:headEnd/>
              <a:tailEnd/>
            </a:ln>
            <a:effectLst/>
          </p:spPr>
        </p:cxnSp>
        <p:cxnSp>
          <p:nvCxnSpPr>
            <p:cNvPr id="127" name="直接连接符 126">
              <a:extLst>
                <a:ext uri="{FF2B5EF4-FFF2-40B4-BE49-F238E27FC236}">
                  <a16:creationId xmlns:a16="http://schemas.microsoft.com/office/drawing/2014/main" id="{BBA4EEE2-9FB2-4BBB-B0C2-A28C66FF4819}"/>
                </a:ext>
              </a:extLst>
            </p:cNvPr>
            <p:cNvCxnSpPr>
              <a:stCxn id="122" idx="0"/>
              <a:endCxn id="124" idx="3"/>
            </p:cNvCxnSpPr>
            <p:nvPr/>
          </p:nvCxnSpPr>
          <p:spPr>
            <a:xfrm flipV="1">
              <a:off x="10601045" y="1668959"/>
              <a:ext cx="264111" cy="228211"/>
            </a:xfrm>
            <a:prstGeom prst="line">
              <a:avLst/>
            </a:prstGeom>
            <a:solidFill>
              <a:schemeClr val="accent2"/>
            </a:solidFill>
            <a:ln w="22225">
              <a:solidFill>
                <a:schemeClr val="accent2"/>
              </a:solidFill>
              <a:round/>
              <a:headEnd/>
              <a:tailEnd/>
            </a:ln>
            <a:effectLst/>
          </p:spPr>
        </p:cxnSp>
        <p:cxnSp>
          <p:nvCxnSpPr>
            <p:cNvPr id="128" name="直接连接符 127">
              <a:extLst>
                <a:ext uri="{FF2B5EF4-FFF2-40B4-BE49-F238E27FC236}">
                  <a16:creationId xmlns:a16="http://schemas.microsoft.com/office/drawing/2014/main" id="{F876D276-32FA-482E-AF9E-9CFFE9BDA2E3}"/>
                </a:ext>
              </a:extLst>
            </p:cNvPr>
            <p:cNvCxnSpPr>
              <a:stCxn id="122" idx="5"/>
              <a:endCxn id="125" idx="0"/>
            </p:cNvCxnSpPr>
            <p:nvPr/>
          </p:nvCxnSpPr>
          <p:spPr>
            <a:xfrm>
              <a:off x="10762690" y="2287415"/>
              <a:ext cx="178829" cy="234846"/>
            </a:xfrm>
            <a:prstGeom prst="line">
              <a:avLst/>
            </a:prstGeom>
            <a:solidFill>
              <a:schemeClr val="accent2"/>
            </a:solidFill>
            <a:ln w="22225">
              <a:solidFill>
                <a:schemeClr val="accent2"/>
              </a:solidFill>
              <a:round/>
              <a:headEnd/>
              <a:tailEnd/>
            </a:ln>
            <a:effectLst/>
          </p:spPr>
        </p:cxnSp>
        <p:sp>
          <p:nvSpPr>
            <p:cNvPr id="129" name="Oval 21">
              <a:extLst>
                <a:ext uri="{FF2B5EF4-FFF2-40B4-BE49-F238E27FC236}">
                  <a16:creationId xmlns:a16="http://schemas.microsoft.com/office/drawing/2014/main" id="{3B046B2F-8B4B-4C47-8052-D79526DDBB28}"/>
                </a:ext>
              </a:extLst>
            </p:cNvPr>
            <p:cNvSpPr>
              <a:spLocks noChangeArrowheads="1"/>
            </p:cNvSpPr>
            <p:nvPr/>
          </p:nvSpPr>
          <p:spPr bwMode="auto">
            <a:xfrm>
              <a:off x="11353800" y="1926137"/>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r</a:t>
              </a:r>
            </a:p>
          </p:txBody>
        </p:sp>
        <p:cxnSp>
          <p:nvCxnSpPr>
            <p:cNvPr id="130" name="直接连接符 129">
              <a:extLst>
                <a:ext uri="{FF2B5EF4-FFF2-40B4-BE49-F238E27FC236}">
                  <a16:creationId xmlns:a16="http://schemas.microsoft.com/office/drawing/2014/main" id="{13F06426-E99B-4FCD-BE5C-D57E70A433DE}"/>
                </a:ext>
              </a:extLst>
            </p:cNvPr>
            <p:cNvCxnSpPr>
              <a:stCxn id="124" idx="5"/>
              <a:endCxn id="129" idx="0"/>
            </p:cNvCxnSpPr>
            <p:nvPr/>
          </p:nvCxnSpPr>
          <p:spPr>
            <a:xfrm>
              <a:off x="11188446" y="1668959"/>
              <a:ext cx="393954" cy="257178"/>
            </a:xfrm>
            <a:prstGeom prst="line">
              <a:avLst/>
            </a:prstGeom>
            <a:solidFill>
              <a:schemeClr val="accent2"/>
            </a:solidFill>
            <a:ln w="22225">
              <a:solidFill>
                <a:schemeClr val="accent2"/>
              </a:solidFill>
              <a:round/>
              <a:headEnd/>
              <a:tailEnd/>
            </a:ln>
            <a:effectLst/>
          </p:spPr>
        </p:cxnSp>
        <p:cxnSp>
          <p:nvCxnSpPr>
            <p:cNvPr id="131" name="直接连接符 130">
              <a:extLst>
                <a:ext uri="{FF2B5EF4-FFF2-40B4-BE49-F238E27FC236}">
                  <a16:creationId xmlns:a16="http://schemas.microsoft.com/office/drawing/2014/main" id="{828F32AC-FF36-4206-87FB-B3F5D7DB2F82}"/>
                </a:ext>
              </a:extLst>
            </p:cNvPr>
            <p:cNvCxnSpPr>
              <a:endCxn id="124" idx="0"/>
            </p:cNvCxnSpPr>
            <p:nvPr/>
          </p:nvCxnSpPr>
          <p:spPr>
            <a:xfrm>
              <a:off x="11026801" y="1052641"/>
              <a:ext cx="0" cy="226073"/>
            </a:xfrm>
            <a:prstGeom prst="line">
              <a:avLst/>
            </a:prstGeom>
            <a:solidFill>
              <a:schemeClr val="accent2"/>
            </a:solidFill>
            <a:ln w="22225">
              <a:solidFill>
                <a:schemeClr val="accent2"/>
              </a:solidFill>
              <a:round/>
              <a:headEnd/>
              <a:tailEnd/>
            </a:ln>
            <a:effectLst/>
          </p:spPr>
        </p:cxnSp>
      </p:grpSp>
      <p:sp>
        <p:nvSpPr>
          <p:cNvPr id="132" name="AutoShape 26">
            <a:hlinkClick r:id="rId2" action="ppaction://hlinksldjump"/>
            <a:extLst>
              <a:ext uri="{FF2B5EF4-FFF2-40B4-BE49-F238E27FC236}">
                <a16:creationId xmlns:a16="http://schemas.microsoft.com/office/drawing/2014/main" id="{35534797-4AF2-4200-8156-53DB8B4B90B7}"/>
              </a:ext>
            </a:extLst>
          </p:cNvPr>
          <p:cNvSpPr>
            <a:spLocks noChangeArrowheads="1"/>
          </p:cNvSpPr>
          <p:nvPr/>
        </p:nvSpPr>
        <p:spPr bwMode="auto">
          <a:xfrm>
            <a:off x="8791721" y="3732146"/>
            <a:ext cx="1577274" cy="759057"/>
          </a:xfrm>
          <a:prstGeom prst="rightArrow">
            <a:avLst>
              <a:gd name="adj1" fmla="val 50000"/>
              <a:gd name="adj2" fmla="val 64961"/>
            </a:avLst>
          </a:prstGeom>
          <a:solidFill>
            <a:schemeClr val="bg1">
              <a:lumMod val="50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zh-CN" altLang="en-US" sz="2000" dirty="0">
                <a:solidFill>
                  <a:schemeClr val="bg1"/>
                </a:solidFill>
                <a:latin typeface="+mj-ea"/>
                <a:ea typeface="+mj-ea"/>
              </a:rPr>
              <a:t>围绕</a:t>
            </a:r>
            <a:r>
              <a:rPr lang="en-US" altLang="zh-CN" sz="2000" dirty="0">
                <a:solidFill>
                  <a:schemeClr val="bg1"/>
                </a:solidFill>
                <a:latin typeface="+mj-ea"/>
                <a:ea typeface="+mj-ea"/>
              </a:rPr>
              <a:t>x</a:t>
            </a:r>
            <a:r>
              <a:rPr lang="zh-CN" altLang="en-US" sz="2000" dirty="0">
                <a:solidFill>
                  <a:schemeClr val="bg1"/>
                </a:solidFill>
                <a:latin typeface="+mj-ea"/>
                <a:ea typeface="+mj-ea"/>
              </a:rPr>
              <a:t>右旋</a:t>
            </a:r>
          </a:p>
        </p:txBody>
      </p:sp>
      <p:grpSp>
        <p:nvGrpSpPr>
          <p:cNvPr id="133" name="组合 132"/>
          <p:cNvGrpSpPr/>
          <p:nvPr/>
        </p:nvGrpSpPr>
        <p:grpSpPr>
          <a:xfrm>
            <a:off x="10237228" y="3368819"/>
            <a:ext cx="1902985" cy="1942327"/>
            <a:chOff x="5231361" y="1052642"/>
            <a:chExt cx="1902985" cy="1942327"/>
          </a:xfrm>
        </p:grpSpPr>
        <p:sp>
          <p:nvSpPr>
            <p:cNvPr id="134" name="Oval 17">
              <a:extLst>
                <a:ext uri="{FF2B5EF4-FFF2-40B4-BE49-F238E27FC236}">
                  <a16:creationId xmlns:a16="http://schemas.microsoft.com/office/drawing/2014/main" id="{B62EDB79-4E7C-4A9F-A226-C52C801BEEAE}"/>
                </a:ext>
              </a:extLst>
            </p:cNvPr>
            <p:cNvSpPr>
              <a:spLocks noChangeArrowheads="1"/>
            </p:cNvSpPr>
            <p:nvPr/>
          </p:nvSpPr>
          <p:spPr bwMode="auto">
            <a:xfrm>
              <a:off x="5712803" y="1249429"/>
              <a:ext cx="457200" cy="457200"/>
            </a:xfrm>
            <a:prstGeom prst="ellipse">
              <a:avLst/>
            </a:prstGeom>
            <a:solidFill>
              <a:srgbClr val="CC00CC"/>
            </a:solidFill>
            <a:ln w="22225">
              <a:solidFill>
                <a:srgbClr val="CC00CC"/>
              </a:solidFill>
              <a:round/>
              <a:headEnd/>
              <a:tailEnd/>
            </a:ln>
            <a:effectLst/>
          </p:spPr>
          <p:txBody>
            <a:bodyPr wrap="none" anchor="ctr"/>
            <a:lstStyle/>
            <a:p>
              <a:pPr algn="ctr"/>
              <a:r>
                <a:rPr kumimoji="1" lang="en-US" altLang="zh-CN" sz="2400" dirty="0">
                  <a:solidFill>
                    <a:schemeClr val="bg1"/>
                  </a:solidFill>
                </a:rPr>
                <a:t>y</a:t>
              </a:r>
            </a:p>
          </p:txBody>
        </p:sp>
        <p:sp>
          <p:nvSpPr>
            <p:cNvPr id="135" name="Oval 18">
              <a:extLst>
                <a:ext uri="{FF2B5EF4-FFF2-40B4-BE49-F238E27FC236}">
                  <a16:creationId xmlns:a16="http://schemas.microsoft.com/office/drawing/2014/main" id="{000A52FF-BF01-4258-AFBF-AC8BCFE7845F}"/>
                </a:ext>
              </a:extLst>
            </p:cNvPr>
            <p:cNvSpPr>
              <a:spLocks noChangeArrowheads="1"/>
            </p:cNvSpPr>
            <p:nvPr/>
          </p:nvSpPr>
          <p:spPr bwMode="auto">
            <a:xfrm>
              <a:off x="5231361" y="1891446"/>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a</a:t>
              </a:r>
            </a:p>
          </p:txBody>
        </p:sp>
        <p:sp>
          <p:nvSpPr>
            <p:cNvPr id="136" name="Oval 19">
              <a:extLst>
                <a:ext uri="{FF2B5EF4-FFF2-40B4-BE49-F238E27FC236}">
                  <a16:creationId xmlns:a16="http://schemas.microsoft.com/office/drawing/2014/main" id="{927C2597-5713-46DA-AB40-9E22FD1CAE38}"/>
                </a:ext>
              </a:extLst>
            </p:cNvPr>
            <p:cNvSpPr>
              <a:spLocks noChangeArrowheads="1"/>
            </p:cNvSpPr>
            <p:nvPr/>
          </p:nvSpPr>
          <p:spPr bwMode="auto">
            <a:xfrm>
              <a:off x="6232887" y="1903416"/>
              <a:ext cx="457200" cy="457200"/>
            </a:xfrm>
            <a:prstGeom prst="ellipse">
              <a:avLst/>
            </a:prstGeom>
            <a:solidFill>
              <a:srgbClr val="CC00CC"/>
            </a:solidFill>
            <a:ln w="22225">
              <a:solidFill>
                <a:srgbClr val="CC00CC"/>
              </a:solidFill>
              <a:round/>
              <a:headEnd/>
              <a:tailEnd/>
            </a:ln>
            <a:effectLst/>
          </p:spPr>
          <p:txBody>
            <a:bodyPr wrap="none" anchor="ctr"/>
            <a:lstStyle/>
            <a:p>
              <a:pPr algn="ctr"/>
              <a:r>
                <a:rPr kumimoji="1" lang="en-US" altLang="zh-CN" sz="2400" dirty="0">
                  <a:solidFill>
                    <a:schemeClr val="bg1"/>
                  </a:solidFill>
                </a:rPr>
                <a:t>x</a:t>
              </a:r>
            </a:p>
          </p:txBody>
        </p:sp>
        <p:sp>
          <p:nvSpPr>
            <p:cNvPr id="137" name="Oval 20">
              <a:extLst>
                <a:ext uri="{FF2B5EF4-FFF2-40B4-BE49-F238E27FC236}">
                  <a16:creationId xmlns:a16="http://schemas.microsoft.com/office/drawing/2014/main" id="{833A2D64-A430-4773-BCD7-364AB1F61298}"/>
                </a:ext>
              </a:extLst>
            </p:cNvPr>
            <p:cNvSpPr>
              <a:spLocks noChangeArrowheads="1"/>
            </p:cNvSpPr>
            <p:nvPr/>
          </p:nvSpPr>
          <p:spPr bwMode="auto">
            <a:xfrm>
              <a:off x="5840719" y="2522261"/>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b</a:t>
              </a:r>
            </a:p>
          </p:txBody>
        </p:sp>
        <p:cxnSp>
          <p:nvCxnSpPr>
            <p:cNvPr id="138" name="直接连接符 137">
              <a:extLst>
                <a:ext uri="{FF2B5EF4-FFF2-40B4-BE49-F238E27FC236}">
                  <a16:creationId xmlns:a16="http://schemas.microsoft.com/office/drawing/2014/main" id="{828F32AC-FF36-4206-87FB-B3F5D7DB2F82}"/>
                </a:ext>
              </a:extLst>
            </p:cNvPr>
            <p:cNvCxnSpPr>
              <a:stCxn id="134" idx="3"/>
              <a:endCxn id="135" idx="0"/>
            </p:cNvCxnSpPr>
            <p:nvPr/>
          </p:nvCxnSpPr>
          <p:spPr>
            <a:xfrm flipH="1">
              <a:off x="5459961" y="1639674"/>
              <a:ext cx="319797" cy="251772"/>
            </a:xfrm>
            <a:prstGeom prst="line">
              <a:avLst/>
            </a:prstGeom>
            <a:solidFill>
              <a:schemeClr val="accent2"/>
            </a:solidFill>
            <a:ln w="22225">
              <a:solidFill>
                <a:schemeClr val="accent2"/>
              </a:solidFill>
              <a:round/>
              <a:headEnd/>
              <a:tailEnd/>
            </a:ln>
            <a:effectLst/>
          </p:spPr>
        </p:cxnSp>
        <p:cxnSp>
          <p:nvCxnSpPr>
            <p:cNvPr id="139" name="直接连接符 138">
              <a:extLst>
                <a:ext uri="{FF2B5EF4-FFF2-40B4-BE49-F238E27FC236}">
                  <a16:creationId xmlns:a16="http://schemas.microsoft.com/office/drawing/2014/main" id="{BBA4EEE2-9FB2-4BBB-B0C2-A28C66FF4819}"/>
                </a:ext>
              </a:extLst>
            </p:cNvPr>
            <p:cNvCxnSpPr>
              <a:stCxn id="134" idx="5"/>
              <a:endCxn id="136" idx="0"/>
            </p:cNvCxnSpPr>
            <p:nvPr/>
          </p:nvCxnSpPr>
          <p:spPr>
            <a:xfrm>
              <a:off x="6103048" y="1639674"/>
              <a:ext cx="358439" cy="263742"/>
            </a:xfrm>
            <a:prstGeom prst="line">
              <a:avLst/>
            </a:prstGeom>
            <a:solidFill>
              <a:schemeClr val="accent2"/>
            </a:solidFill>
            <a:ln w="22225">
              <a:solidFill>
                <a:schemeClr val="accent2"/>
              </a:solidFill>
              <a:round/>
              <a:headEnd/>
              <a:tailEnd/>
            </a:ln>
            <a:effectLst/>
          </p:spPr>
        </p:cxnSp>
        <p:cxnSp>
          <p:nvCxnSpPr>
            <p:cNvPr id="140" name="直接连接符 139">
              <a:extLst>
                <a:ext uri="{FF2B5EF4-FFF2-40B4-BE49-F238E27FC236}">
                  <a16:creationId xmlns:a16="http://schemas.microsoft.com/office/drawing/2014/main" id="{F876D276-32FA-482E-AF9E-9CFFE9BDA2E3}"/>
                </a:ext>
              </a:extLst>
            </p:cNvPr>
            <p:cNvCxnSpPr>
              <a:stCxn id="136" idx="3"/>
              <a:endCxn id="137" idx="0"/>
            </p:cNvCxnSpPr>
            <p:nvPr/>
          </p:nvCxnSpPr>
          <p:spPr>
            <a:xfrm flipH="1">
              <a:off x="6069319" y="2293661"/>
              <a:ext cx="230523" cy="228600"/>
            </a:xfrm>
            <a:prstGeom prst="line">
              <a:avLst/>
            </a:prstGeom>
            <a:solidFill>
              <a:schemeClr val="accent2"/>
            </a:solidFill>
            <a:ln w="22225">
              <a:solidFill>
                <a:schemeClr val="accent2"/>
              </a:solidFill>
              <a:round/>
              <a:headEnd/>
              <a:tailEnd/>
            </a:ln>
            <a:effectLst/>
          </p:spPr>
        </p:cxnSp>
        <p:sp>
          <p:nvSpPr>
            <p:cNvPr id="141" name="Oval 21">
              <a:extLst>
                <a:ext uri="{FF2B5EF4-FFF2-40B4-BE49-F238E27FC236}">
                  <a16:creationId xmlns:a16="http://schemas.microsoft.com/office/drawing/2014/main" id="{3B046B2F-8B4B-4C47-8052-D79526DDBB28}"/>
                </a:ext>
              </a:extLst>
            </p:cNvPr>
            <p:cNvSpPr>
              <a:spLocks noChangeArrowheads="1"/>
            </p:cNvSpPr>
            <p:nvPr/>
          </p:nvSpPr>
          <p:spPr bwMode="auto">
            <a:xfrm>
              <a:off x="6677146" y="2537769"/>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400" dirty="0">
                  <a:solidFill>
                    <a:schemeClr val="bg1"/>
                  </a:solidFill>
                </a:rPr>
                <a:t>r</a:t>
              </a:r>
            </a:p>
          </p:txBody>
        </p:sp>
        <p:cxnSp>
          <p:nvCxnSpPr>
            <p:cNvPr id="142" name="直接连接符 141">
              <a:extLst>
                <a:ext uri="{FF2B5EF4-FFF2-40B4-BE49-F238E27FC236}">
                  <a16:creationId xmlns:a16="http://schemas.microsoft.com/office/drawing/2014/main" id="{13F06426-E99B-4FCD-BE5C-D57E70A433DE}"/>
                </a:ext>
              </a:extLst>
            </p:cNvPr>
            <p:cNvCxnSpPr>
              <a:stCxn id="136" idx="5"/>
              <a:endCxn id="141" idx="0"/>
            </p:cNvCxnSpPr>
            <p:nvPr/>
          </p:nvCxnSpPr>
          <p:spPr>
            <a:xfrm>
              <a:off x="6623132" y="2293661"/>
              <a:ext cx="282614" cy="244108"/>
            </a:xfrm>
            <a:prstGeom prst="line">
              <a:avLst/>
            </a:prstGeom>
            <a:solidFill>
              <a:schemeClr val="accent2"/>
            </a:solidFill>
            <a:ln w="22225">
              <a:solidFill>
                <a:schemeClr val="accent2"/>
              </a:solidFill>
              <a:round/>
              <a:headEnd/>
              <a:tailEnd/>
            </a:ln>
            <a:effectLst/>
          </p:spPr>
        </p:cxnSp>
        <p:cxnSp>
          <p:nvCxnSpPr>
            <p:cNvPr id="143" name="直接连接符 142">
              <a:extLst>
                <a:ext uri="{FF2B5EF4-FFF2-40B4-BE49-F238E27FC236}">
                  <a16:creationId xmlns:a16="http://schemas.microsoft.com/office/drawing/2014/main" id="{828F32AC-FF36-4206-87FB-B3F5D7DB2F82}"/>
                </a:ext>
              </a:extLst>
            </p:cNvPr>
            <p:cNvCxnSpPr>
              <a:endCxn id="134" idx="0"/>
            </p:cNvCxnSpPr>
            <p:nvPr/>
          </p:nvCxnSpPr>
          <p:spPr>
            <a:xfrm>
              <a:off x="5941403" y="1052642"/>
              <a:ext cx="0" cy="196787"/>
            </a:xfrm>
            <a:prstGeom prst="line">
              <a:avLst/>
            </a:prstGeom>
            <a:solidFill>
              <a:schemeClr val="accent2"/>
            </a:solidFill>
            <a:ln w="22225">
              <a:solidFill>
                <a:schemeClr val="accent2"/>
              </a:solidFill>
              <a:round/>
              <a:headEnd/>
              <a:tailEnd/>
            </a:ln>
            <a:effectLst/>
          </p:spPr>
        </p:cxnSp>
      </p:grpSp>
      <p:grpSp>
        <p:nvGrpSpPr>
          <p:cNvPr id="147" name="组合 146"/>
          <p:cNvGrpSpPr/>
          <p:nvPr/>
        </p:nvGrpSpPr>
        <p:grpSpPr>
          <a:xfrm>
            <a:off x="7085282" y="5829329"/>
            <a:ext cx="2171840" cy="422956"/>
            <a:chOff x="5294180" y="5772146"/>
            <a:chExt cx="2171840" cy="422956"/>
          </a:xfrm>
        </p:grpSpPr>
        <p:sp>
          <p:nvSpPr>
            <p:cNvPr id="144" name="Oval 40"/>
            <p:cNvSpPr>
              <a:spLocks noChangeArrowheads="1"/>
            </p:cNvSpPr>
            <p:nvPr/>
          </p:nvSpPr>
          <p:spPr bwMode="auto">
            <a:xfrm>
              <a:off x="7082912" y="5772146"/>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145" name="Oval 43"/>
            <p:cNvSpPr>
              <a:spLocks noChangeArrowheads="1"/>
            </p:cNvSpPr>
            <p:nvPr/>
          </p:nvSpPr>
          <p:spPr bwMode="auto">
            <a:xfrm>
              <a:off x="5294180" y="5777043"/>
              <a:ext cx="383108" cy="418059"/>
            </a:xfrm>
            <a:prstGeom prst="ellipse">
              <a:avLst/>
            </a:prstGeom>
            <a:solidFill>
              <a:srgbClr val="FF0000"/>
            </a:solidFill>
            <a:ln w="57150">
              <a:solidFill>
                <a:srgbClr val="FF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endParaRPr kumimoji="1" lang="en-US" altLang="zh-CN" sz="2000" dirty="0">
                <a:solidFill>
                  <a:schemeClr val="bg1"/>
                </a:solidFill>
              </a:endParaRPr>
            </a:p>
          </p:txBody>
        </p:sp>
        <p:sp>
          <p:nvSpPr>
            <p:cNvPr id="146" name="左右箭头 145"/>
            <p:cNvSpPr/>
            <p:nvPr/>
          </p:nvSpPr>
          <p:spPr>
            <a:xfrm>
              <a:off x="5963477" y="5772147"/>
              <a:ext cx="833246" cy="316588"/>
            </a:xfrm>
            <a:prstGeom prst="leftRightArrow">
              <a:avLst/>
            </a:prstGeom>
            <a:solidFill>
              <a:schemeClr val="bg1">
                <a:lumMod val="50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endParaRPr lang="zh-CN" altLang="en-US" sz="2000">
                <a:solidFill>
                  <a:schemeClr val="bg1"/>
                </a:solidFill>
                <a:latin typeface="+mj-ea"/>
                <a:ea typeface="+mj-ea"/>
              </a:endParaRPr>
            </a:p>
          </p:txBody>
        </p:sp>
      </p:grpSp>
      <p:sp>
        <p:nvSpPr>
          <p:cNvPr id="148" name="矩形 147"/>
          <p:cNvSpPr/>
          <p:nvPr/>
        </p:nvSpPr>
        <p:spPr>
          <a:xfrm>
            <a:off x="3982434" y="1755582"/>
            <a:ext cx="3306845" cy="1477328"/>
          </a:xfrm>
          <a:prstGeom prst="rect">
            <a:avLst/>
          </a:prstGeom>
        </p:spPr>
        <p:txBody>
          <a:bodyPr wrap="square">
            <a:spAutoFit/>
          </a:bodyPr>
          <a:lstStyle/>
          <a:p>
            <a:r>
              <a:rPr lang="zh-CN" altLang="en-US" dirty="0">
                <a:solidFill>
                  <a:srgbClr val="4D4D4D"/>
                </a:solidFill>
                <a:latin typeface="+mj-ea"/>
                <a:ea typeface="+mj-ea"/>
              </a:rPr>
              <a:t>以某个结点作为支点（旋转支点），其右子结点变为旋转结点的父结点，右子结点的左子结点变为旋转结点的右子结点，左子结点保持不变</a:t>
            </a:r>
            <a:endParaRPr lang="zh-CN" altLang="en-US" dirty="0">
              <a:latin typeface="+mj-ea"/>
              <a:ea typeface="+mj-ea"/>
            </a:endParaRPr>
          </a:p>
        </p:txBody>
      </p:sp>
      <p:sp>
        <p:nvSpPr>
          <p:cNvPr id="149" name="矩形 148"/>
          <p:cNvSpPr/>
          <p:nvPr/>
        </p:nvSpPr>
        <p:spPr>
          <a:xfrm>
            <a:off x="4064379" y="3525956"/>
            <a:ext cx="3306845" cy="1477328"/>
          </a:xfrm>
          <a:prstGeom prst="rect">
            <a:avLst/>
          </a:prstGeom>
        </p:spPr>
        <p:txBody>
          <a:bodyPr wrap="square">
            <a:spAutoFit/>
          </a:bodyPr>
          <a:lstStyle/>
          <a:p>
            <a:r>
              <a:rPr lang="zh-CN" altLang="en-US" dirty="0">
                <a:solidFill>
                  <a:srgbClr val="4D4D4D"/>
                </a:solidFill>
                <a:latin typeface="+mj-ea"/>
                <a:ea typeface="+mj-ea"/>
              </a:rPr>
              <a:t>以某个结点作为支点（旋转支点），其左子结点变为旋转结点的父结点，左子结点的右子结点变为旋转结点的左子结点，右子结点保持不变</a:t>
            </a:r>
            <a:endParaRPr lang="zh-CN" altLang="en-US" dirty="0">
              <a:latin typeface="+mj-ea"/>
              <a:ea typeface="+mj-ea"/>
            </a:endParaRPr>
          </a:p>
        </p:txBody>
      </p:sp>
    </p:spTree>
    <p:extLst>
      <p:ext uri="{BB962C8B-B14F-4D97-AF65-F5344CB8AC3E}">
        <p14:creationId xmlns:p14="http://schemas.microsoft.com/office/powerpoint/2010/main" val="388752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8"/>
                                        </p:tgtEl>
                                        <p:attrNameLst>
                                          <p:attrName>style.visibility</p:attrName>
                                        </p:attrNameLst>
                                      </p:cBhvr>
                                      <p:to>
                                        <p:strVal val="visible"/>
                                      </p:to>
                                    </p:set>
                                    <p:animEffect transition="in" filter="fade">
                                      <p:cBhvr>
                                        <p:cTn id="35" dur="500"/>
                                        <p:tgtEl>
                                          <p:spTgt spid="14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500"/>
                                        <p:tgtEl>
                                          <p:spTgt spid="84"/>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5"/>
                                        </p:tgtEl>
                                        <p:attrNameLst>
                                          <p:attrName>style.visibility</p:attrName>
                                        </p:attrNameLst>
                                      </p:cBhvr>
                                      <p:to>
                                        <p:strVal val="visible"/>
                                      </p:to>
                                    </p:se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fade">
                                      <p:cBhvr>
                                        <p:cTn id="48" dur="500"/>
                                        <p:tgtEl>
                                          <p:spTgt spid="8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9"/>
                                        </p:tgtEl>
                                        <p:attrNameLst>
                                          <p:attrName>style.visibility</p:attrName>
                                        </p:attrNameLst>
                                      </p:cBhvr>
                                      <p:to>
                                        <p:strVal val="visible"/>
                                      </p:to>
                                    </p:set>
                                    <p:animEffect transition="in" filter="fade">
                                      <p:cBhvr>
                                        <p:cTn id="53" dur="500"/>
                                        <p:tgtEl>
                                          <p:spTgt spid="14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1"/>
                                        </p:tgtEl>
                                        <p:attrNameLst>
                                          <p:attrName>style.visibility</p:attrName>
                                        </p:attrNameLst>
                                      </p:cBhvr>
                                      <p:to>
                                        <p:strVal val="visible"/>
                                      </p:to>
                                    </p:set>
                                    <p:animEffect transition="in" filter="fade">
                                      <p:cBhvr>
                                        <p:cTn id="58" dur="500"/>
                                        <p:tgtEl>
                                          <p:spTgt spid="121"/>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32"/>
                                        </p:tgtEl>
                                        <p:attrNameLst>
                                          <p:attrName>style.visibility</p:attrName>
                                        </p:attrNameLst>
                                      </p:cBhvr>
                                      <p:to>
                                        <p:strVal val="visible"/>
                                      </p:to>
                                    </p:se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133"/>
                                        </p:tgtEl>
                                        <p:attrNameLst>
                                          <p:attrName>style.visibility</p:attrName>
                                        </p:attrNameLst>
                                      </p:cBhvr>
                                      <p:to>
                                        <p:strVal val="visible"/>
                                      </p:to>
                                    </p:set>
                                    <p:animEffect transition="in" filter="fade">
                                      <p:cBhvr>
                                        <p:cTn id="66" dur="500"/>
                                        <p:tgtEl>
                                          <p:spTgt spid="133"/>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147"/>
                                        </p:tgtEl>
                                        <p:attrNameLst>
                                          <p:attrName>style.visibility</p:attrName>
                                        </p:attrNameLst>
                                      </p:cBhvr>
                                      <p:to>
                                        <p:strVal val="visible"/>
                                      </p:to>
                                    </p:set>
                                    <p:animEffect transition="in" filter="box(out)">
                                      <p:cBhvr>
                                        <p:cTn id="71"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55" grpId="0" animBg="1"/>
      <p:bldP spid="132" grpId="0" animBg="1"/>
      <p:bldP spid="148" grpId="0"/>
      <p:bldP spid="149"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B2F74-6D8D-41DC-AAE7-B2E96EF722F2}"/>
              </a:ext>
            </a:extLst>
          </p:cNvPr>
          <p:cNvSpPr>
            <a:spLocks noGrp="1"/>
          </p:cNvSpPr>
          <p:nvPr>
            <p:ph type="title"/>
          </p:nvPr>
        </p:nvSpPr>
        <p:spPr/>
        <p:txBody>
          <a:bodyPr/>
          <a:lstStyle/>
          <a:p>
            <a:r>
              <a:rPr lang="zh-CN" altLang="en-US" dirty="0"/>
              <a:t>插入操作的平衡调整</a:t>
            </a:r>
          </a:p>
        </p:txBody>
      </p:sp>
      <p:sp>
        <p:nvSpPr>
          <p:cNvPr id="3" name="内容占位符 2">
            <a:extLst>
              <a:ext uri="{FF2B5EF4-FFF2-40B4-BE49-F238E27FC236}">
                <a16:creationId xmlns:a16="http://schemas.microsoft.com/office/drawing/2014/main" id="{944C2433-6E09-4406-9512-5C08581A1D0C}"/>
              </a:ext>
            </a:extLst>
          </p:cNvPr>
          <p:cNvSpPr>
            <a:spLocks noGrp="1"/>
          </p:cNvSpPr>
          <p:nvPr>
            <p:ph idx="1"/>
          </p:nvPr>
        </p:nvSpPr>
        <p:spPr>
          <a:xfrm>
            <a:off x="609600" y="1600203"/>
            <a:ext cx="7016866" cy="4742408"/>
          </a:xfrm>
        </p:spPr>
        <p:txBody>
          <a:bodyPr>
            <a:normAutofit fontScale="92500" lnSpcReduction="10000"/>
          </a:bodyPr>
          <a:lstStyle/>
          <a:p>
            <a:r>
              <a:rPr lang="zh-CN" altLang="en-US" dirty="0"/>
              <a:t>红黑树规定，插入的结点必须为</a:t>
            </a:r>
            <a:r>
              <a:rPr lang="zh-CN" altLang="en-US" dirty="0">
                <a:solidFill>
                  <a:srgbClr val="FF0000"/>
                </a:solidFill>
              </a:rPr>
              <a:t>红色</a:t>
            </a:r>
            <a:endParaRPr lang="en-US" altLang="zh-CN" dirty="0">
              <a:solidFill>
                <a:srgbClr val="FF0000"/>
              </a:solidFill>
            </a:endParaRPr>
          </a:p>
          <a:p>
            <a:pPr lvl="1"/>
            <a:r>
              <a:rPr lang="zh-CN" altLang="en-US" dirty="0"/>
              <a:t>二叉排序树中新插入的结点都是叶子</a:t>
            </a:r>
            <a:endParaRPr lang="en-US" altLang="zh-CN" dirty="0"/>
          </a:p>
          <a:p>
            <a:r>
              <a:rPr lang="zh-CN" altLang="en-US" dirty="0"/>
              <a:t>插入情况分析</a:t>
            </a:r>
            <a:endParaRPr lang="en-US" altLang="zh-CN" dirty="0"/>
          </a:p>
          <a:p>
            <a:pPr lvl="1"/>
            <a:r>
              <a:rPr lang="zh-CN" altLang="en-US" dirty="0"/>
              <a:t>插入的结点是根结点</a:t>
            </a:r>
            <a:endParaRPr lang="en-US" altLang="zh-CN" dirty="0"/>
          </a:p>
          <a:p>
            <a:pPr lvl="2"/>
            <a:r>
              <a:rPr lang="zh-CN" altLang="en-US" dirty="0"/>
              <a:t>直接改变关注结点的颜色</a:t>
            </a:r>
            <a:endParaRPr lang="en-US" altLang="zh-CN" dirty="0"/>
          </a:p>
          <a:p>
            <a:pPr lvl="1"/>
            <a:r>
              <a:rPr lang="zh-CN" altLang="en-US" dirty="0"/>
              <a:t>关注结点的父结点是黑色</a:t>
            </a:r>
            <a:endParaRPr lang="en-US" altLang="zh-CN" dirty="0"/>
          </a:p>
          <a:p>
            <a:pPr lvl="2"/>
            <a:r>
              <a:rPr lang="zh-CN" altLang="en-US" dirty="0"/>
              <a:t>无需额外操作</a:t>
            </a:r>
            <a:endParaRPr lang="en-US" altLang="zh-CN" dirty="0"/>
          </a:p>
          <a:p>
            <a:pPr lvl="1"/>
            <a:r>
              <a:rPr lang="zh-CN" altLang="en-US" dirty="0"/>
              <a:t>关注结点的父结点是红色</a:t>
            </a:r>
            <a:endParaRPr lang="en-US" altLang="zh-CN" dirty="0"/>
          </a:p>
          <a:p>
            <a:pPr lvl="2"/>
            <a:r>
              <a:rPr lang="zh-CN" altLang="en-US" dirty="0"/>
              <a:t>旋转</a:t>
            </a:r>
            <a:endParaRPr lang="en-US" altLang="zh-CN" dirty="0"/>
          </a:p>
          <a:p>
            <a:pPr lvl="2"/>
            <a:r>
              <a:rPr lang="zh-CN" altLang="en-US" dirty="0"/>
              <a:t>变色</a:t>
            </a:r>
            <a:endParaRPr lang="en-US" altLang="zh-CN" dirty="0"/>
          </a:p>
          <a:p>
            <a:pPr lvl="1"/>
            <a:r>
              <a:rPr lang="zh-CN" altLang="en-US" dirty="0"/>
              <a:t>插入操作最多</a:t>
            </a:r>
            <a:r>
              <a:rPr lang="en-US" altLang="zh-CN" dirty="0"/>
              <a:t>2</a:t>
            </a:r>
            <a:r>
              <a:rPr lang="zh-CN" altLang="en-US" dirty="0"/>
              <a:t>次旋转达到平衡</a:t>
            </a:r>
          </a:p>
        </p:txBody>
      </p:sp>
      <p:sp>
        <p:nvSpPr>
          <p:cNvPr id="4" name="文本占位符 3">
            <a:extLst>
              <a:ext uri="{FF2B5EF4-FFF2-40B4-BE49-F238E27FC236}">
                <a16:creationId xmlns:a16="http://schemas.microsoft.com/office/drawing/2014/main" id="{64749792-9F9A-43A2-B45E-C86404BA9C03}"/>
              </a:ext>
            </a:extLst>
          </p:cNvPr>
          <p:cNvSpPr>
            <a:spLocks noGrp="1"/>
          </p:cNvSpPr>
          <p:nvPr>
            <p:ph type="body" sz="quarter" idx="13"/>
          </p:nvPr>
        </p:nvSpPr>
        <p:spPr/>
        <p:txBody>
          <a:bodyPr/>
          <a:lstStyle/>
          <a:p>
            <a:r>
              <a:rPr lang="en-US" altLang="zh-CN" dirty="0"/>
              <a:t>9.2.2 </a:t>
            </a:r>
            <a:r>
              <a:rPr lang="zh-CN" altLang="en-US" dirty="0"/>
              <a:t>平衡二叉树</a:t>
            </a:r>
          </a:p>
        </p:txBody>
      </p:sp>
      <p:grpSp>
        <p:nvGrpSpPr>
          <p:cNvPr id="5" name="组合 4"/>
          <p:cNvGrpSpPr/>
          <p:nvPr/>
        </p:nvGrpSpPr>
        <p:grpSpPr>
          <a:xfrm>
            <a:off x="5865098" y="1964297"/>
            <a:ext cx="5195201" cy="3677564"/>
            <a:chOff x="7803334" y="1074735"/>
            <a:chExt cx="3242749" cy="2295469"/>
          </a:xfrm>
        </p:grpSpPr>
        <p:sp>
          <p:nvSpPr>
            <p:cNvPr id="6" name="Oval 39"/>
            <p:cNvSpPr>
              <a:spLocks noChangeArrowheads="1"/>
            </p:cNvSpPr>
            <p:nvPr/>
          </p:nvSpPr>
          <p:spPr bwMode="auto">
            <a:xfrm>
              <a:off x="9038246" y="1074735"/>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200</a:t>
              </a:r>
            </a:p>
          </p:txBody>
        </p:sp>
        <p:sp>
          <p:nvSpPr>
            <p:cNvPr id="7" name="Oval 40"/>
            <p:cNvSpPr>
              <a:spLocks noChangeArrowheads="1"/>
            </p:cNvSpPr>
            <p:nvPr/>
          </p:nvSpPr>
          <p:spPr bwMode="auto">
            <a:xfrm>
              <a:off x="8232054" y="1683442"/>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100</a:t>
              </a:r>
            </a:p>
          </p:txBody>
        </p:sp>
        <p:sp>
          <p:nvSpPr>
            <p:cNvPr id="8" name="Oval 41"/>
            <p:cNvSpPr>
              <a:spLocks noChangeArrowheads="1"/>
            </p:cNvSpPr>
            <p:nvPr/>
          </p:nvSpPr>
          <p:spPr bwMode="auto">
            <a:xfrm>
              <a:off x="9971685" y="1670603"/>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400</a:t>
              </a:r>
            </a:p>
          </p:txBody>
        </p:sp>
        <p:sp>
          <p:nvSpPr>
            <p:cNvPr id="10" name="Oval 43"/>
            <p:cNvSpPr>
              <a:spLocks noChangeArrowheads="1"/>
            </p:cNvSpPr>
            <p:nvPr/>
          </p:nvSpPr>
          <p:spPr bwMode="auto">
            <a:xfrm>
              <a:off x="7803334" y="2313393"/>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11" name="Oval 44"/>
            <p:cNvSpPr>
              <a:spLocks noChangeArrowheads="1"/>
            </p:cNvSpPr>
            <p:nvPr/>
          </p:nvSpPr>
          <p:spPr bwMode="auto">
            <a:xfrm>
              <a:off x="8727453" y="2313393"/>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13" name="Oval 47"/>
            <p:cNvSpPr>
              <a:spLocks noChangeArrowheads="1"/>
            </p:cNvSpPr>
            <p:nvPr/>
          </p:nvSpPr>
          <p:spPr bwMode="auto">
            <a:xfrm>
              <a:off x="8959750" y="2952145"/>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14" name="Oval 48"/>
            <p:cNvSpPr>
              <a:spLocks noChangeArrowheads="1"/>
            </p:cNvSpPr>
            <p:nvPr/>
          </p:nvSpPr>
          <p:spPr bwMode="auto">
            <a:xfrm>
              <a:off x="10662975" y="2269100"/>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15" name="Oval 49"/>
            <p:cNvSpPr>
              <a:spLocks noChangeArrowheads="1"/>
            </p:cNvSpPr>
            <p:nvPr/>
          </p:nvSpPr>
          <p:spPr bwMode="auto">
            <a:xfrm>
              <a:off x="9380565" y="2339957"/>
              <a:ext cx="383108" cy="418059"/>
            </a:xfrm>
            <a:prstGeom prst="ellipse">
              <a:avLst/>
            </a:prstGeom>
            <a:solidFill>
              <a:srgbClr val="FF0000"/>
            </a:solidFill>
            <a:ln w="57150">
              <a:solidFill>
                <a:srgbClr val="FF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300</a:t>
              </a:r>
            </a:p>
          </p:txBody>
        </p:sp>
        <p:sp>
          <p:nvSpPr>
            <p:cNvPr id="16" name="Oval 50"/>
            <p:cNvSpPr>
              <a:spLocks noChangeArrowheads="1"/>
            </p:cNvSpPr>
            <p:nvPr/>
          </p:nvSpPr>
          <p:spPr bwMode="auto">
            <a:xfrm>
              <a:off x="9780130" y="2950714"/>
              <a:ext cx="383108" cy="418059"/>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cxnSp>
          <p:nvCxnSpPr>
            <p:cNvPr id="17" name="直接连接符 16"/>
            <p:cNvCxnSpPr>
              <a:stCxn id="6" idx="3"/>
              <a:endCxn id="7" idx="0"/>
            </p:cNvCxnSpPr>
            <p:nvPr/>
          </p:nvCxnSpPr>
          <p:spPr>
            <a:xfrm flipH="1">
              <a:off x="8423608" y="1431570"/>
              <a:ext cx="670743" cy="25187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8" name="直接连接符 17"/>
            <p:cNvCxnSpPr>
              <a:stCxn id="6" idx="5"/>
              <a:endCxn id="8" idx="0"/>
            </p:cNvCxnSpPr>
            <p:nvPr/>
          </p:nvCxnSpPr>
          <p:spPr>
            <a:xfrm>
              <a:off x="9365249" y="1431570"/>
              <a:ext cx="797989" cy="23903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9" name="直接连接符 18"/>
            <p:cNvCxnSpPr>
              <a:stCxn id="7" idx="3"/>
              <a:endCxn id="10" idx="0"/>
            </p:cNvCxnSpPr>
            <p:nvPr/>
          </p:nvCxnSpPr>
          <p:spPr>
            <a:xfrm flipH="1">
              <a:off x="7994888" y="2040278"/>
              <a:ext cx="293270" cy="273116"/>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0" name="直接连接符 19"/>
            <p:cNvCxnSpPr>
              <a:stCxn id="7" idx="5"/>
              <a:endCxn id="11" idx="0"/>
            </p:cNvCxnSpPr>
            <p:nvPr/>
          </p:nvCxnSpPr>
          <p:spPr>
            <a:xfrm>
              <a:off x="8559057" y="2040278"/>
              <a:ext cx="359950" cy="273116"/>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3" name="直接连接符 22"/>
            <p:cNvCxnSpPr>
              <a:stCxn id="8" idx="5"/>
              <a:endCxn id="14" idx="0"/>
            </p:cNvCxnSpPr>
            <p:nvPr/>
          </p:nvCxnSpPr>
          <p:spPr>
            <a:xfrm>
              <a:off x="10298688" y="2027438"/>
              <a:ext cx="555841" cy="24166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4" name="直接连接符 23"/>
            <p:cNvCxnSpPr>
              <a:stCxn id="8" idx="3"/>
              <a:endCxn id="15" idx="0"/>
            </p:cNvCxnSpPr>
            <p:nvPr/>
          </p:nvCxnSpPr>
          <p:spPr>
            <a:xfrm flipH="1">
              <a:off x="9572119" y="2027438"/>
              <a:ext cx="455671" cy="312519"/>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5" name="直接连接符 24"/>
            <p:cNvCxnSpPr>
              <a:stCxn id="15" idx="3"/>
              <a:endCxn id="13" idx="0"/>
            </p:cNvCxnSpPr>
            <p:nvPr/>
          </p:nvCxnSpPr>
          <p:spPr>
            <a:xfrm flipH="1">
              <a:off x="9151304" y="2696792"/>
              <a:ext cx="285365" cy="255353"/>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6" name="直接连接符 25"/>
            <p:cNvCxnSpPr>
              <a:stCxn id="15" idx="5"/>
              <a:endCxn id="16" idx="0"/>
            </p:cNvCxnSpPr>
            <p:nvPr/>
          </p:nvCxnSpPr>
          <p:spPr>
            <a:xfrm>
              <a:off x="9707568" y="2696793"/>
              <a:ext cx="264116" cy="25392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grpSp>
      <p:sp>
        <p:nvSpPr>
          <p:cNvPr id="56" name="矩形 55"/>
          <p:cNvSpPr/>
          <p:nvPr/>
        </p:nvSpPr>
        <p:spPr>
          <a:xfrm>
            <a:off x="9898016" y="1515144"/>
            <a:ext cx="1261884" cy="461665"/>
          </a:xfrm>
          <a:prstGeom prst="rect">
            <a:avLst/>
          </a:prstGeom>
        </p:spPr>
        <p:txBody>
          <a:bodyPr wrap="none">
            <a:spAutoFit/>
          </a:bodyPr>
          <a:lstStyle/>
          <a:p>
            <a:r>
              <a:rPr lang="zh-CN" altLang="en-US" sz="2400" dirty="0">
                <a:solidFill>
                  <a:srgbClr val="CC00CC"/>
                </a:solidFill>
                <a:latin typeface="黑体" panose="02010609060101010101" pitchFamily="49" charset="-122"/>
                <a:ea typeface="黑体" panose="02010609060101010101" pitchFamily="49" charset="-122"/>
              </a:rPr>
              <a:t>插入</a:t>
            </a:r>
            <a:r>
              <a:rPr lang="en-US" altLang="zh-CN" sz="2400" dirty="0">
                <a:solidFill>
                  <a:srgbClr val="CC00CC"/>
                </a:solidFill>
                <a:latin typeface="黑体" panose="02010609060101010101" pitchFamily="49" charset="-122"/>
                <a:ea typeface="黑体" panose="02010609060101010101" pitchFamily="49" charset="-122"/>
              </a:rPr>
              <a:t>600</a:t>
            </a:r>
            <a:endParaRPr lang="zh-CN" altLang="en-US" sz="1400" dirty="0">
              <a:solidFill>
                <a:srgbClr val="CC00CC"/>
              </a:solidFill>
            </a:endParaRPr>
          </a:p>
        </p:txBody>
      </p:sp>
      <p:grpSp>
        <p:nvGrpSpPr>
          <p:cNvPr id="79" name="组合 78"/>
          <p:cNvGrpSpPr/>
          <p:nvPr/>
        </p:nvGrpSpPr>
        <p:grpSpPr>
          <a:xfrm>
            <a:off x="9792820" y="3876959"/>
            <a:ext cx="1928105" cy="1770764"/>
            <a:chOff x="7890387" y="4143706"/>
            <a:chExt cx="1928105" cy="1770764"/>
          </a:xfrm>
        </p:grpSpPr>
        <p:sp>
          <p:nvSpPr>
            <p:cNvPr id="74" name="Oval 47"/>
            <p:cNvSpPr>
              <a:spLocks noChangeArrowheads="1"/>
            </p:cNvSpPr>
            <p:nvPr/>
          </p:nvSpPr>
          <p:spPr bwMode="auto">
            <a:xfrm>
              <a:off x="7890387" y="5244699"/>
              <a:ext cx="613776" cy="669771"/>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75" name="Oval 49"/>
            <p:cNvSpPr>
              <a:spLocks noChangeArrowheads="1"/>
            </p:cNvSpPr>
            <p:nvPr/>
          </p:nvSpPr>
          <p:spPr bwMode="auto">
            <a:xfrm>
              <a:off x="8544376" y="4143706"/>
              <a:ext cx="613776" cy="669771"/>
            </a:xfrm>
            <a:prstGeom prst="ellipse">
              <a:avLst/>
            </a:prstGeom>
            <a:solidFill>
              <a:srgbClr val="FF0000"/>
            </a:solidFill>
            <a:ln w="57150">
              <a:solidFill>
                <a:srgbClr val="FF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600</a:t>
              </a:r>
            </a:p>
          </p:txBody>
        </p:sp>
        <p:sp>
          <p:nvSpPr>
            <p:cNvPr id="76" name="Oval 50"/>
            <p:cNvSpPr>
              <a:spLocks noChangeArrowheads="1"/>
            </p:cNvSpPr>
            <p:nvPr/>
          </p:nvSpPr>
          <p:spPr bwMode="auto">
            <a:xfrm>
              <a:off x="9204716" y="5242406"/>
              <a:ext cx="613776" cy="669771"/>
            </a:xfrm>
            <a:prstGeom prst="ellipse">
              <a:avLst/>
            </a:prstGeom>
            <a:solidFill>
              <a:schemeClr val="tx1">
                <a:lumMod val="75000"/>
                <a:lumOff val="25000"/>
              </a:schemeClr>
            </a:solidFill>
            <a:ln w="57150">
              <a:solidFill>
                <a:schemeClr val="tx1">
                  <a:lumMod val="75000"/>
                  <a:lumOff val="25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cxnSp>
          <p:nvCxnSpPr>
            <p:cNvPr id="77" name="直接连接符 76"/>
            <p:cNvCxnSpPr>
              <a:stCxn id="75" idx="3"/>
              <a:endCxn id="74" idx="0"/>
            </p:cNvCxnSpPr>
            <p:nvPr/>
          </p:nvCxnSpPr>
          <p:spPr>
            <a:xfrm flipH="1">
              <a:off x="8197275" y="4715392"/>
              <a:ext cx="436987" cy="529307"/>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78" name="直接连接符 77"/>
            <p:cNvCxnSpPr>
              <a:stCxn id="75" idx="5"/>
              <a:endCxn id="76" idx="0"/>
            </p:cNvCxnSpPr>
            <p:nvPr/>
          </p:nvCxnSpPr>
          <p:spPr>
            <a:xfrm>
              <a:off x="9068267" y="4715392"/>
              <a:ext cx="443337" cy="527015"/>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3080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fade">
                                      <p:cBhvr>
                                        <p:cTn id="52" dur="500"/>
                                        <p:tgtEl>
                                          <p:spTgt spid="79"/>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57" dur="500"/>
                                        <p:tgtEl>
                                          <p:spTgt spid="3">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62" dur="500"/>
                                        <p:tgtEl>
                                          <p:spTgt spid="3">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67" dur="500"/>
                                        <p:tgtEl>
                                          <p:spTgt spid="3">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7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56"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B2F74-6D8D-41DC-AAE7-B2E96EF722F2}"/>
              </a:ext>
            </a:extLst>
          </p:cNvPr>
          <p:cNvSpPr>
            <a:spLocks noGrp="1"/>
          </p:cNvSpPr>
          <p:nvPr>
            <p:ph type="title"/>
          </p:nvPr>
        </p:nvSpPr>
        <p:spPr/>
        <p:txBody>
          <a:bodyPr/>
          <a:lstStyle/>
          <a:p>
            <a:r>
              <a:rPr lang="zh-CN" altLang="en-US" dirty="0"/>
              <a:t>插入操作的平衡调整</a:t>
            </a:r>
            <a:r>
              <a:rPr lang="en-US" altLang="zh-CN" dirty="0"/>
              <a:t>——</a:t>
            </a:r>
            <a:r>
              <a:rPr lang="zh-CN" altLang="en-US" dirty="0"/>
              <a:t>关注结点的父结点为红色</a:t>
            </a:r>
          </a:p>
        </p:txBody>
      </p:sp>
      <p:sp>
        <p:nvSpPr>
          <p:cNvPr id="3" name="内容占位符 2">
            <a:extLst>
              <a:ext uri="{FF2B5EF4-FFF2-40B4-BE49-F238E27FC236}">
                <a16:creationId xmlns:a16="http://schemas.microsoft.com/office/drawing/2014/main" id="{944C2433-6E09-4406-9512-5C08581A1D0C}"/>
              </a:ext>
            </a:extLst>
          </p:cNvPr>
          <p:cNvSpPr>
            <a:spLocks noGrp="1"/>
          </p:cNvSpPr>
          <p:nvPr>
            <p:ph idx="1"/>
          </p:nvPr>
        </p:nvSpPr>
        <p:spPr>
          <a:xfrm>
            <a:off x="609600" y="1600203"/>
            <a:ext cx="6438314" cy="5053815"/>
          </a:xfrm>
        </p:spPr>
        <p:txBody>
          <a:bodyPr>
            <a:normAutofit fontScale="85000" lnSpcReduction="20000"/>
          </a:bodyPr>
          <a:lstStyle/>
          <a:p>
            <a:r>
              <a:rPr lang="zh-CN" altLang="en-US" dirty="0"/>
              <a:t>关注结点（</a:t>
            </a:r>
            <a:r>
              <a:rPr lang="en-US" altLang="zh-CN" dirty="0"/>
              <a:t>c</a:t>
            </a:r>
            <a:r>
              <a:rPr lang="zh-CN" altLang="en-US" dirty="0"/>
              <a:t>）</a:t>
            </a:r>
            <a:r>
              <a:rPr lang="en-US" altLang="zh-CN" dirty="0"/>
              <a:t>——</a:t>
            </a:r>
            <a:r>
              <a:rPr lang="zh-CN" altLang="en-US" dirty="0"/>
              <a:t>当前处理结点</a:t>
            </a:r>
            <a:endParaRPr lang="en-US" altLang="zh-CN" dirty="0"/>
          </a:p>
          <a:p>
            <a:pPr lvl="1"/>
            <a:r>
              <a:rPr lang="zh-CN" altLang="en-US" dirty="0"/>
              <a:t>迭代过程中变化，初始为新插入结点</a:t>
            </a:r>
            <a:endParaRPr lang="en-US" altLang="zh-CN" dirty="0"/>
          </a:p>
          <a:p>
            <a:r>
              <a:rPr lang="zh-CN" altLang="en-US" dirty="0"/>
              <a:t>叔叔结点（</a:t>
            </a:r>
            <a:r>
              <a:rPr lang="en-US" altLang="zh-CN" dirty="0"/>
              <a:t>u</a:t>
            </a:r>
            <a:r>
              <a:rPr lang="zh-CN" altLang="en-US" dirty="0"/>
              <a:t>）</a:t>
            </a:r>
            <a:r>
              <a:rPr lang="en-US" altLang="zh-CN" dirty="0"/>
              <a:t>——</a:t>
            </a:r>
            <a:r>
              <a:rPr lang="zh-CN" altLang="en-US" dirty="0"/>
              <a:t>父结点的兄弟结点</a:t>
            </a:r>
            <a:endParaRPr lang="en-US" altLang="zh-CN" dirty="0"/>
          </a:p>
          <a:p>
            <a:r>
              <a:rPr lang="zh-CN" altLang="en-US" dirty="0"/>
              <a:t>祖父结点（</a:t>
            </a:r>
            <a:r>
              <a:rPr lang="en-US" altLang="zh-CN" dirty="0"/>
              <a:t>g</a:t>
            </a:r>
            <a:r>
              <a:rPr lang="zh-CN" altLang="en-US" dirty="0"/>
              <a:t>）</a:t>
            </a:r>
            <a:r>
              <a:rPr lang="en-US" altLang="zh-CN" dirty="0"/>
              <a:t>——</a:t>
            </a:r>
            <a:r>
              <a:rPr lang="zh-CN" altLang="en-US" dirty="0"/>
              <a:t>父结点的父结点</a:t>
            </a:r>
            <a:endParaRPr lang="en-US" altLang="zh-CN" dirty="0"/>
          </a:p>
          <a:p>
            <a:r>
              <a:rPr lang="zh-CN" altLang="en-US" dirty="0"/>
              <a:t>父结点（</a:t>
            </a:r>
            <a:r>
              <a:rPr lang="en-US" altLang="zh-CN" dirty="0"/>
              <a:t>p</a:t>
            </a:r>
            <a:r>
              <a:rPr lang="zh-CN" altLang="en-US" dirty="0"/>
              <a:t>）</a:t>
            </a:r>
            <a:endParaRPr lang="en-US" altLang="zh-CN" dirty="0"/>
          </a:p>
          <a:p>
            <a:r>
              <a:rPr lang="zh-CN" altLang="en-US" dirty="0"/>
              <a:t>分三种情况处理</a:t>
            </a:r>
            <a:endParaRPr lang="en-US" altLang="zh-CN" dirty="0"/>
          </a:p>
          <a:p>
            <a:pPr lvl="1"/>
            <a:r>
              <a:rPr lang="en-US" altLang="zh-CN" dirty="0"/>
              <a:t>Case 1:u</a:t>
            </a:r>
            <a:r>
              <a:rPr lang="zh-CN" altLang="en-US" dirty="0"/>
              <a:t>是红色</a:t>
            </a:r>
            <a:endParaRPr lang="en-US" altLang="zh-CN" dirty="0"/>
          </a:p>
          <a:p>
            <a:pPr lvl="1"/>
            <a:r>
              <a:rPr lang="en-US" altLang="zh-CN" dirty="0"/>
              <a:t>Case 2:u</a:t>
            </a:r>
            <a:r>
              <a:rPr lang="zh-CN" altLang="en-US" dirty="0"/>
              <a:t>不存在或为黑色，</a:t>
            </a:r>
            <a:r>
              <a:rPr lang="en-US" altLang="zh-CN" dirty="0"/>
              <a:t>p</a:t>
            </a:r>
            <a:r>
              <a:rPr lang="zh-CN" altLang="en-US" dirty="0"/>
              <a:t>是</a:t>
            </a:r>
            <a:r>
              <a:rPr lang="en-US" altLang="zh-CN" dirty="0"/>
              <a:t>g</a:t>
            </a:r>
            <a:r>
              <a:rPr lang="zh-CN" altLang="en-US" dirty="0"/>
              <a:t>的左孩子</a:t>
            </a:r>
            <a:endParaRPr lang="en-US" altLang="zh-CN" dirty="0"/>
          </a:p>
          <a:p>
            <a:pPr lvl="2"/>
            <a:r>
              <a:rPr lang="en-US" altLang="zh-CN" dirty="0"/>
              <a:t>2.1 c</a:t>
            </a:r>
            <a:r>
              <a:rPr lang="zh-CN" altLang="en-US" dirty="0"/>
              <a:t>为</a:t>
            </a:r>
            <a:r>
              <a:rPr lang="en-US" altLang="zh-CN" dirty="0"/>
              <a:t>p</a:t>
            </a:r>
            <a:r>
              <a:rPr lang="zh-CN" altLang="en-US" dirty="0"/>
              <a:t>的左孩子</a:t>
            </a:r>
            <a:endParaRPr lang="en-US" altLang="zh-CN" dirty="0"/>
          </a:p>
          <a:p>
            <a:pPr lvl="2"/>
            <a:r>
              <a:rPr lang="en-US" altLang="zh-CN" dirty="0"/>
              <a:t>2.2 c</a:t>
            </a:r>
            <a:r>
              <a:rPr lang="zh-CN" altLang="en-US" dirty="0"/>
              <a:t>为</a:t>
            </a:r>
            <a:r>
              <a:rPr lang="en-US" altLang="zh-CN" dirty="0"/>
              <a:t>p</a:t>
            </a:r>
            <a:r>
              <a:rPr lang="zh-CN" altLang="en-US" dirty="0"/>
              <a:t>的右孩子</a:t>
            </a:r>
            <a:endParaRPr lang="en-US" altLang="zh-CN" dirty="0"/>
          </a:p>
          <a:p>
            <a:pPr lvl="1"/>
            <a:r>
              <a:rPr lang="en-US" altLang="zh-CN" dirty="0"/>
              <a:t>Case 3:u</a:t>
            </a:r>
            <a:r>
              <a:rPr lang="zh-CN" altLang="en-US" dirty="0"/>
              <a:t>不存在或为黑色，</a:t>
            </a:r>
            <a:r>
              <a:rPr lang="en-US" altLang="zh-CN" dirty="0"/>
              <a:t>p</a:t>
            </a:r>
            <a:r>
              <a:rPr lang="zh-CN" altLang="en-US" dirty="0"/>
              <a:t>是</a:t>
            </a:r>
            <a:r>
              <a:rPr lang="en-US" altLang="zh-CN" dirty="0"/>
              <a:t>g</a:t>
            </a:r>
            <a:r>
              <a:rPr lang="zh-CN" altLang="en-US" dirty="0"/>
              <a:t>的右孩子</a:t>
            </a:r>
            <a:endParaRPr lang="en-US" altLang="zh-CN" dirty="0"/>
          </a:p>
          <a:p>
            <a:pPr lvl="2"/>
            <a:r>
              <a:rPr lang="en-US" altLang="zh-CN" dirty="0"/>
              <a:t>3.1 c</a:t>
            </a:r>
            <a:r>
              <a:rPr lang="zh-CN" altLang="en-US" dirty="0"/>
              <a:t>为</a:t>
            </a:r>
            <a:r>
              <a:rPr lang="en-US" altLang="zh-CN" dirty="0"/>
              <a:t>p</a:t>
            </a:r>
            <a:r>
              <a:rPr lang="zh-CN" altLang="en-US" dirty="0"/>
              <a:t>的右孩子</a:t>
            </a:r>
            <a:endParaRPr lang="en-US" altLang="zh-CN" dirty="0"/>
          </a:p>
          <a:p>
            <a:pPr lvl="2"/>
            <a:r>
              <a:rPr lang="en-US" altLang="zh-CN" dirty="0"/>
              <a:t>3.2 c</a:t>
            </a:r>
            <a:r>
              <a:rPr lang="zh-CN" altLang="en-US" dirty="0"/>
              <a:t>为</a:t>
            </a:r>
            <a:r>
              <a:rPr lang="en-US" altLang="zh-CN" dirty="0"/>
              <a:t>p</a:t>
            </a:r>
            <a:r>
              <a:rPr lang="zh-CN" altLang="en-US" dirty="0"/>
              <a:t>的左孩子</a:t>
            </a:r>
            <a:endParaRPr lang="en-US" altLang="zh-CN" dirty="0"/>
          </a:p>
        </p:txBody>
      </p:sp>
      <p:sp>
        <p:nvSpPr>
          <p:cNvPr id="4" name="文本占位符 3">
            <a:extLst>
              <a:ext uri="{FF2B5EF4-FFF2-40B4-BE49-F238E27FC236}">
                <a16:creationId xmlns:a16="http://schemas.microsoft.com/office/drawing/2014/main" id="{64749792-9F9A-43A2-B45E-C86404BA9C03}"/>
              </a:ext>
            </a:extLst>
          </p:cNvPr>
          <p:cNvSpPr>
            <a:spLocks noGrp="1"/>
          </p:cNvSpPr>
          <p:nvPr>
            <p:ph type="body" sz="quarter" idx="13"/>
          </p:nvPr>
        </p:nvSpPr>
        <p:spPr/>
        <p:txBody>
          <a:bodyPr/>
          <a:lstStyle/>
          <a:p>
            <a:r>
              <a:rPr lang="en-US" altLang="zh-CN" dirty="0"/>
              <a:t>9.2.2 </a:t>
            </a:r>
            <a:r>
              <a:rPr lang="zh-CN" altLang="en-US" dirty="0"/>
              <a:t>平衡二叉树</a:t>
            </a:r>
          </a:p>
        </p:txBody>
      </p:sp>
      <p:grpSp>
        <p:nvGrpSpPr>
          <p:cNvPr id="5" name="组合 4"/>
          <p:cNvGrpSpPr/>
          <p:nvPr/>
        </p:nvGrpSpPr>
        <p:grpSpPr>
          <a:xfrm>
            <a:off x="8139654" y="2888104"/>
            <a:ext cx="2504319" cy="2556093"/>
            <a:chOff x="5231361" y="1052642"/>
            <a:chExt cx="1902985" cy="1942327"/>
          </a:xfrm>
        </p:grpSpPr>
        <p:sp>
          <p:nvSpPr>
            <p:cNvPr id="6" name="Oval 17">
              <a:extLst>
                <a:ext uri="{FF2B5EF4-FFF2-40B4-BE49-F238E27FC236}">
                  <a16:creationId xmlns:a16="http://schemas.microsoft.com/office/drawing/2014/main" id="{B62EDB79-4E7C-4A9F-A226-C52C801BEEAE}"/>
                </a:ext>
              </a:extLst>
            </p:cNvPr>
            <p:cNvSpPr>
              <a:spLocks noChangeArrowheads="1"/>
            </p:cNvSpPr>
            <p:nvPr/>
          </p:nvSpPr>
          <p:spPr bwMode="auto">
            <a:xfrm>
              <a:off x="5712803" y="1249429"/>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3200" dirty="0">
                  <a:solidFill>
                    <a:schemeClr val="bg1"/>
                  </a:solidFill>
                </a:rPr>
                <a:t>g</a:t>
              </a:r>
            </a:p>
          </p:txBody>
        </p:sp>
        <p:sp>
          <p:nvSpPr>
            <p:cNvPr id="7" name="Oval 18">
              <a:extLst>
                <a:ext uri="{FF2B5EF4-FFF2-40B4-BE49-F238E27FC236}">
                  <a16:creationId xmlns:a16="http://schemas.microsoft.com/office/drawing/2014/main" id="{000A52FF-BF01-4258-AFBF-AC8BCFE7845F}"/>
                </a:ext>
              </a:extLst>
            </p:cNvPr>
            <p:cNvSpPr>
              <a:spLocks noChangeArrowheads="1"/>
            </p:cNvSpPr>
            <p:nvPr/>
          </p:nvSpPr>
          <p:spPr bwMode="auto">
            <a:xfrm>
              <a:off x="5231361" y="1891446"/>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3200" dirty="0">
                  <a:solidFill>
                    <a:schemeClr val="bg1"/>
                  </a:solidFill>
                </a:rPr>
                <a:t>u</a:t>
              </a:r>
            </a:p>
          </p:txBody>
        </p:sp>
        <p:sp>
          <p:nvSpPr>
            <p:cNvPr id="8" name="Oval 19">
              <a:extLst>
                <a:ext uri="{FF2B5EF4-FFF2-40B4-BE49-F238E27FC236}">
                  <a16:creationId xmlns:a16="http://schemas.microsoft.com/office/drawing/2014/main" id="{927C2597-5713-46DA-AB40-9E22FD1CAE38}"/>
                </a:ext>
              </a:extLst>
            </p:cNvPr>
            <p:cNvSpPr>
              <a:spLocks noChangeArrowheads="1"/>
            </p:cNvSpPr>
            <p:nvPr/>
          </p:nvSpPr>
          <p:spPr bwMode="auto">
            <a:xfrm>
              <a:off x="6232887" y="1903416"/>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3200" dirty="0">
                  <a:solidFill>
                    <a:schemeClr val="bg1"/>
                  </a:solidFill>
                </a:rPr>
                <a:t>p</a:t>
              </a:r>
            </a:p>
          </p:txBody>
        </p:sp>
        <p:sp>
          <p:nvSpPr>
            <p:cNvPr id="9" name="Oval 20">
              <a:extLst>
                <a:ext uri="{FF2B5EF4-FFF2-40B4-BE49-F238E27FC236}">
                  <a16:creationId xmlns:a16="http://schemas.microsoft.com/office/drawing/2014/main" id="{833A2D64-A430-4773-BCD7-364AB1F61298}"/>
                </a:ext>
              </a:extLst>
            </p:cNvPr>
            <p:cNvSpPr>
              <a:spLocks noChangeArrowheads="1"/>
            </p:cNvSpPr>
            <p:nvPr/>
          </p:nvSpPr>
          <p:spPr bwMode="auto">
            <a:xfrm>
              <a:off x="5840719" y="2522261"/>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3200" dirty="0">
                  <a:solidFill>
                    <a:schemeClr val="bg1"/>
                  </a:solidFill>
                </a:rPr>
                <a:t>e</a:t>
              </a:r>
            </a:p>
          </p:txBody>
        </p:sp>
        <p:cxnSp>
          <p:nvCxnSpPr>
            <p:cNvPr id="10" name="直接连接符 9">
              <a:extLst>
                <a:ext uri="{FF2B5EF4-FFF2-40B4-BE49-F238E27FC236}">
                  <a16:creationId xmlns:a16="http://schemas.microsoft.com/office/drawing/2014/main" id="{828F32AC-FF36-4206-87FB-B3F5D7DB2F82}"/>
                </a:ext>
              </a:extLst>
            </p:cNvPr>
            <p:cNvCxnSpPr>
              <a:stCxn id="6" idx="3"/>
              <a:endCxn id="7" idx="0"/>
            </p:cNvCxnSpPr>
            <p:nvPr/>
          </p:nvCxnSpPr>
          <p:spPr>
            <a:xfrm flipH="1">
              <a:off x="5459961" y="1639674"/>
              <a:ext cx="319797" cy="251772"/>
            </a:xfrm>
            <a:prstGeom prst="line">
              <a:avLst/>
            </a:prstGeom>
            <a:solidFill>
              <a:schemeClr val="accent2"/>
            </a:solidFill>
            <a:ln w="22225">
              <a:solidFill>
                <a:schemeClr val="accent2"/>
              </a:solidFill>
              <a:round/>
              <a:headEnd/>
              <a:tailEnd/>
            </a:ln>
            <a:effectLst/>
          </p:spPr>
        </p:cxnSp>
        <p:cxnSp>
          <p:nvCxnSpPr>
            <p:cNvPr id="11" name="直接连接符 10">
              <a:extLst>
                <a:ext uri="{FF2B5EF4-FFF2-40B4-BE49-F238E27FC236}">
                  <a16:creationId xmlns:a16="http://schemas.microsoft.com/office/drawing/2014/main" id="{BBA4EEE2-9FB2-4BBB-B0C2-A28C66FF4819}"/>
                </a:ext>
              </a:extLst>
            </p:cNvPr>
            <p:cNvCxnSpPr>
              <a:stCxn id="6" idx="5"/>
              <a:endCxn id="8" idx="0"/>
            </p:cNvCxnSpPr>
            <p:nvPr/>
          </p:nvCxnSpPr>
          <p:spPr>
            <a:xfrm>
              <a:off x="6103048" y="1639674"/>
              <a:ext cx="358439" cy="263742"/>
            </a:xfrm>
            <a:prstGeom prst="line">
              <a:avLst/>
            </a:prstGeom>
            <a:solidFill>
              <a:schemeClr val="accent2"/>
            </a:solidFill>
            <a:ln w="22225">
              <a:solidFill>
                <a:schemeClr val="accent2"/>
              </a:solidFill>
              <a:round/>
              <a:headEnd/>
              <a:tailEnd/>
            </a:ln>
            <a:effectLst/>
          </p:spPr>
        </p:cxnSp>
        <p:cxnSp>
          <p:nvCxnSpPr>
            <p:cNvPr id="12" name="直接连接符 11">
              <a:extLst>
                <a:ext uri="{FF2B5EF4-FFF2-40B4-BE49-F238E27FC236}">
                  <a16:creationId xmlns:a16="http://schemas.microsoft.com/office/drawing/2014/main" id="{F876D276-32FA-482E-AF9E-9CFFE9BDA2E3}"/>
                </a:ext>
              </a:extLst>
            </p:cNvPr>
            <p:cNvCxnSpPr>
              <a:stCxn id="8" idx="3"/>
              <a:endCxn id="9" idx="0"/>
            </p:cNvCxnSpPr>
            <p:nvPr/>
          </p:nvCxnSpPr>
          <p:spPr>
            <a:xfrm flipH="1">
              <a:off x="6069319" y="2293661"/>
              <a:ext cx="230523" cy="228600"/>
            </a:xfrm>
            <a:prstGeom prst="line">
              <a:avLst/>
            </a:prstGeom>
            <a:solidFill>
              <a:schemeClr val="accent2"/>
            </a:solidFill>
            <a:ln w="22225">
              <a:solidFill>
                <a:schemeClr val="accent2"/>
              </a:solidFill>
              <a:round/>
              <a:headEnd/>
              <a:tailEnd/>
            </a:ln>
            <a:effectLst/>
          </p:spPr>
        </p:cxnSp>
        <p:sp>
          <p:nvSpPr>
            <p:cNvPr id="13" name="Oval 21">
              <a:extLst>
                <a:ext uri="{FF2B5EF4-FFF2-40B4-BE49-F238E27FC236}">
                  <a16:creationId xmlns:a16="http://schemas.microsoft.com/office/drawing/2014/main" id="{3B046B2F-8B4B-4C47-8052-D79526DDBB28}"/>
                </a:ext>
              </a:extLst>
            </p:cNvPr>
            <p:cNvSpPr>
              <a:spLocks noChangeArrowheads="1"/>
            </p:cNvSpPr>
            <p:nvPr/>
          </p:nvSpPr>
          <p:spPr bwMode="auto">
            <a:xfrm>
              <a:off x="6677146" y="2537769"/>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3200" dirty="0">
                  <a:solidFill>
                    <a:schemeClr val="bg1"/>
                  </a:solidFill>
                </a:rPr>
                <a:t>c</a:t>
              </a:r>
            </a:p>
          </p:txBody>
        </p:sp>
        <p:cxnSp>
          <p:nvCxnSpPr>
            <p:cNvPr id="14" name="直接连接符 13">
              <a:extLst>
                <a:ext uri="{FF2B5EF4-FFF2-40B4-BE49-F238E27FC236}">
                  <a16:creationId xmlns:a16="http://schemas.microsoft.com/office/drawing/2014/main" id="{13F06426-E99B-4FCD-BE5C-D57E70A433DE}"/>
                </a:ext>
              </a:extLst>
            </p:cNvPr>
            <p:cNvCxnSpPr>
              <a:stCxn id="8" idx="5"/>
              <a:endCxn id="13" idx="0"/>
            </p:cNvCxnSpPr>
            <p:nvPr/>
          </p:nvCxnSpPr>
          <p:spPr>
            <a:xfrm>
              <a:off x="6623132" y="2293661"/>
              <a:ext cx="282614" cy="244108"/>
            </a:xfrm>
            <a:prstGeom prst="line">
              <a:avLst/>
            </a:prstGeom>
            <a:solidFill>
              <a:schemeClr val="accent2"/>
            </a:solidFill>
            <a:ln w="22225">
              <a:solidFill>
                <a:schemeClr val="accent2"/>
              </a:solidFill>
              <a:round/>
              <a:headEnd/>
              <a:tailEnd/>
            </a:ln>
            <a:effectLst/>
          </p:spPr>
        </p:cxnSp>
        <p:cxnSp>
          <p:nvCxnSpPr>
            <p:cNvPr id="15" name="直接连接符 14">
              <a:extLst>
                <a:ext uri="{FF2B5EF4-FFF2-40B4-BE49-F238E27FC236}">
                  <a16:creationId xmlns:a16="http://schemas.microsoft.com/office/drawing/2014/main" id="{828F32AC-FF36-4206-87FB-B3F5D7DB2F82}"/>
                </a:ext>
              </a:extLst>
            </p:cNvPr>
            <p:cNvCxnSpPr>
              <a:endCxn id="6" idx="0"/>
            </p:cNvCxnSpPr>
            <p:nvPr/>
          </p:nvCxnSpPr>
          <p:spPr>
            <a:xfrm>
              <a:off x="5941403" y="1052642"/>
              <a:ext cx="0" cy="196787"/>
            </a:xfrm>
            <a:prstGeom prst="line">
              <a:avLst/>
            </a:prstGeom>
            <a:solidFill>
              <a:schemeClr val="accent2"/>
            </a:solidFill>
            <a:ln w="22225">
              <a:solidFill>
                <a:schemeClr val="accent2"/>
              </a:solidFill>
              <a:round/>
              <a:headEnd/>
              <a:tailEnd/>
            </a:ln>
            <a:effectLst/>
          </p:spPr>
        </p:cxnSp>
      </p:grpSp>
      <p:sp>
        <p:nvSpPr>
          <p:cNvPr id="16" name="线形标注 1(无边框) 15"/>
          <p:cNvSpPr/>
          <p:nvPr/>
        </p:nvSpPr>
        <p:spPr>
          <a:xfrm>
            <a:off x="10704522" y="4088320"/>
            <a:ext cx="1445083" cy="408963"/>
          </a:xfrm>
          <a:prstGeom prst="callout1">
            <a:avLst>
              <a:gd name="adj1" fmla="val 56588"/>
              <a:gd name="adj2" fmla="val 5256"/>
              <a:gd name="adj3" fmla="val 184737"/>
              <a:gd name="adj4" fmla="val -11750"/>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zh-CN" altLang="en-US" sz="2400" dirty="0">
                <a:latin typeface="+mj-ea"/>
                <a:ea typeface="+mj-ea"/>
              </a:rPr>
              <a:t>关注结点</a:t>
            </a:r>
          </a:p>
        </p:txBody>
      </p:sp>
      <p:sp>
        <p:nvSpPr>
          <p:cNvPr id="17" name="线形标注 1(无边框) 16"/>
          <p:cNvSpPr/>
          <p:nvPr/>
        </p:nvSpPr>
        <p:spPr>
          <a:xfrm flipH="1">
            <a:off x="6611814" y="3447911"/>
            <a:ext cx="1445083" cy="408963"/>
          </a:xfrm>
          <a:prstGeom prst="callout1">
            <a:avLst>
              <a:gd name="adj1" fmla="val 56588"/>
              <a:gd name="adj2" fmla="val 5256"/>
              <a:gd name="adj3" fmla="val 136579"/>
              <a:gd name="adj4" fmla="val -13420"/>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zh-CN" altLang="en-US" sz="2400" dirty="0">
                <a:latin typeface="+mj-ea"/>
                <a:ea typeface="+mj-ea"/>
              </a:rPr>
              <a:t>叔叔结点</a:t>
            </a:r>
          </a:p>
        </p:txBody>
      </p:sp>
      <p:sp>
        <p:nvSpPr>
          <p:cNvPr id="18" name="线形标注 1(无边框) 17"/>
          <p:cNvSpPr/>
          <p:nvPr/>
        </p:nvSpPr>
        <p:spPr>
          <a:xfrm>
            <a:off x="9544521" y="2530223"/>
            <a:ext cx="1445083" cy="408963"/>
          </a:xfrm>
          <a:prstGeom prst="callout1">
            <a:avLst>
              <a:gd name="adj1" fmla="val 56588"/>
              <a:gd name="adj2" fmla="val 5256"/>
              <a:gd name="adj3" fmla="val 157062"/>
              <a:gd name="adj4" fmla="val -16594"/>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zh-CN" altLang="en-US" sz="2400" dirty="0">
                <a:latin typeface="+mj-ea"/>
                <a:ea typeface="+mj-ea"/>
              </a:rPr>
              <a:t>祖父结点</a:t>
            </a:r>
          </a:p>
        </p:txBody>
      </p:sp>
    </p:spTree>
    <p:extLst>
      <p:ext uri="{BB962C8B-B14F-4D97-AF65-F5344CB8AC3E}">
        <p14:creationId xmlns:p14="http://schemas.microsoft.com/office/powerpoint/2010/main" val="52974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right)">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56" dur="500"/>
                                        <p:tgtEl>
                                          <p:spTgt spid="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61" dur="500"/>
                                        <p:tgtEl>
                                          <p:spTgt spid="3">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66" dur="500"/>
                                        <p:tgtEl>
                                          <p:spTgt spid="3">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animEffect transition="in" filter="randombar(horizontal)">
                                      <p:cBhvr>
                                        <p:cTn id="71" dur="500"/>
                                        <p:tgtEl>
                                          <p:spTgt spid="3">
                                            <p:txEl>
                                              <p:pRg st="9" end="9"/>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76" dur="500"/>
                                        <p:tgtEl>
                                          <p:spTgt spid="3">
                                            <p:txEl>
                                              <p:pRg st="10" end="1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81" dur="500"/>
                                        <p:tgtEl>
                                          <p:spTgt spid="3">
                                            <p:txEl>
                                              <p:pRg st="11" end="11"/>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4" presetClass="entr" presetSubtype="10" fill="hold" grpId="0" nodeType="clickEffect">
                                  <p:stCondLst>
                                    <p:cond delay="0"/>
                                  </p:stCondLst>
                                  <p:childTnLst>
                                    <p:set>
                                      <p:cBhvr>
                                        <p:cTn id="85"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8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16" grpId="0" animBg="1"/>
      <p:bldP spid="17" grpId="0" animBg="1"/>
      <p:bldP spid="1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B2F74-6D8D-41DC-AAE7-B2E96EF722F2}"/>
              </a:ext>
            </a:extLst>
          </p:cNvPr>
          <p:cNvSpPr>
            <a:spLocks noGrp="1"/>
          </p:cNvSpPr>
          <p:nvPr>
            <p:ph type="title"/>
          </p:nvPr>
        </p:nvSpPr>
        <p:spPr/>
        <p:txBody>
          <a:bodyPr/>
          <a:lstStyle/>
          <a:p>
            <a:r>
              <a:rPr lang="zh-CN" altLang="en-US" dirty="0"/>
              <a:t>插入操作的平衡调整</a:t>
            </a:r>
            <a:r>
              <a:rPr lang="en-US" altLang="zh-CN" dirty="0"/>
              <a:t>——Case 1</a:t>
            </a:r>
            <a:endParaRPr lang="zh-CN" altLang="en-US" dirty="0"/>
          </a:p>
        </p:txBody>
      </p:sp>
      <p:sp>
        <p:nvSpPr>
          <p:cNvPr id="3" name="内容占位符 2">
            <a:extLst>
              <a:ext uri="{FF2B5EF4-FFF2-40B4-BE49-F238E27FC236}">
                <a16:creationId xmlns:a16="http://schemas.microsoft.com/office/drawing/2014/main" id="{944C2433-6E09-4406-9512-5C08581A1D0C}"/>
              </a:ext>
            </a:extLst>
          </p:cNvPr>
          <p:cNvSpPr>
            <a:spLocks noGrp="1"/>
          </p:cNvSpPr>
          <p:nvPr>
            <p:ph idx="1"/>
          </p:nvPr>
        </p:nvSpPr>
        <p:spPr>
          <a:xfrm>
            <a:off x="609599" y="1600203"/>
            <a:ext cx="6379799" cy="4525963"/>
          </a:xfrm>
        </p:spPr>
        <p:txBody>
          <a:bodyPr>
            <a:normAutofit/>
          </a:bodyPr>
          <a:lstStyle/>
          <a:p>
            <a:r>
              <a:rPr lang="en-US" altLang="zh-CN" dirty="0"/>
              <a:t>u</a:t>
            </a:r>
            <a:r>
              <a:rPr lang="zh-CN" altLang="en-US" dirty="0"/>
              <a:t>是红色</a:t>
            </a:r>
            <a:endParaRPr lang="en-US" altLang="zh-CN" dirty="0"/>
          </a:p>
          <a:p>
            <a:pPr lvl="1"/>
            <a:r>
              <a:rPr lang="zh-CN" altLang="en-US" dirty="0"/>
              <a:t>显然</a:t>
            </a:r>
            <a:r>
              <a:rPr lang="en-US" altLang="zh-CN" dirty="0"/>
              <a:t>g</a:t>
            </a:r>
            <a:r>
              <a:rPr lang="zh-CN" altLang="en-US" dirty="0"/>
              <a:t>是黑色</a:t>
            </a:r>
            <a:endParaRPr lang="en-US" altLang="zh-CN" dirty="0"/>
          </a:p>
          <a:p>
            <a:pPr lvl="1"/>
            <a:r>
              <a:rPr lang="zh-CN" altLang="en-US" dirty="0"/>
              <a:t>当前树为黑红红，可转变为红黑红</a:t>
            </a:r>
            <a:endParaRPr lang="en-US" altLang="zh-CN" dirty="0"/>
          </a:p>
          <a:p>
            <a:pPr marL="857241" lvl="1" indent="-514350">
              <a:buFont typeface="+mj-lt"/>
              <a:buAutoNum type="arabicPeriod"/>
            </a:pPr>
            <a:r>
              <a:rPr lang="zh-CN" altLang="en-US" dirty="0"/>
              <a:t>将</a:t>
            </a:r>
            <a:r>
              <a:rPr lang="en-US" altLang="zh-CN" dirty="0" err="1"/>
              <a:t>p,u</a:t>
            </a:r>
            <a:r>
              <a:rPr lang="zh-CN" altLang="en-US" dirty="0"/>
              <a:t>的颜色设置成黑色</a:t>
            </a:r>
          </a:p>
          <a:p>
            <a:pPr marL="857241" lvl="1" indent="-514350">
              <a:buFont typeface="+mj-lt"/>
              <a:buAutoNum type="arabicPeriod"/>
            </a:pPr>
            <a:r>
              <a:rPr lang="zh-CN" altLang="en-US" dirty="0"/>
              <a:t>将</a:t>
            </a:r>
            <a:r>
              <a:rPr lang="en-US" altLang="zh-CN" dirty="0"/>
              <a:t>g</a:t>
            </a:r>
            <a:r>
              <a:rPr lang="zh-CN" altLang="en-US" dirty="0"/>
              <a:t>的颜色设置成红色</a:t>
            </a:r>
          </a:p>
          <a:p>
            <a:pPr marL="857241" lvl="1" indent="-514350">
              <a:buFont typeface="+mj-lt"/>
              <a:buAutoNum type="arabicPeriod"/>
            </a:pPr>
            <a:r>
              <a:rPr lang="zh-CN" altLang="en-US" dirty="0"/>
              <a:t>关注结点变为</a:t>
            </a:r>
            <a:r>
              <a:rPr lang="en-US" altLang="zh-CN" dirty="0"/>
              <a:t>g</a:t>
            </a:r>
          </a:p>
          <a:p>
            <a:pPr marL="1157270" lvl="2" indent="-514350">
              <a:buFont typeface="+mj-lt"/>
              <a:buAutoNum type="arabicPeriod"/>
            </a:pPr>
            <a:r>
              <a:rPr lang="zh-CN" altLang="en-US" dirty="0"/>
              <a:t>若</a:t>
            </a:r>
            <a:r>
              <a:rPr lang="en-US" altLang="zh-CN" dirty="0"/>
              <a:t>g</a:t>
            </a:r>
            <a:r>
              <a:rPr lang="zh-CN" altLang="en-US" dirty="0"/>
              <a:t>的父结点为黑，无需处理</a:t>
            </a:r>
            <a:endParaRPr lang="en-US" altLang="zh-CN" dirty="0"/>
          </a:p>
          <a:p>
            <a:pPr marL="1157270" lvl="2" indent="-514350">
              <a:buFont typeface="+mj-lt"/>
              <a:buAutoNum type="arabicPeriod"/>
            </a:pPr>
            <a:r>
              <a:rPr lang="zh-CN" altLang="en-US" dirty="0"/>
              <a:t>若</a:t>
            </a:r>
            <a:r>
              <a:rPr lang="en-US" altLang="zh-CN" dirty="0"/>
              <a:t>g</a:t>
            </a:r>
            <a:r>
              <a:rPr lang="zh-CN" altLang="en-US" dirty="0"/>
              <a:t>的父结点为红，继续处理</a:t>
            </a:r>
          </a:p>
        </p:txBody>
      </p:sp>
      <p:sp>
        <p:nvSpPr>
          <p:cNvPr id="4" name="文本占位符 3">
            <a:extLst>
              <a:ext uri="{FF2B5EF4-FFF2-40B4-BE49-F238E27FC236}">
                <a16:creationId xmlns:a16="http://schemas.microsoft.com/office/drawing/2014/main" id="{64749792-9F9A-43A2-B45E-C86404BA9C03}"/>
              </a:ext>
            </a:extLst>
          </p:cNvPr>
          <p:cNvSpPr>
            <a:spLocks noGrp="1"/>
          </p:cNvSpPr>
          <p:nvPr>
            <p:ph type="body" sz="quarter" idx="13"/>
          </p:nvPr>
        </p:nvSpPr>
        <p:spPr/>
        <p:txBody>
          <a:bodyPr/>
          <a:lstStyle/>
          <a:p>
            <a:r>
              <a:rPr lang="en-US" altLang="zh-CN" dirty="0"/>
              <a:t>9.2.2 </a:t>
            </a:r>
            <a:r>
              <a:rPr lang="zh-CN" altLang="en-US" dirty="0"/>
              <a:t>平衡二叉树</a:t>
            </a:r>
          </a:p>
        </p:txBody>
      </p:sp>
      <p:sp>
        <p:nvSpPr>
          <p:cNvPr id="23" name="矩形 22"/>
          <p:cNvSpPr/>
          <p:nvPr/>
        </p:nvSpPr>
        <p:spPr>
          <a:xfrm>
            <a:off x="9965281" y="1378875"/>
            <a:ext cx="1261884" cy="461665"/>
          </a:xfrm>
          <a:prstGeom prst="rect">
            <a:avLst/>
          </a:prstGeom>
        </p:spPr>
        <p:txBody>
          <a:bodyPr wrap="none">
            <a:spAutoFit/>
          </a:bodyPr>
          <a:lstStyle/>
          <a:p>
            <a:r>
              <a:rPr lang="zh-CN" altLang="en-US" sz="2400" dirty="0">
                <a:solidFill>
                  <a:srgbClr val="CC00CC"/>
                </a:solidFill>
                <a:latin typeface="黑体" panose="02010609060101010101" pitchFamily="49" charset="-122"/>
                <a:ea typeface="黑体" panose="02010609060101010101" pitchFamily="49" charset="-122"/>
              </a:rPr>
              <a:t>插入</a:t>
            </a:r>
            <a:r>
              <a:rPr lang="en-US" altLang="zh-CN" sz="2400" dirty="0">
                <a:solidFill>
                  <a:srgbClr val="CC00CC"/>
                </a:solidFill>
                <a:latin typeface="黑体" panose="02010609060101010101" pitchFamily="49" charset="-122"/>
                <a:ea typeface="黑体" panose="02010609060101010101" pitchFamily="49" charset="-122"/>
              </a:rPr>
              <a:t>250</a:t>
            </a:r>
            <a:endParaRPr lang="zh-CN" altLang="en-US" sz="1400" dirty="0">
              <a:solidFill>
                <a:srgbClr val="CC00CC"/>
              </a:solidFill>
            </a:endParaRPr>
          </a:p>
        </p:txBody>
      </p:sp>
      <p:grpSp>
        <p:nvGrpSpPr>
          <p:cNvPr id="30" name="组合 29"/>
          <p:cNvGrpSpPr/>
          <p:nvPr/>
        </p:nvGrpSpPr>
        <p:grpSpPr>
          <a:xfrm>
            <a:off x="6937370" y="2035127"/>
            <a:ext cx="4689878" cy="2937767"/>
            <a:chOff x="5964699" y="1984196"/>
            <a:chExt cx="5856011" cy="3668240"/>
          </a:xfrm>
        </p:grpSpPr>
        <p:sp>
          <p:nvSpPr>
            <p:cNvPr id="6" name="Oval 39"/>
            <p:cNvSpPr>
              <a:spLocks noChangeArrowheads="1"/>
            </p:cNvSpPr>
            <p:nvPr/>
          </p:nvSpPr>
          <p:spPr bwMode="auto">
            <a:xfrm>
              <a:off x="8059004" y="1984196"/>
              <a:ext cx="669775" cy="669772"/>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200</a:t>
              </a:r>
            </a:p>
          </p:txBody>
        </p:sp>
        <p:sp>
          <p:nvSpPr>
            <p:cNvPr id="7" name="Oval 40"/>
            <p:cNvSpPr>
              <a:spLocks noChangeArrowheads="1"/>
            </p:cNvSpPr>
            <p:nvPr/>
          </p:nvSpPr>
          <p:spPr bwMode="auto">
            <a:xfrm>
              <a:off x="6651550" y="2952016"/>
              <a:ext cx="669775" cy="669772"/>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100</a:t>
              </a:r>
            </a:p>
          </p:txBody>
        </p:sp>
        <p:sp>
          <p:nvSpPr>
            <p:cNvPr id="9" name="Oval 43"/>
            <p:cNvSpPr>
              <a:spLocks noChangeArrowheads="1"/>
            </p:cNvSpPr>
            <p:nvPr/>
          </p:nvSpPr>
          <p:spPr bwMode="auto">
            <a:xfrm>
              <a:off x="5964699" y="3961259"/>
              <a:ext cx="669775" cy="669772"/>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10" name="Oval 44"/>
            <p:cNvSpPr>
              <a:spLocks noChangeArrowheads="1"/>
            </p:cNvSpPr>
            <p:nvPr/>
          </p:nvSpPr>
          <p:spPr bwMode="auto">
            <a:xfrm>
              <a:off x="7445228" y="3961259"/>
              <a:ext cx="669775" cy="669772"/>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14" name="Oval 50"/>
            <p:cNvSpPr>
              <a:spLocks noChangeArrowheads="1"/>
            </p:cNvSpPr>
            <p:nvPr/>
          </p:nvSpPr>
          <p:spPr bwMode="auto">
            <a:xfrm>
              <a:off x="8997764" y="4982664"/>
              <a:ext cx="669775" cy="669772"/>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cxnSp>
          <p:nvCxnSpPr>
            <p:cNvPr id="15" name="直接连接符 14"/>
            <p:cNvCxnSpPr>
              <a:stCxn id="6" idx="3"/>
              <a:endCxn id="7" idx="0"/>
            </p:cNvCxnSpPr>
            <p:nvPr/>
          </p:nvCxnSpPr>
          <p:spPr>
            <a:xfrm flipH="1">
              <a:off x="6986437" y="2555881"/>
              <a:ext cx="1170653" cy="396135"/>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6" name="直接连接符 15"/>
            <p:cNvCxnSpPr>
              <a:stCxn id="6" idx="5"/>
            </p:cNvCxnSpPr>
            <p:nvPr/>
          </p:nvCxnSpPr>
          <p:spPr>
            <a:xfrm>
              <a:off x="8630693" y="2555881"/>
              <a:ext cx="1114804" cy="375566"/>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7" name="直接连接符 16"/>
            <p:cNvCxnSpPr>
              <a:stCxn id="7" idx="3"/>
              <a:endCxn id="9" idx="0"/>
            </p:cNvCxnSpPr>
            <p:nvPr/>
          </p:nvCxnSpPr>
          <p:spPr>
            <a:xfrm flipH="1">
              <a:off x="6299587" y="3523702"/>
              <a:ext cx="450049" cy="437558"/>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8" name="直接连接符 17"/>
            <p:cNvCxnSpPr>
              <a:stCxn id="7" idx="5"/>
              <a:endCxn id="10" idx="0"/>
            </p:cNvCxnSpPr>
            <p:nvPr/>
          </p:nvCxnSpPr>
          <p:spPr>
            <a:xfrm>
              <a:off x="7223239" y="3523702"/>
              <a:ext cx="556877" cy="437558"/>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9" name="直接连接符 18"/>
            <p:cNvCxnSpPr/>
            <p:nvPr/>
          </p:nvCxnSpPr>
          <p:spPr>
            <a:xfrm>
              <a:off x="9962500" y="3503132"/>
              <a:ext cx="890512" cy="387166"/>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flipH="1">
              <a:off x="8798466" y="3503132"/>
              <a:ext cx="730030" cy="500686"/>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flipH="1">
              <a:off x="8303093" y="4575502"/>
              <a:ext cx="278369" cy="407163"/>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2" name="直接连接符 21"/>
            <p:cNvCxnSpPr>
              <a:endCxn id="14" idx="0"/>
            </p:cNvCxnSpPr>
            <p:nvPr/>
          </p:nvCxnSpPr>
          <p:spPr>
            <a:xfrm>
              <a:off x="9015468" y="4575502"/>
              <a:ext cx="317183" cy="40716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24" name="Oval 47"/>
            <p:cNvSpPr>
              <a:spLocks noChangeArrowheads="1"/>
            </p:cNvSpPr>
            <p:nvPr/>
          </p:nvSpPr>
          <p:spPr bwMode="auto">
            <a:xfrm>
              <a:off x="10017026" y="4982664"/>
              <a:ext cx="669775" cy="669772"/>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25" name="Oval 50"/>
            <p:cNvSpPr>
              <a:spLocks noChangeArrowheads="1"/>
            </p:cNvSpPr>
            <p:nvPr/>
          </p:nvSpPr>
          <p:spPr bwMode="auto">
            <a:xfrm>
              <a:off x="11150935" y="4982664"/>
              <a:ext cx="669775" cy="669772"/>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cxnSp>
          <p:nvCxnSpPr>
            <p:cNvPr id="26" name="直接连接符 25"/>
            <p:cNvCxnSpPr>
              <a:endCxn id="24" idx="0"/>
            </p:cNvCxnSpPr>
            <p:nvPr/>
          </p:nvCxnSpPr>
          <p:spPr>
            <a:xfrm flipH="1">
              <a:off x="10351913" y="4461983"/>
              <a:ext cx="284095" cy="52068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7" name="直接连接符 26"/>
            <p:cNvCxnSpPr>
              <a:endCxn id="25" idx="0"/>
            </p:cNvCxnSpPr>
            <p:nvPr/>
          </p:nvCxnSpPr>
          <p:spPr>
            <a:xfrm>
              <a:off x="11070015" y="4461983"/>
              <a:ext cx="415808" cy="52068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grpSp>
      <p:sp>
        <p:nvSpPr>
          <p:cNvPr id="40" name="Oval 41"/>
          <p:cNvSpPr>
            <a:spLocks noChangeArrowheads="1"/>
          </p:cNvSpPr>
          <p:nvPr/>
        </p:nvSpPr>
        <p:spPr bwMode="auto">
          <a:xfrm>
            <a:off x="9719505" y="2793748"/>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400</a:t>
            </a:r>
          </a:p>
        </p:txBody>
      </p:sp>
      <p:sp>
        <p:nvSpPr>
          <p:cNvPr id="41" name="Oval 48"/>
          <p:cNvSpPr>
            <a:spLocks noChangeArrowheads="1"/>
          </p:cNvSpPr>
          <p:nvPr/>
        </p:nvSpPr>
        <p:spPr bwMode="auto">
          <a:xfrm>
            <a:off x="10606476" y="3561658"/>
            <a:ext cx="536400" cy="536397"/>
          </a:xfrm>
          <a:prstGeom prst="ellipse">
            <a:avLst/>
          </a:prstGeom>
          <a:solidFill>
            <a:srgbClr val="FF0000"/>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600</a:t>
            </a:r>
          </a:p>
        </p:txBody>
      </p:sp>
      <p:sp>
        <p:nvSpPr>
          <p:cNvPr id="42" name="Oval 49"/>
          <p:cNvSpPr>
            <a:spLocks noChangeArrowheads="1"/>
          </p:cNvSpPr>
          <p:nvPr/>
        </p:nvSpPr>
        <p:spPr bwMode="auto">
          <a:xfrm>
            <a:off x="8961060" y="3652572"/>
            <a:ext cx="536400" cy="536397"/>
          </a:xfrm>
          <a:prstGeom prst="ellipse">
            <a:avLst/>
          </a:prstGeom>
          <a:solidFill>
            <a:srgbClr val="FF0000"/>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300</a:t>
            </a:r>
          </a:p>
        </p:txBody>
      </p:sp>
      <p:sp>
        <p:nvSpPr>
          <p:cNvPr id="43" name="Oval 47"/>
          <p:cNvSpPr>
            <a:spLocks noChangeArrowheads="1"/>
          </p:cNvSpPr>
          <p:nvPr/>
        </p:nvSpPr>
        <p:spPr bwMode="auto">
          <a:xfrm>
            <a:off x="8564333" y="4436497"/>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44" name="Oval 47"/>
          <p:cNvSpPr>
            <a:spLocks noChangeArrowheads="1"/>
          </p:cNvSpPr>
          <p:nvPr/>
        </p:nvSpPr>
        <p:spPr bwMode="auto">
          <a:xfrm>
            <a:off x="8561847" y="4436496"/>
            <a:ext cx="536400" cy="536397"/>
          </a:xfrm>
          <a:prstGeom prst="ellipse">
            <a:avLst/>
          </a:prstGeom>
          <a:solidFill>
            <a:srgbClr val="FF0000"/>
          </a:solidFill>
          <a:ln w="57150">
            <a:noFill/>
            <a:round/>
            <a:headEnd/>
            <a:tailEnd/>
          </a:ln>
          <a:effectLst/>
          <a:extLs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250</a:t>
            </a:r>
          </a:p>
        </p:txBody>
      </p:sp>
      <p:sp>
        <p:nvSpPr>
          <p:cNvPr id="45" name="Oval 47"/>
          <p:cNvSpPr>
            <a:spLocks noChangeArrowheads="1"/>
          </p:cNvSpPr>
          <p:nvPr/>
        </p:nvSpPr>
        <p:spPr bwMode="auto">
          <a:xfrm>
            <a:off x="8147666" y="5339705"/>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46" name="Oval 50"/>
          <p:cNvSpPr>
            <a:spLocks noChangeArrowheads="1"/>
          </p:cNvSpPr>
          <p:nvPr/>
        </p:nvSpPr>
        <p:spPr bwMode="auto">
          <a:xfrm>
            <a:off x="8982477" y="5339705"/>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cxnSp>
        <p:nvCxnSpPr>
          <p:cNvPr id="47" name="直接连接符 46"/>
          <p:cNvCxnSpPr>
            <a:stCxn id="44" idx="3"/>
            <a:endCxn id="45" idx="0"/>
          </p:cNvCxnSpPr>
          <p:nvPr/>
        </p:nvCxnSpPr>
        <p:spPr>
          <a:xfrm flipH="1">
            <a:off x="8415866" y="4894339"/>
            <a:ext cx="224535" cy="445366"/>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48" name="直接连接符 47"/>
          <p:cNvCxnSpPr>
            <a:stCxn id="44" idx="5"/>
            <a:endCxn id="46" idx="0"/>
          </p:cNvCxnSpPr>
          <p:nvPr/>
        </p:nvCxnSpPr>
        <p:spPr>
          <a:xfrm>
            <a:off x="9019693" y="4894339"/>
            <a:ext cx="230984" cy="445366"/>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046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43"/>
                                        </p:tgtEl>
                                      </p:cBhvr>
                                    </p:animEffect>
                                    <p:set>
                                      <p:cBhvr>
                                        <p:cTn id="29" dur="1" fill="hold">
                                          <p:stCondLst>
                                            <p:cond delay="499"/>
                                          </p:stCondLst>
                                        </p:cTn>
                                        <p:tgtEl>
                                          <p:spTgt spid="43"/>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500"/>
                                        <p:tgtEl>
                                          <p:spTgt spid="46"/>
                                        </p:tgtEl>
                                      </p:cBhvr>
                                    </p:animEffect>
                                  </p:childTnLst>
                                </p:cTn>
                              </p:par>
                              <p:par>
                                <p:cTn id="39" presetID="10"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500" fill="hold"/>
                                        <p:tgtEl>
                                          <p:spTgt spid="42"/>
                                        </p:tgtEl>
                                        <p:attrNameLst>
                                          <p:attrName>fillcolor</p:attrName>
                                        </p:attrNameLst>
                                      </p:cBhvr>
                                      <p:to>
                                        <a:srgbClr val="3F3F3F"/>
                                      </p:to>
                                    </p:animClr>
                                    <p:set>
                                      <p:cBhvr>
                                        <p:cTn id="49" dur="500" fill="hold"/>
                                        <p:tgtEl>
                                          <p:spTgt spid="42"/>
                                        </p:tgtEl>
                                        <p:attrNameLst>
                                          <p:attrName>fill.type</p:attrName>
                                        </p:attrNameLst>
                                      </p:cBhvr>
                                      <p:to>
                                        <p:strVal val="solid"/>
                                      </p:to>
                                    </p:set>
                                    <p:set>
                                      <p:cBhvr>
                                        <p:cTn id="50" dur="500" fill="hold"/>
                                        <p:tgtEl>
                                          <p:spTgt spid="42"/>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500" fill="hold"/>
                                        <p:tgtEl>
                                          <p:spTgt spid="41"/>
                                        </p:tgtEl>
                                        <p:attrNameLst>
                                          <p:attrName>fillcolor</p:attrName>
                                        </p:attrNameLst>
                                      </p:cBhvr>
                                      <p:to>
                                        <a:srgbClr val="3F3F3F"/>
                                      </p:to>
                                    </p:animClr>
                                    <p:set>
                                      <p:cBhvr>
                                        <p:cTn id="53" dur="500" fill="hold"/>
                                        <p:tgtEl>
                                          <p:spTgt spid="41"/>
                                        </p:tgtEl>
                                        <p:attrNameLst>
                                          <p:attrName>fill.type</p:attrName>
                                        </p:attrNameLst>
                                      </p:cBhvr>
                                      <p:to>
                                        <p:strVal val="solid"/>
                                      </p:to>
                                    </p:set>
                                    <p:set>
                                      <p:cBhvr>
                                        <p:cTn id="54" dur="500" fill="hold"/>
                                        <p:tgtEl>
                                          <p:spTgt spid="41"/>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500" fill="hold"/>
                                        <p:tgtEl>
                                          <p:spTgt spid="40"/>
                                        </p:tgtEl>
                                        <p:attrNameLst>
                                          <p:attrName>fillcolor</p:attrName>
                                        </p:attrNameLst>
                                      </p:cBhvr>
                                      <p:to>
                                        <a:srgbClr val="FF0000"/>
                                      </p:to>
                                    </p:animClr>
                                    <p:set>
                                      <p:cBhvr>
                                        <p:cTn id="59" dur="500" fill="hold"/>
                                        <p:tgtEl>
                                          <p:spTgt spid="40"/>
                                        </p:tgtEl>
                                        <p:attrNameLst>
                                          <p:attrName>fill.type</p:attrName>
                                        </p:attrNameLst>
                                      </p:cBhvr>
                                      <p:to>
                                        <p:strVal val="solid"/>
                                      </p:to>
                                    </p:set>
                                    <p:set>
                                      <p:cBhvr>
                                        <p:cTn id="60" dur="500" fill="hold"/>
                                        <p:tgtEl>
                                          <p:spTgt spid="4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0" grpId="0" animBg="1"/>
      <p:bldP spid="41" grpId="0" animBg="1"/>
      <p:bldP spid="42" grpId="0" animBg="1"/>
      <p:bldP spid="43" grpId="0" animBg="1"/>
      <p:bldP spid="43" grpId="1" animBg="1"/>
      <p:bldP spid="44" grpId="0" animBg="1"/>
      <p:bldP spid="45" grpId="0" animBg="1"/>
      <p:bldP spid="4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B2F74-6D8D-41DC-AAE7-B2E96EF722F2}"/>
              </a:ext>
            </a:extLst>
          </p:cNvPr>
          <p:cNvSpPr>
            <a:spLocks noGrp="1"/>
          </p:cNvSpPr>
          <p:nvPr>
            <p:ph type="title"/>
          </p:nvPr>
        </p:nvSpPr>
        <p:spPr/>
        <p:txBody>
          <a:bodyPr/>
          <a:lstStyle/>
          <a:p>
            <a:r>
              <a:rPr lang="zh-CN" altLang="en-US" dirty="0"/>
              <a:t>插入操作的平衡调整</a:t>
            </a:r>
            <a:r>
              <a:rPr lang="en-US" altLang="zh-CN" dirty="0"/>
              <a:t>——Case 2</a:t>
            </a:r>
            <a:endParaRPr lang="zh-CN" altLang="en-US" dirty="0"/>
          </a:p>
        </p:txBody>
      </p:sp>
      <p:sp>
        <p:nvSpPr>
          <p:cNvPr id="3" name="内容占位符 2">
            <a:extLst>
              <a:ext uri="{FF2B5EF4-FFF2-40B4-BE49-F238E27FC236}">
                <a16:creationId xmlns:a16="http://schemas.microsoft.com/office/drawing/2014/main" id="{944C2433-6E09-4406-9512-5C08581A1D0C}"/>
              </a:ext>
            </a:extLst>
          </p:cNvPr>
          <p:cNvSpPr>
            <a:spLocks noGrp="1"/>
          </p:cNvSpPr>
          <p:nvPr>
            <p:ph idx="1"/>
          </p:nvPr>
        </p:nvSpPr>
        <p:spPr>
          <a:xfrm>
            <a:off x="609600" y="1458134"/>
            <a:ext cx="9677599" cy="1729376"/>
          </a:xfrm>
        </p:spPr>
        <p:txBody>
          <a:bodyPr>
            <a:normAutofit lnSpcReduction="10000"/>
          </a:bodyPr>
          <a:lstStyle/>
          <a:p>
            <a:pPr marL="257168" lvl="1" indent="-257168">
              <a:buClr>
                <a:schemeClr val="accent1"/>
              </a:buClr>
            </a:pPr>
            <a:r>
              <a:rPr lang="en-US" altLang="zh-CN" dirty="0"/>
              <a:t>u</a:t>
            </a:r>
            <a:r>
              <a:rPr lang="zh-CN" altLang="en-US" dirty="0"/>
              <a:t>不存在或是黑色，</a:t>
            </a:r>
            <a:r>
              <a:rPr lang="en-US" altLang="zh-CN" dirty="0"/>
              <a:t>p</a:t>
            </a:r>
            <a:r>
              <a:rPr lang="zh-CN" altLang="en-US" dirty="0"/>
              <a:t>是</a:t>
            </a:r>
            <a:r>
              <a:rPr lang="en-US" altLang="zh-CN" dirty="0"/>
              <a:t>g</a:t>
            </a:r>
            <a:r>
              <a:rPr lang="zh-CN" altLang="en-US" dirty="0"/>
              <a:t>的左孩子</a:t>
            </a:r>
            <a:endParaRPr lang="en-US" altLang="zh-CN" dirty="0"/>
          </a:p>
          <a:p>
            <a:pPr marL="557197" lvl="2" indent="-257168">
              <a:buClr>
                <a:schemeClr val="accent1"/>
              </a:buClr>
            </a:pPr>
            <a:r>
              <a:rPr lang="en-US" altLang="zh-CN" dirty="0"/>
              <a:t>Case 2.1 c</a:t>
            </a:r>
            <a:r>
              <a:rPr lang="zh-CN" altLang="en-US" dirty="0"/>
              <a:t>为</a:t>
            </a:r>
            <a:r>
              <a:rPr lang="en-US" altLang="zh-CN" dirty="0"/>
              <a:t>p</a:t>
            </a:r>
            <a:r>
              <a:rPr lang="zh-CN" altLang="en-US" dirty="0"/>
              <a:t>的左孩子</a:t>
            </a:r>
            <a:endParaRPr lang="en-US" altLang="zh-CN" dirty="0"/>
          </a:p>
          <a:p>
            <a:pPr marL="900089" lvl="3" indent="-257168"/>
            <a:r>
              <a:rPr lang="zh-CN" altLang="en-US" sz="2400" dirty="0"/>
              <a:t>变颜色：</a:t>
            </a:r>
            <a:r>
              <a:rPr lang="en-US" altLang="zh-CN" sz="2400" dirty="0"/>
              <a:t>p</a:t>
            </a:r>
            <a:r>
              <a:rPr lang="zh-CN" altLang="en-US" sz="2400" dirty="0"/>
              <a:t>设为黑色，</a:t>
            </a:r>
            <a:r>
              <a:rPr lang="en-US" altLang="zh-CN" sz="2400" dirty="0"/>
              <a:t>g</a:t>
            </a:r>
            <a:r>
              <a:rPr lang="zh-CN" altLang="en-US" sz="2400" dirty="0"/>
              <a:t>设置为红色</a:t>
            </a:r>
          </a:p>
          <a:p>
            <a:pPr marL="900089" lvl="3" indent="-257168"/>
            <a:r>
              <a:rPr lang="en-US" altLang="zh-CN" sz="2400" dirty="0"/>
              <a:t>g</a:t>
            </a:r>
            <a:r>
              <a:rPr lang="zh-CN" altLang="en-US" sz="2400" dirty="0"/>
              <a:t>右旋</a:t>
            </a:r>
            <a:endParaRPr lang="en-US" altLang="zh-CN" sz="2400" dirty="0"/>
          </a:p>
          <a:p>
            <a:pPr marL="900089" lvl="3" indent="-257168"/>
            <a:endParaRPr lang="en-US" altLang="zh-CN" dirty="0"/>
          </a:p>
          <a:p>
            <a:pPr marL="557197" lvl="2" indent="-257168">
              <a:buClr>
                <a:schemeClr val="accent1"/>
              </a:buClr>
            </a:pPr>
            <a:endParaRPr lang="en-US" altLang="zh-CN" dirty="0"/>
          </a:p>
        </p:txBody>
      </p:sp>
      <p:sp>
        <p:nvSpPr>
          <p:cNvPr id="4" name="文本占位符 3">
            <a:extLst>
              <a:ext uri="{FF2B5EF4-FFF2-40B4-BE49-F238E27FC236}">
                <a16:creationId xmlns:a16="http://schemas.microsoft.com/office/drawing/2014/main" id="{64749792-9F9A-43A2-B45E-C86404BA9C03}"/>
              </a:ext>
            </a:extLst>
          </p:cNvPr>
          <p:cNvSpPr>
            <a:spLocks noGrp="1"/>
          </p:cNvSpPr>
          <p:nvPr>
            <p:ph type="body" sz="quarter" idx="13"/>
          </p:nvPr>
        </p:nvSpPr>
        <p:spPr/>
        <p:txBody>
          <a:bodyPr/>
          <a:lstStyle/>
          <a:p>
            <a:r>
              <a:rPr lang="en-US" altLang="zh-CN" dirty="0"/>
              <a:t>9.2.2 </a:t>
            </a:r>
            <a:r>
              <a:rPr lang="zh-CN" altLang="en-US" dirty="0"/>
              <a:t>平衡二叉树</a:t>
            </a:r>
          </a:p>
        </p:txBody>
      </p:sp>
      <p:sp>
        <p:nvSpPr>
          <p:cNvPr id="51" name="Oval 39"/>
          <p:cNvSpPr>
            <a:spLocks noChangeArrowheads="1"/>
          </p:cNvSpPr>
          <p:nvPr/>
        </p:nvSpPr>
        <p:spPr bwMode="auto">
          <a:xfrm>
            <a:off x="3029494" y="3243947"/>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500</a:t>
            </a:r>
          </a:p>
        </p:txBody>
      </p:sp>
      <p:sp>
        <p:nvSpPr>
          <p:cNvPr id="52" name="Oval 40"/>
          <p:cNvSpPr>
            <a:spLocks noChangeArrowheads="1"/>
          </p:cNvSpPr>
          <p:nvPr/>
        </p:nvSpPr>
        <p:spPr bwMode="auto">
          <a:xfrm>
            <a:off x="1805708" y="4018392"/>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400</a:t>
            </a:r>
          </a:p>
        </p:txBody>
      </p:sp>
      <p:sp>
        <p:nvSpPr>
          <p:cNvPr id="53" name="Oval 43"/>
          <p:cNvSpPr>
            <a:spLocks noChangeArrowheads="1"/>
          </p:cNvSpPr>
          <p:nvPr/>
        </p:nvSpPr>
        <p:spPr bwMode="auto">
          <a:xfrm>
            <a:off x="1288418" y="4707195"/>
            <a:ext cx="536400" cy="536397"/>
          </a:xfrm>
          <a:prstGeom prst="ellipse">
            <a:avLst/>
          </a:prstGeom>
          <a:solidFill>
            <a:srgbClr val="FF0000"/>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300</a:t>
            </a:r>
          </a:p>
        </p:txBody>
      </p:sp>
      <p:sp>
        <p:nvSpPr>
          <p:cNvPr id="54" name="Oval 44"/>
          <p:cNvSpPr>
            <a:spLocks noChangeArrowheads="1"/>
          </p:cNvSpPr>
          <p:nvPr/>
        </p:nvSpPr>
        <p:spPr bwMode="auto">
          <a:xfrm>
            <a:off x="2286183" y="4657046"/>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cxnSp>
        <p:nvCxnSpPr>
          <p:cNvPr id="55" name="直接连接符 54"/>
          <p:cNvCxnSpPr>
            <a:stCxn id="51" idx="3"/>
            <a:endCxn id="52" idx="0"/>
          </p:cNvCxnSpPr>
          <p:nvPr/>
        </p:nvCxnSpPr>
        <p:spPr>
          <a:xfrm flipH="1">
            <a:off x="2073908" y="3701790"/>
            <a:ext cx="1034140" cy="31660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56" name="直接连接符 55"/>
          <p:cNvCxnSpPr>
            <a:stCxn id="51" idx="5"/>
            <a:endCxn id="68" idx="0"/>
          </p:cNvCxnSpPr>
          <p:nvPr/>
        </p:nvCxnSpPr>
        <p:spPr>
          <a:xfrm>
            <a:off x="3487340" y="3701790"/>
            <a:ext cx="1044080" cy="292467"/>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57" name="直接连接符 56"/>
          <p:cNvCxnSpPr>
            <a:stCxn id="52" idx="3"/>
            <a:endCxn id="53" idx="0"/>
          </p:cNvCxnSpPr>
          <p:nvPr/>
        </p:nvCxnSpPr>
        <p:spPr>
          <a:xfrm flipH="1">
            <a:off x="1556618" y="4476235"/>
            <a:ext cx="327644" cy="230960"/>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58" name="直接连接符 57"/>
          <p:cNvCxnSpPr>
            <a:stCxn id="52" idx="5"/>
            <a:endCxn id="54" idx="0"/>
          </p:cNvCxnSpPr>
          <p:nvPr/>
        </p:nvCxnSpPr>
        <p:spPr>
          <a:xfrm>
            <a:off x="2263554" y="4476235"/>
            <a:ext cx="290829" cy="180811"/>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59" name="直接连接符 58"/>
          <p:cNvCxnSpPr>
            <a:stCxn id="68" idx="5"/>
            <a:endCxn id="72" idx="0"/>
          </p:cNvCxnSpPr>
          <p:nvPr/>
        </p:nvCxnSpPr>
        <p:spPr>
          <a:xfrm>
            <a:off x="4721066" y="4452100"/>
            <a:ext cx="396588" cy="323627"/>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62" name="直接连接符 61"/>
          <p:cNvCxnSpPr>
            <a:stCxn id="68" idx="3"/>
            <a:endCxn id="77" idx="0"/>
          </p:cNvCxnSpPr>
          <p:nvPr/>
        </p:nvCxnSpPr>
        <p:spPr>
          <a:xfrm flipH="1">
            <a:off x="3995020" y="4452100"/>
            <a:ext cx="346754" cy="33169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68" name="Oval 41"/>
          <p:cNvSpPr>
            <a:spLocks noChangeArrowheads="1"/>
          </p:cNvSpPr>
          <p:nvPr/>
        </p:nvSpPr>
        <p:spPr bwMode="auto">
          <a:xfrm>
            <a:off x="4263220" y="3994257"/>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600</a:t>
            </a:r>
          </a:p>
        </p:txBody>
      </p:sp>
      <p:sp>
        <p:nvSpPr>
          <p:cNvPr id="71" name="矩形 70"/>
          <p:cNvSpPr/>
          <p:nvPr/>
        </p:nvSpPr>
        <p:spPr>
          <a:xfrm>
            <a:off x="304174" y="3422639"/>
            <a:ext cx="1261884" cy="461665"/>
          </a:xfrm>
          <a:prstGeom prst="rect">
            <a:avLst/>
          </a:prstGeom>
        </p:spPr>
        <p:txBody>
          <a:bodyPr wrap="none">
            <a:spAutoFit/>
          </a:bodyPr>
          <a:lstStyle/>
          <a:p>
            <a:r>
              <a:rPr lang="zh-CN" altLang="en-US" sz="2400" dirty="0">
                <a:solidFill>
                  <a:srgbClr val="CC00CC"/>
                </a:solidFill>
                <a:latin typeface="黑体" panose="02010609060101010101" pitchFamily="49" charset="-122"/>
                <a:ea typeface="黑体" panose="02010609060101010101" pitchFamily="49" charset="-122"/>
              </a:rPr>
              <a:t>插入</a:t>
            </a:r>
            <a:r>
              <a:rPr lang="en-US" altLang="zh-CN" sz="2400" dirty="0">
                <a:solidFill>
                  <a:srgbClr val="CC00CC"/>
                </a:solidFill>
                <a:latin typeface="黑体" panose="02010609060101010101" pitchFamily="49" charset="-122"/>
                <a:ea typeface="黑体" panose="02010609060101010101" pitchFamily="49" charset="-122"/>
              </a:rPr>
              <a:t>200</a:t>
            </a:r>
            <a:endParaRPr lang="zh-CN" altLang="en-US" sz="1400" dirty="0">
              <a:solidFill>
                <a:srgbClr val="CC00CC"/>
              </a:solidFill>
            </a:endParaRPr>
          </a:p>
        </p:txBody>
      </p:sp>
      <p:sp>
        <p:nvSpPr>
          <p:cNvPr id="72" name="Oval 50"/>
          <p:cNvSpPr>
            <a:spLocks noChangeArrowheads="1"/>
          </p:cNvSpPr>
          <p:nvPr/>
        </p:nvSpPr>
        <p:spPr bwMode="auto">
          <a:xfrm>
            <a:off x="4849454" y="4775727"/>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77" name="Oval 47"/>
          <p:cNvSpPr>
            <a:spLocks noChangeArrowheads="1"/>
          </p:cNvSpPr>
          <p:nvPr/>
        </p:nvSpPr>
        <p:spPr bwMode="auto">
          <a:xfrm>
            <a:off x="3726820" y="4783792"/>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106" name="AutoShape 26">
            <a:hlinkClick r:id="rId2" action="ppaction://hlinksldjump"/>
            <a:extLst>
              <a:ext uri="{FF2B5EF4-FFF2-40B4-BE49-F238E27FC236}">
                <a16:creationId xmlns:a16="http://schemas.microsoft.com/office/drawing/2014/main" id="{35534797-4AF2-4200-8156-53DB8B4B90B7}"/>
              </a:ext>
            </a:extLst>
          </p:cNvPr>
          <p:cNvSpPr>
            <a:spLocks noChangeArrowheads="1"/>
          </p:cNvSpPr>
          <p:nvPr/>
        </p:nvSpPr>
        <p:spPr bwMode="auto">
          <a:xfrm>
            <a:off x="5703857" y="4553067"/>
            <a:ext cx="1504998" cy="759057"/>
          </a:xfrm>
          <a:prstGeom prst="rightArrow">
            <a:avLst>
              <a:gd name="adj1" fmla="val 50000"/>
              <a:gd name="adj2" fmla="val 64961"/>
            </a:avLst>
          </a:prstGeom>
          <a:solidFill>
            <a:schemeClr val="bg1">
              <a:lumMod val="50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zh-CN" altLang="en-US" sz="2000" dirty="0">
                <a:solidFill>
                  <a:schemeClr val="bg1"/>
                </a:solidFill>
                <a:latin typeface="+mj-ea"/>
                <a:ea typeface="+mj-ea"/>
              </a:rPr>
              <a:t>绕</a:t>
            </a:r>
            <a:r>
              <a:rPr lang="en-US" altLang="zh-CN" sz="2000" dirty="0">
                <a:solidFill>
                  <a:schemeClr val="bg1"/>
                </a:solidFill>
                <a:latin typeface="+mj-ea"/>
                <a:ea typeface="+mj-ea"/>
              </a:rPr>
              <a:t>400</a:t>
            </a:r>
            <a:r>
              <a:rPr lang="zh-CN" altLang="en-US" sz="2000" dirty="0">
                <a:solidFill>
                  <a:schemeClr val="bg1"/>
                </a:solidFill>
                <a:latin typeface="+mj-ea"/>
                <a:ea typeface="+mj-ea"/>
              </a:rPr>
              <a:t>右旋</a:t>
            </a:r>
          </a:p>
        </p:txBody>
      </p:sp>
      <p:cxnSp>
        <p:nvCxnSpPr>
          <p:cNvPr id="107" name="直接连接符 106"/>
          <p:cNvCxnSpPr>
            <a:stCxn id="53" idx="5"/>
            <a:endCxn id="109" idx="0"/>
          </p:cNvCxnSpPr>
          <p:nvPr/>
        </p:nvCxnSpPr>
        <p:spPr>
          <a:xfrm>
            <a:off x="1746264" y="5165038"/>
            <a:ext cx="271719" cy="27065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08" name="直接连接符 107"/>
          <p:cNvCxnSpPr>
            <a:stCxn id="53" idx="3"/>
            <a:endCxn id="110" idx="0"/>
          </p:cNvCxnSpPr>
          <p:nvPr/>
        </p:nvCxnSpPr>
        <p:spPr>
          <a:xfrm flipH="1">
            <a:off x="1061977" y="5165038"/>
            <a:ext cx="304995" cy="226593"/>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109" name="Oval 50"/>
          <p:cNvSpPr>
            <a:spLocks noChangeArrowheads="1"/>
          </p:cNvSpPr>
          <p:nvPr/>
        </p:nvSpPr>
        <p:spPr bwMode="auto">
          <a:xfrm>
            <a:off x="1749783" y="5435690"/>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110" name="Oval 47"/>
          <p:cNvSpPr>
            <a:spLocks noChangeArrowheads="1"/>
          </p:cNvSpPr>
          <p:nvPr/>
        </p:nvSpPr>
        <p:spPr bwMode="auto">
          <a:xfrm>
            <a:off x="793777" y="5391631"/>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117" name="Oval 43"/>
          <p:cNvSpPr>
            <a:spLocks noChangeArrowheads="1"/>
          </p:cNvSpPr>
          <p:nvPr/>
        </p:nvSpPr>
        <p:spPr bwMode="auto">
          <a:xfrm>
            <a:off x="793875" y="5391631"/>
            <a:ext cx="536400" cy="536397"/>
          </a:xfrm>
          <a:prstGeom prst="ellipse">
            <a:avLst/>
          </a:prstGeom>
          <a:solidFill>
            <a:srgbClr val="FF0000"/>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200</a:t>
            </a:r>
          </a:p>
        </p:txBody>
      </p:sp>
      <p:cxnSp>
        <p:nvCxnSpPr>
          <p:cNvPr id="118" name="直接连接符 117"/>
          <p:cNvCxnSpPr>
            <a:stCxn id="117" idx="5"/>
            <a:endCxn id="120" idx="0"/>
          </p:cNvCxnSpPr>
          <p:nvPr/>
        </p:nvCxnSpPr>
        <p:spPr>
          <a:xfrm>
            <a:off x="1251721" y="5849474"/>
            <a:ext cx="271719" cy="27065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19" name="直接连接符 118"/>
          <p:cNvCxnSpPr>
            <a:stCxn id="117" idx="3"/>
            <a:endCxn id="121" idx="0"/>
          </p:cNvCxnSpPr>
          <p:nvPr/>
        </p:nvCxnSpPr>
        <p:spPr>
          <a:xfrm flipH="1">
            <a:off x="567434" y="5849474"/>
            <a:ext cx="304995" cy="226593"/>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120" name="Oval 50"/>
          <p:cNvSpPr>
            <a:spLocks noChangeArrowheads="1"/>
          </p:cNvSpPr>
          <p:nvPr/>
        </p:nvSpPr>
        <p:spPr bwMode="auto">
          <a:xfrm>
            <a:off x="1255240" y="6120126"/>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121" name="Oval 47"/>
          <p:cNvSpPr>
            <a:spLocks noChangeArrowheads="1"/>
          </p:cNvSpPr>
          <p:nvPr/>
        </p:nvSpPr>
        <p:spPr bwMode="auto">
          <a:xfrm>
            <a:off x="299234" y="6076067"/>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grpSp>
        <p:nvGrpSpPr>
          <p:cNvPr id="161" name="组合 160"/>
          <p:cNvGrpSpPr/>
          <p:nvPr/>
        </p:nvGrpSpPr>
        <p:grpSpPr>
          <a:xfrm>
            <a:off x="7161735" y="3125405"/>
            <a:ext cx="4689119" cy="3063282"/>
            <a:chOff x="6804490" y="2864746"/>
            <a:chExt cx="4689119" cy="3063282"/>
          </a:xfrm>
        </p:grpSpPr>
        <p:cxnSp>
          <p:nvCxnSpPr>
            <p:cNvPr id="79" name="直接连接符 78"/>
            <p:cNvCxnSpPr>
              <a:stCxn id="80" idx="3"/>
              <a:endCxn id="84" idx="0"/>
            </p:cNvCxnSpPr>
            <p:nvPr/>
          </p:nvCxnSpPr>
          <p:spPr>
            <a:xfrm flipH="1">
              <a:off x="10198154" y="4097034"/>
              <a:ext cx="301209" cy="353810"/>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80" name="Oval 49"/>
            <p:cNvSpPr>
              <a:spLocks noChangeArrowheads="1"/>
            </p:cNvSpPr>
            <p:nvPr/>
          </p:nvSpPr>
          <p:spPr bwMode="auto">
            <a:xfrm>
              <a:off x="10420809" y="3639191"/>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600</a:t>
              </a:r>
            </a:p>
          </p:txBody>
        </p:sp>
        <p:sp>
          <p:nvSpPr>
            <p:cNvPr id="82" name="Oval 49"/>
            <p:cNvSpPr>
              <a:spLocks noChangeArrowheads="1"/>
            </p:cNvSpPr>
            <p:nvPr/>
          </p:nvSpPr>
          <p:spPr bwMode="auto">
            <a:xfrm>
              <a:off x="10957209" y="4450844"/>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cxnSp>
          <p:nvCxnSpPr>
            <p:cNvPr id="83" name="直接连接符 82"/>
            <p:cNvCxnSpPr>
              <a:stCxn id="80" idx="5"/>
              <a:endCxn id="82" idx="0"/>
            </p:cNvCxnSpPr>
            <p:nvPr/>
          </p:nvCxnSpPr>
          <p:spPr>
            <a:xfrm>
              <a:off x="10878655" y="4097034"/>
              <a:ext cx="346754" cy="353810"/>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84" name="Oval 48"/>
            <p:cNvSpPr>
              <a:spLocks noChangeArrowheads="1"/>
            </p:cNvSpPr>
            <p:nvPr/>
          </p:nvSpPr>
          <p:spPr bwMode="auto">
            <a:xfrm>
              <a:off x="9929954" y="4450844"/>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98" name="Oval 39"/>
            <p:cNvSpPr>
              <a:spLocks noChangeArrowheads="1"/>
            </p:cNvSpPr>
            <p:nvPr/>
          </p:nvSpPr>
          <p:spPr bwMode="auto">
            <a:xfrm>
              <a:off x="9158937" y="2864746"/>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500</a:t>
              </a:r>
            </a:p>
          </p:txBody>
        </p:sp>
        <p:sp>
          <p:nvSpPr>
            <p:cNvPr id="99" name="Oval 40"/>
            <p:cNvSpPr>
              <a:spLocks noChangeArrowheads="1"/>
            </p:cNvSpPr>
            <p:nvPr/>
          </p:nvSpPr>
          <p:spPr bwMode="auto">
            <a:xfrm>
              <a:off x="7935151" y="3639191"/>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300</a:t>
              </a:r>
            </a:p>
          </p:txBody>
        </p:sp>
        <p:sp>
          <p:nvSpPr>
            <p:cNvPr id="101" name="Oval 44"/>
            <p:cNvSpPr>
              <a:spLocks noChangeArrowheads="1"/>
            </p:cNvSpPr>
            <p:nvPr/>
          </p:nvSpPr>
          <p:spPr bwMode="auto">
            <a:xfrm>
              <a:off x="8770488" y="4438996"/>
              <a:ext cx="536400" cy="536397"/>
            </a:xfrm>
            <a:prstGeom prst="ellipse">
              <a:avLst/>
            </a:prstGeom>
            <a:solidFill>
              <a:srgbClr val="FF0000"/>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400</a:t>
              </a:r>
            </a:p>
          </p:txBody>
        </p:sp>
        <p:cxnSp>
          <p:nvCxnSpPr>
            <p:cNvPr id="102" name="直接连接符 101"/>
            <p:cNvCxnSpPr>
              <a:stCxn id="98" idx="3"/>
              <a:endCxn id="99" idx="0"/>
            </p:cNvCxnSpPr>
            <p:nvPr/>
          </p:nvCxnSpPr>
          <p:spPr>
            <a:xfrm flipH="1">
              <a:off x="8203351" y="3322589"/>
              <a:ext cx="1034140" cy="31660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03" name="直接连接符 102"/>
            <p:cNvCxnSpPr>
              <a:stCxn id="98" idx="5"/>
              <a:endCxn id="80" idx="0"/>
            </p:cNvCxnSpPr>
            <p:nvPr/>
          </p:nvCxnSpPr>
          <p:spPr>
            <a:xfrm>
              <a:off x="9616783" y="3322589"/>
              <a:ext cx="1072226" cy="31660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04" name="直接连接符 103"/>
            <p:cNvCxnSpPr>
              <a:stCxn id="99" idx="3"/>
              <a:endCxn id="133" idx="0"/>
            </p:cNvCxnSpPr>
            <p:nvPr/>
          </p:nvCxnSpPr>
          <p:spPr>
            <a:xfrm flipH="1">
              <a:off x="7505807" y="4097034"/>
              <a:ext cx="507898" cy="356211"/>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05" name="直接连接符 104"/>
            <p:cNvCxnSpPr>
              <a:stCxn id="99" idx="5"/>
              <a:endCxn id="101" idx="0"/>
            </p:cNvCxnSpPr>
            <p:nvPr/>
          </p:nvCxnSpPr>
          <p:spPr>
            <a:xfrm>
              <a:off x="8392997" y="4097034"/>
              <a:ext cx="645691" cy="34196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133" name="Oval 43"/>
            <p:cNvSpPr>
              <a:spLocks noChangeArrowheads="1"/>
            </p:cNvSpPr>
            <p:nvPr/>
          </p:nvSpPr>
          <p:spPr bwMode="auto">
            <a:xfrm>
              <a:off x="7237607" y="4453245"/>
              <a:ext cx="536400" cy="536397"/>
            </a:xfrm>
            <a:prstGeom prst="ellipse">
              <a:avLst/>
            </a:prstGeom>
            <a:solidFill>
              <a:srgbClr val="FF0000"/>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200</a:t>
              </a:r>
            </a:p>
          </p:txBody>
        </p:sp>
        <p:cxnSp>
          <p:nvCxnSpPr>
            <p:cNvPr id="134" name="直接连接符 133"/>
            <p:cNvCxnSpPr>
              <a:stCxn id="133" idx="5"/>
              <a:endCxn id="136" idx="0"/>
            </p:cNvCxnSpPr>
            <p:nvPr/>
          </p:nvCxnSpPr>
          <p:spPr>
            <a:xfrm>
              <a:off x="7695453" y="4911088"/>
              <a:ext cx="291994" cy="45352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35" name="直接连接符 134"/>
            <p:cNvCxnSpPr>
              <a:stCxn id="133" idx="3"/>
              <a:endCxn id="137" idx="0"/>
            </p:cNvCxnSpPr>
            <p:nvPr/>
          </p:nvCxnSpPr>
          <p:spPr>
            <a:xfrm flipH="1">
              <a:off x="7072690" y="4911088"/>
              <a:ext cx="243471" cy="480543"/>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136" name="Oval 50"/>
            <p:cNvSpPr>
              <a:spLocks noChangeArrowheads="1"/>
            </p:cNvSpPr>
            <p:nvPr/>
          </p:nvSpPr>
          <p:spPr bwMode="auto">
            <a:xfrm>
              <a:off x="7719247" y="5364610"/>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137" name="Oval 47"/>
            <p:cNvSpPr>
              <a:spLocks noChangeArrowheads="1"/>
            </p:cNvSpPr>
            <p:nvPr/>
          </p:nvSpPr>
          <p:spPr bwMode="auto">
            <a:xfrm>
              <a:off x="6804490" y="5391631"/>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cxnSp>
          <p:nvCxnSpPr>
            <p:cNvPr id="142" name="直接连接符 141"/>
            <p:cNvCxnSpPr>
              <a:stCxn id="101" idx="5"/>
              <a:endCxn id="144" idx="0"/>
            </p:cNvCxnSpPr>
            <p:nvPr/>
          </p:nvCxnSpPr>
          <p:spPr>
            <a:xfrm>
              <a:off x="9228334" y="4896839"/>
              <a:ext cx="340830" cy="49479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43" name="直接连接符 142"/>
            <p:cNvCxnSpPr>
              <a:stCxn id="101" idx="3"/>
              <a:endCxn id="145" idx="0"/>
            </p:cNvCxnSpPr>
            <p:nvPr/>
          </p:nvCxnSpPr>
          <p:spPr>
            <a:xfrm flipH="1">
              <a:off x="8613158" y="4896839"/>
              <a:ext cx="235884" cy="467771"/>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144" name="Oval 50"/>
            <p:cNvSpPr>
              <a:spLocks noChangeArrowheads="1"/>
            </p:cNvSpPr>
            <p:nvPr/>
          </p:nvSpPr>
          <p:spPr bwMode="auto">
            <a:xfrm>
              <a:off x="9300964" y="5391631"/>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145" name="Oval 47"/>
            <p:cNvSpPr>
              <a:spLocks noChangeArrowheads="1"/>
            </p:cNvSpPr>
            <p:nvPr/>
          </p:nvSpPr>
          <p:spPr bwMode="auto">
            <a:xfrm>
              <a:off x="8344958" y="5364610"/>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grpSp>
    </p:spTree>
    <p:extLst>
      <p:ext uri="{BB962C8B-B14F-4D97-AF65-F5344CB8AC3E}">
        <p14:creationId xmlns:p14="http://schemas.microsoft.com/office/powerpoint/2010/main" val="287490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par>
                                <p:cTn id="17" presetID="10"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par>
                                <p:cTn id="20" presetID="10" presetClass="entr" presetSubtype="0"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0"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par>
                                <p:cTn id="29" presetID="10" presetClass="entr" presetSubtype="0"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fade">
                                      <p:cBhvr>
                                        <p:cTn id="40" dur="500"/>
                                        <p:tgtEl>
                                          <p:spTgt spid="7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par>
                                <p:cTn id="44" presetID="10" presetClass="entr" presetSubtype="0" fill="hold" nodeType="with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fade">
                                      <p:cBhvr>
                                        <p:cTn id="46" dur="500"/>
                                        <p:tgtEl>
                                          <p:spTgt spid="107"/>
                                        </p:tgtEl>
                                      </p:cBhvr>
                                    </p:animEffect>
                                  </p:childTnLst>
                                </p:cTn>
                              </p:par>
                              <p:par>
                                <p:cTn id="47" presetID="10"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fade">
                                      <p:cBhvr>
                                        <p:cTn id="49" dur="500"/>
                                        <p:tgtEl>
                                          <p:spTgt spid="10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9"/>
                                        </p:tgtEl>
                                        <p:attrNameLst>
                                          <p:attrName>style.visibility</p:attrName>
                                        </p:attrNameLst>
                                      </p:cBhvr>
                                      <p:to>
                                        <p:strVal val="visible"/>
                                      </p:to>
                                    </p:set>
                                    <p:animEffect transition="in" filter="fade">
                                      <p:cBhvr>
                                        <p:cTn id="52" dur="500"/>
                                        <p:tgtEl>
                                          <p:spTgt spid="10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0"/>
                                        </p:tgtEl>
                                        <p:attrNameLst>
                                          <p:attrName>style.visibility</p:attrName>
                                        </p:attrNameLst>
                                      </p:cBhvr>
                                      <p:to>
                                        <p:strVal val="visible"/>
                                      </p:to>
                                    </p:set>
                                    <p:animEffect transition="in" filter="fade">
                                      <p:cBhvr>
                                        <p:cTn id="55" dur="500"/>
                                        <p:tgtEl>
                                          <p:spTgt spid="11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fade">
                                      <p:cBhvr>
                                        <p:cTn id="60" dur="500"/>
                                        <p:tgtEl>
                                          <p:spTgt spid="7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110"/>
                                        </p:tgtEl>
                                      </p:cBhvr>
                                    </p:animEffect>
                                    <p:set>
                                      <p:cBhvr>
                                        <p:cTn id="65" dur="1" fill="hold">
                                          <p:stCondLst>
                                            <p:cond delay="499"/>
                                          </p:stCondLst>
                                        </p:cTn>
                                        <p:tgtEl>
                                          <p:spTgt spid="110"/>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117"/>
                                        </p:tgtEl>
                                        <p:attrNameLst>
                                          <p:attrName>style.visibility</p:attrName>
                                        </p:attrNameLst>
                                      </p:cBhvr>
                                      <p:to>
                                        <p:strVal val="visible"/>
                                      </p:to>
                                    </p:set>
                                    <p:animEffect transition="in" filter="fade">
                                      <p:cBhvr>
                                        <p:cTn id="68" dur="500"/>
                                        <p:tgtEl>
                                          <p:spTgt spid="117"/>
                                        </p:tgtEl>
                                      </p:cBhvr>
                                    </p:animEffect>
                                  </p:childTnLst>
                                </p:cTn>
                              </p:par>
                              <p:par>
                                <p:cTn id="69" presetID="10" presetClass="entr" presetSubtype="0" fill="hold" nodeType="withEffect">
                                  <p:stCondLst>
                                    <p:cond delay="0"/>
                                  </p:stCondLst>
                                  <p:childTnLst>
                                    <p:set>
                                      <p:cBhvr>
                                        <p:cTn id="70" dur="1" fill="hold">
                                          <p:stCondLst>
                                            <p:cond delay="0"/>
                                          </p:stCondLst>
                                        </p:cTn>
                                        <p:tgtEl>
                                          <p:spTgt spid="118"/>
                                        </p:tgtEl>
                                        <p:attrNameLst>
                                          <p:attrName>style.visibility</p:attrName>
                                        </p:attrNameLst>
                                      </p:cBhvr>
                                      <p:to>
                                        <p:strVal val="visible"/>
                                      </p:to>
                                    </p:set>
                                    <p:animEffect transition="in" filter="fade">
                                      <p:cBhvr>
                                        <p:cTn id="71" dur="500"/>
                                        <p:tgtEl>
                                          <p:spTgt spid="118"/>
                                        </p:tgtEl>
                                      </p:cBhvr>
                                    </p:animEffect>
                                  </p:childTnLst>
                                </p:cTn>
                              </p:par>
                              <p:par>
                                <p:cTn id="72" presetID="10" presetClass="entr" presetSubtype="0" fill="hold" nodeType="withEffect">
                                  <p:stCondLst>
                                    <p:cond delay="0"/>
                                  </p:stCondLst>
                                  <p:childTnLst>
                                    <p:set>
                                      <p:cBhvr>
                                        <p:cTn id="73" dur="1" fill="hold">
                                          <p:stCondLst>
                                            <p:cond delay="0"/>
                                          </p:stCondLst>
                                        </p:cTn>
                                        <p:tgtEl>
                                          <p:spTgt spid="119"/>
                                        </p:tgtEl>
                                        <p:attrNameLst>
                                          <p:attrName>style.visibility</p:attrName>
                                        </p:attrNameLst>
                                      </p:cBhvr>
                                      <p:to>
                                        <p:strVal val="visible"/>
                                      </p:to>
                                    </p:set>
                                    <p:animEffect transition="in" filter="fade">
                                      <p:cBhvr>
                                        <p:cTn id="74" dur="500"/>
                                        <p:tgtEl>
                                          <p:spTgt spid="11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20"/>
                                        </p:tgtEl>
                                        <p:attrNameLst>
                                          <p:attrName>style.visibility</p:attrName>
                                        </p:attrNameLst>
                                      </p:cBhvr>
                                      <p:to>
                                        <p:strVal val="visible"/>
                                      </p:to>
                                    </p:set>
                                    <p:animEffect transition="in" filter="fade">
                                      <p:cBhvr>
                                        <p:cTn id="77" dur="500"/>
                                        <p:tgtEl>
                                          <p:spTgt spid="12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21"/>
                                        </p:tgtEl>
                                        <p:attrNameLst>
                                          <p:attrName>style.visibility</p:attrName>
                                        </p:attrNameLst>
                                      </p:cBhvr>
                                      <p:to>
                                        <p:strVal val="visible"/>
                                      </p:to>
                                    </p:set>
                                    <p:animEffect transition="in" filter="fade">
                                      <p:cBhvr>
                                        <p:cTn id="80" dur="500"/>
                                        <p:tgtEl>
                                          <p:spTgt spid="121"/>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dir="cw">
                                      <p:cBhvr>
                                        <p:cTn id="84" dur="500" fill="hold"/>
                                        <p:tgtEl>
                                          <p:spTgt spid="53"/>
                                        </p:tgtEl>
                                        <p:attrNameLst>
                                          <p:attrName>fillcolor</p:attrName>
                                        </p:attrNameLst>
                                      </p:cBhvr>
                                      <p:to>
                                        <a:srgbClr val="3F3F3F"/>
                                      </p:to>
                                    </p:animClr>
                                    <p:set>
                                      <p:cBhvr>
                                        <p:cTn id="85" dur="500" fill="hold"/>
                                        <p:tgtEl>
                                          <p:spTgt spid="53"/>
                                        </p:tgtEl>
                                        <p:attrNameLst>
                                          <p:attrName>fill.type</p:attrName>
                                        </p:attrNameLst>
                                      </p:cBhvr>
                                      <p:to>
                                        <p:strVal val="solid"/>
                                      </p:to>
                                    </p:set>
                                    <p:set>
                                      <p:cBhvr>
                                        <p:cTn id="86" dur="500" fill="hold"/>
                                        <p:tgtEl>
                                          <p:spTgt spid="53"/>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500" fill="hold"/>
                                        <p:tgtEl>
                                          <p:spTgt spid="52"/>
                                        </p:tgtEl>
                                        <p:attrNameLst>
                                          <p:attrName>fillcolor</p:attrName>
                                        </p:attrNameLst>
                                      </p:cBhvr>
                                      <p:to>
                                        <a:srgbClr val="FF0000"/>
                                      </p:to>
                                    </p:animClr>
                                    <p:set>
                                      <p:cBhvr>
                                        <p:cTn id="91" dur="500" fill="hold"/>
                                        <p:tgtEl>
                                          <p:spTgt spid="52"/>
                                        </p:tgtEl>
                                        <p:attrNameLst>
                                          <p:attrName>fill.type</p:attrName>
                                        </p:attrNameLst>
                                      </p:cBhvr>
                                      <p:to>
                                        <p:strVal val="solid"/>
                                      </p:to>
                                    </p:set>
                                    <p:set>
                                      <p:cBhvr>
                                        <p:cTn id="92" dur="500" fill="hold"/>
                                        <p:tgtEl>
                                          <p:spTgt spid="52"/>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06"/>
                                        </p:tgtEl>
                                        <p:attrNameLst>
                                          <p:attrName>style.visibility</p:attrName>
                                        </p:attrNameLst>
                                      </p:cBhvr>
                                      <p:to>
                                        <p:strVal val="visible"/>
                                      </p:to>
                                    </p:set>
                                    <p:animEffect transition="in" filter="wipe(left)">
                                      <p:cBhvr>
                                        <p:cTn id="97" dur="500"/>
                                        <p:tgtEl>
                                          <p:spTgt spid="106"/>
                                        </p:tgtEl>
                                      </p:cBhvr>
                                    </p:animEffect>
                                  </p:childTnLst>
                                </p:cTn>
                              </p:par>
                            </p:childTnLst>
                          </p:cTn>
                        </p:par>
                        <p:par>
                          <p:cTn id="98" fill="hold">
                            <p:stCondLst>
                              <p:cond delay="500"/>
                            </p:stCondLst>
                            <p:childTnLst>
                              <p:par>
                                <p:cTn id="99" presetID="22" presetClass="entr" presetSubtype="8" fill="hold" nodeType="afterEffect">
                                  <p:stCondLst>
                                    <p:cond delay="0"/>
                                  </p:stCondLst>
                                  <p:childTnLst>
                                    <p:set>
                                      <p:cBhvr>
                                        <p:cTn id="100" dur="1" fill="hold">
                                          <p:stCondLst>
                                            <p:cond delay="0"/>
                                          </p:stCondLst>
                                        </p:cTn>
                                        <p:tgtEl>
                                          <p:spTgt spid="161"/>
                                        </p:tgtEl>
                                        <p:attrNameLst>
                                          <p:attrName>style.visibility</p:attrName>
                                        </p:attrNameLst>
                                      </p:cBhvr>
                                      <p:to>
                                        <p:strVal val="visible"/>
                                      </p:to>
                                    </p:set>
                                    <p:animEffect transition="in" filter="wipe(left)">
                                      <p:cBhvr>
                                        <p:cTn id="101"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68" grpId="0" animBg="1"/>
      <p:bldP spid="71" grpId="0"/>
      <p:bldP spid="72" grpId="0" animBg="1"/>
      <p:bldP spid="77" grpId="0" animBg="1"/>
      <p:bldP spid="106" grpId="0" animBg="1"/>
      <p:bldP spid="109" grpId="0" animBg="1"/>
      <p:bldP spid="110" grpId="0" animBg="1"/>
      <p:bldP spid="110" grpId="1" animBg="1"/>
      <p:bldP spid="117" grpId="0" animBg="1"/>
      <p:bldP spid="120" grpId="0" animBg="1"/>
      <p:bldP spid="12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B2F74-6D8D-41DC-AAE7-B2E96EF722F2}"/>
              </a:ext>
            </a:extLst>
          </p:cNvPr>
          <p:cNvSpPr>
            <a:spLocks noGrp="1"/>
          </p:cNvSpPr>
          <p:nvPr>
            <p:ph type="title"/>
          </p:nvPr>
        </p:nvSpPr>
        <p:spPr/>
        <p:txBody>
          <a:bodyPr/>
          <a:lstStyle/>
          <a:p>
            <a:r>
              <a:rPr lang="zh-CN" altLang="en-US" dirty="0"/>
              <a:t>插入操作的平衡调整</a:t>
            </a:r>
            <a:r>
              <a:rPr lang="en-US" altLang="zh-CN" dirty="0"/>
              <a:t>——Case 2</a:t>
            </a:r>
            <a:endParaRPr lang="zh-CN" altLang="en-US" dirty="0"/>
          </a:p>
        </p:txBody>
      </p:sp>
      <p:sp>
        <p:nvSpPr>
          <p:cNvPr id="3" name="内容占位符 2">
            <a:extLst>
              <a:ext uri="{FF2B5EF4-FFF2-40B4-BE49-F238E27FC236}">
                <a16:creationId xmlns:a16="http://schemas.microsoft.com/office/drawing/2014/main" id="{944C2433-6E09-4406-9512-5C08581A1D0C}"/>
              </a:ext>
            </a:extLst>
          </p:cNvPr>
          <p:cNvSpPr>
            <a:spLocks noGrp="1"/>
          </p:cNvSpPr>
          <p:nvPr>
            <p:ph idx="1"/>
          </p:nvPr>
        </p:nvSpPr>
        <p:spPr>
          <a:xfrm>
            <a:off x="609600" y="1458134"/>
            <a:ext cx="9677599" cy="1729376"/>
          </a:xfrm>
        </p:spPr>
        <p:txBody>
          <a:bodyPr>
            <a:normAutofit lnSpcReduction="10000"/>
          </a:bodyPr>
          <a:lstStyle/>
          <a:p>
            <a:pPr marL="257168" lvl="1" indent="-257168">
              <a:buClr>
                <a:schemeClr val="accent1"/>
              </a:buClr>
            </a:pPr>
            <a:r>
              <a:rPr lang="en-US" altLang="zh-CN" dirty="0"/>
              <a:t>u</a:t>
            </a:r>
            <a:r>
              <a:rPr lang="zh-CN" altLang="en-US" dirty="0"/>
              <a:t>不存在或是黑色，</a:t>
            </a:r>
            <a:r>
              <a:rPr lang="en-US" altLang="zh-CN" dirty="0"/>
              <a:t>p</a:t>
            </a:r>
            <a:r>
              <a:rPr lang="zh-CN" altLang="en-US" dirty="0"/>
              <a:t>是</a:t>
            </a:r>
            <a:r>
              <a:rPr lang="en-US" altLang="zh-CN" dirty="0"/>
              <a:t>g</a:t>
            </a:r>
            <a:r>
              <a:rPr lang="zh-CN" altLang="en-US" dirty="0"/>
              <a:t>的左孩子</a:t>
            </a:r>
            <a:endParaRPr lang="en-US" altLang="zh-CN" dirty="0"/>
          </a:p>
          <a:p>
            <a:pPr marL="557197" lvl="2" indent="-257168">
              <a:buClr>
                <a:schemeClr val="accent1"/>
              </a:buClr>
            </a:pPr>
            <a:r>
              <a:rPr lang="en-US" altLang="zh-CN" dirty="0"/>
              <a:t>Case 2.2 c</a:t>
            </a:r>
            <a:r>
              <a:rPr lang="zh-CN" altLang="en-US" dirty="0"/>
              <a:t>为</a:t>
            </a:r>
            <a:r>
              <a:rPr lang="en-US" altLang="zh-CN" dirty="0"/>
              <a:t>p</a:t>
            </a:r>
            <a:r>
              <a:rPr lang="zh-CN" altLang="en-US" dirty="0"/>
              <a:t>的右孩子</a:t>
            </a:r>
            <a:endParaRPr lang="en-US" altLang="zh-CN" dirty="0"/>
          </a:p>
          <a:p>
            <a:pPr marL="900089" lvl="3" indent="-257168"/>
            <a:r>
              <a:rPr lang="en-US" altLang="zh-CN" sz="2400" dirty="0"/>
              <a:t>p</a:t>
            </a:r>
            <a:r>
              <a:rPr lang="zh-CN" altLang="en-US" sz="2400" dirty="0"/>
              <a:t>左旋</a:t>
            </a:r>
            <a:endParaRPr lang="en-US" altLang="zh-CN" sz="2400" dirty="0"/>
          </a:p>
          <a:p>
            <a:pPr marL="900089" lvl="3" indent="-257168"/>
            <a:r>
              <a:rPr lang="zh-CN" altLang="en-US" sz="2400" dirty="0"/>
              <a:t>转变为</a:t>
            </a:r>
            <a:r>
              <a:rPr lang="en-US" altLang="zh-CN" sz="2400" dirty="0"/>
              <a:t>2.1</a:t>
            </a:r>
          </a:p>
          <a:p>
            <a:pPr marL="557197" lvl="2" indent="-257168">
              <a:buClr>
                <a:schemeClr val="accent1"/>
              </a:buClr>
            </a:pPr>
            <a:endParaRPr lang="en-US" altLang="zh-CN" dirty="0"/>
          </a:p>
        </p:txBody>
      </p:sp>
      <p:sp>
        <p:nvSpPr>
          <p:cNvPr id="4" name="文本占位符 3">
            <a:extLst>
              <a:ext uri="{FF2B5EF4-FFF2-40B4-BE49-F238E27FC236}">
                <a16:creationId xmlns:a16="http://schemas.microsoft.com/office/drawing/2014/main" id="{64749792-9F9A-43A2-B45E-C86404BA9C03}"/>
              </a:ext>
            </a:extLst>
          </p:cNvPr>
          <p:cNvSpPr>
            <a:spLocks noGrp="1"/>
          </p:cNvSpPr>
          <p:nvPr>
            <p:ph type="body" sz="quarter" idx="13"/>
          </p:nvPr>
        </p:nvSpPr>
        <p:spPr/>
        <p:txBody>
          <a:bodyPr/>
          <a:lstStyle/>
          <a:p>
            <a:r>
              <a:rPr lang="en-US" altLang="zh-CN" dirty="0"/>
              <a:t>9.2.2 </a:t>
            </a:r>
            <a:r>
              <a:rPr lang="zh-CN" altLang="en-US" dirty="0"/>
              <a:t>平衡二叉树</a:t>
            </a:r>
          </a:p>
        </p:txBody>
      </p:sp>
      <p:sp>
        <p:nvSpPr>
          <p:cNvPr id="51" name="Oval 39"/>
          <p:cNvSpPr>
            <a:spLocks noChangeArrowheads="1"/>
          </p:cNvSpPr>
          <p:nvPr/>
        </p:nvSpPr>
        <p:spPr bwMode="auto">
          <a:xfrm>
            <a:off x="3029494" y="3243947"/>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500</a:t>
            </a:r>
          </a:p>
        </p:txBody>
      </p:sp>
      <p:sp>
        <p:nvSpPr>
          <p:cNvPr id="52" name="Oval 40"/>
          <p:cNvSpPr>
            <a:spLocks noChangeArrowheads="1"/>
          </p:cNvSpPr>
          <p:nvPr/>
        </p:nvSpPr>
        <p:spPr bwMode="auto">
          <a:xfrm>
            <a:off x="1805708" y="4018392"/>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400</a:t>
            </a:r>
          </a:p>
        </p:txBody>
      </p:sp>
      <p:sp>
        <p:nvSpPr>
          <p:cNvPr id="53" name="Oval 43"/>
          <p:cNvSpPr>
            <a:spLocks noChangeArrowheads="1"/>
          </p:cNvSpPr>
          <p:nvPr/>
        </p:nvSpPr>
        <p:spPr bwMode="auto">
          <a:xfrm>
            <a:off x="1288418" y="4707195"/>
            <a:ext cx="536400" cy="536397"/>
          </a:xfrm>
          <a:prstGeom prst="ellipse">
            <a:avLst/>
          </a:prstGeom>
          <a:solidFill>
            <a:srgbClr val="FF0000"/>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300</a:t>
            </a:r>
          </a:p>
        </p:txBody>
      </p:sp>
      <p:sp>
        <p:nvSpPr>
          <p:cNvPr id="54" name="Oval 44"/>
          <p:cNvSpPr>
            <a:spLocks noChangeArrowheads="1"/>
          </p:cNvSpPr>
          <p:nvPr/>
        </p:nvSpPr>
        <p:spPr bwMode="auto">
          <a:xfrm>
            <a:off x="2286183" y="4657046"/>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cxnSp>
        <p:nvCxnSpPr>
          <p:cNvPr id="55" name="直接连接符 54"/>
          <p:cNvCxnSpPr>
            <a:stCxn id="51" idx="3"/>
            <a:endCxn id="52" idx="0"/>
          </p:cNvCxnSpPr>
          <p:nvPr/>
        </p:nvCxnSpPr>
        <p:spPr>
          <a:xfrm flipH="1">
            <a:off x="2073908" y="3701790"/>
            <a:ext cx="1034140" cy="31660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56" name="直接连接符 55"/>
          <p:cNvCxnSpPr>
            <a:stCxn id="51" idx="5"/>
            <a:endCxn id="68" idx="0"/>
          </p:cNvCxnSpPr>
          <p:nvPr/>
        </p:nvCxnSpPr>
        <p:spPr>
          <a:xfrm>
            <a:off x="3487340" y="3701790"/>
            <a:ext cx="1044080" cy="292467"/>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57" name="直接连接符 56"/>
          <p:cNvCxnSpPr>
            <a:stCxn id="52" idx="3"/>
            <a:endCxn id="53" idx="0"/>
          </p:cNvCxnSpPr>
          <p:nvPr/>
        </p:nvCxnSpPr>
        <p:spPr>
          <a:xfrm flipH="1">
            <a:off x="1556618" y="4476235"/>
            <a:ext cx="327644" cy="230960"/>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58" name="直接连接符 57"/>
          <p:cNvCxnSpPr>
            <a:stCxn id="52" idx="5"/>
            <a:endCxn id="54" idx="0"/>
          </p:cNvCxnSpPr>
          <p:nvPr/>
        </p:nvCxnSpPr>
        <p:spPr>
          <a:xfrm>
            <a:off x="2263554" y="4476235"/>
            <a:ext cx="290829" cy="180811"/>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59" name="直接连接符 58"/>
          <p:cNvCxnSpPr>
            <a:stCxn id="68" idx="5"/>
            <a:endCxn id="72" idx="0"/>
          </p:cNvCxnSpPr>
          <p:nvPr/>
        </p:nvCxnSpPr>
        <p:spPr>
          <a:xfrm>
            <a:off x="4721066" y="4452100"/>
            <a:ext cx="396588" cy="323627"/>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62" name="直接连接符 61"/>
          <p:cNvCxnSpPr>
            <a:stCxn id="68" idx="3"/>
            <a:endCxn id="77" idx="0"/>
          </p:cNvCxnSpPr>
          <p:nvPr/>
        </p:nvCxnSpPr>
        <p:spPr>
          <a:xfrm flipH="1">
            <a:off x="3995020" y="4452100"/>
            <a:ext cx="346754" cy="33169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68" name="Oval 41"/>
          <p:cNvSpPr>
            <a:spLocks noChangeArrowheads="1"/>
          </p:cNvSpPr>
          <p:nvPr/>
        </p:nvSpPr>
        <p:spPr bwMode="auto">
          <a:xfrm>
            <a:off x="4263220" y="3994257"/>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600</a:t>
            </a:r>
          </a:p>
        </p:txBody>
      </p:sp>
      <p:sp>
        <p:nvSpPr>
          <p:cNvPr id="71" name="矩形 70"/>
          <p:cNvSpPr/>
          <p:nvPr/>
        </p:nvSpPr>
        <p:spPr>
          <a:xfrm>
            <a:off x="304174" y="3422639"/>
            <a:ext cx="1261884" cy="461665"/>
          </a:xfrm>
          <a:prstGeom prst="rect">
            <a:avLst/>
          </a:prstGeom>
        </p:spPr>
        <p:txBody>
          <a:bodyPr wrap="none">
            <a:spAutoFit/>
          </a:bodyPr>
          <a:lstStyle/>
          <a:p>
            <a:r>
              <a:rPr lang="zh-CN" altLang="en-US" sz="2400" dirty="0">
                <a:solidFill>
                  <a:srgbClr val="CC00CC"/>
                </a:solidFill>
                <a:latin typeface="黑体" panose="02010609060101010101" pitchFamily="49" charset="-122"/>
                <a:ea typeface="黑体" panose="02010609060101010101" pitchFamily="49" charset="-122"/>
              </a:rPr>
              <a:t>插入</a:t>
            </a:r>
            <a:r>
              <a:rPr lang="en-US" altLang="zh-CN" sz="2400" dirty="0">
                <a:solidFill>
                  <a:srgbClr val="CC00CC"/>
                </a:solidFill>
                <a:latin typeface="黑体" panose="02010609060101010101" pitchFamily="49" charset="-122"/>
                <a:ea typeface="黑体" panose="02010609060101010101" pitchFamily="49" charset="-122"/>
              </a:rPr>
              <a:t>350</a:t>
            </a:r>
            <a:endParaRPr lang="zh-CN" altLang="en-US" sz="1400" dirty="0">
              <a:solidFill>
                <a:srgbClr val="CC00CC"/>
              </a:solidFill>
            </a:endParaRPr>
          </a:p>
        </p:txBody>
      </p:sp>
      <p:sp>
        <p:nvSpPr>
          <p:cNvPr id="72" name="Oval 50"/>
          <p:cNvSpPr>
            <a:spLocks noChangeArrowheads="1"/>
          </p:cNvSpPr>
          <p:nvPr/>
        </p:nvSpPr>
        <p:spPr bwMode="auto">
          <a:xfrm>
            <a:off x="4849454" y="4775727"/>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77" name="Oval 47"/>
          <p:cNvSpPr>
            <a:spLocks noChangeArrowheads="1"/>
          </p:cNvSpPr>
          <p:nvPr/>
        </p:nvSpPr>
        <p:spPr bwMode="auto">
          <a:xfrm>
            <a:off x="3726820" y="4783792"/>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106" name="AutoShape 26">
            <a:hlinkClick r:id="rId2" action="ppaction://hlinksldjump"/>
            <a:extLst>
              <a:ext uri="{FF2B5EF4-FFF2-40B4-BE49-F238E27FC236}">
                <a16:creationId xmlns:a16="http://schemas.microsoft.com/office/drawing/2014/main" id="{35534797-4AF2-4200-8156-53DB8B4B90B7}"/>
              </a:ext>
            </a:extLst>
          </p:cNvPr>
          <p:cNvSpPr>
            <a:spLocks noChangeArrowheads="1"/>
          </p:cNvSpPr>
          <p:nvPr/>
        </p:nvSpPr>
        <p:spPr bwMode="auto">
          <a:xfrm>
            <a:off x="5703857" y="4553067"/>
            <a:ext cx="1504998" cy="759057"/>
          </a:xfrm>
          <a:prstGeom prst="rightArrow">
            <a:avLst>
              <a:gd name="adj1" fmla="val 50000"/>
              <a:gd name="adj2" fmla="val 64961"/>
            </a:avLst>
          </a:prstGeom>
          <a:solidFill>
            <a:schemeClr val="bg1">
              <a:lumMod val="50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zh-CN" altLang="en-US" sz="2000" dirty="0">
                <a:solidFill>
                  <a:schemeClr val="bg1"/>
                </a:solidFill>
                <a:latin typeface="+mj-ea"/>
                <a:ea typeface="+mj-ea"/>
              </a:rPr>
              <a:t>绕</a:t>
            </a:r>
            <a:r>
              <a:rPr lang="en-US" altLang="zh-CN" sz="2000" dirty="0">
                <a:solidFill>
                  <a:schemeClr val="bg1"/>
                </a:solidFill>
                <a:latin typeface="+mj-ea"/>
                <a:ea typeface="+mj-ea"/>
              </a:rPr>
              <a:t>300</a:t>
            </a:r>
            <a:r>
              <a:rPr lang="zh-CN" altLang="en-US" sz="2000" dirty="0">
                <a:solidFill>
                  <a:schemeClr val="bg1"/>
                </a:solidFill>
                <a:latin typeface="+mj-ea"/>
                <a:ea typeface="+mj-ea"/>
              </a:rPr>
              <a:t>左旋</a:t>
            </a:r>
          </a:p>
        </p:txBody>
      </p:sp>
      <p:cxnSp>
        <p:nvCxnSpPr>
          <p:cNvPr id="107" name="直接连接符 106"/>
          <p:cNvCxnSpPr>
            <a:stCxn id="53" idx="5"/>
            <a:endCxn id="60" idx="0"/>
          </p:cNvCxnSpPr>
          <p:nvPr/>
        </p:nvCxnSpPr>
        <p:spPr>
          <a:xfrm>
            <a:off x="1746264" y="5165038"/>
            <a:ext cx="298292" cy="268198"/>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08" name="直接连接符 107"/>
          <p:cNvCxnSpPr>
            <a:stCxn id="53" idx="3"/>
            <a:endCxn id="61" idx="0"/>
          </p:cNvCxnSpPr>
          <p:nvPr/>
        </p:nvCxnSpPr>
        <p:spPr>
          <a:xfrm flipH="1">
            <a:off x="1019751" y="5165038"/>
            <a:ext cx="347221" cy="24263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grpSp>
        <p:nvGrpSpPr>
          <p:cNvPr id="161" name="组合 160"/>
          <p:cNvGrpSpPr/>
          <p:nvPr/>
        </p:nvGrpSpPr>
        <p:grpSpPr>
          <a:xfrm>
            <a:off x="6556497" y="3083000"/>
            <a:ext cx="5194138" cy="3684487"/>
            <a:chOff x="6299471" y="2864746"/>
            <a:chExt cx="5194138" cy="3684487"/>
          </a:xfrm>
        </p:grpSpPr>
        <p:cxnSp>
          <p:nvCxnSpPr>
            <p:cNvPr id="79" name="直接连接符 78"/>
            <p:cNvCxnSpPr>
              <a:stCxn id="80" idx="3"/>
              <a:endCxn id="84" idx="0"/>
            </p:cNvCxnSpPr>
            <p:nvPr/>
          </p:nvCxnSpPr>
          <p:spPr>
            <a:xfrm flipH="1">
              <a:off x="10198154" y="4097034"/>
              <a:ext cx="301209" cy="331045"/>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80" name="Oval 49"/>
            <p:cNvSpPr>
              <a:spLocks noChangeArrowheads="1"/>
            </p:cNvSpPr>
            <p:nvPr/>
          </p:nvSpPr>
          <p:spPr bwMode="auto">
            <a:xfrm>
              <a:off x="10420809" y="3639191"/>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600</a:t>
              </a:r>
            </a:p>
          </p:txBody>
        </p:sp>
        <p:sp>
          <p:nvSpPr>
            <p:cNvPr id="82" name="Oval 49"/>
            <p:cNvSpPr>
              <a:spLocks noChangeArrowheads="1"/>
            </p:cNvSpPr>
            <p:nvPr/>
          </p:nvSpPr>
          <p:spPr bwMode="auto">
            <a:xfrm>
              <a:off x="10957209" y="4428079"/>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cxnSp>
          <p:nvCxnSpPr>
            <p:cNvPr id="83" name="直接连接符 82"/>
            <p:cNvCxnSpPr>
              <a:stCxn id="80" idx="5"/>
              <a:endCxn id="82" idx="0"/>
            </p:cNvCxnSpPr>
            <p:nvPr/>
          </p:nvCxnSpPr>
          <p:spPr>
            <a:xfrm>
              <a:off x="10878655" y="4097034"/>
              <a:ext cx="346754" cy="331045"/>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84" name="Oval 48"/>
            <p:cNvSpPr>
              <a:spLocks noChangeArrowheads="1"/>
            </p:cNvSpPr>
            <p:nvPr/>
          </p:nvSpPr>
          <p:spPr bwMode="auto">
            <a:xfrm>
              <a:off x="9929954" y="4428079"/>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98" name="Oval 39"/>
            <p:cNvSpPr>
              <a:spLocks noChangeArrowheads="1"/>
            </p:cNvSpPr>
            <p:nvPr/>
          </p:nvSpPr>
          <p:spPr bwMode="auto">
            <a:xfrm>
              <a:off x="9158937" y="2864746"/>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500</a:t>
              </a:r>
            </a:p>
          </p:txBody>
        </p:sp>
        <p:sp>
          <p:nvSpPr>
            <p:cNvPr id="99" name="Oval 40"/>
            <p:cNvSpPr>
              <a:spLocks noChangeArrowheads="1"/>
            </p:cNvSpPr>
            <p:nvPr/>
          </p:nvSpPr>
          <p:spPr bwMode="auto">
            <a:xfrm>
              <a:off x="7935151" y="3639191"/>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400</a:t>
              </a:r>
            </a:p>
          </p:txBody>
        </p:sp>
        <p:sp>
          <p:nvSpPr>
            <p:cNvPr id="101" name="Oval 44"/>
            <p:cNvSpPr>
              <a:spLocks noChangeArrowheads="1"/>
            </p:cNvSpPr>
            <p:nvPr/>
          </p:nvSpPr>
          <p:spPr bwMode="auto">
            <a:xfrm>
              <a:off x="6725001" y="5224620"/>
              <a:ext cx="536400" cy="536397"/>
            </a:xfrm>
            <a:prstGeom prst="ellipse">
              <a:avLst/>
            </a:prstGeom>
            <a:solidFill>
              <a:srgbClr val="FF0000"/>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300</a:t>
              </a:r>
            </a:p>
          </p:txBody>
        </p:sp>
        <p:cxnSp>
          <p:nvCxnSpPr>
            <p:cNvPr id="102" name="直接连接符 101"/>
            <p:cNvCxnSpPr>
              <a:stCxn id="98" idx="3"/>
              <a:endCxn id="99" idx="0"/>
            </p:cNvCxnSpPr>
            <p:nvPr/>
          </p:nvCxnSpPr>
          <p:spPr>
            <a:xfrm flipH="1">
              <a:off x="8203351" y="3322589"/>
              <a:ext cx="1034140" cy="31660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03" name="直接连接符 102"/>
            <p:cNvCxnSpPr>
              <a:stCxn id="98" idx="5"/>
              <a:endCxn id="80" idx="0"/>
            </p:cNvCxnSpPr>
            <p:nvPr/>
          </p:nvCxnSpPr>
          <p:spPr>
            <a:xfrm>
              <a:off x="9616783" y="3322589"/>
              <a:ext cx="1072226" cy="31660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04" name="直接连接符 103"/>
            <p:cNvCxnSpPr>
              <a:stCxn id="99" idx="3"/>
              <a:endCxn id="133" idx="0"/>
            </p:cNvCxnSpPr>
            <p:nvPr/>
          </p:nvCxnSpPr>
          <p:spPr>
            <a:xfrm flipH="1">
              <a:off x="7529601" y="4097034"/>
              <a:ext cx="484104" cy="355770"/>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05" name="直接连接符 104"/>
            <p:cNvCxnSpPr>
              <a:stCxn id="99" idx="5"/>
              <a:endCxn id="137" idx="0"/>
            </p:cNvCxnSpPr>
            <p:nvPr/>
          </p:nvCxnSpPr>
          <p:spPr>
            <a:xfrm>
              <a:off x="8392997" y="4097034"/>
              <a:ext cx="403938" cy="331045"/>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133" name="Oval 43"/>
            <p:cNvSpPr>
              <a:spLocks noChangeArrowheads="1"/>
            </p:cNvSpPr>
            <p:nvPr/>
          </p:nvSpPr>
          <p:spPr bwMode="auto">
            <a:xfrm>
              <a:off x="7261401" y="4452804"/>
              <a:ext cx="536400" cy="536397"/>
            </a:xfrm>
            <a:prstGeom prst="ellipse">
              <a:avLst/>
            </a:prstGeom>
            <a:solidFill>
              <a:srgbClr val="FF0000"/>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350</a:t>
              </a:r>
            </a:p>
          </p:txBody>
        </p:sp>
        <p:cxnSp>
          <p:nvCxnSpPr>
            <p:cNvPr id="134" name="直接连接符 133"/>
            <p:cNvCxnSpPr>
              <a:stCxn id="133" idx="5"/>
              <a:endCxn id="136" idx="0"/>
            </p:cNvCxnSpPr>
            <p:nvPr/>
          </p:nvCxnSpPr>
          <p:spPr>
            <a:xfrm>
              <a:off x="7719247" y="4910647"/>
              <a:ext cx="368438" cy="298428"/>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35" name="直接连接符 134"/>
            <p:cNvCxnSpPr>
              <a:stCxn id="133" idx="3"/>
              <a:endCxn id="101" idx="0"/>
            </p:cNvCxnSpPr>
            <p:nvPr/>
          </p:nvCxnSpPr>
          <p:spPr>
            <a:xfrm flipH="1">
              <a:off x="6993201" y="4910647"/>
              <a:ext cx="346754" cy="313973"/>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136" name="Oval 50"/>
            <p:cNvSpPr>
              <a:spLocks noChangeArrowheads="1"/>
            </p:cNvSpPr>
            <p:nvPr/>
          </p:nvSpPr>
          <p:spPr bwMode="auto">
            <a:xfrm>
              <a:off x="7819485" y="5209075"/>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137" name="Oval 47"/>
            <p:cNvSpPr>
              <a:spLocks noChangeArrowheads="1"/>
            </p:cNvSpPr>
            <p:nvPr/>
          </p:nvSpPr>
          <p:spPr bwMode="auto">
            <a:xfrm>
              <a:off x="8528735" y="4428079"/>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cxnSp>
          <p:nvCxnSpPr>
            <p:cNvPr id="142" name="直接连接符 141"/>
            <p:cNvCxnSpPr>
              <a:stCxn id="101" idx="5"/>
              <a:endCxn id="144" idx="0"/>
            </p:cNvCxnSpPr>
            <p:nvPr/>
          </p:nvCxnSpPr>
          <p:spPr>
            <a:xfrm>
              <a:off x="7182847" y="5682463"/>
              <a:ext cx="245105" cy="330373"/>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43" name="直接连接符 142"/>
            <p:cNvCxnSpPr>
              <a:stCxn id="101" idx="3"/>
              <a:endCxn id="145" idx="0"/>
            </p:cNvCxnSpPr>
            <p:nvPr/>
          </p:nvCxnSpPr>
          <p:spPr>
            <a:xfrm flipH="1">
              <a:off x="6567671" y="5682463"/>
              <a:ext cx="235884" cy="327781"/>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144" name="Oval 50"/>
            <p:cNvSpPr>
              <a:spLocks noChangeArrowheads="1"/>
            </p:cNvSpPr>
            <p:nvPr/>
          </p:nvSpPr>
          <p:spPr bwMode="auto">
            <a:xfrm>
              <a:off x="7159752" y="6012836"/>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145" name="Oval 47"/>
            <p:cNvSpPr>
              <a:spLocks noChangeArrowheads="1"/>
            </p:cNvSpPr>
            <p:nvPr/>
          </p:nvSpPr>
          <p:spPr bwMode="auto">
            <a:xfrm>
              <a:off x="6299471" y="6010244"/>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grpSp>
      <p:sp>
        <p:nvSpPr>
          <p:cNvPr id="60" name="Oval 47"/>
          <p:cNvSpPr>
            <a:spLocks noChangeArrowheads="1"/>
          </p:cNvSpPr>
          <p:nvPr/>
        </p:nvSpPr>
        <p:spPr bwMode="auto">
          <a:xfrm>
            <a:off x="1776356" y="5433236"/>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61" name="Oval 50"/>
          <p:cNvSpPr>
            <a:spLocks noChangeArrowheads="1"/>
          </p:cNvSpPr>
          <p:nvPr/>
        </p:nvSpPr>
        <p:spPr bwMode="auto">
          <a:xfrm>
            <a:off x="751551" y="5407670"/>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117" name="Oval 43"/>
          <p:cNvSpPr>
            <a:spLocks noChangeArrowheads="1"/>
          </p:cNvSpPr>
          <p:nvPr/>
        </p:nvSpPr>
        <p:spPr bwMode="auto">
          <a:xfrm>
            <a:off x="1776356" y="5434834"/>
            <a:ext cx="536400" cy="536397"/>
          </a:xfrm>
          <a:prstGeom prst="ellipse">
            <a:avLst/>
          </a:prstGeom>
          <a:solidFill>
            <a:srgbClr val="FF0000"/>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350</a:t>
            </a:r>
          </a:p>
        </p:txBody>
      </p:sp>
      <p:cxnSp>
        <p:nvCxnSpPr>
          <p:cNvPr id="118" name="直接连接符 117"/>
          <p:cNvCxnSpPr>
            <a:stCxn id="117" idx="5"/>
            <a:endCxn id="120" idx="0"/>
          </p:cNvCxnSpPr>
          <p:nvPr/>
        </p:nvCxnSpPr>
        <p:spPr>
          <a:xfrm>
            <a:off x="2234202" y="5892677"/>
            <a:ext cx="271719" cy="27065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19" name="直接连接符 118"/>
          <p:cNvCxnSpPr>
            <a:stCxn id="117" idx="3"/>
            <a:endCxn id="121" idx="0"/>
          </p:cNvCxnSpPr>
          <p:nvPr/>
        </p:nvCxnSpPr>
        <p:spPr>
          <a:xfrm flipH="1">
            <a:off x="1549915" y="5892677"/>
            <a:ext cx="304995" cy="226593"/>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120" name="Oval 50"/>
          <p:cNvSpPr>
            <a:spLocks noChangeArrowheads="1"/>
          </p:cNvSpPr>
          <p:nvPr/>
        </p:nvSpPr>
        <p:spPr bwMode="auto">
          <a:xfrm>
            <a:off x="2237721" y="6163329"/>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121" name="Oval 47"/>
          <p:cNvSpPr>
            <a:spLocks noChangeArrowheads="1"/>
          </p:cNvSpPr>
          <p:nvPr/>
        </p:nvSpPr>
        <p:spPr bwMode="auto">
          <a:xfrm>
            <a:off x="1281715" y="6119270"/>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Tree>
    <p:extLst>
      <p:ext uri="{BB962C8B-B14F-4D97-AF65-F5344CB8AC3E}">
        <p14:creationId xmlns:p14="http://schemas.microsoft.com/office/powerpoint/2010/main" val="4383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par>
                                <p:cTn id="17" presetID="10"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par>
                                <p:cTn id="20" presetID="10" presetClass="entr" presetSubtype="0"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0"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par>
                                <p:cTn id="29" presetID="10" presetClass="entr" presetSubtype="0"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fade">
                                      <p:cBhvr>
                                        <p:cTn id="40" dur="500"/>
                                        <p:tgtEl>
                                          <p:spTgt spid="7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par>
                                <p:cTn id="44" presetID="10" presetClass="entr" presetSubtype="0" fill="hold" nodeType="with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fade">
                                      <p:cBhvr>
                                        <p:cTn id="46" dur="500"/>
                                        <p:tgtEl>
                                          <p:spTgt spid="107"/>
                                        </p:tgtEl>
                                      </p:cBhvr>
                                    </p:animEffect>
                                  </p:childTnLst>
                                </p:cTn>
                              </p:par>
                              <p:par>
                                <p:cTn id="47" presetID="10"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fade">
                                      <p:cBhvr>
                                        <p:cTn id="49" dur="500"/>
                                        <p:tgtEl>
                                          <p:spTgt spid="10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fade">
                                      <p:cBhvr>
                                        <p:cTn id="60" dur="500"/>
                                        <p:tgtEl>
                                          <p:spTgt spid="7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60"/>
                                        </p:tgtEl>
                                      </p:cBhvr>
                                    </p:animEffect>
                                    <p:set>
                                      <p:cBhvr>
                                        <p:cTn id="65" dur="1" fill="hold">
                                          <p:stCondLst>
                                            <p:cond delay="499"/>
                                          </p:stCondLst>
                                        </p:cTn>
                                        <p:tgtEl>
                                          <p:spTgt spid="60"/>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117"/>
                                        </p:tgtEl>
                                        <p:attrNameLst>
                                          <p:attrName>style.visibility</p:attrName>
                                        </p:attrNameLst>
                                      </p:cBhvr>
                                      <p:to>
                                        <p:strVal val="visible"/>
                                      </p:to>
                                    </p:set>
                                    <p:animEffect transition="in" filter="fade">
                                      <p:cBhvr>
                                        <p:cTn id="68" dur="500"/>
                                        <p:tgtEl>
                                          <p:spTgt spid="117"/>
                                        </p:tgtEl>
                                      </p:cBhvr>
                                    </p:animEffect>
                                  </p:childTnLst>
                                </p:cTn>
                              </p:par>
                              <p:par>
                                <p:cTn id="69" presetID="10" presetClass="entr" presetSubtype="0" fill="hold" nodeType="withEffect">
                                  <p:stCondLst>
                                    <p:cond delay="0"/>
                                  </p:stCondLst>
                                  <p:childTnLst>
                                    <p:set>
                                      <p:cBhvr>
                                        <p:cTn id="70" dur="1" fill="hold">
                                          <p:stCondLst>
                                            <p:cond delay="0"/>
                                          </p:stCondLst>
                                        </p:cTn>
                                        <p:tgtEl>
                                          <p:spTgt spid="118"/>
                                        </p:tgtEl>
                                        <p:attrNameLst>
                                          <p:attrName>style.visibility</p:attrName>
                                        </p:attrNameLst>
                                      </p:cBhvr>
                                      <p:to>
                                        <p:strVal val="visible"/>
                                      </p:to>
                                    </p:set>
                                    <p:animEffect transition="in" filter="fade">
                                      <p:cBhvr>
                                        <p:cTn id="71" dur="500"/>
                                        <p:tgtEl>
                                          <p:spTgt spid="118"/>
                                        </p:tgtEl>
                                      </p:cBhvr>
                                    </p:animEffect>
                                  </p:childTnLst>
                                </p:cTn>
                              </p:par>
                              <p:par>
                                <p:cTn id="72" presetID="10" presetClass="entr" presetSubtype="0" fill="hold" nodeType="withEffect">
                                  <p:stCondLst>
                                    <p:cond delay="0"/>
                                  </p:stCondLst>
                                  <p:childTnLst>
                                    <p:set>
                                      <p:cBhvr>
                                        <p:cTn id="73" dur="1" fill="hold">
                                          <p:stCondLst>
                                            <p:cond delay="0"/>
                                          </p:stCondLst>
                                        </p:cTn>
                                        <p:tgtEl>
                                          <p:spTgt spid="119"/>
                                        </p:tgtEl>
                                        <p:attrNameLst>
                                          <p:attrName>style.visibility</p:attrName>
                                        </p:attrNameLst>
                                      </p:cBhvr>
                                      <p:to>
                                        <p:strVal val="visible"/>
                                      </p:to>
                                    </p:set>
                                    <p:animEffect transition="in" filter="fade">
                                      <p:cBhvr>
                                        <p:cTn id="74" dur="500"/>
                                        <p:tgtEl>
                                          <p:spTgt spid="11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20"/>
                                        </p:tgtEl>
                                        <p:attrNameLst>
                                          <p:attrName>style.visibility</p:attrName>
                                        </p:attrNameLst>
                                      </p:cBhvr>
                                      <p:to>
                                        <p:strVal val="visible"/>
                                      </p:to>
                                    </p:set>
                                    <p:animEffect transition="in" filter="fade">
                                      <p:cBhvr>
                                        <p:cTn id="77" dur="500"/>
                                        <p:tgtEl>
                                          <p:spTgt spid="12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21"/>
                                        </p:tgtEl>
                                        <p:attrNameLst>
                                          <p:attrName>style.visibility</p:attrName>
                                        </p:attrNameLst>
                                      </p:cBhvr>
                                      <p:to>
                                        <p:strVal val="visible"/>
                                      </p:to>
                                    </p:set>
                                    <p:animEffect transition="in" filter="fade">
                                      <p:cBhvr>
                                        <p:cTn id="80" dur="500"/>
                                        <p:tgtEl>
                                          <p:spTgt spid="121"/>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dir="cw">
                                      <p:cBhvr>
                                        <p:cTn id="84" dur="500" fill="hold"/>
                                        <p:tgtEl>
                                          <p:spTgt spid="53"/>
                                        </p:tgtEl>
                                        <p:attrNameLst>
                                          <p:attrName>fillcolor</p:attrName>
                                        </p:attrNameLst>
                                      </p:cBhvr>
                                      <p:to>
                                        <a:srgbClr val="3F3F3F"/>
                                      </p:to>
                                    </p:animClr>
                                    <p:set>
                                      <p:cBhvr>
                                        <p:cTn id="85" dur="500" fill="hold"/>
                                        <p:tgtEl>
                                          <p:spTgt spid="53"/>
                                        </p:tgtEl>
                                        <p:attrNameLst>
                                          <p:attrName>fill.type</p:attrName>
                                        </p:attrNameLst>
                                      </p:cBhvr>
                                      <p:to>
                                        <p:strVal val="solid"/>
                                      </p:to>
                                    </p:set>
                                    <p:set>
                                      <p:cBhvr>
                                        <p:cTn id="86" dur="500" fill="hold"/>
                                        <p:tgtEl>
                                          <p:spTgt spid="53"/>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500" fill="hold"/>
                                        <p:tgtEl>
                                          <p:spTgt spid="52"/>
                                        </p:tgtEl>
                                        <p:attrNameLst>
                                          <p:attrName>fillcolor</p:attrName>
                                        </p:attrNameLst>
                                      </p:cBhvr>
                                      <p:to>
                                        <a:srgbClr val="FF0000"/>
                                      </p:to>
                                    </p:animClr>
                                    <p:set>
                                      <p:cBhvr>
                                        <p:cTn id="91" dur="500" fill="hold"/>
                                        <p:tgtEl>
                                          <p:spTgt spid="52"/>
                                        </p:tgtEl>
                                        <p:attrNameLst>
                                          <p:attrName>fill.type</p:attrName>
                                        </p:attrNameLst>
                                      </p:cBhvr>
                                      <p:to>
                                        <p:strVal val="solid"/>
                                      </p:to>
                                    </p:set>
                                    <p:set>
                                      <p:cBhvr>
                                        <p:cTn id="92" dur="500" fill="hold"/>
                                        <p:tgtEl>
                                          <p:spTgt spid="5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68" grpId="0" animBg="1"/>
      <p:bldP spid="71" grpId="0"/>
      <p:bldP spid="72" grpId="0" animBg="1"/>
      <p:bldP spid="77" grpId="0" animBg="1"/>
      <p:bldP spid="60" grpId="0" animBg="1"/>
      <p:bldP spid="60" grpId="1" animBg="1"/>
      <p:bldP spid="61" grpId="0" animBg="1"/>
      <p:bldP spid="117" grpId="0" animBg="1"/>
      <p:bldP spid="120" grpId="0" animBg="1"/>
      <p:bldP spid="12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B2F74-6D8D-41DC-AAE7-B2E96EF722F2}"/>
              </a:ext>
            </a:extLst>
          </p:cNvPr>
          <p:cNvSpPr>
            <a:spLocks noGrp="1"/>
          </p:cNvSpPr>
          <p:nvPr>
            <p:ph type="title"/>
          </p:nvPr>
        </p:nvSpPr>
        <p:spPr/>
        <p:txBody>
          <a:bodyPr/>
          <a:lstStyle/>
          <a:p>
            <a:r>
              <a:rPr lang="zh-CN" altLang="en-US" dirty="0"/>
              <a:t>插入操作的平衡调整</a:t>
            </a:r>
            <a:r>
              <a:rPr lang="en-US" altLang="zh-CN" dirty="0"/>
              <a:t>——Case 3</a:t>
            </a:r>
            <a:endParaRPr lang="zh-CN" altLang="en-US" dirty="0"/>
          </a:p>
        </p:txBody>
      </p:sp>
      <p:sp>
        <p:nvSpPr>
          <p:cNvPr id="3" name="内容占位符 2">
            <a:extLst>
              <a:ext uri="{FF2B5EF4-FFF2-40B4-BE49-F238E27FC236}">
                <a16:creationId xmlns:a16="http://schemas.microsoft.com/office/drawing/2014/main" id="{944C2433-6E09-4406-9512-5C08581A1D0C}"/>
              </a:ext>
            </a:extLst>
          </p:cNvPr>
          <p:cNvSpPr>
            <a:spLocks noGrp="1"/>
          </p:cNvSpPr>
          <p:nvPr>
            <p:ph idx="1"/>
          </p:nvPr>
        </p:nvSpPr>
        <p:spPr>
          <a:xfrm>
            <a:off x="609599" y="1600204"/>
            <a:ext cx="9893065" cy="1766032"/>
          </a:xfrm>
        </p:spPr>
        <p:txBody>
          <a:bodyPr>
            <a:normAutofit lnSpcReduction="10000"/>
          </a:bodyPr>
          <a:lstStyle/>
          <a:p>
            <a:pPr marL="257168" lvl="1" indent="-257168">
              <a:buClr>
                <a:schemeClr val="accent1"/>
              </a:buClr>
            </a:pPr>
            <a:r>
              <a:rPr lang="en-US" altLang="zh-CN" dirty="0"/>
              <a:t>u</a:t>
            </a:r>
            <a:r>
              <a:rPr lang="zh-CN" altLang="en-US" dirty="0"/>
              <a:t>不存在或是黑色，</a:t>
            </a:r>
            <a:r>
              <a:rPr lang="en-US" altLang="zh-CN" dirty="0"/>
              <a:t>p</a:t>
            </a:r>
            <a:r>
              <a:rPr lang="zh-CN" altLang="en-US" dirty="0"/>
              <a:t>是</a:t>
            </a:r>
            <a:r>
              <a:rPr lang="en-US" altLang="zh-CN" dirty="0"/>
              <a:t>g</a:t>
            </a:r>
            <a:r>
              <a:rPr lang="zh-CN" altLang="en-US" dirty="0"/>
              <a:t>的右孩子</a:t>
            </a:r>
            <a:endParaRPr lang="en-US" altLang="zh-CN" dirty="0"/>
          </a:p>
          <a:p>
            <a:pPr marL="557197" lvl="2" indent="-257168">
              <a:buClr>
                <a:schemeClr val="accent1"/>
              </a:buClr>
            </a:pPr>
            <a:r>
              <a:rPr lang="en-US" altLang="zh-CN" dirty="0"/>
              <a:t>Case 3.1 c</a:t>
            </a:r>
            <a:r>
              <a:rPr lang="zh-CN" altLang="en-US" dirty="0"/>
              <a:t>是</a:t>
            </a:r>
            <a:r>
              <a:rPr lang="en-US" altLang="zh-CN" dirty="0"/>
              <a:t>p</a:t>
            </a:r>
            <a:r>
              <a:rPr lang="zh-CN" altLang="en-US" dirty="0"/>
              <a:t>的右孩子（与</a:t>
            </a:r>
            <a:r>
              <a:rPr lang="en-US" altLang="zh-CN" dirty="0"/>
              <a:t>2.1</a:t>
            </a:r>
            <a:r>
              <a:rPr lang="zh-CN" altLang="en-US" dirty="0"/>
              <a:t>类似，方向相反）</a:t>
            </a:r>
            <a:endParaRPr lang="en-US" altLang="zh-CN" dirty="0"/>
          </a:p>
          <a:p>
            <a:pPr marL="900089" lvl="3" indent="-257168"/>
            <a:r>
              <a:rPr lang="zh-CN" altLang="en-US" sz="2400" dirty="0"/>
              <a:t>变颜色：</a:t>
            </a:r>
            <a:r>
              <a:rPr lang="en-US" altLang="zh-CN" sz="2400" dirty="0"/>
              <a:t>p</a:t>
            </a:r>
            <a:r>
              <a:rPr lang="zh-CN" altLang="en-US" sz="2400" dirty="0"/>
              <a:t>设为黑色，</a:t>
            </a:r>
            <a:r>
              <a:rPr lang="en-US" altLang="zh-CN" sz="2400" dirty="0"/>
              <a:t>g</a:t>
            </a:r>
            <a:r>
              <a:rPr lang="zh-CN" altLang="en-US" sz="2400" dirty="0"/>
              <a:t>设置为红色</a:t>
            </a:r>
          </a:p>
          <a:p>
            <a:pPr marL="900089" lvl="3" indent="-257168"/>
            <a:r>
              <a:rPr lang="en-US" altLang="zh-CN" sz="2400" dirty="0"/>
              <a:t>g</a:t>
            </a:r>
            <a:r>
              <a:rPr lang="zh-CN" altLang="en-US" sz="2400" dirty="0"/>
              <a:t>左旋</a:t>
            </a:r>
            <a:endParaRPr lang="en-US" altLang="zh-CN" sz="2400" dirty="0"/>
          </a:p>
          <a:p>
            <a:pPr marL="900089" lvl="3" indent="-257168"/>
            <a:endParaRPr lang="en-US" altLang="zh-CN" dirty="0"/>
          </a:p>
        </p:txBody>
      </p:sp>
      <p:sp>
        <p:nvSpPr>
          <p:cNvPr id="4" name="文本占位符 3">
            <a:extLst>
              <a:ext uri="{FF2B5EF4-FFF2-40B4-BE49-F238E27FC236}">
                <a16:creationId xmlns:a16="http://schemas.microsoft.com/office/drawing/2014/main" id="{64749792-9F9A-43A2-B45E-C86404BA9C03}"/>
              </a:ext>
            </a:extLst>
          </p:cNvPr>
          <p:cNvSpPr>
            <a:spLocks noGrp="1"/>
          </p:cNvSpPr>
          <p:nvPr>
            <p:ph type="body" sz="quarter" idx="13"/>
          </p:nvPr>
        </p:nvSpPr>
        <p:spPr/>
        <p:txBody>
          <a:bodyPr/>
          <a:lstStyle/>
          <a:p>
            <a:r>
              <a:rPr lang="en-US" altLang="zh-CN" dirty="0"/>
              <a:t>9.2.2 </a:t>
            </a:r>
            <a:r>
              <a:rPr lang="zh-CN" altLang="en-US" dirty="0"/>
              <a:t>平衡二叉树</a:t>
            </a:r>
          </a:p>
        </p:txBody>
      </p:sp>
      <p:sp>
        <p:nvSpPr>
          <p:cNvPr id="28" name="Oval 39"/>
          <p:cNvSpPr>
            <a:spLocks noChangeArrowheads="1"/>
          </p:cNvSpPr>
          <p:nvPr/>
        </p:nvSpPr>
        <p:spPr bwMode="auto">
          <a:xfrm>
            <a:off x="3096807" y="3000351"/>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200</a:t>
            </a:r>
          </a:p>
        </p:txBody>
      </p:sp>
      <p:sp>
        <p:nvSpPr>
          <p:cNvPr id="38" name="Oval 40"/>
          <p:cNvSpPr>
            <a:spLocks noChangeArrowheads="1"/>
          </p:cNvSpPr>
          <p:nvPr/>
        </p:nvSpPr>
        <p:spPr bwMode="auto">
          <a:xfrm>
            <a:off x="1873021" y="3774796"/>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100</a:t>
            </a:r>
          </a:p>
        </p:txBody>
      </p:sp>
      <p:sp>
        <p:nvSpPr>
          <p:cNvPr id="39" name="Oval 43"/>
          <p:cNvSpPr>
            <a:spLocks noChangeArrowheads="1"/>
          </p:cNvSpPr>
          <p:nvPr/>
        </p:nvSpPr>
        <p:spPr bwMode="auto">
          <a:xfrm>
            <a:off x="1376523" y="4609485"/>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41" name="Oval 44"/>
          <p:cNvSpPr>
            <a:spLocks noChangeArrowheads="1"/>
          </p:cNvSpPr>
          <p:nvPr/>
        </p:nvSpPr>
        <p:spPr bwMode="auto">
          <a:xfrm>
            <a:off x="2313804" y="4583064"/>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cxnSp>
        <p:nvCxnSpPr>
          <p:cNvPr id="42" name="直接连接符 41"/>
          <p:cNvCxnSpPr>
            <a:stCxn id="28" idx="3"/>
            <a:endCxn id="38" idx="0"/>
          </p:cNvCxnSpPr>
          <p:nvPr/>
        </p:nvCxnSpPr>
        <p:spPr>
          <a:xfrm flipH="1">
            <a:off x="2141221" y="3458194"/>
            <a:ext cx="1034140" cy="31660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43" name="直接连接符 42"/>
          <p:cNvCxnSpPr>
            <a:stCxn id="28" idx="5"/>
            <a:endCxn id="52" idx="0"/>
          </p:cNvCxnSpPr>
          <p:nvPr/>
        </p:nvCxnSpPr>
        <p:spPr>
          <a:xfrm>
            <a:off x="3554653" y="3458194"/>
            <a:ext cx="1044080" cy="292467"/>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44" name="直接连接符 43"/>
          <p:cNvCxnSpPr>
            <a:stCxn id="38" idx="3"/>
            <a:endCxn id="39" idx="0"/>
          </p:cNvCxnSpPr>
          <p:nvPr/>
        </p:nvCxnSpPr>
        <p:spPr>
          <a:xfrm flipH="1">
            <a:off x="1644723" y="4232639"/>
            <a:ext cx="306852" cy="376846"/>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45" name="直接连接符 44"/>
          <p:cNvCxnSpPr>
            <a:stCxn id="38" idx="5"/>
            <a:endCxn id="41" idx="0"/>
          </p:cNvCxnSpPr>
          <p:nvPr/>
        </p:nvCxnSpPr>
        <p:spPr>
          <a:xfrm>
            <a:off x="2330867" y="4232639"/>
            <a:ext cx="251137" cy="350425"/>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46" name="直接连接符 45"/>
          <p:cNvCxnSpPr/>
          <p:nvPr/>
        </p:nvCxnSpPr>
        <p:spPr>
          <a:xfrm>
            <a:off x="4750099" y="4208503"/>
            <a:ext cx="713180" cy="310068"/>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47" name="直接连接符 46"/>
          <p:cNvCxnSpPr>
            <a:stCxn id="52" idx="3"/>
            <a:endCxn id="60" idx="0"/>
          </p:cNvCxnSpPr>
          <p:nvPr/>
        </p:nvCxnSpPr>
        <p:spPr>
          <a:xfrm flipH="1">
            <a:off x="3763669" y="4208504"/>
            <a:ext cx="645418" cy="390510"/>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48" name="Oval 47"/>
          <p:cNvSpPr>
            <a:spLocks noChangeArrowheads="1"/>
          </p:cNvSpPr>
          <p:nvPr/>
        </p:nvSpPr>
        <p:spPr bwMode="auto">
          <a:xfrm>
            <a:off x="4793767" y="5393410"/>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49" name="Oval 50"/>
          <p:cNvSpPr>
            <a:spLocks noChangeArrowheads="1"/>
          </p:cNvSpPr>
          <p:nvPr/>
        </p:nvSpPr>
        <p:spPr bwMode="auto">
          <a:xfrm>
            <a:off x="5643844" y="5385252"/>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cxnSp>
        <p:nvCxnSpPr>
          <p:cNvPr id="50" name="直接连接符 49"/>
          <p:cNvCxnSpPr>
            <a:endCxn id="48" idx="0"/>
          </p:cNvCxnSpPr>
          <p:nvPr/>
        </p:nvCxnSpPr>
        <p:spPr>
          <a:xfrm flipH="1">
            <a:off x="5061967" y="4976414"/>
            <a:ext cx="227522" cy="416996"/>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51" name="直接连接符 50"/>
          <p:cNvCxnSpPr>
            <a:stCxn id="53" idx="5"/>
            <a:endCxn id="49" idx="0"/>
          </p:cNvCxnSpPr>
          <p:nvPr/>
        </p:nvCxnSpPr>
        <p:spPr>
          <a:xfrm>
            <a:off x="5675350" y="4976414"/>
            <a:ext cx="236694" cy="408838"/>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52" name="Oval 41"/>
          <p:cNvSpPr>
            <a:spLocks noChangeArrowheads="1"/>
          </p:cNvSpPr>
          <p:nvPr/>
        </p:nvSpPr>
        <p:spPr bwMode="auto">
          <a:xfrm>
            <a:off x="4330533" y="3750661"/>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300</a:t>
            </a:r>
          </a:p>
        </p:txBody>
      </p:sp>
      <p:sp>
        <p:nvSpPr>
          <p:cNvPr id="53" name="Oval 48"/>
          <p:cNvSpPr>
            <a:spLocks noChangeArrowheads="1"/>
          </p:cNvSpPr>
          <p:nvPr/>
        </p:nvSpPr>
        <p:spPr bwMode="auto">
          <a:xfrm>
            <a:off x="5217504" y="4518571"/>
            <a:ext cx="536400" cy="536397"/>
          </a:xfrm>
          <a:prstGeom prst="ellipse">
            <a:avLst/>
          </a:prstGeom>
          <a:solidFill>
            <a:srgbClr val="FF0000"/>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400</a:t>
            </a:r>
          </a:p>
        </p:txBody>
      </p:sp>
      <p:sp>
        <p:nvSpPr>
          <p:cNvPr id="54" name="矩形 53"/>
          <p:cNvSpPr/>
          <p:nvPr/>
        </p:nvSpPr>
        <p:spPr>
          <a:xfrm>
            <a:off x="382839" y="5544988"/>
            <a:ext cx="1261884" cy="461665"/>
          </a:xfrm>
          <a:prstGeom prst="rect">
            <a:avLst/>
          </a:prstGeom>
        </p:spPr>
        <p:txBody>
          <a:bodyPr wrap="none">
            <a:spAutoFit/>
          </a:bodyPr>
          <a:lstStyle/>
          <a:p>
            <a:r>
              <a:rPr lang="zh-CN" altLang="en-US" sz="2400" dirty="0">
                <a:solidFill>
                  <a:srgbClr val="CC00CC"/>
                </a:solidFill>
                <a:latin typeface="黑体" panose="02010609060101010101" pitchFamily="49" charset="-122"/>
                <a:ea typeface="黑体" panose="02010609060101010101" pitchFamily="49" charset="-122"/>
              </a:rPr>
              <a:t>插入</a:t>
            </a:r>
            <a:r>
              <a:rPr lang="en-US" altLang="zh-CN" sz="2400" dirty="0">
                <a:solidFill>
                  <a:srgbClr val="CC00CC"/>
                </a:solidFill>
                <a:latin typeface="黑体" panose="02010609060101010101" pitchFamily="49" charset="-122"/>
                <a:ea typeface="黑体" panose="02010609060101010101" pitchFamily="49" charset="-122"/>
              </a:rPr>
              <a:t>500</a:t>
            </a:r>
            <a:endParaRPr lang="zh-CN" altLang="en-US" sz="1400" dirty="0">
              <a:solidFill>
                <a:srgbClr val="CC00CC"/>
              </a:solidFill>
            </a:endParaRPr>
          </a:p>
        </p:txBody>
      </p:sp>
      <p:sp>
        <p:nvSpPr>
          <p:cNvPr id="55" name="Oval 50"/>
          <p:cNvSpPr>
            <a:spLocks noChangeArrowheads="1"/>
          </p:cNvSpPr>
          <p:nvPr/>
        </p:nvSpPr>
        <p:spPr bwMode="auto">
          <a:xfrm>
            <a:off x="6035215" y="6155881"/>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cxnSp>
        <p:nvCxnSpPr>
          <p:cNvPr id="56" name="直接连接符 55"/>
          <p:cNvCxnSpPr>
            <a:stCxn id="58" idx="3"/>
            <a:endCxn id="59" idx="0"/>
          </p:cNvCxnSpPr>
          <p:nvPr/>
        </p:nvCxnSpPr>
        <p:spPr>
          <a:xfrm flipH="1">
            <a:off x="5587417" y="5843094"/>
            <a:ext cx="135483" cy="320173"/>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57" name="直接连接符 56"/>
          <p:cNvCxnSpPr>
            <a:stCxn id="58" idx="5"/>
            <a:endCxn id="55" idx="0"/>
          </p:cNvCxnSpPr>
          <p:nvPr/>
        </p:nvCxnSpPr>
        <p:spPr>
          <a:xfrm>
            <a:off x="6102192" y="5843094"/>
            <a:ext cx="201223" cy="312787"/>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58" name="Oval 49"/>
          <p:cNvSpPr>
            <a:spLocks noChangeArrowheads="1"/>
          </p:cNvSpPr>
          <p:nvPr/>
        </p:nvSpPr>
        <p:spPr bwMode="auto">
          <a:xfrm>
            <a:off x="5644346" y="5385251"/>
            <a:ext cx="536400" cy="536397"/>
          </a:xfrm>
          <a:prstGeom prst="ellipse">
            <a:avLst/>
          </a:prstGeom>
          <a:solidFill>
            <a:srgbClr val="FF0000"/>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500</a:t>
            </a:r>
          </a:p>
        </p:txBody>
      </p:sp>
      <p:sp>
        <p:nvSpPr>
          <p:cNvPr id="59" name="Oval 47"/>
          <p:cNvSpPr>
            <a:spLocks noChangeArrowheads="1"/>
          </p:cNvSpPr>
          <p:nvPr/>
        </p:nvSpPr>
        <p:spPr bwMode="auto">
          <a:xfrm>
            <a:off x="5319217" y="6163267"/>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60" name="Oval 47"/>
          <p:cNvSpPr>
            <a:spLocks noChangeArrowheads="1"/>
          </p:cNvSpPr>
          <p:nvPr/>
        </p:nvSpPr>
        <p:spPr bwMode="auto">
          <a:xfrm>
            <a:off x="3495469" y="4599014"/>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grpSp>
        <p:nvGrpSpPr>
          <p:cNvPr id="61" name="组合 60"/>
          <p:cNvGrpSpPr/>
          <p:nvPr/>
        </p:nvGrpSpPr>
        <p:grpSpPr>
          <a:xfrm>
            <a:off x="7364910" y="2852841"/>
            <a:ext cx="4672247" cy="3021392"/>
            <a:chOff x="7401387" y="1581858"/>
            <a:chExt cx="4672247" cy="3021392"/>
          </a:xfrm>
        </p:grpSpPr>
        <p:cxnSp>
          <p:nvCxnSpPr>
            <p:cNvPr id="62" name="直接连接符 61"/>
            <p:cNvCxnSpPr>
              <a:stCxn id="63" idx="3"/>
              <a:endCxn id="66" idx="0"/>
            </p:cNvCxnSpPr>
            <p:nvPr/>
          </p:nvCxnSpPr>
          <p:spPr>
            <a:xfrm flipH="1">
              <a:off x="9851787" y="2814146"/>
              <a:ext cx="610310" cy="386635"/>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63" name="Oval 49"/>
            <p:cNvSpPr>
              <a:spLocks noChangeArrowheads="1"/>
            </p:cNvSpPr>
            <p:nvPr/>
          </p:nvSpPr>
          <p:spPr bwMode="auto">
            <a:xfrm>
              <a:off x="10383543" y="2356303"/>
              <a:ext cx="536400" cy="536397"/>
            </a:xfrm>
            <a:prstGeom prst="ellipse">
              <a:avLst/>
            </a:prstGeom>
            <a:solidFill>
              <a:srgbClr val="FF0000"/>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400</a:t>
              </a:r>
            </a:p>
          </p:txBody>
        </p:sp>
        <p:sp>
          <p:nvSpPr>
            <p:cNvPr id="64" name="Oval 49"/>
            <p:cNvSpPr>
              <a:spLocks noChangeArrowheads="1"/>
            </p:cNvSpPr>
            <p:nvPr/>
          </p:nvSpPr>
          <p:spPr bwMode="auto">
            <a:xfrm>
              <a:off x="11108738" y="3157069"/>
              <a:ext cx="536400" cy="536397"/>
            </a:xfrm>
            <a:prstGeom prst="ellipse">
              <a:avLst/>
            </a:prstGeom>
            <a:solidFill>
              <a:srgbClr val="FF0000"/>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500</a:t>
              </a:r>
            </a:p>
          </p:txBody>
        </p:sp>
        <p:cxnSp>
          <p:nvCxnSpPr>
            <p:cNvPr id="65" name="直接连接符 64"/>
            <p:cNvCxnSpPr>
              <a:stCxn id="63" idx="5"/>
              <a:endCxn id="64" idx="0"/>
            </p:cNvCxnSpPr>
            <p:nvPr/>
          </p:nvCxnSpPr>
          <p:spPr>
            <a:xfrm>
              <a:off x="10841389" y="2814146"/>
              <a:ext cx="535549" cy="342923"/>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66" name="Oval 48"/>
            <p:cNvSpPr>
              <a:spLocks noChangeArrowheads="1"/>
            </p:cNvSpPr>
            <p:nvPr/>
          </p:nvSpPr>
          <p:spPr bwMode="auto">
            <a:xfrm>
              <a:off x="9583587" y="3200781"/>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300</a:t>
              </a:r>
            </a:p>
          </p:txBody>
        </p:sp>
        <p:sp>
          <p:nvSpPr>
            <p:cNvPr id="67" name="Oval 50"/>
            <p:cNvSpPr>
              <a:spLocks noChangeArrowheads="1"/>
            </p:cNvSpPr>
            <p:nvPr/>
          </p:nvSpPr>
          <p:spPr bwMode="auto">
            <a:xfrm>
              <a:off x="10057828" y="4066853"/>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cxnSp>
          <p:nvCxnSpPr>
            <p:cNvPr id="68" name="直接连接符 67"/>
            <p:cNvCxnSpPr>
              <a:stCxn id="66" idx="3"/>
              <a:endCxn id="70" idx="0"/>
            </p:cNvCxnSpPr>
            <p:nvPr/>
          </p:nvCxnSpPr>
          <p:spPr>
            <a:xfrm flipH="1">
              <a:off x="9367902" y="3658624"/>
              <a:ext cx="294239" cy="408228"/>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69" name="直接连接符 68"/>
            <p:cNvCxnSpPr>
              <a:stCxn id="66" idx="5"/>
              <a:endCxn id="67" idx="0"/>
            </p:cNvCxnSpPr>
            <p:nvPr/>
          </p:nvCxnSpPr>
          <p:spPr>
            <a:xfrm>
              <a:off x="10041433" y="3658624"/>
              <a:ext cx="284595" cy="408229"/>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70" name="Oval 47"/>
            <p:cNvSpPr>
              <a:spLocks noChangeArrowheads="1"/>
            </p:cNvSpPr>
            <p:nvPr/>
          </p:nvSpPr>
          <p:spPr bwMode="auto">
            <a:xfrm>
              <a:off x="9099702" y="4066852"/>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71" name="Oval 50"/>
            <p:cNvSpPr>
              <a:spLocks noChangeArrowheads="1"/>
            </p:cNvSpPr>
            <p:nvPr/>
          </p:nvSpPr>
          <p:spPr bwMode="auto">
            <a:xfrm>
              <a:off x="11537234" y="4016292"/>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cxnSp>
          <p:nvCxnSpPr>
            <p:cNvPr id="72" name="直接连接符 71"/>
            <p:cNvCxnSpPr>
              <a:stCxn id="64" idx="3"/>
              <a:endCxn id="74" idx="0"/>
            </p:cNvCxnSpPr>
            <p:nvPr/>
          </p:nvCxnSpPr>
          <p:spPr>
            <a:xfrm flipH="1">
              <a:off x="10925454" y="3614912"/>
              <a:ext cx="261838" cy="428290"/>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73" name="直接连接符 72"/>
            <p:cNvCxnSpPr>
              <a:stCxn id="64" idx="5"/>
              <a:endCxn id="71" idx="0"/>
            </p:cNvCxnSpPr>
            <p:nvPr/>
          </p:nvCxnSpPr>
          <p:spPr>
            <a:xfrm>
              <a:off x="11566584" y="3614912"/>
              <a:ext cx="238850" cy="401380"/>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74" name="Oval 47"/>
            <p:cNvSpPr>
              <a:spLocks noChangeArrowheads="1"/>
            </p:cNvSpPr>
            <p:nvPr/>
          </p:nvSpPr>
          <p:spPr bwMode="auto">
            <a:xfrm>
              <a:off x="10657254" y="4043202"/>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75" name="Oval 39"/>
            <p:cNvSpPr>
              <a:spLocks noChangeArrowheads="1"/>
            </p:cNvSpPr>
            <p:nvPr/>
          </p:nvSpPr>
          <p:spPr bwMode="auto">
            <a:xfrm>
              <a:off x="9121671" y="1581858"/>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200</a:t>
              </a:r>
            </a:p>
          </p:txBody>
        </p:sp>
        <p:sp>
          <p:nvSpPr>
            <p:cNvPr id="76" name="Oval 40"/>
            <p:cNvSpPr>
              <a:spLocks noChangeArrowheads="1"/>
            </p:cNvSpPr>
            <p:nvPr/>
          </p:nvSpPr>
          <p:spPr bwMode="auto">
            <a:xfrm>
              <a:off x="7897885" y="2356303"/>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100</a:t>
              </a:r>
            </a:p>
          </p:txBody>
        </p:sp>
        <p:sp>
          <p:nvSpPr>
            <p:cNvPr id="77" name="Oval 43"/>
            <p:cNvSpPr>
              <a:spLocks noChangeArrowheads="1"/>
            </p:cNvSpPr>
            <p:nvPr/>
          </p:nvSpPr>
          <p:spPr bwMode="auto">
            <a:xfrm>
              <a:off x="7401387" y="3190992"/>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sp>
          <p:nvSpPr>
            <p:cNvPr id="78" name="Oval 44"/>
            <p:cNvSpPr>
              <a:spLocks noChangeArrowheads="1"/>
            </p:cNvSpPr>
            <p:nvPr/>
          </p:nvSpPr>
          <p:spPr bwMode="auto">
            <a:xfrm>
              <a:off x="8338668" y="3164571"/>
              <a:ext cx="536400" cy="536397"/>
            </a:xfrm>
            <a:prstGeom prst="ellipse">
              <a:avLst/>
            </a:prstGeom>
            <a:solidFill>
              <a:schemeClr val="tx1">
                <a:lumMod val="75000"/>
                <a:lumOff val="25000"/>
              </a:schemeClr>
            </a:solidFill>
            <a:ln w="57150">
              <a:no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a:r>
                <a:rPr kumimoji="1" lang="en-US" altLang="zh-CN" sz="2000" dirty="0">
                  <a:solidFill>
                    <a:schemeClr val="bg1"/>
                  </a:solidFill>
                </a:rPr>
                <a:t>NIL</a:t>
              </a:r>
            </a:p>
          </p:txBody>
        </p:sp>
        <p:cxnSp>
          <p:nvCxnSpPr>
            <p:cNvPr id="79" name="直接连接符 78"/>
            <p:cNvCxnSpPr>
              <a:stCxn id="75" idx="3"/>
              <a:endCxn id="76" idx="0"/>
            </p:cNvCxnSpPr>
            <p:nvPr/>
          </p:nvCxnSpPr>
          <p:spPr>
            <a:xfrm flipH="1">
              <a:off x="8166085" y="2039701"/>
              <a:ext cx="1034140" cy="31660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80" name="直接连接符 79"/>
            <p:cNvCxnSpPr>
              <a:stCxn id="75" idx="5"/>
              <a:endCxn id="63" idx="0"/>
            </p:cNvCxnSpPr>
            <p:nvPr/>
          </p:nvCxnSpPr>
          <p:spPr>
            <a:xfrm>
              <a:off x="9579517" y="2039701"/>
              <a:ext cx="1072226" cy="316602"/>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81" name="直接连接符 80"/>
            <p:cNvCxnSpPr>
              <a:stCxn id="76" idx="3"/>
              <a:endCxn id="77" idx="0"/>
            </p:cNvCxnSpPr>
            <p:nvPr/>
          </p:nvCxnSpPr>
          <p:spPr>
            <a:xfrm flipH="1">
              <a:off x="7669587" y="2814146"/>
              <a:ext cx="306852" cy="376846"/>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82" name="直接连接符 81"/>
            <p:cNvCxnSpPr>
              <a:stCxn id="76" idx="5"/>
              <a:endCxn id="78" idx="0"/>
            </p:cNvCxnSpPr>
            <p:nvPr/>
          </p:nvCxnSpPr>
          <p:spPr>
            <a:xfrm>
              <a:off x="8355731" y="2814146"/>
              <a:ext cx="251137" cy="350425"/>
            </a:xfrm>
            <a:prstGeom prst="line">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grpSp>
      <p:sp>
        <p:nvSpPr>
          <p:cNvPr id="83" name="AutoShape 26">
            <a:hlinkClick r:id="rId2" action="ppaction://hlinksldjump"/>
            <a:extLst>
              <a:ext uri="{FF2B5EF4-FFF2-40B4-BE49-F238E27FC236}">
                <a16:creationId xmlns:a16="http://schemas.microsoft.com/office/drawing/2014/main" id="{35534797-4AF2-4200-8156-53DB8B4B90B7}"/>
              </a:ext>
            </a:extLst>
          </p:cNvPr>
          <p:cNvSpPr>
            <a:spLocks noChangeArrowheads="1"/>
          </p:cNvSpPr>
          <p:nvPr/>
        </p:nvSpPr>
        <p:spPr bwMode="auto">
          <a:xfrm>
            <a:off x="5859912" y="4089797"/>
            <a:ext cx="1504998" cy="759057"/>
          </a:xfrm>
          <a:prstGeom prst="rightArrow">
            <a:avLst>
              <a:gd name="adj1" fmla="val 50000"/>
              <a:gd name="adj2" fmla="val 64961"/>
            </a:avLst>
          </a:prstGeom>
          <a:solidFill>
            <a:schemeClr val="bg1">
              <a:lumMod val="50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zh-CN" altLang="en-US" sz="2000" dirty="0">
                <a:solidFill>
                  <a:schemeClr val="bg1"/>
                </a:solidFill>
                <a:latin typeface="+mj-ea"/>
                <a:ea typeface="+mj-ea"/>
              </a:rPr>
              <a:t>绕</a:t>
            </a:r>
            <a:r>
              <a:rPr lang="en-US" altLang="zh-CN" sz="2000" dirty="0">
                <a:solidFill>
                  <a:schemeClr val="bg1"/>
                </a:solidFill>
                <a:latin typeface="+mj-ea"/>
                <a:ea typeface="+mj-ea"/>
              </a:rPr>
              <a:t>300</a:t>
            </a:r>
            <a:r>
              <a:rPr lang="zh-CN" altLang="en-US" sz="2000" dirty="0">
                <a:solidFill>
                  <a:schemeClr val="bg1"/>
                </a:solidFill>
                <a:latin typeface="+mj-ea"/>
                <a:ea typeface="+mj-ea"/>
              </a:rPr>
              <a:t>左旋</a:t>
            </a:r>
          </a:p>
        </p:txBody>
      </p:sp>
      <p:sp>
        <p:nvSpPr>
          <p:cNvPr id="16" name="矩形 15"/>
          <p:cNvSpPr/>
          <p:nvPr/>
        </p:nvSpPr>
        <p:spPr>
          <a:xfrm>
            <a:off x="7531984" y="1114699"/>
            <a:ext cx="4566651" cy="1409617"/>
          </a:xfrm>
          <a:prstGeom prst="rect">
            <a:avLst/>
          </a:prstGeom>
        </p:spPr>
        <p:txBody>
          <a:bodyPr wrap="square">
            <a:spAutoFit/>
          </a:bodyPr>
          <a:lstStyle/>
          <a:p>
            <a:pPr marL="557199" lvl="1" indent="-214308" defTabSz="685783">
              <a:spcBef>
                <a:spcPct val="20000"/>
              </a:spcBef>
              <a:buClr>
                <a:srgbClr val="629DD1">
                  <a:lumMod val="60000"/>
                  <a:lumOff val="40000"/>
                </a:srgbClr>
              </a:buClr>
              <a:buSzPct val="70000"/>
              <a:buFont typeface="Times New Roman" panose="02020603050405020304" pitchFamily="18" charset="0"/>
              <a:buChar char="►"/>
            </a:pPr>
            <a:r>
              <a:rPr lang="en-US" altLang="zh-CN" sz="2800" dirty="0">
                <a:solidFill>
                  <a:prstClr val="black"/>
                </a:solidFill>
                <a:latin typeface="黑体" panose="02010609060101010101" pitchFamily="49" charset="-122"/>
                <a:ea typeface="黑体" panose="02010609060101010101" pitchFamily="49" charset="-122"/>
              </a:rPr>
              <a:t>Case 3.2 c</a:t>
            </a:r>
            <a:r>
              <a:rPr lang="zh-CN" altLang="en-US" sz="2800" dirty="0">
                <a:solidFill>
                  <a:prstClr val="black"/>
                </a:solidFill>
                <a:latin typeface="黑体" panose="02010609060101010101" pitchFamily="49" charset="-122"/>
                <a:ea typeface="黑体" panose="02010609060101010101" pitchFamily="49" charset="-122"/>
              </a:rPr>
              <a:t>为</a:t>
            </a:r>
            <a:r>
              <a:rPr lang="en-US" altLang="zh-CN" sz="2800" dirty="0">
                <a:solidFill>
                  <a:prstClr val="black"/>
                </a:solidFill>
                <a:latin typeface="黑体" panose="02010609060101010101" pitchFamily="49" charset="-122"/>
                <a:ea typeface="黑体" panose="02010609060101010101" pitchFamily="49" charset="-122"/>
              </a:rPr>
              <a:t>p</a:t>
            </a:r>
            <a:r>
              <a:rPr lang="zh-CN" altLang="en-US" sz="2800" dirty="0">
                <a:solidFill>
                  <a:prstClr val="black"/>
                </a:solidFill>
                <a:latin typeface="黑体" panose="02010609060101010101" pitchFamily="49" charset="-122"/>
                <a:ea typeface="黑体" panose="02010609060101010101" pitchFamily="49" charset="-122"/>
              </a:rPr>
              <a:t>的左孩子</a:t>
            </a:r>
            <a:endParaRPr lang="en-US" altLang="zh-CN" sz="2800" dirty="0">
              <a:solidFill>
                <a:prstClr val="black"/>
              </a:solidFill>
              <a:latin typeface="黑体" panose="02010609060101010101" pitchFamily="49" charset="-122"/>
              <a:ea typeface="黑体" panose="02010609060101010101" pitchFamily="49" charset="-122"/>
            </a:endParaRPr>
          </a:p>
          <a:p>
            <a:pPr marL="900089" lvl="3" indent="-257168" defTabSz="685783">
              <a:spcBef>
                <a:spcPct val="20000"/>
              </a:spcBef>
              <a:buClr>
                <a:srgbClr val="4A66AC"/>
              </a:buClr>
              <a:buSzPct val="70000"/>
              <a:buFont typeface="Times New Roman" panose="02020603050405020304" pitchFamily="18" charset="0"/>
              <a:buChar char="►"/>
            </a:pPr>
            <a:r>
              <a:rPr lang="en-US" altLang="zh-CN" sz="2400" dirty="0">
                <a:solidFill>
                  <a:prstClr val="black"/>
                </a:solidFill>
                <a:latin typeface="黑体" panose="02010609060101010101" pitchFamily="49" charset="-122"/>
                <a:ea typeface="黑体" panose="02010609060101010101" pitchFamily="49" charset="-122"/>
              </a:rPr>
              <a:t>p</a:t>
            </a:r>
            <a:r>
              <a:rPr lang="zh-CN" altLang="en-US" sz="2400" dirty="0">
                <a:solidFill>
                  <a:prstClr val="black"/>
                </a:solidFill>
                <a:latin typeface="黑体" panose="02010609060101010101" pitchFamily="49" charset="-122"/>
                <a:ea typeface="黑体" panose="02010609060101010101" pitchFamily="49" charset="-122"/>
              </a:rPr>
              <a:t>右旋</a:t>
            </a:r>
            <a:endParaRPr lang="en-US" altLang="zh-CN" sz="2400" dirty="0">
              <a:solidFill>
                <a:prstClr val="black"/>
              </a:solidFill>
              <a:latin typeface="黑体" panose="02010609060101010101" pitchFamily="49" charset="-122"/>
              <a:ea typeface="黑体" panose="02010609060101010101" pitchFamily="49" charset="-122"/>
            </a:endParaRPr>
          </a:p>
          <a:p>
            <a:pPr marL="900089" lvl="3" indent="-257168" defTabSz="685783">
              <a:spcBef>
                <a:spcPct val="20000"/>
              </a:spcBef>
              <a:buClr>
                <a:srgbClr val="4A66AC"/>
              </a:buClr>
              <a:buSzPct val="70000"/>
              <a:buFont typeface="Times New Roman" panose="02020603050405020304" pitchFamily="18" charset="0"/>
              <a:buChar char="►"/>
            </a:pPr>
            <a:r>
              <a:rPr lang="zh-CN" altLang="en-US" sz="2400" dirty="0">
                <a:solidFill>
                  <a:prstClr val="black"/>
                </a:solidFill>
                <a:latin typeface="黑体" panose="02010609060101010101" pitchFamily="49" charset="-122"/>
                <a:ea typeface="黑体" panose="02010609060101010101" pitchFamily="49" charset="-122"/>
              </a:rPr>
              <a:t>转变为</a:t>
            </a:r>
            <a:r>
              <a:rPr lang="en-US" altLang="zh-CN" sz="2400" dirty="0">
                <a:solidFill>
                  <a:prstClr val="black"/>
                </a:solidFill>
                <a:latin typeface="黑体" panose="02010609060101010101" pitchFamily="49" charset="-122"/>
                <a:ea typeface="黑体" panose="02010609060101010101" pitchFamily="49" charset="-122"/>
              </a:rPr>
              <a:t>3.1</a:t>
            </a:r>
          </a:p>
        </p:txBody>
      </p:sp>
    </p:spTree>
    <p:extLst>
      <p:ext uri="{BB962C8B-B14F-4D97-AF65-F5344CB8AC3E}">
        <p14:creationId xmlns:p14="http://schemas.microsoft.com/office/powerpoint/2010/main" val="132974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par>
                                <p:cTn id="32" presetID="10" presetClass="entr" presetSubtype="0" fill="hold"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10" presetClass="entr" presetSubtype="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500"/>
                                        <p:tgtEl>
                                          <p:spTgt spid="55"/>
                                        </p:tgtEl>
                                      </p:cBhvr>
                                    </p:animEffect>
                                  </p:childTnLst>
                                </p:cTn>
                              </p:par>
                              <p:par>
                                <p:cTn id="64" presetID="10" presetClass="entr" presetSubtype="0" fill="hold" nodeType="with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par>
                                <p:cTn id="67" presetID="10" presetClass="entr" presetSubtype="0" fill="hold" nodeType="with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fade">
                                      <p:cBhvr>
                                        <p:cTn id="69" dur="500"/>
                                        <p:tgtEl>
                                          <p:spTgt spid="5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fade">
                                      <p:cBhvr>
                                        <p:cTn id="72" dur="500"/>
                                        <p:tgtEl>
                                          <p:spTgt spid="5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fade">
                                      <p:cBhvr>
                                        <p:cTn id="75" dur="500"/>
                                        <p:tgtEl>
                                          <p:spTgt spid="59"/>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mph" presetSubtype="2" fill="hold" nodeType="clickEffect">
                                  <p:stCondLst>
                                    <p:cond delay="0"/>
                                  </p:stCondLst>
                                  <p:childTnLst>
                                    <p:animClr clrSpc="rgb" dir="cw">
                                      <p:cBhvr>
                                        <p:cTn id="79" dur="500" fill="hold"/>
                                        <p:tgtEl>
                                          <p:spTgt spid="53"/>
                                        </p:tgtEl>
                                        <p:attrNameLst>
                                          <p:attrName>fillcolor</p:attrName>
                                        </p:attrNameLst>
                                      </p:cBhvr>
                                      <p:to>
                                        <a:srgbClr val="3F3F3F"/>
                                      </p:to>
                                    </p:animClr>
                                    <p:set>
                                      <p:cBhvr>
                                        <p:cTn id="80" dur="500" fill="hold"/>
                                        <p:tgtEl>
                                          <p:spTgt spid="53"/>
                                        </p:tgtEl>
                                        <p:attrNameLst>
                                          <p:attrName>fill.type</p:attrName>
                                        </p:attrNameLst>
                                      </p:cBhvr>
                                      <p:to>
                                        <p:strVal val="solid"/>
                                      </p:to>
                                    </p:set>
                                    <p:set>
                                      <p:cBhvr>
                                        <p:cTn id="81" dur="500" fill="hold"/>
                                        <p:tgtEl>
                                          <p:spTgt spid="53"/>
                                        </p:tgtEl>
                                        <p:attrNameLst>
                                          <p:attrName>fill.on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52"/>
                                        </p:tgtEl>
                                        <p:attrNameLst>
                                          <p:attrName>fillcolor</p:attrName>
                                        </p:attrNameLst>
                                      </p:cBhvr>
                                      <p:to>
                                        <a:srgbClr val="FF0000"/>
                                      </p:to>
                                    </p:animClr>
                                    <p:set>
                                      <p:cBhvr>
                                        <p:cTn id="86" dur="2000" fill="hold"/>
                                        <p:tgtEl>
                                          <p:spTgt spid="52"/>
                                        </p:tgtEl>
                                        <p:attrNameLst>
                                          <p:attrName>fill.type</p:attrName>
                                        </p:attrNameLst>
                                      </p:cBhvr>
                                      <p:to>
                                        <p:strVal val="solid"/>
                                      </p:to>
                                    </p:set>
                                    <p:set>
                                      <p:cBhvr>
                                        <p:cTn id="87" dur="2000" fill="hold"/>
                                        <p:tgtEl>
                                          <p:spTgt spid="52"/>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83"/>
                                        </p:tgtEl>
                                        <p:attrNameLst>
                                          <p:attrName>style.visibility</p:attrName>
                                        </p:attrNameLst>
                                      </p:cBhvr>
                                      <p:to>
                                        <p:strVal val="visible"/>
                                      </p:to>
                                    </p:set>
                                  </p:childTnLst>
                                </p:cTn>
                              </p:par>
                            </p:childTnLst>
                          </p:cTn>
                        </p:par>
                        <p:par>
                          <p:cTn id="92" fill="hold">
                            <p:stCondLst>
                              <p:cond delay="500"/>
                            </p:stCondLst>
                            <p:childTnLst>
                              <p:par>
                                <p:cTn id="93" presetID="22" presetClass="entr" presetSubtype="8" fill="hold" nodeType="after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wipe(left)">
                                      <p:cBhvr>
                                        <p:cTn id="9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8" grpId="0" animBg="1"/>
      <p:bldP spid="39" grpId="0" animBg="1"/>
      <p:bldP spid="41" grpId="0" animBg="1"/>
      <p:bldP spid="48" grpId="0" animBg="1"/>
      <p:bldP spid="49" grpId="0" animBg="1"/>
      <p:bldP spid="52" grpId="0" animBg="1"/>
      <p:bldP spid="53" grpId="0" animBg="1"/>
      <p:bldP spid="54" grpId="0"/>
      <p:bldP spid="55" grpId="0" animBg="1"/>
      <p:bldP spid="58" grpId="0" animBg="1"/>
      <p:bldP spid="59" grpId="0" animBg="1"/>
      <p:bldP spid="60" grpId="0" animBg="1"/>
      <p:bldP spid="8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B2F74-6D8D-41DC-AAE7-B2E96EF722F2}"/>
              </a:ext>
            </a:extLst>
          </p:cNvPr>
          <p:cNvSpPr>
            <a:spLocks noGrp="1"/>
          </p:cNvSpPr>
          <p:nvPr>
            <p:ph type="title"/>
          </p:nvPr>
        </p:nvSpPr>
        <p:spPr/>
        <p:txBody>
          <a:bodyPr/>
          <a:lstStyle/>
          <a:p>
            <a:r>
              <a:rPr lang="zh-CN" altLang="en-US" dirty="0"/>
              <a:t>红黑树的删除操作</a:t>
            </a:r>
          </a:p>
        </p:txBody>
      </p:sp>
      <p:sp>
        <p:nvSpPr>
          <p:cNvPr id="3" name="内容占位符 2">
            <a:extLst>
              <a:ext uri="{FF2B5EF4-FFF2-40B4-BE49-F238E27FC236}">
                <a16:creationId xmlns:a16="http://schemas.microsoft.com/office/drawing/2014/main" id="{944C2433-6E09-4406-9512-5C08581A1D0C}"/>
              </a:ext>
            </a:extLst>
          </p:cNvPr>
          <p:cNvSpPr>
            <a:spLocks noGrp="1"/>
          </p:cNvSpPr>
          <p:nvPr>
            <p:ph idx="1"/>
          </p:nvPr>
        </p:nvSpPr>
        <p:spPr>
          <a:xfrm>
            <a:off x="609600" y="1530346"/>
            <a:ext cx="4820529" cy="4153002"/>
          </a:xfrm>
        </p:spPr>
        <p:txBody>
          <a:bodyPr>
            <a:normAutofit/>
          </a:bodyPr>
          <a:lstStyle/>
          <a:p>
            <a:pPr marL="257168" lvl="1" indent="-257168">
              <a:buClr>
                <a:schemeClr val="accent1"/>
              </a:buClr>
            </a:pPr>
            <a:r>
              <a:rPr lang="zh-CN" altLang="en-US" dirty="0"/>
              <a:t>删除比插入情况复杂</a:t>
            </a:r>
            <a:endParaRPr lang="en-US" altLang="zh-CN" dirty="0"/>
          </a:p>
          <a:p>
            <a:pPr marL="557197" lvl="2" indent="-257168">
              <a:buClr>
                <a:schemeClr val="accent1"/>
              </a:buClr>
            </a:pPr>
            <a:r>
              <a:rPr lang="zh-CN" altLang="en-US" dirty="0"/>
              <a:t>最多经过</a:t>
            </a:r>
            <a:r>
              <a:rPr lang="en-US" altLang="zh-CN" dirty="0"/>
              <a:t>3</a:t>
            </a:r>
            <a:r>
              <a:rPr lang="zh-CN" altLang="en-US" dirty="0"/>
              <a:t>次旋转可达到平衡</a:t>
            </a:r>
            <a:endParaRPr lang="en-US" altLang="zh-CN" dirty="0"/>
          </a:p>
          <a:p>
            <a:pPr marL="257168" lvl="1" indent="-257168">
              <a:buClr>
                <a:schemeClr val="accent1"/>
              </a:buClr>
            </a:pPr>
            <a:r>
              <a:rPr lang="zh-CN" altLang="en-US" dirty="0"/>
              <a:t>删除情况分析</a:t>
            </a:r>
            <a:endParaRPr lang="en-US" altLang="zh-CN" dirty="0"/>
          </a:p>
          <a:p>
            <a:pPr marL="557197" lvl="2" indent="-257168">
              <a:buClr>
                <a:schemeClr val="accent1"/>
              </a:buClr>
            </a:pPr>
            <a:r>
              <a:rPr lang="zh-CN" altLang="en-US" dirty="0"/>
              <a:t>替换结点</a:t>
            </a:r>
            <a:r>
              <a:rPr lang="en-US" altLang="zh-CN" dirty="0"/>
              <a:t>R——</a:t>
            </a:r>
            <a:r>
              <a:rPr lang="zh-CN" altLang="en-US" dirty="0"/>
              <a:t>删除结点</a:t>
            </a:r>
            <a:r>
              <a:rPr lang="en-US" altLang="zh-CN" dirty="0"/>
              <a:t>c</a:t>
            </a:r>
            <a:r>
              <a:rPr lang="zh-CN" altLang="en-US" dirty="0"/>
              <a:t>后替换到</a:t>
            </a:r>
            <a:r>
              <a:rPr lang="en-US" altLang="zh-CN" dirty="0"/>
              <a:t>c</a:t>
            </a:r>
            <a:r>
              <a:rPr lang="zh-CN" altLang="en-US" dirty="0"/>
              <a:t>位置的结点</a:t>
            </a:r>
            <a:endParaRPr lang="en-US" altLang="zh-CN" dirty="0"/>
          </a:p>
          <a:p>
            <a:pPr marL="557197" lvl="2" indent="-257168">
              <a:buClr>
                <a:schemeClr val="accent1"/>
              </a:buClr>
            </a:pPr>
            <a:r>
              <a:rPr lang="en-US" altLang="zh-CN" dirty="0"/>
              <a:t>RP——R</a:t>
            </a:r>
            <a:r>
              <a:rPr lang="zh-CN" altLang="en-US" dirty="0"/>
              <a:t>的父结点</a:t>
            </a:r>
            <a:endParaRPr lang="en-US" altLang="zh-CN" dirty="0"/>
          </a:p>
          <a:p>
            <a:pPr marL="557197" lvl="2" indent="-257168">
              <a:buClr>
                <a:schemeClr val="accent1"/>
              </a:buClr>
            </a:pPr>
            <a:r>
              <a:rPr lang="en-US" altLang="zh-CN" dirty="0"/>
              <a:t>RS——R</a:t>
            </a:r>
            <a:r>
              <a:rPr lang="zh-CN" altLang="en-US" dirty="0"/>
              <a:t>的兄弟结点</a:t>
            </a:r>
            <a:endParaRPr lang="en-US" altLang="zh-CN" dirty="0"/>
          </a:p>
          <a:p>
            <a:pPr marL="557197" lvl="2" indent="-257168">
              <a:buClr>
                <a:schemeClr val="accent1"/>
              </a:buClr>
            </a:pPr>
            <a:r>
              <a:rPr lang="en-US" altLang="zh-CN" dirty="0"/>
              <a:t>SL——RS</a:t>
            </a:r>
            <a:r>
              <a:rPr lang="zh-CN" altLang="en-US" dirty="0"/>
              <a:t>的左孩子</a:t>
            </a:r>
            <a:endParaRPr lang="en-US" altLang="zh-CN" dirty="0"/>
          </a:p>
          <a:p>
            <a:pPr marL="557197" lvl="2" indent="-257168">
              <a:buClr>
                <a:schemeClr val="accent1"/>
              </a:buClr>
            </a:pPr>
            <a:r>
              <a:rPr lang="en-US" altLang="zh-CN" dirty="0"/>
              <a:t>SR——RS</a:t>
            </a:r>
            <a:r>
              <a:rPr lang="zh-CN" altLang="en-US" dirty="0"/>
              <a:t>的右孩子</a:t>
            </a:r>
          </a:p>
          <a:p>
            <a:pPr marL="900089" lvl="3" indent="-257168"/>
            <a:endParaRPr lang="zh-CN" altLang="en-US" sz="1600" dirty="0"/>
          </a:p>
          <a:p>
            <a:pPr marL="557197" lvl="2" indent="-257168">
              <a:buClr>
                <a:schemeClr val="accent1"/>
              </a:buClr>
            </a:pPr>
            <a:endParaRPr lang="en-US" altLang="zh-CN" dirty="0"/>
          </a:p>
        </p:txBody>
      </p:sp>
      <p:sp>
        <p:nvSpPr>
          <p:cNvPr id="4" name="文本占位符 3">
            <a:extLst>
              <a:ext uri="{FF2B5EF4-FFF2-40B4-BE49-F238E27FC236}">
                <a16:creationId xmlns:a16="http://schemas.microsoft.com/office/drawing/2014/main" id="{64749792-9F9A-43A2-B45E-C86404BA9C03}"/>
              </a:ext>
            </a:extLst>
          </p:cNvPr>
          <p:cNvSpPr>
            <a:spLocks noGrp="1"/>
          </p:cNvSpPr>
          <p:nvPr>
            <p:ph type="body" sz="quarter" idx="13"/>
          </p:nvPr>
        </p:nvSpPr>
        <p:spPr/>
        <p:txBody>
          <a:bodyPr/>
          <a:lstStyle/>
          <a:p>
            <a:r>
              <a:rPr lang="en-US" altLang="zh-CN" dirty="0"/>
              <a:t>9.2.2 </a:t>
            </a:r>
            <a:r>
              <a:rPr lang="zh-CN" altLang="en-US" dirty="0"/>
              <a:t>平衡二叉树</a:t>
            </a:r>
          </a:p>
        </p:txBody>
      </p:sp>
      <p:grpSp>
        <p:nvGrpSpPr>
          <p:cNvPr id="6" name="组合 5"/>
          <p:cNvGrpSpPr/>
          <p:nvPr/>
        </p:nvGrpSpPr>
        <p:grpSpPr>
          <a:xfrm>
            <a:off x="6481651" y="2156584"/>
            <a:ext cx="3178542" cy="3244255"/>
            <a:chOff x="5231361" y="1052642"/>
            <a:chExt cx="1902985" cy="1942327"/>
          </a:xfrm>
        </p:grpSpPr>
        <p:sp>
          <p:nvSpPr>
            <p:cNvPr id="7" name="Oval 17">
              <a:extLst>
                <a:ext uri="{FF2B5EF4-FFF2-40B4-BE49-F238E27FC236}">
                  <a16:creationId xmlns:a16="http://schemas.microsoft.com/office/drawing/2014/main" id="{B62EDB79-4E7C-4A9F-A226-C52C801BEEAE}"/>
                </a:ext>
              </a:extLst>
            </p:cNvPr>
            <p:cNvSpPr>
              <a:spLocks noChangeArrowheads="1"/>
            </p:cNvSpPr>
            <p:nvPr/>
          </p:nvSpPr>
          <p:spPr bwMode="auto">
            <a:xfrm>
              <a:off x="5712803" y="1249429"/>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800" dirty="0">
                  <a:solidFill>
                    <a:schemeClr val="bg1"/>
                  </a:solidFill>
                </a:rPr>
                <a:t>RP</a:t>
              </a:r>
            </a:p>
          </p:txBody>
        </p:sp>
        <p:sp>
          <p:nvSpPr>
            <p:cNvPr id="8" name="Oval 18">
              <a:extLst>
                <a:ext uri="{FF2B5EF4-FFF2-40B4-BE49-F238E27FC236}">
                  <a16:creationId xmlns:a16="http://schemas.microsoft.com/office/drawing/2014/main" id="{000A52FF-BF01-4258-AFBF-AC8BCFE7845F}"/>
                </a:ext>
              </a:extLst>
            </p:cNvPr>
            <p:cNvSpPr>
              <a:spLocks noChangeArrowheads="1"/>
            </p:cNvSpPr>
            <p:nvPr/>
          </p:nvSpPr>
          <p:spPr bwMode="auto">
            <a:xfrm>
              <a:off x="5231361" y="1891446"/>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800" dirty="0">
                  <a:solidFill>
                    <a:schemeClr val="bg1"/>
                  </a:solidFill>
                </a:rPr>
                <a:t>R</a:t>
              </a:r>
            </a:p>
          </p:txBody>
        </p:sp>
        <p:sp>
          <p:nvSpPr>
            <p:cNvPr id="9" name="Oval 19">
              <a:extLst>
                <a:ext uri="{FF2B5EF4-FFF2-40B4-BE49-F238E27FC236}">
                  <a16:creationId xmlns:a16="http://schemas.microsoft.com/office/drawing/2014/main" id="{927C2597-5713-46DA-AB40-9E22FD1CAE38}"/>
                </a:ext>
              </a:extLst>
            </p:cNvPr>
            <p:cNvSpPr>
              <a:spLocks noChangeArrowheads="1"/>
            </p:cNvSpPr>
            <p:nvPr/>
          </p:nvSpPr>
          <p:spPr bwMode="auto">
            <a:xfrm>
              <a:off x="6232887" y="1903416"/>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800" dirty="0">
                  <a:solidFill>
                    <a:schemeClr val="bg1"/>
                  </a:solidFill>
                </a:rPr>
                <a:t>RS</a:t>
              </a:r>
            </a:p>
          </p:txBody>
        </p:sp>
        <p:sp>
          <p:nvSpPr>
            <p:cNvPr id="10" name="Oval 20">
              <a:extLst>
                <a:ext uri="{FF2B5EF4-FFF2-40B4-BE49-F238E27FC236}">
                  <a16:creationId xmlns:a16="http://schemas.microsoft.com/office/drawing/2014/main" id="{833A2D64-A430-4773-BCD7-364AB1F61298}"/>
                </a:ext>
              </a:extLst>
            </p:cNvPr>
            <p:cNvSpPr>
              <a:spLocks noChangeArrowheads="1"/>
            </p:cNvSpPr>
            <p:nvPr/>
          </p:nvSpPr>
          <p:spPr bwMode="auto">
            <a:xfrm>
              <a:off x="5840719" y="2522261"/>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800" dirty="0">
                  <a:solidFill>
                    <a:schemeClr val="bg1"/>
                  </a:solidFill>
                </a:rPr>
                <a:t>SL</a:t>
              </a:r>
            </a:p>
          </p:txBody>
        </p:sp>
        <p:cxnSp>
          <p:nvCxnSpPr>
            <p:cNvPr id="11" name="直接连接符 10">
              <a:extLst>
                <a:ext uri="{FF2B5EF4-FFF2-40B4-BE49-F238E27FC236}">
                  <a16:creationId xmlns:a16="http://schemas.microsoft.com/office/drawing/2014/main" id="{828F32AC-FF36-4206-87FB-B3F5D7DB2F82}"/>
                </a:ext>
              </a:extLst>
            </p:cNvPr>
            <p:cNvCxnSpPr>
              <a:stCxn id="7" idx="3"/>
              <a:endCxn id="8" idx="0"/>
            </p:cNvCxnSpPr>
            <p:nvPr/>
          </p:nvCxnSpPr>
          <p:spPr>
            <a:xfrm flipH="1">
              <a:off x="5459961" y="1639674"/>
              <a:ext cx="319797" cy="251772"/>
            </a:xfrm>
            <a:prstGeom prst="line">
              <a:avLst/>
            </a:prstGeom>
            <a:solidFill>
              <a:schemeClr val="accent2"/>
            </a:solidFill>
            <a:ln w="22225">
              <a:solidFill>
                <a:schemeClr val="accent2"/>
              </a:solidFill>
              <a:round/>
              <a:headEnd/>
              <a:tailEnd/>
            </a:ln>
            <a:effectLst/>
          </p:spPr>
        </p:cxnSp>
        <p:cxnSp>
          <p:nvCxnSpPr>
            <p:cNvPr id="12" name="直接连接符 11">
              <a:extLst>
                <a:ext uri="{FF2B5EF4-FFF2-40B4-BE49-F238E27FC236}">
                  <a16:creationId xmlns:a16="http://schemas.microsoft.com/office/drawing/2014/main" id="{BBA4EEE2-9FB2-4BBB-B0C2-A28C66FF4819}"/>
                </a:ext>
              </a:extLst>
            </p:cNvPr>
            <p:cNvCxnSpPr>
              <a:stCxn id="7" idx="5"/>
              <a:endCxn id="9" idx="0"/>
            </p:cNvCxnSpPr>
            <p:nvPr/>
          </p:nvCxnSpPr>
          <p:spPr>
            <a:xfrm>
              <a:off x="6103048" y="1639674"/>
              <a:ext cx="358439" cy="263742"/>
            </a:xfrm>
            <a:prstGeom prst="line">
              <a:avLst/>
            </a:prstGeom>
            <a:solidFill>
              <a:schemeClr val="accent2"/>
            </a:solidFill>
            <a:ln w="22225">
              <a:solidFill>
                <a:schemeClr val="accent2"/>
              </a:solidFill>
              <a:round/>
              <a:headEnd/>
              <a:tailEnd/>
            </a:ln>
            <a:effectLst/>
          </p:spPr>
        </p:cxnSp>
        <p:cxnSp>
          <p:nvCxnSpPr>
            <p:cNvPr id="13" name="直接连接符 12">
              <a:extLst>
                <a:ext uri="{FF2B5EF4-FFF2-40B4-BE49-F238E27FC236}">
                  <a16:creationId xmlns:a16="http://schemas.microsoft.com/office/drawing/2014/main" id="{F876D276-32FA-482E-AF9E-9CFFE9BDA2E3}"/>
                </a:ext>
              </a:extLst>
            </p:cNvPr>
            <p:cNvCxnSpPr>
              <a:stCxn id="9" idx="3"/>
              <a:endCxn id="10" idx="0"/>
            </p:cNvCxnSpPr>
            <p:nvPr/>
          </p:nvCxnSpPr>
          <p:spPr>
            <a:xfrm flipH="1">
              <a:off x="6069319" y="2293661"/>
              <a:ext cx="230523" cy="228600"/>
            </a:xfrm>
            <a:prstGeom prst="line">
              <a:avLst/>
            </a:prstGeom>
            <a:solidFill>
              <a:schemeClr val="accent2"/>
            </a:solidFill>
            <a:ln w="22225">
              <a:solidFill>
                <a:schemeClr val="accent2"/>
              </a:solidFill>
              <a:round/>
              <a:headEnd/>
              <a:tailEnd/>
            </a:ln>
            <a:effectLst/>
          </p:spPr>
        </p:cxnSp>
        <p:sp>
          <p:nvSpPr>
            <p:cNvPr id="14" name="Oval 21">
              <a:extLst>
                <a:ext uri="{FF2B5EF4-FFF2-40B4-BE49-F238E27FC236}">
                  <a16:creationId xmlns:a16="http://schemas.microsoft.com/office/drawing/2014/main" id="{3B046B2F-8B4B-4C47-8052-D79526DDBB28}"/>
                </a:ext>
              </a:extLst>
            </p:cNvPr>
            <p:cNvSpPr>
              <a:spLocks noChangeArrowheads="1"/>
            </p:cNvSpPr>
            <p:nvPr/>
          </p:nvSpPr>
          <p:spPr bwMode="auto">
            <a:xfrm>
              <a:off x="6677146" y="2537769"/>
              <a:ext cx="457200" cy="457200"/>
            </a:xfrm>
            <a:prstGeom prst="ellipse">
              <a:avLst/>
            </a:prstGeom>
            <a:solidFill>
              <a:schemeClr val="accent2"/>
            </a:solidFill>
            <a:ln w="22225">
              <a:solidFill>
                <a:schemeClr val="accent2"/>
              </a:solidFill>
              <a:round/>
              <a:headEnd/>
              <a:tailEnd/>
            </a:ln>
            <a:effectLst/>
          </p:spPr>
          <p:txBody>
            <a:bodyPr wrap="none" anchor="ctr"/>
            <a:lstStyle/>
            <a:p>
              <a:pPr algn="ctr"/>
              <a:r>
                <a:rPr kumimoji="1" lang="en-US" altLang="zh-CN" sz="2800" dirty="0">
                  <a:solidFill>
                    <a:schemeClr val="bg1"/>
                  </a:solidFill>
                </a:rPr>
                <a:t>SR</a:t>
              </a:r>
            </a:p>
          </p:txBody>
        </p:sp>
        <p:cxnSp>
          <p:nvCxnSpPr>
            <p:cNvPr id="15" name="直接连接符 14">
              <a:extLst>
                <a:ext uri="{FF2B5EF4-FFF2-40B4-BE49-F238E27FC236}">
                  <a16:creationId xmlns:a16="http://schemas.microsoft.com/office/drawing/2014/main" id="{13F06426-E99B-4FCD-BE5C-D57E70A433DE}"/>
                </a:ext>
              </a:extLst>
            </p:cNvPr>
            <p:cNvCxnSpPr>
              <a:stCxn id="9" idx="5"/>
              <a:endCxn id="14" idx="0"/>
            </p:cNvCxnSpPr>
            <p:nvPr/>
          </p:nvCxnSpPr>
          <p:spPr>
            <a:xfrm>
              <a:off x="6623132" y="2293661"/>
              <a:ext cx="282614" cy="244108"/>
            </a:xfrm>
            <a:prstGeom prst="line">
              <a:avLst/>
            </a:prstGeom>
            <a:solidFill>
              <a:schemeClr val="accent2"/>
            </a:solidFill>
            <a:ln w="22225">
              <a:solidFill>
                <a:schemeClr val="accent2"/>
              </a:solidFill>
              <a:round/>
              <a:headEnd/>
              <a:tailEnd/>
            </a:ln>
            <a:effectLst/>
          </p:spPr>
        </p:cxnSp>
        <p:cxnSp>
          <p:nvCxnSpPr>
            <p:cNvPr id="16" name="直接连接符 15">
              <a:extLst>
                <a:ext uri="{FF2B5EF4-FFF2-40B4-BE49-F238E27FC236}">
                  <a16:creationId xmlns:a16="http://schemas.microsoft.com/office/drawing/2014/main" id="{828F32AC-FF36-4206-87FB-B3F5D7DB2F82}"/>
                </a:ext>
              </a:extLst>
            </p:cNvPr>
            <p:cNvCxnSpPr>
              <a:endCxn id="7" idx="0"/>
            </p:cNvCxnSpPr>
            <p:nvPr/>
          </p:nvCxnSpPr>
          <p:spPr>
            <a:xfrm>
              <a:off x="5941403" y="1052642"/>
              <a:ext cx="0" cy="196787"/>
            </a:xfrm>
            <a:prstGeom prst="line">
              <a:avLst/>
            </a:prstGeom>
            <a:solidFill>
              <a:schemeClr val="accent2"/>
            </a:solidFill>
            <a:ln w="22225">
              <a:solidFill>
                <a:schemeClr val="accent2"/>
              </a:solidFill>
              <a:round/>
              <a:headEnd/>
              <a:tailEnd/>
            </a:ln>
            <a:effectLst/>
          </p:spPr>
        </p:cxnSp>
      </p:grpSp>
    </p:spTree>
    <p:extLst>
      <p:ext uri="{BB962C8B-B14F-4D97-AF65-F5344CB8AC3E}">
        <p14:creationId xmlns:p14="http://schemas.microsoft.com/office/powerpoint/2010/main" val="366972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红黑树的删除情况</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1720612774"/>
              </p:ext>
            </p:extLst>
          </p:nvPr>
        </p:nvGraphicFramePr>
        <p:xfrm>
          <a:off x="609600" y="1600203"/>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占位符 3"/>
          <p:cNvSpPr>
            <a:spLocks noGrp="1"/>
          </p:cNvSpPr>
          <p:nvPr>
            <p:ph type="body" sz="quarter" idx="13"/>
          </p:nvPr>
        </p:nvSpPr>
        <p:spPr/>
        <p:txBody>
          <a:bodyPr/>
          <a:lstStyle/>
          <a:p>
            <a:r>
              <a:rPr lang="en-US" altLang="zh-CN" dirty="0"/>
              <a:t>9.2.2 </a:t>
            </a:r>
            <a:r>
              <a:rPr lang="zh-CN" altLang="en-US" dirty="0"/>
              <a:t>平衡二叉树</a:t>
            </a:r>
          </a:p>
        </p:txBody>
      </p:sp>
    </p:spTree>
    <p:extLst>
      <p:ext uri="{BB962C8B-B14F-4D97-AF65-F5344CB8AC3E}">
        <p14:creationId xmlns:p14="http://schemas.microsoft.com/office/powerpoint/2010/main" val="27809582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5" name="标题 4"/>
          <p:cNvSpPr>
            <a:spLocks noGrp="1"/>
          </p:cNvSpPr>
          <p:nvPr>
            <p:ph type="title"/>
          </p:nvPr>
        </p:nvSpPr>
        <p:spPr>
          <a:xfrm>
            <a:off x="3828473" y="3235895"/>
            <a:ext cx="4535055" cy="656792"/>
          </a:xfrm>
        </p:spPr>
        <p:txBody>
          <a:bodyPr anchor="b">
            <a:normAutofit/>
          </a:bodyPr>
          <a:lstStyle/>
          <a:p>
            <a:pPr algn="ctr"/>
            <a:r>
              <a:rPr lang="zh-CN" altLang="en-US" sz="3600" b="0" dirty="0">
                <a:solidFill>
                  <a:schemeClr val="accent1"/>
                </a:solidFill>
              </a:rPr>
              <a:t>哈希表</a:t>
            </a:r>
          </a:p>
        </p:txBody>
      </p:sp>
      <p:sp>
        <p:nvSpPr>
          <p:cNvPr id="6" name="文本占位符 5"/>
          <p:cNvSpPr>
            <a:spLocks noGrp="1"/>
          </p:cNvSpPr>
          <p:nvPr>
            <p:ph type="body" idx="1"/>
          </p:nvPr>
        </p:nvSpPr>
        <p:spPr>
          <a:xfrm>
            <a:off x="3822700" y="4132765"/>
            <a:ext cx="4546600" cy="1015623"/>
          </a:xfrm>
        </p:spPr>
        <p:txBody>
          <a:bodyPr>
            <a:normAutofit/>
          </a:bodyPr>
          <a:lstStyle/>
          <a:p>
            <a:pPr lvl="0" algn="ctr"/>
            <a:r>
              <a:rPr lang="en-US" altLang="zh-CN" sz="2400" dirty="0">
                <a:solidFill>
                  <a:schemeClr val="tx2">
                    <a:lumMod val="50000"/>
                  </a:schemeClr>
                </a:solidFill>
              </a:rPr>
              <a:t>(Hash Table)</a:t>
            </a:r>
          </a:p>
        </p:txBody>
      </p:sp>
      <p:sp>
        <p:nvSpPr>
          <p:cNvPr id="17" name="文本框 16">
            <a:extLst>
              <a:ext uri="{FF2B5EF4-FFF2-40B4-BE49-F238E27FC236}">
                <a16:creationId xmlns:a16="http://schemas.microsoft.com/office/drawing/2014/main" id="{18BE1EAA-DA91-4B9A-837F-78A0ED20EE18}"/>
              </a:ext>
            </a:extLst>
          </p:cNvPr>
          <p:cNvSpPr txBox="1"/>
          <p:nvPr/>
        </p:nvSpPr>
        <p:spPr>
          <a:xfrm>
            <a:off x="5555972" y="1197177"/>
            <a:ext cx="876578" cy="1163021"/>
          </a:xfrm>
          <a:prstGeom prst="rect">
            <a:avLst/>
          </a:prstGeom>
          <a:noFill/>
        </p:spPr>
        <p:txBody>
          <a:bodyPr wrap="none" rtlCol="0">
            <a:prstTxWarp prst="textPlain">
              <a:avLst/>
            </a:prstTxWarp>
            <a:spAutoFit/>
          </a:bodyPr>
          <a:lstStyle/>
          <a:p>
            <a:pPr>
              <a:defRPr/>
            </a:pPr>
            <a:r>
              <a:rPr lang="en-US" altLang="zh-CN" b="1" dirty="0">
                <a:solidFill>
                  <a:srgbClr val="FFFFFF"/>
                </a:solidFill>
                <a:latin typeface="Impact" panose="020B0806030902050204" pitchFamily="34" charset="0"/>
              </a:rPr>
              <a:t>9.3</a:t>
            </a:r>
            <a:endParaRPr lang="zh-CN" altLang="en-US" b="1" dirty="0">
              <a:solidFill>
                <a:srgbClr val="FFFFFF"/>
              </a:solidFill>
              <a:latin typeface="Impact" panose="020B0806030902050204" pitchFamily="34" charset="0"/>
            </a:endParaRPr>
          </a:p>
        </p:txBody>
      </p:sp>
    </p:spTree>
    <p:extLst>
      <p:ext uri="{BB962C8B-B14F-4D97-AF65-F5344CB8AC3E}">
        <p14:creationId xmlns:p14="http://schemas.microsoft.com/office/powerpoint/2010/main" val="659650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标题 4"/>
          <p:cNvSpPr>
            <a:spLocks noGrp="1"/>
          </p:cNvSpPr>
          <p:nvPr>
            <p:ph type="title"/>
          </p:nvPr>
        </p:nvSpPr>
        <p:spPr>
          <a:xfrm>
            <a:off x="3828473" y="3235895"/>
            <a:ext cx="4535055" cy="656792"/>
          </a:xfrm>
        </p:spPr>
        <p:txBody>
          <a:bodyPr anchor="b">
            <a:normAutofit/>
          </a:bodyPr>
          <a:lstStyle/>
          <a:p>
            <a:pPr algn="ctr"/>
            <a:r>
              <a:rPr lang="zh-CN" altLang="en-US" sz="3600" b="0" dirty="0">
                <a:solidFill>
                  <a:schemeClr val="accent1"/>
                </a:solidFill>
              </a:rPr>
              <a:t>静态查找表</a:t>
            </a:r>
          </a:p>
        </p:txBody>
      </p:sp>
      <p:sp>
        <p:nvSpPr>
          <p:cNvPr id="6" name="文本占位符 5"/>
          <p:cNvSpPr>
            <a:spLocks noGrp="1"/>
          </p:cNvSpPr>
          <p:nvPr>
            <p:ph type="body" idx="1"/>
          </p:nvPr>
        </p:nvSpPr>
        <p:spPr>
          <a:xfrm>
            <a:off x="3822700" y="4132765"/>
            <a:ext cx="4546600" cy="1015623"/>
          </a:xfrm>
        </p:spPr>
        <p:txBody>
          <a:bodyPr>
            <a:normAutofit/>
          </a:bodyPr>
          <a:lstStyle/>
          <a:p>
            <a:pPr lvl="0" algn="ctr"/>
            <a:r>
              <a:rPr lang="en-US" altLang="zh-CN" sz="2400" dirty="0">
                <a:solidFill>
                  <a:schemeClr val="tx2">
                    <a:lumMod val="50000"/>
                  </a:schemeClr>
                </a:solidFill>
              </a:rPr>
              <a:t>(Static Search Table)</a:t>
            </a:r>
          </a:p>
        </p:txBody>
      </p:sp>
      <p:sp>
        <p:nvSpPr>
          <p:cNvPr id="17" name="文本框 16">
            <a:extLst>
              <a:ext uri="{FF2B5EF4-FFF2-40B4-BE49-F238E27FC236}">
                <a16:creationId xmlns:a16="http://schemas.microsoft.com/office/drawing/2014/main" id="{18BE1EAA-DA91-4B9A-837F-78A0ED20EE18}"/>
              </a:ext>
            </a:extLst>
          </p:cNvPr>
          <p:cNvSpPr txBox="1"/>
          <p:nvPr/>
        </p:nvSpPr>
        <p:spPr>
          <a:xfrm>
            <a:off x="5555972" y="1197177"/>
            <a:ext cx="876578" cy="1163021"/>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FFFFFF"/>
                </a:solidFill>
                <a:latin typeface="Impact" panose="020B0806030902050204" pitchFamily="34" charset="0"/>
                <a:ea typeface="微软雅黑" panose="020B0503020204020204" pitchFamily="34" charset="-122"/>
              </a:rPr>
              <a:t>9</a:t>
            </a:r>
            <a:r>
              <a:rPr kumimoji="0" lang="en-US" altLang="zh-CN"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rPr>
              <a:t>.1</a:t>
            </a:r>
            <a:endParaRPr kumimoji="0" lang="zh-CN" altLang="en-US" sz="1800" b="1" i="0" u="none" strike="noStrike" kern="1200" cap="none" spc="0" normalizeH="0" baseline="0" noProof="0" dirty="0">
              <a:ln>
                <a:noFill/>
              </a:ln>
              <a:solidFill>
                <a:srgbClr val="FFFFFF"/>
              </a:solidFill>
              <a:effectLst/>
              <a:uLnTx/>
              <a:uFillTx/>
              <a:latin typeface="Impact" panose="020B080603090205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3715973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主要内容</a:t>
            </a:r>
          </a:p>
        </p:txBody>
      </p:sp>
      <p:sp>
        <p:nvSpPr>
          <p:cNvPr id="8" name="文本占位符 7"/>
          <p:cNvSpPr>
            <a:spLocks noGrp="1"/>
          </p:cNvSpPr>
          <p:nvPr>
            <p:ph type="body" sz="quarter" idx="13"/>
          </p:nvPr>
        </p:nvSpPr>
        <p:spPr/>
        <p:txBody>
          <a:bodyPr/>
          <a:lstStyle/>
          <a:p>
            <a:r>
              <a:rPr lang="en-US" altLang="zh-CN" dirty="0"/>
              <a:t>9.3 </a:t>
            </a:r>
            <a:r>
              <a:rPr lang="zh-CN" altLang="en-US" dirty="0"/>
              <a:t>哈希表</a:t>
            </a:r>
          </a:p>
        </p:txBody>
      </p:sp>
      <p:grpSp>
        <p:nvGrpSpPr>
          <p:cNvPr id="9" name="组合 8">
            <a:extLst>
              <a:ext uri="{FF2B5EF4-FFF2-40B4-BE49-F238E27FC236}">
                <a16:creationId xmlns:a16="http://schemas.microsoft.com/office/drawing/2014/main" id="{02F33974-88EF-4D2D-8F05-3C6DE7DF753A}"/>
              </a:ext>
            </a:extLst>
          </p:cNvPr>
          <p:cNvGrpSpPr/>
          <p:nvPr/>
        </p:nvGrpSpPr>
        <p:grpSpPr>
          <a:xfrm>
            <a:off x="1273730" y="1596723"/>
            <a:ext cx="5752935" cy="1180800"/>
            <a:chOff x="1273730" y="1779603"/>
            <a:chExt cx="5752935" cy="1180800"/>
          </a:xfrm>
        </p:grpSpPr>
        <p:cxnSp>
          <p:nvCxnSpPr>
            <p:cNvPr id="10" name="直接连接符 9">
              <a:extLst>
                <a:ext uri="{FF2B5EF4-FFF2-40B4-BE49-F238E27FC236}">
                  <a16:creationId xmlns:a16="http://schemas.microsoft.com/office/drawing/2014/main" id="{CD823E08-1D0C-4C4F-BE45-37B612F79AB8}"/>
                </a:ext>
              </a:extLst>
            </p:cNvPr>
            <p:cNvCxnSpPr/>
            <p:nvPr/>
          </p:nvCxnSpPr>
          <p:spPr>
            <a:xfrm>
              <a:off x="2406538" y="2772076"/>
              <a:ext cx="4620127" cy="0"/>
            </a:xfrm>
            <a:prstGeom prst="line">
              <a:avLst/>
            </a:prstGeom>
            <a:ln w="28575" cap="flat" cmpd="sng" algn="ctr">
              <a:solidFill>
                <a:schemeClr val="accent3">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01">
              <a:extLst>
                <a:ext uri="{FF2B5EF4-FFF2-40B4-BE49-F238E27FC236}">
                  <a16:creationId xmlns:a16="http://schemas.microsoft.com/office/drawing/2014/main" id="{07414AF9-9DEA-4DBD-8D5A-F62484352CD8}"/>
                </a:ext>
              </a:extLst>
            </p:cNvPr>
            <p:cNvSpPr/>
            <p:nvPr/>
          </p:nvSpPr>
          <p:spPr>
            <a:xfrm>
              <a:off x="1273730" y="1779603"/>
              <a:ext cx="1180800" cy="1180800"/>
            </a:xfrm>
            <a:prstGeom prst="ellipse">
              <a:avLst/>
            </a:prstGeom>
            <a:solidFill>
              <a:schemeClr val="accent2"/>
            </a:solidFill>
            <a:ln w="79375" cap="rnd">
              <a:solidFill>
                <a:schemeClr val="bg1"/>
              </a:solidFill>
              <a:prstDash val="solid"/>
              <a:round/>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r>
                <a:rPr lang="en-US" altLang="zh-CN" sz="3200" b="1" dirty="0">
                  <a:solidFill>
                    <a:schemeClr val="bg1"/>
                  </a:solidFill>
                  <a:latin typeface="Agency FB" panose="020B0503020202020204" pitchFamily="34" charset="0"/>
                </a:rPr>
                <a:t>9.3.1</a:t>
              </a:r>
              <a:endParaRPr lang="zh-CN" altLang="en-US" sz="3200" b="1" dirty="0">
                <a:solidFill>
                  <a:schemeClr val="bg1"/>
                </a:solidFill>
                <a:latin typeface="Agency FB" panose="020B0503020202020204" pitchFamily="34" charset="0"/>
              </a:endParaRPr>
            </a:p>
          </p:txBody>
        </p:sp>
        <p:sp>
          <p:nvSpPr>
            <p:cNvPr id="12" name="文本框 11">
              <a:extLst>
                <a:ext uri="{FF2B5EF4-FFF2-40B4-BE49-F238E27FC236}">
                  <a16:creationId xmlns:a16="http://schemas.microsoft.com/office/drawing/2014/main" id="{382803F7-6F91-4F6E-9AE3-F9FA54AF1BC3}"/>
                </a:ext>
              </a:extLst>
            </p:cNvPr>
            <p:cNvSpPr txBox="1"/>
            <p:nvPr/>
          </p:nvSpPr>
          <p:spPr>
            <a:xfrm>
              <a:off x="2916901" y="2102542"/>
              <a:ext cx="3599402" cy="584775"/>
            </a:xfrm>
            <a:prstGeom prst="rect">
              <a:avLst/>
            </a:prstGeom>
            <a:noFill/>
          </p:spPr>
          <p:txBody>
            <a:bodyPr wrap="square">
              <a:spAutoFit/>
            </a:bodyPr>
            <a:lstStyle/>
            <a:p>
              <a:pPr lvl="0" defTabSz="913765">
                <a:defRPr/>
              </a:pPr>
              <a:r>
                <a:rPr lang="zh-CN" altLang="en-US" sz="3200" dirty="0">
                  <a:solidFill>
                    <a:schemeClr val="tx1">
                      <a:lumMod val="65000"/>
                      <a:lumOff val="35000"/>
                    </a:schemeClr>
                  </a:solidFill>
                  <a:latin typeface="黑体" panose="02010609060101010101" pitchFamily="49" charset="-122"/>
                  <a:ea typeface="黑体" panose="02010609060101010101" pitchFamily="49" charset="-122"/>
                </a:rPr>
                <a:t>什么是哈希表</a:t>
              </a:r>
            </a:p>
          </p:txBody>
        </p:sp>
      </p:grpSp>
      <p:grpSp>
        <p:nvGrpSpPr>
          <p:cNvPr id="13" name="组合 12">
            <a:extLst>
              <a:ext uri="{FF2B5EF4-FFF2-40B4-BE49-F238E27FC236}">
                <a16:creationId xmlns:a16="http://schemas.microsoft.com/office/drawing/2014/main" id="{02FAB037-DA79-4D02-B912-68034DFA9336}"/>
              </a:ext>
            </a:extLst>
          </p:cNvPr>
          <p:cNvGrpSpPr/>
          <p:nvPr/>
        </p:nvGrpSpPr>
        <p:grpSpPr>
          <a:xfrm>
            <a:off x="2543851" y="2854082"/>
            <a:ext cx="5747841" cy="1181274"/>
            <a:chOff x="1273731" y="3374364"/>
            <a:chExt cx="5747841" cy="1181274"/>
          </a:xfrm>
        </p:grpSpPr>
        <p:sp>
          <p:nvSpPr>
            <p:cNvPr id="14" name="02">
              <a:extLst>
                <a:ext uri="{FF2B5EF4-FFF2-40B4-BE49-F238E27FC236}">
                  <a16:creationId xmlns:a16="http://schemas.microsoft.com/office/drawing/2014/main" id="{1EE10D24-238F-4376-9448-829580E01A22}"/>
                </a:ext>
              </a:extLst>
            </p:cNvPr>
            <p:cNvSpPr/>
            <p:nvPr/>
          </p:nvSpPr>
          <p:spPr>
            <a:xfrm>
              <a:off x="1273731" y="3374364"/>
              <a:ext cx="1181274" cy="1181274"/>
            </a:xfrm>
            <a:prstGeom prst="ellipse">
              <a:avLst/>
            </a:prstGeom>
            <a:solidFill>
              <a:schemeClr val="accent5"/>
            </a:solidFill>
            <a:ln w="79375" cap="rnd">
              <a:solidFill>
                <a:schemeClr val="bg1"/>
              </a:solidFill>
              <a:prstDash val="solid"/>
              <a:round/>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45720" rIns="72000" bIns="45720" numCol="1" spcCol="0" rtlCol="0" fromWordArt="0" anchor="ctr" anchorCtr="0" forceAA="0" compatLnSpc="1">
              <a:normAutofit fontScale="92500"/>
            </a:bodyPr>
            <a:lstStyle/>
            <a:p>
              <a:pPr algn="ctr" defTabSz="913765"/>
              <a:r>
                <a:rPr lang="en-US" altLang="zh-CN" sz="3200" b="1" dirty="0">
                  <a:solidFill>
                    <a:schemeClr val="bg1"/>
                  </a:solidFill>
                  <a:latin typeface="Agency FB" panose="020B0503020202020204" pitchFamily="34" charset="0"/>
                </a:rPr>
                <a:t>9.3.2</a:t>
              </a:r>
              <a:endParaRPr lang="zh-CN" altLang="en-US" sz="3200" b="1" dirty="0">
                <a:solidFill>
                  <a:schemeClr val="bg1"/>
                </a:solidFill>
                <a:latin typeface="Agency FB" panose="020B0503020202020204" pitchFamily="34" charset="0"/>
              </a:endParaRPr>
            </a:p>
          </p:txBody>
        </p:sp>
        <p:cxnSp>
          <p:nvCxnSpPr>
            <p:cNvPr id="15" name="直接连接符 14">
              <a:extLst>
                <a:ext uri="{FF2B5EF4-FFF2-40B4-BE49-F238E27FC236}">
                  <a16:creationId xmlns:a16="http://schemas.microsoft.com/office/drawing/2014/main" id="{A62AAC31-9AEC-4B78-BBC4-AFFC48A9B1FD}"/>
                </a:ext>
              </a:extLst>
            </p:cNvPr>
            <p:cNvCxnSpPr/>
            <p:nvPr/>
          </p:nvCxnSpPr>
          <p:spPr>
            <a:xfrm>
              <a:off x="2401445" y="4401416"/>
              <a:ext cx="4620127" cy="0"/>
            </a:xfrm>
            <a:prstGeom prst="line">
              <a:avLst/>
            </a:prstGeom>
            <a:ln w="28575" cap="flat" cmpd="sng" algn="ctr">
              <a:solidFill>
                <a:schemeClr val="accent5">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文本框 15">
              <a:extLst>
                <a:ext uri="{FF2B5EF4-FFF2-40B4-BE49-F238E27FC236}">
                  <a16:creationId xmlns:a16="http://schemas.microsoft.com/office/drawing/2014/main" id="{04AEAE69-4858-47C9-99E0-45BD665C4F66}"/>
                </a:ext>
              </a:extLst>
            </p:cNvPr>
            <p:cNvSpPr txBox="1"/>
            <p:nvPr/>
          </p:nvSpPr>
          <p:spPr>
            <a:xfrm>
              <a:off x="2738329" y="3698147"/>
              <a:ext cx="3988542" cy="584775"/>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Tx/>
                <a:buFontTx/>
                <a:buNone/>
                <a:tabLst/>
                <a:defRPr kumimoji="0" sz="3200" i="0" u="none" strike="noStrike" cap="none" spc="0" normalizeH="0" baseline="0">
                  <a:ln>
                    <a:noFill/>
                  </a:ln>
                  <a:solidFill>
                    <a:schemeClr val="tx1">
                      <a:lumMod val="65000"/>
                      <a:lumOff val="35000"/>
                    </a:schemeClr>
                  </a:solidFill>
                  <a:effectLst/>
                  <a:uLnTx/>
                  <a:uFillTx/>
                  <a:latin typeface="黑体" panose="02010609060101010101" pitchFamily="49" charset="-122"/>
                  <a:ea typeface="黑体" panose="02010609060101010101" pitchFamily="49" charset="-122"/>
                </a:defRPr>
              </a:lvl1pPr>
            </a:lstStyle>
            <a:p>
              <a:r>
                <a:rPr lang="zh-CN" altLang="en-US" dirty="0"/>
                <a:t>哈希函数的构造方法</a:t>
              </a:r>
            </a:p>
          </p:txBody>
        </p:sp>
      </p:grpSp>
      <p:grpSp>
        <p:nvGrpSpPr>
          <p:cNvPr id="17" name="组合 16">
            <a:extLst>
              <a:ext uri="{FF2B5EF4-FFF2-40B4-BE49-F238E27FC236}">
                <a16:creationId xmlns:a16="http://schemas.microsoft.com/office/drawing/2014/main" id="{5F7DEE8A-124A-4610-BFB1-B0EB76AD9701}"/>
              </a:ext>
            </a:extLst>
          </p:cNvPr>
          <p:cNvGrpSpPr/>
          <p:nvPr/>
        </p:nvGrpSpPr>
        <p:grpSpPr>
          <a:xfrm>
            <a:off x="5770191" y="5369749"/>
            <a:ext cx="5677032" cy="1180800"/>
            <a:chOff x="1273730" y="4888384"/>
            <a:chExt cx="5677032" cy="1180800"/>
          </a:xfrm>
        </p:grpSpPr>
        <p:sp>
          <p:nvSpPr>
            <p:cNvPr id="18" name="03">
              <a:extLst>
                <a:ext uri="{FF2B5EF4-FFF2-40B4-BE49-F238E27FC236}">
                  <a16:creationId xmlns:a16="http://schemas.microsoft.com/office/drawing/2014/main" id="{EADD3A5B-864D-4A88-A1DB-FB032E296261}"/>
                </a:ext>
              </a:extLst>
            </p:cNvPr>
            <p:cNvSpPr/>
            <p:nvPr/>
          </p:nvSpPr>
          <p:spPr>
            <a:xfrm>
              <a:off x="1273730" y="4888384"/>
              <a:ext cx="1180800" cy="1180800"/>
            </a:xfrm>
            <a:prstGeom prst="ellipse">
              <a:avLst/>
            </a:prstGeom>
            <a:solidFill>
              <a:schemeClr val="tx2">
                <a:lumMod val="60000"/>
                <a:lumOff val="40000"/>
              </a:schemeClr>
            </a:solidFill>
            <a:ln w="79375" cap="rnd">
              <a:solidFill>
                <a:schemeClr val="bg1"/>
              </a:solidFill>
              <a:prstDash val="solid"/>
              <a:round/>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45720" rIns="72000" bIns="45720" numCol="1" spcCol="0" rtlCol="0" fromWordArt="0" anchor="ctr" anchorCtr="0" forceAA="0" compatLnSpc="1">
              <a:normAutofit fontScale="92500"/>
            </a:bodyPr>
            <a:lstStyle/>
            <a:p>
              <a:pPr algn="ctr" defTabSz="913765"/>
              <a:r>
                <a:rPr lang="en-US" altLang="zh-CN" sz="3200" b="1" dirty="0">
                  <a:solidFill>
                    <a:schemeClr val="bg1"/>
                  </a:solidFill>
                  <a:latin typeface="Agency FB" panose="020B0503020202020204" pitchFamily="34" charset="0"/>
                </a:rPr>
                <a:t>9.3.4</a:t>
              </a:r>
              <a:endParaRPr lang="zh-CN" altLang="en-US" sz="3200" b="1" dirty="0">
                <a:solidFill>
                  <a:schemeClr val="bg1"/>
                </a:solidFill>
                <a:latin typeface="Agency FB" panose="020B0503020202020204" pitchFamily="34" charset="0"/>
              </a:endParaRPr>
            </a:p>
          </p:txBody>
        </p:sp>
        <p:cxnSp>
          <p:nvCxnSpPr>
            <p:cNvPr id="19" name="直接连接符 18">
              <a:extLst>
                <a:ext uri="{FF2B5EF4-FFF2-40B4-BE49-F238E27FC236}">
                  <a16:creationId xmlns:a16="http://schemas.microsoft.com/office/drawing/2014/main" id="{CD59E15C-E2A6-45CA-B231-DEF80BDCB94C}"/>
                </a:ext>
              </a:extLst>
            </p:cNvPr>
            <p:cNvCxnSpPr/>
            <p:nvPr/>
          </p:nvCxnSpPr>
          <p:spPr>
            <a:xfrm>
              <a:off x="2330635" y="5948949"/>
              <a:ext cx="4620127" cy="0"/>
            </a:xfrm>
            <a:prstGeom prst="line">
              <a:avLst/>
            </a:prstGeom>
            <a:ln w="28575" cap="flat" cmpd="sng" algn="ctr">
              <a:solidFill>
                <a:schemeClr val="tx2">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文本框 19">
              <a:extLst>
                <a:ext uri="{FF2B5EF4-FFF2-40B4-BE49-F238E27FC236}">
                  <a16:creationId xmlns:a16="http://schemas.microsoft.com/office/drawing/2014/main" id="{C5671341-B2C2-44B5-8237-1F5DDD5A573B}"/>
                </a:ext>
              </a:extLst>
            </p:cNvPr>
            <p:cNvSpPr txBox="1"/>
            <p:nvPr/>
          </p:nvSpPr>
          <p:spPr>
            <a:xfrm>
              <a:off x="2667518" y="5209051"/>
              <a:ext cx="3589209" cy="584775"/>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Tx/>
                <a:buFontTx/>
                <a:buNone/>
                <a:tabLst/>
                <a:defRPr kumimoji="0" sz="3200" i="0" u="none" strike="noStrike" cap="none" spc="0" normalizeH="0" baseline="0">
                  <a:ln>
                    <a:noFill/>
                  </a:ln>
                  <a:solidFill>
                    <a:schemeClr val="tx1">
                      <a:lumMod val="65000"/>
                      <a:lumOff val="35000"/>
                    </a:schemeClr>
                  </a:solidFill>
                  <a:effectLst/>
                  <a:uLnTx/>
                  <a:uFillTx/>
                  <a:latin typeface="黑体" panose="02010609060101010101" pitchFamily="49" charset="-122"/>
                  <a:ea typeface="黑体" panose="02010609060101010101" pitchFamily="49" charset="-122"/>
                </a:defRPr>
              </a:lvl1pPr>
            </a:lstStyle>
            <a:p>
              <a:r>
                <a:rPr lang="zh-CN" altLang="en-US" dirty="0"/>
                <a:t>哈希表的查找</a:t>
              </a:r>
            </a:p>
          </p:txBody>
        </p:sp>
      </p:grpSp>
      <p:grpSp>
        <p:nvGrpSpPr>
          <p:cNvPr id="22" name="组合 21">
            <a:extLst>
              <a:ext uri="{FF2B5EF4-FFF2-40B4-BE49-F238E27FC236}">
                <a16:creationId xmlns:a16="http://schemas.microsoft.com/office/drawing/2014/main" id="{02FAB037-DA79-4D02-B912-68034DFA9336}"/>
              </a:ext>
            </a:extLst>
          </p:cNvPr>
          <p:cNvGrpSpPr/>
          <p:nvPr/>
        </p:nvGrpSpPr>
        <p:grpSpPr>
          <a:xfrm>
            <a:off x="4290058" y="4111915"/>
            <a:ext cx="5747841" cy="1181274"/>
            <a:chOff x="1273731" y="3374364"/>
            <a:chExt cx="5747841" cy="1181274"/>
          </a:xfrm>
        </p:grpSpPr>
        <p:sp>
          <p:nvSpPr>
            <p:cNvPr id="23" name="02">
              <a:extLst>
                <a:ext uri="{FF2B5EF4-FFF2-40B4-BE49-F238E27FC236}">
                  <a16:creationId xmlns:a16="http://schemas.microsoft.com/office/drawing/2014/main" id="{1EE10D24-238F-4376-9448-829580E01A22}"/>
                </a:ext>
              </a:extLst>
            </p:cNvPr>
            <p:cNvSpPr/>
            <p:nvPr/>
          </p:nvSpPr>
          <p:spPr>
            <a:xfrm>
              <a:off x="1273731" y="3374364"/>
              <a:ext cx="1181274" cy="1181274"/>
            </a:xfrm>
            <a:prstGeom prst="ellipse">
              <a:avLst/>
            </a:prstGeom>
            <a:solidFill>
              <a:schemeClr val="accent6">
                <a:lumMod val="75000"/>
              </a:schemeClr>
            </a:solidFill>
            <a:ln w="79375" cap="rnd">
              <a:solidFill>
                <a:schemeClr val="bg1"/>
              </a:solidFill>
              <a:prstDash val="solid"/>
              <a:round/>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45720" rIns="72000" bIns="45720" numCol="1" spcCol="0" rtlCol="0" fromWordArt="0" anchor="ctr" anchorCtr="0" forceAA="0" compatLnSpc="1">
              <a:normAutofit fontScale="92500"/>
            </a:bodyPr>
            <a:lstStyle/>
            <a:p>
              <a:pPr algn="ctr" defTabSz="913765"/>
              <a:r>
                <a:rPr lang="en-US" altLang="zh-CN" sz="3200" b="1" dirty="0">
                  <a:solidFill>
                    <a:schemeClr val="bg1"/>
                  </a:solidFill>
                  <a:latin typeface="Agency FB" panose="020B0503020202020204" pitchFamily="34" charset="0"/>
                </a:rPr>
                <a:t>9.3.3</a:t>
              </a:r>
              <a:endParaRPr lang="zh-CN" altLang="en-US" sz="3200" b="1" dirty="0">
                <a:solidFill>
                  <a:schemeClr val="bg1"/>
                </a:solidFill>
                <a:latin typeface="Agency FB" panose="020B0503020202020204" pitchFamily="34" charset="0"/>
              </a:endParaRPr>
            </a:p>
          </p:txBody>
        </p:sp>
        <p:cxnSp>
          <p:nvCxnSpPr>
            <p:cNvPr id="24" name="直接连接符 23">
              <a:extLst>
                <a:ext uri="{FF2B5EF4-FFF2-40B4-BE49-F238E27FC236}">
                  <a16:creationId xmlns:a16="http://schemas.microsoft.com/office/drawing/2014/main" id="{A62AAC31-9AEC-4B78-BBC4-AFFC48A9B1FD}"/>
                </a:ext>
              </a:extLst>
            </p:cNvPr>
            <p:cNvCxnSpPr/>
            <p:nvPr/>
          </p:nvCxnSpPr>
          <p:spPr>
            <a:xfrm>
              <a:off x="2401445" y="4401416"/>
              <a:ext cx="4620127" cy="0"/>
            </a:xfrm>
            <a:prstGeom prst="line">
              <a:avLst/>
            </a:prstGeom>
            <a:ln w="28575" cap="flat" cmpd="sng" algn="ctr">
              <a:solidFill>
                <a:schemeClr val="accent6">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文本框 24">
              <a:extLst>
                <a:ext uri="{FF2B5EF4-FFF2-40B4-BE49-F238E27FC236}">
                  <a16:creationId xmlns:a16="http://schemas.microsoft.com/office/drawing/2014/main" id="{04AEAE69-4858-47C9-99E0-45BD665C4F66}"/>
                </a:ext>
              </a:extLst>
            </p:cNvPr>
            <p:cNvSpPr txBox="1"/>
            <p:nvPr/>
          </p:nvSpPr>
          <p:spPr>
            <a:xfrm>
              <a:off x="2738329" y="3698147"/>
              <a:ext cx="3988542" cy="584775"/>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Tx/>
                <a:buFontTx/>
                <a:buNone/>
                <a:tabLst/>
                <a:defRPr kumimoji="0" sz="3200" i="0" u="none" strike="noStrike" cap="none" spc="0" normalizeH="0" baseline="0">
                  <a:ln>
                    <a:noFill/>
                  </a:ln>
                  <a:solidFill>
                    <a:schemeClr val="tx1">
                      <a:lumMod val="65000"/>
                      <a:lumOff val="35000"/>
                    </a:schemeClr>
                  </a:solidFill>
                  <a:effectLst/>
                  <a:uLnTx/>
                  <a:uFillTx/>
                  <a:latin typeface="黑体" panose="02010609060101010101" pitchFamily="49" charset="-122"/>
                  <a:ea typeface="黑体" panose="02010609060101010101" pitchFamily="49" charset="-122"/>
                </a:defRPr>
              </a:lvl1pPr>
            </a:lstStyle>
            <a:p>
              <a:r>
                <a:rPr lang="zh-CN" altLang="en-US" dirty="0"/>
                <a:t>处理冲突的方法</a:t>
              </a:r>
            </a:p>
          </p:txBody>
        </p:sp>
      </p:grpSp>
    </p:spTree>
    <p:extLst>
      <p:ext uri="{BB962C8B-B14F-4D97-AF65-F5344CB8AC3E}">
        <p14:creationId xmlns:p14="http://schemas.microsoft.com/office/powerpoint/2010/main" val="50149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什么是哈希表</a:t>
            </a:r>
          </a:p>
        </p:txBody>
      </p:sp>
      <p:sp>
        <p:nvSpPr>
          <p:cNvPr id="3" name="内容占位符 2"/>
          <p:cNvSpPr>
            <a:spLocks noGrp="1"/>
          </p:cNvSpPr>
          <p:nvPr>
            <p:ph idx="1"/>
          </p:nvPr>
        </p:nvSpPr>
        <p:spPr/>
        <p:txBody>
          <a:bodyPr>
            <a:normAutofit lnSpcReduction="10000"/>
          </a:bodyPr>
          <a:lstStyle/>
          <a:p>
            <a:r>
              <a:rPr lang="en-US" altLang="zh-CN" dirty="0">
                <a:latin typeface="+mn-lt"/>
                <a:ea typeface="+mj-ea"/>
              </a:rPr>
              <a:t>Hash table</a:t>
            </a:r>
            <a:r>
              <a:rPr lang="zh-CN" altLang="en-US" dirty="0">
                <a:latin typeface="+mn-lt"/>
                <a:ea typeface="+mj-ea"/>
              </a:rPr>
              <a:t>，又称散列表</a:t>
            </a:r>
            <a:endParaRPr lang="en-US" altLang="zh-CN" dirty="0">
              <a:latin typeface="+mn-lt"/>
              <a:ea typeface="+mj-ea"/>
            </a:endParaRPr>
          </a:p>
          <a:p>
            <a:r>
              <a:rPr lang="zh-CN" altLang="en-US" dirty="0">
                <a:latin typeface="+mn-lt"/>
                <a:ea typeface="+mj-ea"/>
              </a:rPr>
              <a:t>是数组的一种扩展，由数组演化而来</a:t>
            </a:r>
            <a:endParaRPr lang="en-US" altLang="zh-CN" dirty="0">
              <a:latin typeface="+mn-lt"/>
              <a:ea typeface="+mj-ea"/>
            </a:endParaRPr>
          </a:p>
          <a:p>
            <a:pPr lvl="1"/>
            <a:r>
              <a:rPr lang="zh-CN" altLang="en-US" dirty="0">
                <a:latin typeface="+mn-lt"/>
                <a:ea typeface="+mj-ea"/>
              </a:rPr>
              <a:t>利用数组支持按下标随机访问数据的特性</a:t>
            </a:r>
            <a:endParaRPr lang="en-US" altLang="zh-CN" dirty="0">
              <a:latin typeface="+mn-lt"/>
              <a:ea typeface="+mj-ea"/>
            </a:endParaRPr>
          </a:p>
          <a:p>
            <a:r>
              <a:rPr lang="zh-CN" altLang="en-US" dirty="0">
                <a:latin typeface="+mn-lt"/>
                <a:ea typeface="+mj-ea"/>
              </a:rPr>
              <a:t>例</a:t>
            </a:r>
            <a:endParaRPr lang="en-US" altLang="zh-CN" dirty="0">
              <a:latin typeface="+mn-lt"/>
              <a:ea typeface="+mj-ea"/>
            </a:endParaRPr>
          </a:p>
          <a:p>
            <a:pPr lvl="1"/>
            <a:r>
              <a:rPr lang="en-US" altLang="zh-CN" dirty="0"/>
              <a:t>287</a:t>
            </a:r>
            <a:r>
              <a:rPr lang="zh-CN" altLang="en-US" dirty="0"/>
              <a:t>名选手参加校运会，每位选手有一个参赛编号，编号规则为“专业（</a:t>
            </a:r>
            <a:r>
              <a:rPr lang="en-US" altLang="zh-CN" dirty="0"/>
              <a:t>2</a:t>
            </a:r>
            <a:r>
              <a:rPr lang="zh-CN" altLang="en-US" dirty="0"/>
              <a:t>位）</a:t>
            </a:r>
            <a:r>
              <a:rPr lang="en-US" altLang="zh-CN" dirty="0"/>
              <a:t>+</a:t>
            </a:r>
            <a:r>
              <a:rPr lang="zh-CN" altLang="en-US" dirty="0"/>
              <a:t>年级（</a:t>
            </a:r>
            <a:r>
              <a:rPr lang="en-US" altLang="zh-CN" dirty="0"/>
              <a:t>2</a:t>
            </a:r>
            <a:r>
              <a:rPr lang="zh-CN" altLang="en-US" dirty="0"/>
              <a:t>位）</a:t>
            </a:r>
            <a:r>
              <a:rPr lang="en-US" altLang="zh-CN" dirty="0"/>
              <a:t>+</a:t>
            </a:r>
            <a:r>
              <a:rPr lang="zh-CN" altLang="en-US" dirty="0"/>
              <a:t>班级（</a:t>
            </a:r>
            <a:r>
              <a:rPr lang="en-US" altLang="zh-CN" dirty="0"/>
              <a:t>2</a:t>
            </a:r>
            <a:r>
              <a:rPr lang="zh-CN" altLang="en-US" dirty="0"/>
              <a:t>位）</a:t>
            </a:r>
            <a:r>
              <a:rPr lang="en-US" altLang="zh-CN" dirty="0"/>
              <a:t>+</a:t>
            </a:r>
            <a:r>
              <a:rPr lang="zh-CN" altLang="en-US" dirty="0"/>
              <a:t>序号（范围</a:t>
            </a:r>
            <a:r>
              <a:rPr lang="en-US" altLang="zh-CN" dirty="0"/>
              <a:t>1-287</a:t>
            </a:r>
            <a:r>
              <a:rPr lang="zh-CN" altLang="en-US" dirty="0"/>
              <a:t>，</a:t>
            </a:r>
            <a:r>
              <a:rPr lang="en-US" altLang="zh-CN" dirty="0"/>
              <a:t>3</a:t>
            </a:r>
            <a:r>
              <a:rPr lang="zh-CN" altLang="en-US" dirty="0"/>
              <a:t>位）”，如</a:t>
            </a:r>
            <a:r>
              <a:rPr lang="en-US" altLang="zh-CN" dirty="0"/>
              <a:t>zn0001008</a:t>
            </a:r>
            <a:r>
              <a:rPr lang="zh-CN" altLang="en-US" dirty="0"/>
              <a:t>表示智能专业</a:t>
            </a:r>
            <a:r>
              <a:rPr lang="en-US" altLang="zh-CN" dirty="0"/>
              <a:t>2000</a:t>
            </a:r>
            <a:r>
              <a:rPr lang="zh-CN" altLang="en-US" dirty="0"/>
              <a:t>级</a:t>
            </a:r>
            <a:r>
              <a:rPr lang="en-US" altLang="zh-CN" dirty="0"/>
              <a:t>01</a:t>
            </a:r>
            <a:r>
              <a:rPr lang="zh-CN" altLang="en-US" dirty="0"/>
              <a:t>班序号为</a:t>
            </a:r>
            <a:r>
              <a:rPr lang="en-US" altLang="zh-CN" dirty="0"/>
              <a:t>8</a:t>
            </a:r>
            <a:r>
              <a:rPr lang="zh-CN" altLang="en-US" dirty="0"/>
              <a:t>的选手，所有选手信息都被存入计算机，如何快速找到指定选手的信息？</a:t>
            </a:r>
            <a:endParaRPr lang="en-US" altLang="zh-CN" dirty="0"/>
          </a:p>
          <a:p>
            <a:pPr lvl="2"/>
            <a:r>
              <a:rPr lang="zh-CN" altLang="en-US" dirty="0">
                <a:latin typeface="+mn-lt"/>
                <a:ea typeface="+mj-ea"/>
              </a:rPr>
              <a:t>截取参赛编号的后三位作为数组下标来存取选手信息</a:t>
            </a:r>
            <a:endParaRPr lang="en-US" altLang="zh-CN" dirty="0">
              <a:latin typeface="+mn-lt"/>
              <a:ea typeface="+mj-ea"/>
            </a:endParaRPr>
          </a:p>
          <a:p>
            <a:pPr lvl="2"/>
            <a:r>
              <a:rPr lang="zh-CN" altLang="en-US" dirty="0">
                <a:latin typeface="+mn-lt"/>
                <a:ea typeface="+mj-ea"/>
              </a:rPr>
              <a:t>按编号查询的时间复杂度为</a:t>
            </a:r>
            <a:r>
              <a:rPr lang="en-US" altLang="zh-CN" dirty="0">
                <a:latin typeface="+mn-lt"/>
                <a:ea typeface="+mj-ea"/>
              </a:rPr>
              <a:t>O(1)</a:t>
            </a:r>
            <a:endParaRPr lang="zh-CN" altLang="en-US" dirty="0">
              <a:latin typeface="+mn-lt"/>
              <a:ea typeface="+mj-ea"/>
            </a:endParaRPr>
          </a:p>
        </p:txBody>
      </p:sp>
      <p:sp>
        <p:nvSpPr>
          <p:cNvPr id="4" name="文本占位符 3"/>
          <p:cNvSpPr>
            <a:spLocks noGrp="1"/>
          </p:cNvSpPr>
          <p:nvPr>
            <p:ph type="body" sz="quarter" idx="13"/>
          </p:nvPr>
        </p:nvSpPr>
        <p:spPr/>
        <p:txBody>
          <a:bodyPr/>
          <a:lstStyle/>
          <a:p>
            <a:r>
              <a:rPr lang="en-US" altLang="zh-CN" dirty="0"/>
              <a:t>9.3.1 </a:t>
            </a:r>
            <a:r>
              <a:rPr lang="zh-CN" altLang="en-US" dirty="0"/>
              <a:t>什么是哈希表</a:t>
            </a:r>
          </a:p>
        </p:txBody>
      </p:sp>
    </p:spTree>
    <p:extLst>
      <p:ext uri="{BB962C8B-B14F-4D97-AF65-F5344CB8AC3E}">
        <p14:creationId xmlns:p14="http://schemas.microsoft.com/office/powerpoint/2010/main" val="35306611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什么是哈希表</a:t>
            </a:r>
          </a:p>
        </p:txBody>
      </p:sp>
      <p:sp>
        <p:nvSpPr>
          <p:cNvPr id="3" name="内容占位符 2"/>
          <p:cNvSpPr>
            <a:spLocks noGrp="1"/>
          </p:cNvSpPr>
          <p:nvPr>
            <p:ph idx="1"/>
          </p:nvPr>
        </p:nvSpPr>
        <p:spPr>
          <a:xfrm>
            <a:off x="609601" y="1600204"/>
            <a:ext cx="10972799" cy="2699294"/>
          </a:xfrm>
        </p:spPr>
        <p:txBody>
          <a:bodyPr>
            <a:normAutofit lnSpcReduction="10000"/>
          </a:bodyPr>
          <a:lstStyle/>
          <a:p>
            <a:r>
              <a:rPr lang="zh-CN" altLang="en-US" dirty="0">
                <a:latin typeface="+mn-lt"/>
              </a:rPr>
              <a:t>哈希表在每条记录的关键字与记录在表中的存储位置之间建立一个函数关系</a:t>
            </a:r>
            <a:endParaRPr lang="en-US" altLang="zh-CN" dirty="0">
              <a:latin typeface="+mn-lt"/>
            </a:endParaRPr>
          </a:p>
          <a:p>
            <a:r>
              <a:rPr lang="zh-CN" altLang="en-US" dirty="0">
                <a:latin typeface="+mn-lt"/>
              </a:rPr>
              <a:t>以 </a:t>
            </a:r>
            <a:r>
              <a:rPr lang="en-US" altLang="zh-CN" dirty="0">
                <a:latin typeface="+mn-lt"/>
              </a:rPr>
              <a:t>f(key) </a:t>
            </a:r>
            <a:r>
              <a:rPr lang="zh-CN" altLang="en-US" dirty="0">
                <a:latin typeface="+mn-lt"/>
              </a:rPr>
              <a:t>作为关键字为 </a:t>
            </a:r>
            <a:r>
              <a:rPr lang="en-US" altLang="zh-CN" dirty="0">
                <a:latin typeface="+mn-lt"/>
              </a:rPr>
              <a:t>key </a:t>
            </a:r>
            <a:r>
              <a:rPr lang="zh-CN" altLang="en-US" dirty="0">
                <a:latin typeface="+mn-lt"/>
              </a:rPr>
              <a:t>的记录在表中的位置</a:t>
            </a:r>
            <a:endParaRPr lang="en-US" altLang="zh-CN" dirty="0">
              <a:latin typeface="+mn-lt"/>
            </a:endParaRPr>
          </a:p>
          <a:p>
            <a:r>
              <a:rPr lang="en-US" altLang="zh-CN" dirty="0">
                <a:latin typeface="+mn-lt"/>
              </a:rPr>
              <a:t>f(key) ——</a:t>
            </a:r>
            <a:r>
              <a:rPr lang="zh-CN" altLang="en-US" dirty="0">
                <a:latin typeface="+mn-lt"/>
              </a:rPr>
              <a:t>哈希函数</a:t>
            </a:r>
            <a:endParaRPr lang="en-US" altLang="zh-CN" dirty="0">
              <a:latin typeface="+mn-lt"/>
            </a:endParaRPr>
          </a:p>
          <a:p>
            <a:r>
              <a:rPr lang="zh-CN" altLang="en-US" dirty="0">
                <a:latin typeface="+mn-lt"/>
              </a:rPr>
              <a:t>例</a:t>
            </a:r>
          </a:p>
        </p:txBody>
      </p:sp>
      <p:sp>
        <p:nvSpPr>
          <p:cNvPr id="4" name="文本占位符 3"/>
          <p:cNvSpPr>
            <a:spLocks noGrp="1"/>
          </p:cNvSpPr>
          <p:nvPr>
            <p:ph type="body" sz="quarter" idx="13"/>
          </p:nvPr>
        </p:nvSpPr>
        <p:spPr/>
        <p:txBody>
          <a:bodyPr/>
          <a:lstStyle/>
          <a:p>
            <a:r>
              <a:rPr lang="en-US" altLang="zh-CN" dirty="0"/>
              <a:t>9.3.1 </a:t>
            </a:r>
            <a:r>
              <a:rPr lang="zh-CN" altLang="en-US" dirty="0"/>
              <a:t>什么是哈希表</a:t>
            </a:r>
          </a:p>
        </p:txBody>
      </p:sp>
      <p:sp>
        <p:nvSpPr>
          <p:cNvPr id="5" name="矩形 4"/>
          <p:cNvSpPr/>
          <p:nvPr/>
        </p:nvSpPr>
        <p:spPr>
          <a:xfrm>
            <a:off x="2766539" y="4037888"/>
            <a:ext cx="6747296" cy="523220"/>
          </a:xfrm>
          <a:prstGeom prst="rect">
            <a:avLst/>
          </a:prstGeom>
        </p:spPr>
        <p:txBody>
          <a:bodyPr wrap="none">
            <a:spAutoFit/>
          </a:bodyPr>
          <a:lstStyle/>
          <a:p>
            <a:r>
              <a:rPr kumimoji="1" lang="en-US" altLang="zh-CN" sz="2800" dirty="0">
                <a:solidFill>
                  <a:srgbClr val="000000"/>
                </a:solidFill>
                <a:ea typeface="楷体_GB2312" pitchFamily="49" charset="-122"/>
              </a:rPr>
              <a:t>{</a:t>
            </a:r>
            <a:r>
              <a:rPr kumimoji="1" lang="en-US" altLang="zh-CN" sz="2800" b="1" dirty="0">
                <a:solidFill>
                  <a:srgbClr val="9900FF"/>
                </a:solidFill>
                <a:ea typeface="楷体_GB2312" pitchFamily="49" charset="-122"/>
              </a:rPr>
              <a:t>Z</a:t>
            </a:r>
            <a:r>
              <a:rPr kumimoji="1" lang="en-US" altLang="zh-CN" sz="2800" dirty="0">
                <a:solidFill>
                  <a:srgbClr val="000000"/>
                </a:solidFill>
                <a:ea typeface="楷体_GB2312" pitchFamily="49" charset="-122"/>
              </a:rPr>
              <a:t>hao, </a:t>
            </a:r>
            <a:r>
              <a:rPr kumimoji="1" lang="en-US" altLang="zh-CN" sz="2800" b="1" dirty="0">
                <a:solidFill>
                  <a:srgbClr val="9900FF"/>
                </a:solidFill>
                <a:ea typeface="楷体_GB2312" pitchFamily="49" charset="-122"/>
              </a:rPr>
              <a:t>Q</a:t>
            </a:r>
            <a:r>
              <a:rPr kumimoji="1" lang="en-US" altLang="zh-CN" sz="2800" dirty="0">
                <a:solidFill>
                  <a:srgbClr val="000000"/>
                </a:solidFill>
                <a:ea typeface="楷体_GB2312" pitchFamily="49" charset="-122"/>
              </a:rPr>
              <a:t>ian,</a:t>
            </a:r>
            <a:r>
              <a:rPr kumimoji="1" lang="en-US" altLang="zh-CN" sz="2800" b="1" dirty="0">
                <a:solidFill>
                  <a:srgbClr val="9900FF"/>
                </a:solidFill>
                <a:ea typeface="楷体_GB2312" pitchFamily="49" charset="-122"/>
              </a:rPr>
              <a:t> S</a:t>
            </a:r>
            <a:r>
              <a:rPr kumimoji="1" lang="en-US" altLang="zh-CN" sz="2800" dirty="0">
                <a:solidFill>
                  <a:srgbClr val="000000"/>
                </a:solidFill>
                <a:ea typeface="楷体_GB2312" pitchFamily="49" charset="-122"/>
              </a:rPr>
              <a:t>un, </a:t>
            </a:r>
            <a:r>
              <a:rPr kumimoji="1" lang="en-US" altLang="zh-CN" sz="2800" b="1" dirty="0">
                <a:solidFill>
                  <a:srgbClr val="9900FF"/>
                </a:solidFill>
                <a:ea typeface="楷体_GB2312" pitchFamily="49" charset="-122"/>
              </a:rPr>
              <a:t>L</a:t>
            </a:r>
            <a:r>
              <a:rPr kumimoji="1" lang="en-US" altLang="zh-CN" sz="2800" dirty="0">
                <a:solidFill>
                  <a:srgbClr val="000000"/>
                </a:solidFill>
                <a:ea typeface="楷体_GB2312" pitchFamily="49" charset="-122"/>
              </a:rPr>
              <a:t>i, </a:t>
            </a:r>
            <a:r>
              <a:rPr kumimoji="1" lang="en-US" altLang="zh-CN" sz="2800" b="1" dirty="0">
                <a:solidFill>
                  <a:srgbClr val="9900FF"/>
                </a:solidFill>
                <a:ea typeface="楷体_GB2312" pitchFamily="49" charset="-122"/>
              </a:rPr>
              <a:t>W</a:t>
            </a:r>
            <a:r>
              <a:rPr kumimoji="1" lang="en-US" altLang="zh-CN" sz="2800" dirty="0">
                <a:solidFill>
                  <a:srgbClr val="000000"/>
                </a:solidFill>
                <a:ea typeface="楷体_GB2312" pitchFamily="49" charset="-122"/>
              </a:rPr>
              <a:t>u, </a:t>
            </a:r>
            <a:r>
              <a:rPr kumimoji="1" lang="en-US" altLang="zh-CN" sz="2800" b="1" dirty="0">
                <a:solidFill>
                  <a:srgbClr val="9900FF"/>
                </a:solidFill>
                <a:ea typeface="楷体_GB2312" pitchFamily="49" charset="-122"/>
              </a:rPr>
              <a:t>C</a:t>
            </a:r>
            <a:r>
              <a:rPr kumimoji="1" lang="en-US" altLang="zh-CN" sz="2800" dirty="0">
                <a:solidFill>
                  <a:srgbClr val="000000"/>
                </a:solidFill>
                <a:ea typeface="楷体_GB2312" pitchFamily="49" charset="-122"/>
              </a:rPr>
              <a:t>hen, </a:t>
            </a:r>
            <a:r>
              <a:rPr kumimoji="1" lang="en-US" altLang="zh-CN" sz="2800" b="1" dirty="0">
                <a:solidFill>
                  <a:srgbClr val="9900FF"/>
                </a:solidFill>
                <a:ea typeface="楷体_GB2312" pitchFamily="49" charset="-122"/>
              </a:rPr>
              <a:t>H</a:t>
            </a:r>
            <a:r>
              <a:rPr kumimoji="1" lang="en-US" altLang="zh-CN" sz="2800" dirty="0">
                <a:solidFill>
                  <a:srgbClr val="000000"/>
                </a:solidFill>
                <a:ea typeface="楷体_GB2312" pitchFamily="49" charset="-122"/>
              </a:rPr>
              <a:t>an, </a:t>
            </a:r>
            <a:r>
              <a:rPr kumimoji="1" lang="en-US" altLang="zh-CN" sz="2800" b="1" dirty="0">
                <a:solidFill>
                  <a:srgbClr val="9900FF"/>
                </a:solidFill>
                <a:ea typeface="楷体_GB2312" pitchFamily="49" charset="-122"/>
              </a:rPr>
              <a:t>Y</a:t>
            </a:r>
            <a:r>
              <a:rPr kumimoji="1" lang="en-US" altLang="zh-CN" sz="2800" dirty="0">
                <a:solidFill>
                  <a:srgbClr val="000000"/>
                </a:solidFill>
                <a:ea typeface="楷体_GB2312" pitchFamily="49" charset="-122"/>
              </a:rPr>
              <a:t>e, </a:t>
            </a:r>
            <a:r>
              <a:rPr kumimoji="1" lang="en-US" altLang="zh-CN" sz="2800" b="1" dirty="0">
                <a:solidFill>
                  <a:srgbClr val="9900FF"/>
                </a:solidFill>
                <a:ea typeface="楷体_GB2312" pitchFamily="49" charset="-122"/>
              </a:rPr>
              <a:t>D</a:t>
            </a:r>
            <a:r>
              <a:rPr kumimoji="1" lang="en-US" altLang="zh-CN" sz="2800" dirty="0">
                <a:solidFill>
                  <a:srgbClr val="000000"/>
                </a:solidFill>
                <a:ea typeface="楷体_GB2312" pitchFamily="49" charset="-122"/>
              </a:rPr>
              <a:t>ei} </a:t>
            </a:r>
            <a:endParaRPr kumimoji="1" lang="en-US" altLang="zh-CN" sz="2800" dirty="0">
              <a:solidFill>
                <a:srgbClr val="000000"/>
              </a:solidFill>
            </a:endParaRPr>
          </a:p>
        </p:txBody>
      </p:sp>
      <p:sp>
        <p:nvSpPr>
          <p:cNvPr id="7" name="矩形 6"/>
          <p:cNvSpPr/>
          <p:nvPr/>
        </p:nvSpPr>
        <p:spPr>
          <a:xfrm>
            <a:off x="1345702" y="4070569"/>
            <a:ext cx="1261884" cy="523220"/>
          </a:xfrm>
          <a:prstGeom prst="rect">
            <a:avLst/>
          </a:prstGeom>
        </p:spPr>
        <p:txBody>
          <a:bodyPr wrap="none">
            <a:spAutoFit/>
          </a:bodyPr>
          <a:lstStyle/>
          <a:p>
            <a:r>
              <a:rPr lang="zh-CN" altLang="en-US" sz="2800" dirty="0">
                <a:solidFill>
                  <a:prstClr val="black"/>
                </a:solidFill>
                <a:ea typeface="黑体" panose="02010609060101010101" pitchFamily="49" charset="-122"/>
              </a:rPr>
              <a:t>关键字</a:t>
            </a:r>
            <a:endParaRPr lang="zh-CN" altLang="en-US" sz="1600" dirty="0"/>
          </a:p>
        </p:txBody>
      </p:sp>
      <mc:AlternateContent xmlns:mc="http://schemas.openxmlformats.org/markup-compatibility/2006" xmlns:a14="http://schemas.microsoft.com/office/drawing/2010/main">
        <mc:Choice Requires="a14">
          <p:sp>
            <p:nvSpPr>
              <p:cNvPr id="8" name="文本框 7"/>
              <p:cNvSpPr txBox="1"/>
              <p:nvPr/>
            </p:nvSpPr>
            <p:spPr>
              <a:xfrm>
                <a:off x="1538716" y="4561108"/>
                <a:ext cx="7028784" cy="821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𝑘𝑒𝑦</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𝑂𝑟𝑑</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𝑓𝑖𝑟𝑠𝑡</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𝑙𝑒𝑡𝑡𝑒𝑟</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𝑜𝑓</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𝑘𝑒𝑦</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𝑂𝑟𝑑</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𝐴</m:t>
                                      </m:r>
                                    </m:e>
                                    <m:sup>
                                      <m:r>
                                        <a:rPr lang="en-US" altLang="zh-CN" sz="2400" b="0" i="1" smtClean="0">
                                          <a:latin typeface="Cambria Math" panose="02040503050406030204" pitchFamily="18" charset="0"/>
                                        </a:rPr>
                                        <m:t>′</m:t>
                                      </m:r>
                                    </m:sup>
                                  </m:sSup>
                                </m:e>
                              </m:d>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e>
                      </m:d>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1538716" y="4561108"/>
                <a:ext cx="7028784" cy="821763"/>
              </a:xfrm>
              <a:prstGeom prst="rect">
                <a:avLst/>
              </a:prstGeom>
              <a:blipFill rotWithShape="0">
                <a:blip r:embed="rId2"/>
                <a:stretch>
                  <a:fillRect/>
                </a:stretch>
              </a:blipFill>
            </p:spPr>
            <p:txBody>
              <a:bodyPr/>
              <a:lstStyle/>
              <a:p>
                <a:r>
                  <a:rPr lang="zh-CN" altLang="en-US">
                    <a:noFill/>
                  </a:rPr>
                  <a:t> </a:t>
                </a:r>
              </a:p>
            </p:txBody>
          </p:sp>
        </mc:Fallback>
      </mc:AlternateContent>
      <p:graphicFrame>
        <p:nvGraphicFramePr>
          <p:cNvPr id="9" name="表格 8"/>
          <p:cNvGraphicFramePr>
            <a:graphicFrameLocks noGrp="1"/>
          </p:cNvGraphicFramePr>
          <p:nvPr>
            <p:extLst>
              <p:ext uri="{D42A27DB-BD31-4B8C-83A1-F6EECF244321}">
                <p14:modId xmlns:p14="http://schemas.microsoft.com/office/powerpoint/2010/main" val="3699234216"/>
              </p:ext>
            </p:extLst>
          </p:nvPr>
        </p:nvGraphicFramePr>
        <p:xfrm>
          <a:off x="414996" y="5464681"/>
          <a:ext cx="11362008" cy="1036320"/>
        </p:xfrm>
        <a:graphic>
          <a:graphicData uri="http://schemas.openxmlformats.org/drawingml/2006/table">
            <a:tbl>
              <a:tblPr firstRow="1" bandRow="1">
                <a:tableStyleId>{2D5ABB26-0587-4C30-8999-92F81FD0307C}</a:tableStyleId>
              </a:tblPr>
              <a:tblGrid>
                <a:gridCol w="811572">
                  <a:extLst>
                    <a:ext uri="{9D8B030D-6E8A-4147-A177-3AD203B41FA5}">
                      <a16:colId xmlns:a16="http://schemas.microsoft.com/office/drawing/2014/main" val="20000"/>
                    </a:ext>
                  </a:extLst>
                </a:gridCol>
                <a:gridCol w="811572">
                  <a:extLst>
                    <a:ext uri="{9D8B030D-6E8A-4147-A177-3AD203B41FA5}">
                      <a16:colId xmlns:a16="http://schemas.microsoft.com/office/drawing/2014/main" val="20001"/>
                    </a:ext>
                  </a:extLst>
                </a:gridCol>
                <a:gridCol w="811572">
                  <a:extLst>
                    <a:ext uri="{9D8B030D-6E8A-4147-A177-3AD203B41FA5}">
                      <a16:colId xmlns:a16="http://schemas.microsoft.com/office/drawing/2014/main" val="20002"/>
                    </a:ext>
                  </a:extLst>
                </a:gridCol>
                <a:gridCol w="811572">
                  <a:extLst>
                    <a:ext uri="{9D8B030D-6E8A-4147-A177-3AD203B41FA5}">
                      <a16:colId xmlns:a16="http://schemas.microsoft.com/office/drawing/2014/main" val="20003"/>
                    </a:ext>
                  </a:extLst>
                </a:gridCol>
                <a:gridCol w="811572">
                  <a:extLst>
                    <a:ext uri="{9D8B030D-6E8A-4147-A177-3AD203B41FA5}">
                      <a16:colId xmlns:a16="http://schemas.microsoft.com/office/drawing/2014/main" val="20004"/>
                    </a:ext>
                  </a:extLst>
                </a:gridCol>
                <a:gridCol w="811572">
                  <a:extLst>
                    <a:ext uri="{9D8B030D-6E8A-4147-A177-3AD203B41FA5}">
                      <a16:colId xmlns:a16="http://schemas.microsoft.com/office/drawing/2014/main" val="20005"/>
                    </a:ext>
                  </a:extLst>
                </a:gridCol>
                <a:gridCol w="811572">
                  <a:extLst>
                    <a:ext uri="{9D8B030D-6E8A-4147-A177-3AD203B41FA5}">
                      <a16:colId xmlns:a16="http://schemas.microsoft.com/office/drawing/2014/main" val="20006"/>
                    </a:ext>
                  </a:extLst>
                </a:gridCol>
                <a:gridCol w="811572">
                  <a:extLst>
                    <a:ext uri="{9D8B030D-6E8A-4147-A177-3AD203B41FA5}">
                      <a16:colId xmlns:a16="http://schemas.microsoft.com/office/drawing/2014/main" val="20007"/>
                    </a:ext>
                  </a:extLst>
                </a:gridCol>
                <a:gridCol w="811572">
                  <a:extLst>
                    <a:ext uri="{9D8B030D-6E8A-4147-A177-3AD203B41FA5}">
                      <a16:colId xmlns:a16="http://schemas.microsoft.com/office/drawing/2014/main" val="20008"/>
                    </a:ext>
                  </a:extLst>
                </a:gridCol>
                <a:gridCol w="811572">
                  <a:extLst>
                    <a:ext uri="{9D8B030D-6E8A-4147-A177-3AD203B41FA5}">
                      <a16:colId xmlns:a16="http://schemas.microsoft.com/office/drawing/2014/main" val="20009"/>
                    </a:ext>
                  </a:extLst>
                </a:gridCol>
                <a:gridCol w="811572">
                  <a:extLst>
                    <a:ext uri="{9D8B030D-6E8A-4147-A177-3AD203B41FA5}">
                      <a16:colId xmlns:a16="http://schemas.microsoft.com/office/drawing/2014/main" val="20010"/>
                    </a:ext>
                  </a:extLst>
                </a:gridCol>
                <a:gridCol w="811572">
                  <a:extLst>
                    <a:ext uri="{9D8B030D-6E8A-4147-A177-3AD203B41FA5}">
                      <a16:colId xmlns:a16="http://schemas.microsoft.com/office/drawing/2014/main" val="20011"/>
                    </a:ext>
                  </a:extLst>
                </a:gridCol>
                <a:gridCol w="811572">
                  <a:extLst>
                    <a:ext uri="{9D8B030D-6E8A-4147-A177-3AD203B41FA5}">
                      <a16:colId xmlns:a16="http://schemas.microsoft.com/office/drawing/2014/main" val="20012"/>
                    </a:ext>
                  </a:extLst>
                </a:gridCol>
                <a:gridCol w="811572">
                  <a:extLst>
                    <a:ext uri="{9D8B030D-6E8A-4147-A177-3AD203B41FA5}">
                      <a16:colId xmlns:a16="http://schemas.microsoft.com/office/drawing/2014/main" val="20013"/>
                    </a:ext>
                  </a:extLst>
                </a:gridCol>
              </a:tblGrid>
              <a:tr h="424850">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2</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3</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4</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5</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6</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7</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8</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9</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10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11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12</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13</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r h="424850">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bl>
          </a:graphicData>
        </a:graphic>
      </p:graphicFrame>
      <p:sp>
        <p:nvSpPr>
          <p:cNvPr id="11" name="矩形 10"/>
          <p:cNvSpPr/>
          <p:nvPr/>
        </p:nvSpPr>
        <p:spPr>
          <a:xfrm>
            <a:off x="10987686" y="6029738"/>
            <a:ext cx="800219" cy="461665"/>
          </a:xfrm>
          <a:prstGeom prst="rect">
            <a:avLst/>
          </a:prstGeom>
        </p:spPr>
        <p:txBody>
          <a:bodyPr wrap="none">
            <a:spAutoFit/>
          </a:bodyPr>
          <a:lstStyle/>
          <a:p>
            <a:r>
              <a:rPr lang="en-US" altLang="zh-CN" sz="2400" dirty="0"/>
              <a:t>Zhao</a:t>
            </a:r>
            <a:endParaRPr lang="zh-CN" altLang="en-US" sz="2400" dirty="0"/>
          </a:p>
        </p:txBody>
      </p:sp>
      <p:sp>
        <p:nvSpPr>
          <p:cNvPr id="13" name="矩形 12"/>
          <p:cNvSpPr/>
          <p:nvPr/>
        </p:nvSpPr>
        <p:spPr>
          <a:xfrm>
            <a:off x="6967282" y="6029738"/>
            <a:ext cx="771365" cy="461665"/>
          </a:xfrm>
          <a:prstGeom prst="rect">
            <a:avLst/>
          </a:prstGeom>
        </p:spPr>
        <p:txBody>
          <a:bodyPr wrap="none">
            <a:spAutoFit/>
          </a:bodyPr>
          <a:lstStyle/>
          <a:p>
            <a:r>
              <a:rPr lang="en-US" altLang="zh-CN" sz="2400" dirty="0"/>
              <a:t>Qian</a:t>
            </a:r>
            <a:endParaRPr lang="zh-CN" altLang="en-US" sz="2400" dirty="0"/>
          </a:p>
        </p:txBody>
      </p:sp>
      <p:sp>
        <p:nvSpPr>
          <p:cNvPr id="15" name="矩形 14"/>
          <p:cNvSpPr/>
          <p:nvPr/>
        </p:nvSpPr>
        <p:spPr>
          <a:xfrm>
            <a:off x="7814826" y="6029738"/>
            <a:ext cx="649537" cy="461665"/>
          </a:xfrm>
          <a:prstGeom prst="rect">
            <a:avLst/>
          </a:prstGeom>
        </p:spPr>
        <p:txBody>
          <a:bodyPr wrap="none">
            <a:spAutoFit/>
          </a:bodyPr>
          <a:lstStyle/>
          <a:p>
            <a:r>
              <a:rPr lang="en-US" altLang="zh-CN" sz="2400" dirty="0"/>
              <a:t>Sun</a:t>
            </a:r>
            <a:endParaRPr lang="zh-CN" altLang="en-US" sz="2400" dirty="0"/>
          </a:p>
        </p:txBody>
      </p:sp>
      <p:sp>
        <p:nvSpPr>
          <p:cNvPr id="17" name="矩形 16"/>
          <p:cNvSpPr/>
          <p:nvPr/>
        </p:nvSpPr>
        <p:spPr>
          <a:xfrm>
            <a:off x="5531572" y="6029738"/>
            <a:ext cx="385042" cy="461665"/>
          </a:xfrm>
          <a:prstGeom prst="rect">
            <a:avLst/>
          </a:prstGeom>
        </p:spPr>
        <p:txBody>
          <a:bodyPr wrap="none">
            <a:spAutoFit/>
          </a:bodyPr>
          <a:lstStyle/>
          <a:p>
            <a:r>
              <a:rPr lang="en-US" altLang="zh-CN" sz="2400" dirty="0"/>
              <a:t>Li</a:t>
            </a:r>
            <a:endParaRPr lang="zh-CN" altLang="en-US" sz="2400" dirty="0"/>
          </a:p>
        </p:txBody>
      </p:sp>
      <p:sp>
        <p:nvSpPr>
          <p:cNvPr id="19" name="矩形 18"/>
          <p:cNvSpPr/>
          <p:nvPr/>
        </p:nvSpPr>
        <p:spPr>
          <a:xfrm>
            <a:off x="9513835" y="6029738"/>
            <a:ext cx="611642" cy="461665"/>
          </a:xfrm>
          <a:prstGeom prst="rect">
            <a:avLst/>
          </a:prstGeom>
        </p:spPr>
        <p:txBody>
          <a:bodyPr wrap="none">
            <a:spAutoFit/>
          </a:bodyPr>
          <a:lstStyle/>
          <a:p>
            <a:r>
              <a:rPr lang="en-US" altLang="zh-CN" sz="2400" dirty="0"/>
              <a:t>Wu</a:t>
            </a:r>
            <a:endParaRPr lang="zh-CN" altLang="en-US" sz="2400" dirty="0"/>
          </a:p>
        </p:txBody>
      </p:sp>
      <p:sp>
        <p:nvSpPr>
          <p:cNvPr id="21" name="矩形 20"/>
          <p:cNvSpPr/>
          <p:nvPr/>
        </p:nvSpPr>
        <p:spPr>
          <a:xfrm>
            <a:off x="1190773" y="6029737"/>
            <a:ext cx="825867" cy="461665"/>
          </a:xfrm>
          <a:prstGeom prst="rect">
            <a:avLst/>
          </a:prstGeom>
        </p:spPr>
        <p:txBody>
          <a:bodyPr wrap="none">
            <a:spAutoFit/>
          </a:bodyPr>
          <a:lstStyle/>
          <a:p>
            <a:r>
              <a:rPr lang="en-US" altLang="zh-CN" sz="2400" dirty="0"/>
              <a:t>Chen</a:t>
            </a:r>
            <a:endParaRPr lang="zh-CN" altLang="en-US" sz="2400" dirty="0"/>
          </a:p>
        </p:txBody>
      </p:sp>
      <p:sp>
        <p:nvSpPr>
          <p:cNvPr id="23" name="矩形 22"/>
          <p:cNvSpPr/>
          <p:nvPr/>
        </p:nvSpPr>
        <p:spPr>
          <a:xfrm>
            <a:off x="3720904" y="6029738"/>
            <a:ext cx="686406" cy="461665"/>
          </a:xfrm>
          <a:prstGeom prst="rect">
            <a:avLst/>
          </a:prstGeom>
        </p:spPr>
        <p:txBody>
          <a:bodyPr wrap="none">
            <a:spAutoFit/>
          </a:bodyPr>
          <a:lstStyle/>
          <a:p>
            <a:r>
              <a:rPr lang="en-US" altLang="zh-CN" sz="2400" dirty="0"/>
              <a:t>Han</a:t>
            </a:r>
            <a:endParaRPr lang="zh-CN" altLang="en-US" sz="2400" dirty="0"/>
          </a:p>
        </p:txBody>
      </p:sp>
      <p:sp>
        <p:nvSpPr>
          <p:cNvPr id="26" name="矩形 25"/>
          <p:cNvSpPr/>
          <p:nvPr/>
        </p:nvSpPr>
        <p:spPr>
          <a:xfrm>
            <a:off x="10359978" y="6029738"/>
            <a:ext cx="467116" cy="461665"/>
          </a:xfrm>
          <a:prstGeom prst="rect">
            <a:avLst/>
          </a:prstGeom>
        </p:spPr>
        <p:txBody>
          <a:bodyPr wrap="none">
            <a:spAutoFit/>
          </a:bodyPr>
          <a:lstStyle/>
          <a:p>
            <a:r>
              <a:rPr lang="en-US" altLang="zh-CN" sz="2400" dirty="0"/>
              <a:t>Ye</a:t>
            </a:r>
            <a:endParaRPr lang="zh-CN" altLang="en-US" sz="2400" dirty="0"/>
          </a:p>
        </p:txBody>
      </p:sp>
      <p:sp>
        <p:nvSpPr>
          <p:cNvPr id="28" name="矩形 27"/>
          <p:cNvSpPr/>
          <p:nvPr/>
        </p:nvSpPr>
        <p:spPr>
          <a:xfrm>
            <a:off x="2128582" y="6029738"/>
            <a:ext cx="598241" cy="461665"/>
          </a:xfrm>
          <a:prstGeom prst="rect">
            <a:avLst/>
          </a:prstGeom>
        </p:spPr>
        <p:txBody>
          <a:bodyPr wrap="none">
            <a:spAutoFit/>
          </a:bodyPr>
          <a:lstStyle/>
          <a:p>
            <a:r>
              <a:rPr lang="en-US" altLang="zh-CN" sz="2400" dirty="0"/>
              <a:t>Dei</a:t>
            </a:r>
            <a:endParaRPr lang="zh-CN" altLang="en-US" sz="2400" dirty="0"/>
          </a:p>
        </p:txBody>
      </p:sp>
      <p:pic>
        <p:nvPicPr>
          <p:cNvPr id="29" name="Picture 4" descr="查看源图像">
            <a:extLst>
              <a:ext uri="{FF2B5EF4-FFF2-40B4-BE49-F238E27FC236}">
                <a16:creationId xmlns:a16="http://schemas.microsoft.com/office/drawing/2014/main" id="{651EC340-5DE5-4AA7-957C-F3CDEF5931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18" t="3247" r="23236" b="2000"/>
          <a:stretch/>
        </p:blipFill>
        <p:spPr bwMode="auto">
          <a:xfrm>
            <a:off x="10724438" y="3984636"/>
            <a:ext cx="1137409" cy="1516547"/>
          </a:xfrm>
          <a:prstGeom prst="rect">
            <a:avLst/>
          </a:prstGeom>
          <a:noFill/>
          <a:extLst>
            <a:ext uri="{909E8E84-426E-40DD-AFC4-6F175D3DCCD1}">
              <a14:hiddenFill xmlns:a14="http://schemas.microsoft.com/office/drawing/2010/main">
                <a:solidFill>
                  <a:srgbClr val="FFFFFF"/>
                </a:solidFill>
              </a14:hiddenFill>
            </a:ext>
          </a:extLst>
        </p:spPr>
      </p:pic>
      <p:sp>
        <p:nvSpPr>
          <p:cNvPr id="30" name="思想气泡: 云 90">
            <a:extLst>
              <a:ext uri="{FF2B5EF4-FFF2-40B4-BE49-F238E27FC236}">
                <a16:creationId xmlns:a16="http://schemas.microsoft.com/office/drawing/2014/main" id="{37233311-CA1A-440D-92D7-A83AECE8A9D1}"/>
              </a:ext>
            </a:extLst>
          </p:cNvPr>
          <p:cNvSpPr/>
          <p:nvPr/>
        </p:nvSpPr>
        <p:spPr>
          <a:xfrm>
            <a:off x="9745764" y="2441801"/>
            <a:ext cx="2042141" cy="1412153"/>
          </a:xfrm>
          <a:prstGeom prst="cloudCallout">
            <a:avLst>
              <a:gd name="adj1" fmla="val 25805"/>
              <a:gd name="adj2" fmla="val 90519"/>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lIns="72000" rIns="0" rtlCol="0" anchor="ctr"/>
          <a:lstStyle/>
          <a:p>
            <a:r>
              <a:rPr lang="zh-CN" altLang="en-US" sz="2400" dirty="0">
                <a:ea typeface="+mj-ea"/>
              </a:rPr>
              <a:t>      若添加</a:t>
            </a:r>
            <a:r>
              <a:rPr lang="en-US" altLang="zh-CN" sz="2400" dirty="0">
                <a:ea typeface="+mj-ea"/>
              </a:rPr>
              <a:t>Zhou</a:t>
            </a:r>
            <a:r>
              <a:rPr lang="zh-CN" altLang="en-US" sz="2400" dirty="0">
                <a:ea typeface="+mj-ea"/>
              </a:rPr>
              <a:t>怎么办？</a:t>
            </a:r>
          </a:p>
        </p:txBody>
      </p:sp>
    </p:spTree>
    <p:extLst>
      <p:ext uri="{BB962C8B-B14F-4D97-AF65-F5344CB8AC3E}">
        <p14:creationId xmlns:p14="http://schemas.microsoft.com/office/powerpoint/2010/main" val="421171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1" grpId="0"/>
      <p:bldP spid="13" grpId="0"/>
      <p:bldP spid="15" grpId="0"/>
      <p:bldP spid="17" grpId="0"/>
      <p:bldP spid="19" grpId="0"/>
      <p:bldP spid="21" grpId="0"/>
      <p:bldP spid="23" grpId="0"/>
      <p:bldP spid="26" grpId="0"/>
      <p:bldP spid="28" grpId="0"/>
      <p:bldP spid="3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什么是哈希表</a:t>
            </a:r>
            <a:r>
              <a:rPr lang="en-US" altLang="zh-CN" dirty="0"/>
              <a:t>——</a:t>
            </a:r>
            <a:r>
              <a:rPr lang="zh-CN" altLang="en-US" dirty="0"/>
              <a:t>哈希函数</a:t>
            </a:r>
          </a:p>
        </p:txBody>
      </p:sp>
      <p:sp>
        <p:nvSpPr>
          <p:cNvPr id="3" name="内容占位符 2"/>
          <p:cNvSpPr>
            <a:spLocks noGrp="1"/>
          </p:cNvSpPr>
          <p:nvPr>
            <p:ph idx="1"/>
          </p:nvPr>
        </p:nvSpPr>
        <p:spPr>
          <a:xfrm>
            <a:off x="609600" y="1600203"/>
            <a:ext cx="10972800" cy="4870935"/>
          </a:xfrm>
        </p:spPr>
        <p:txBody>
          <a:bodyPr>
            <a:normAutofit fontScale="92500" lnSpcReduction="10000"/>
          </a:bodyPr>
          <a:lstStyle/>
          <a:p>
            <a:r>
              <a:rPr kumimoji="1" lang="zh-CN" altLang="en-US" dirty="0">
                <a:solidFill>
                  <a:srgbClr val="000000"/>
                </a:solidFill>
                <a:latin typeface="+mn-lt"/>
                <a:ea typeface="+mj-ea"/>
              </a:rPr>
              <a:t>哈希</a:t>
            </a:r>
            <a:r>
              <a:rPr kumimoji="1" lang="en-US" altLang="zh-CN" dirty="0">
                <a:solidFill>
                  <a:srgbClr val="000000"/>
                </a:solidFill>
                <a:latin typeface="+mn-lt"/>
                <a:ea typeface="+mj-ea"/>
              </a:rPr>
              <a:t>(Hash)</a:t>
            </a:r>
            <a:r>
              <a:rPr kumimoji="1" lang="zh-CN" altLang="en-US" dirty="0">
                <a:solidFill>
                  <a:srgbClr val="000000"/>
                </a:solidFill>
                <a:latin typeface="+mn-lt"/>
                <a:ea typeface="+mj-ea"/>
              </a:rPr>
              <a:t>函数是一个</a:t>
            </a:r>
            <a:r>
              <a:rPr kumimoji="1" lang="zh-CN" altLang="en-US" dirty="0">
                <a:solidFill>
                  <a:srgbClr val="FF0000"/>
                </a:solidFill>
                <a:latin typeface="+mn-lt"/>
                <a:ea typeface="+mj-ea"/>
              </a:rPr>
              <a:t>映象</a:t>
            </a:r>
            <a:endParaRPr kumimoji="1" lang="en-US" altLang="zh-CN" dirty="0">
              <a:solidFill>
                <a:srgbClr val="000000"/>
              </a:solidFill>
              <a:latin typeface="+mn-lt"/>
              <a:ea typeface="+mj-ea"/>
            </a:endParaRPr>
          </a:p>
          <a:p>
            <a:pPr lvl="1"/>
            <a:r>
              <a:rPr kumimoji="1" lang="zh-CN" altLang="en-US" sz="3600" b="1" dirty="0">
                <a:solidFill>
                  <a:srgbClr val="0000FF"/>
                </a:solidFill>
                <a:latin typeface="+mn-lt"/>
                <a:ea typeface="+mj-ea"/>
              </a:rPr>
              <a:t> </a:t>
            </a:r>
            <a:r>
              <a:rPr kumimoji="1" lang="zh-CN" altLang="en-US" dirty="0">
                <a:latin typeface="+mn-lt"/>
                <a:ea typeface="+mj-ea"/>
              </a:rPr>
              <a:t>将关键字的集合映射到某个地址集合上</a:t>
            </a:r>
            <a:endParaRPr kumimoji="1" lang="en-US" altLang="zh-CN" dirty="0">
              <a:latin typeface="+mn-lt"/>
              <a:ea typeface="+mj-ea"/>
            </a:endParaRPr>
          </a:p>
          <a:p>
            <a:pPr lvl="1"/>
            <a:r>
              <a:rPr kumimoji="1" lang="zh-CN" altLang="en-US" dirty="0">
                <a:solidFill>
                  <a:srgbClr val="000000"/>
                </a:solidFill>
                <a:latin typeface="+mn-lt"/>
                <a:ea typeface="+mj-ea"/>
              </a:rPr>
              <a:t>设置灵活，只要地址集合的大小不超出允许范围即可</a:t>
            </a:r>
            <a:endParaRPr kumimoji="1" lang="en-US" altLang="zh-CN" dirty="0">
              <a:solidFill>
                <a:srgbClr val="000000"/>
              </a:solidFill>
              <a:latin typeface="+mn-lt"/>
              <a:ea typeface="+mj-ea"/>
            </a:endParaRPr>
          </a:p>
          <a:p>
            <a:r>
              <a:rPr kumimoji="1" lang="zh-CN" altLang="en-US" dirty="0">
                <a:solidFill>
                  <a:srgbClr val="000000"/>
                </a:solidFill>
                <a:latin typeface="+mn-lt"/>
                <a:ea typeface="+mj-ea"/>
              </a:rPr>
              <a:t>哈希函数是一个</a:t>
            </a:r>
            <a:r>
              <a:rPr kumimoji="1" lang="zh-CN" altLang="en-US" dirty="0">
                <a:solidFill>
                  <a:srgbClr val="FF0000"/>
                </a:solidFill>
                <a:latin typeface="+mn-lt"/>
                <a:ea typeface="+mj-ea"/>
              </a:rPr>
              <a:t>压缩映象</a:t>
            </a:r>
            <a:endParaRPr kumimoji="1" lang="en-US" altLang="zh-CN" dirty="0">
              <a:solidFill>
                <a:srgbClr val="000000"/>
              </a:solidFill>
              <a:latin typeface="+mn-lt"/>
              <a:ea typeface="+mj-ea"/>
            </a:endParaRPr>
          </a:p>
          <a:p>
            <a:pPr lvl="1"/>
            <a:r>
              <a:rPr kumimoji="1" lang="zh-CN" altLang="en-US" dirty="0">
                <a:solidFill>
                  <a:srgbClr val="000000"/>
                </a:solidFill>
                <a:latin typeface="+mn-lt"/>
                <a:ea typeface="+mj-ea"/>
              </a:rPr>
              <a:t>容易产生</a:t>
            </a:r>
            <a:r>
              <a:rPr kumimoji="1" lang="zh-CN" altLang="en-US" dirty="0">
                <a:solidFill>
                  <a:srgbClr val="FF0000"/>
                </a:solidFill>
                <a:latin typeface="+mn-lt"/>
                <a:ea typeface="+mj-ea"/>
              </a:rPr>
              <a:t>“冲突”</a:t>
            </a:r>
            <a:r>
              <a:rPr kumimoji="1" lang="zh-CN" altLang="en-US" dirty="0">
                <a:solidFill>
                  <a:srgbClr val="000000"/>
                </a:solidFill>
                <a:latin typeface="+mn-lt"/>
                <a:ea typeface="+mj-ea"/>
              </a:rPr>
              <a:t>现象</a:t>
            </a:r>
            <a:endParaRPr kumimoji="1" lang="en-US" altLang="zh-CN" dirty="0">
              <a:solidFill>
                <a:srgbClr val="000000"/>
              </a:solidFill>
              <a:latin typeface="+mn-lt"/>
              <a:ea typeface="+mj-ea"/>
            </a:endParaRPr>
          </a:p>
          <a:p>
            <a:pPr marL="342891" lvl="1" indent="0" algn="ctr">
              <a:buNone/>
            </a:pPr>
            <a:r>
              <a:rPr kumimoji="1" lang="zh-CN" altLang="en-US" sz="3600" dirty="0">
                <a:solidFill>
                  <a:srgbClr val="A50021"/>
                </a:solidFill>
                <a:latin typeface="+mn-lt"/>
                <a:ea typeface="+mj-ea"/>
              </a:rPr>
              <a:t> </a:t>
            </a:r>
            <a:r>
              <a:rPr kumimoji="1" lang="en-US" altLang="zh-CN" dirty="0">
                <a:latin typeface="+mn-lt"/>
                <a:ea typeface="+mj-ea"/>
              </a:rPr>
              <a:t>key1</a:t>
            </a:r>
            <a:r>
              <a:rPr kumimoji="1" lang="en-US" altLang="zh-CN" dirty="0">
                <a:latin typeface="+mn-lt"/>
                <a:ea typeface="+mj-ea"/>
                <a:sym typeface="Symbol" pitchFamily="18" charset="2"/>
              </a:rPr>
              <a:t></a:t>
            </a:r>
            <a:r>
              <a:rPr kumimoji="1" lang="en-US" altLang="zh-CN" dirty="0">
                <a:latin typeface="+mn-lt"/>
                <a:ea typeface="+mj-ea"/>
              </a:rPr>
              <a:t> key2</a:t>
            </a:r>
            <a:r>
              <a:rPr kumimoji="1" lang="zh-CN" altLang="en-US" dirty="0">
                <a:latin typeface="+mn-lt"/>
                <a:ea typeface="+mj-ea"/>
              </a:rPr>
              <a:t>，</a:t>
            </a:r>
            <a:r>
              <a:rPr kumimoji="1" lang="zh-CN" altLang="en-US" sz="3600" dirty="0">
                <a:latin typeface="+mn-lt"/>
                <a:ea typeface="+mj-ea"/>
              </a:rPr>
              <a:t>  </a:t>
            </a:r>
            <a:r>
              <a:rPr kumimoji="1" lang="en-US" altLang="zh-CN" dirty="0">
                <a:latin typeface="+mn-lt"/>
                <a:ea typeface="+mj-ea"/>
              </a:rPr>
              <a:t>f(key1) = f(key2)</a:t>
            </a:r>
          </a:p>
          <a:p>
            <a:r>
              <a:rPr lang="zh-CN" altLang="en-US" dirty="0">
                <a:solidFill>
                  <a:srgbClr val="FF0000"/>
                </a:solidFill>
              </a:rPr>
              <a:t>很难</a:t>
            </a:r>
            <a:r>
              <a:rPr lang="zh-CN" altLang="en-US" dirty="0">
                <a:solidFill>
                  <a:srgbClr val="000000"/>
                </a:solidFill>
              </a:rPr>
              <a:t>找到不产生冲突的哈希函数</a:t>
            </a:r>
            <a:endParaRPr lang="en-US" altLang="zh-CN" dirty="0">
              <a:solidFill>
                <a:srgbClr val="000000"/>
              </a:solidFill>
            </a:endParaRPr>
          </a:p>
          <a:p>
            <a:pPr lvl="1"/>
            <a:r>
              <a:rPr lang="zh-CN" altLang="en-US" dirty="0"/>
              <a:t>选择恰当的哈希函数，使冲突尽可能少地产生</a:t>
            </a:r>
            <a:endParaRPr lang="en-US" altLang="zh-CN" dirty="0"/>
          </a:p>
          <a:p>
            <a:pPr lvl="1"/>
            <a:r>
              <a:rPr kumimoji="1" lang="zh-CN" altLang="en-US" dirty="0">
                <a:latin typeface="Times New Roman" pitchFamily="18" charset="0"/>
              </a:rPr>
              <a:t>找到</a:t>
            </a:r>
            <a:r>
              <a:rPr kumimoji="1" lang="zh-CN" altLang="en-US" dirty="0">
                <a:solidFill>
                  <a:srgbClr val="000000"/>
                </a:solidFill>
                <a:latin typeface="Times New Roman" pitchFamily="18" charset="0"/>
              </a:rPr>
              <a:t>一种</a:t>
            </a:r>
            <a:r>
              <a:rPr kumimoji="1" lang="zh-CN" altLang="en-US" dirty="0">
                <a:solidFill>
                  <a:srgbClr val="FF0000"/>
                </a:solidFill>
                <a:latin typeface="Times New Roman" pitchFamily="18" charset="0"/>
              </a:rPr>
              <a:t>“处理冲突”</a:t>
            </a:r>
            <a:r>
              <a:rPr kumimoji="1" lang="zh-CN" altLang="en-US" sz="4000" dirty="0">
                <a:solidFill>
                  <a:schemeClr val="accent2"/>
                </a:solidFill>
                <a:latin typeface="Times New Roman" pitchFamily="18" charset="0"/>
                <a:ea typeface="隶书" pitchFamily="49" charset="-122"/>
              </a:rPr>
              <a:t> </a:t>
            </a:r>
            <a:r>
              <a:rPr kumimoji="1" lang="zh-CN" altLang="en-US" dirty="0">
                <a:solidFill>
                  <a:srgbClr val="000000"/>
                </a:solidFill>
                <a:latin typeface="Times New Roman" pitchFamily="18" charset="0"/>
              </a:rPr>
              <a:t>的方法</a:t>
            </a:r>
            <a:endParaRPr lang="zh-CN" altLang="en-US" dirty="0">
              <a:latin typeface="+mn-lt"/>
              <a:ea typeface="+mj-ea"/>
            </a:endParaRPr>
          </a:p>
        </p:txBody>
      </p:sp>
      <p:sp>
        <p:nvSpPr>
          <p:cNvPr id="4" name="文本占位符 3"/>
          <p:cNvSpPr>
            <a:spLocks noGrp="1"/>
          </p:cNvSpPr>
          <p:nvPr>
            <p:ph type="body" sz="quarter" idx="13"/>
          </p:nvPr>
        </p:nvSpPr>
        <p:spPr/>
        <p:txBody>
          <a:bodyPr/>
          <a:lstStyle/>
          <a:p>
            <a:r>
              <a:rPr lang="en-US" altLang="zh-CN" dirty="0"/>
              <a:t>9.3.1 </a:t>
            </a:r>
            <a:r>
              <a:rPr lang="zh-CN" altLang="en-US" dirty="0"/>
              <a:t>什么是哈希表</a:t>
            </a:r>
          </a:p>
        </p:txBody>
      </p:sp>
    </p:spTree>
    <p:extLst>
      <p:ext uri="{BB962C8B-B14F-4D97-AF65-F5344CB8AC3E}">
        <p14:creationId xmlns:p14="http://schemas.microsoft.com/office/powerpoint/2010/main" val="32158744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哈希表的定义</a:t>
            </a:r>
          </a:p>
        </p:txBody>
      </p:sp>
      <p:sp>
        <p:nvSpPr>
          <p:cNvPr id="3" name="内容占位符 2"/>
          <p:cNvSpPr>
            <a:spLocks noGrp="1"/>
          </p:cNvSpPr>
          <p:nvPr>
            <p:ph idx="1"/>
          </p:nvPr>
        </p:nvSpPr>
        <p:spPr/>
        <p:txBody>
          <a:bodyPr/>
          <a:lstStyle/>
          <a:p>
            <a:pPr>
              <a:lnSpc>
                <a:spcPct val="150000"/>
              </a:lnSpc>
              <a:spcBef>
                <a:spcPts val="0"/>
              </a:spcBef>
            </a:pPr>
            <a:r>
              <a:rPr kumimoji="1" lang="zh-CN" altLang="en-US" dirty="0">
                <a:solidFill>
                  <a:srgbClr val="000000"/>
                </a:solidFill>
                <a:latin typeface="+mn-lt"/>
                <a:ea typeface="+mj-ea"/>
              </a:rPr>
              <a:t>根据设定的</a:t>
            </a:r>
            <a:r>
              <a:rPr kumimoji="1" lang="zh-CN" altLang="en-US" dirty="0">
                <a:solidFill>
                  <a:srgbClr val="FF0000"/>
                </a:solidFill>
                <a:latin typeface="+mn-lt"/>
                <a:ea typeface="+mj-ea"/>
              </a:rPr>
              <a:t>哈希函数 </a:t>
            </a:r>
            <a:r>
              <a:rPr kumimoji="1" lang="en-US" altLang="zh-CN" dirty="0">
                <a:solidFill>
                  <a:srgbClr val="FF0000"/>
                </a:solidFill>
                <a:latin typeface="+mn-lt"/>
                <a:ea typeface="+mj-ea"/>
              </a:rPr>
              <a:t>H(key)</a:t>
            </a:r>
            <a:r>
              <a:rPr kumimoji="1" lang="en-US" altLang="zh-CN" dirty="0">
                <a:solidFill>
                  <a:srgbClr val="A50021"/>
                </a:solidFill>
                <a:latin typeface="+mn-lt"/>
                <a:ea typeface="+mj-ea"/>
              </a:rPr>
              <a:t> </a:t>
            </a:r>
            <a:r>
              <a:rPr kumimoji="1" lang="zh-CN" altLang="en-US" dirty="0">
                <a:solidFill>
                  <a:srgbClr val="000000"/>
                </a:solidFill>
                <a:latin typeface="+mn-lt"/>
                <a:ea typeface="+mj-ea"/>
              </a:rPr>
              <a:t>和所选中的</a:t>
            </a:r>
            <a:r>
              <a:rPr kumimoji="1" lang="zh-CN" altLang="en-US" dirty="0">
                <a:solidFill>
                  <a:srgbClr val="FF0000"/>
                </a:solidFill>
                <a:latin typeface="+mn-lt"/>
                <a:ea typeface="+mj-ea"/>
              </a:rPr>
              <a:t>处理冲突的方法</a:t>
            </a:r>
            <a:r>
              <a:rPr kumimoji="1" lang="zh-CN" altLang="en-US" dirty="0">
                <a:solidFill>
                  <a:srgbClr val="000000"/>
                </a:solidFill>
                <a:latin typeface="+mn-lt"/>
                <a:ea typeface="+mj-ea"/>
              </a:rPr>
              <a:t>，将一组关键字</a:t>
            </a:r>
            <a:r>
              <a:rPr kumimoji="1" lang="zh-CN" altLang="en-US" dirty="0">
                <a:solidFill>
                  <a:srgbClr val="FF0000"/>
                </a:solidFill>
                <a:latin typeface="+mn-lt"/>
                <a:ea typeface="+mj-ea"/>
              </a:rPr>
              <a:t>映象到</a:t>
            </a:r>
            <a:r>
              <a:rPr kumimoji="1" lang="zh-CN" altLang="en-US" dirty="0">
                <a:solidFill>
                  <a:srgbClr val="000000"/>
                </a:solidFill>
                <a:latin typeface="+mn-lt"/>
                <a:ea typeface="+mj-ea"/>
              </a:rPr>
              <a:t>一个有限的、地址连续的地址集 </a:t>
            </a:r>
            <a:r>
              <a:rPr kumimoji="1" lang="en-US" altLang="zh-CN" dirty="0">
                <a:solidFill>
                  <a:srgbClr val="000000"/>
                </a:solidFill>
                <a:latin typeface="+mn-lt"/>
                <a:ea typeface="+mj-ea"/>
              </a:rPr>
              <a:t>(</a:t>
            </a:r>
            <a:r>
              <a:rPr kumimoji="1" lang="zh-CN" altLang="en-US" dirty="0">
                <a:solidFill>
                  <a:srgbClr val="000000"/>
                </a:solidFill>
                <a:latin typeface="+mn-lt"/>
                <a:ea typeface="+mj-ea"/>
              </a:rPr>
              <a:t>区间</a:t>
            </a:r>
            <a:r>
              <a:rPr kumimoji="1" lang="en-US" altLang="zh-CN" dirty="0">
                <a:solidFill>
                  <a:srgbClr val="000000"/>
                </a:solidFill>
                <a:latin typeface="+mn-lt"/>
                <a:ea typeface="+mj-ea"/>
              </a:rPr>
              <a:t>) </a:t>
            </a:r>
            <a:r>
              <a:rPr kumimoji="1" lang="zh-CN" altLang="en-US" dirty="0">
                <a:solidFill>
                  <a:srgbClr val="000000"/>
                </a:solidFill>
                <a:latin typeface="+mn-lt"/>
                <a:ea typeface="+mj-ea"/>
              </a:rPr>
              <a:t>上，并以关键字在地址集中的“象”作为相应记录在表中的</a:t>
            </a:r>
            <a:r>
              <a:rPr kumimoji="1" lang="zh-CN" altLang="en-US" dirty="0">
                <a:solidFill>
                  <a:srgbClr val="FF0000"/>
                </a:solidFill>
                <a:latin typeface="+mn-lt"/>
                <a:ea typeface="+mj-ea"/>
              </a:rPr>
              <a:t>存储位置</a:t>
            </a:r>
            <a:r>
              <a:rPr kumimoji="1" lang="zh-CN" altLang="en-US" dirty="0">
                <a:solidFill>
                  <a:srgbClr val="000000"/>
                </a:solidFill>
                <a:latin typeface="+mn-lt"/>
                <a:ea typeface="+mj-ea"/>
              </a:rPr>
              <a:t>，如此构造所得的查找表称之为</a:t>
            </a:r>
            <a:r>
              <a:rPr kumimoji="1" lang="zh-CN" altLang="en-US" dirty="0">
                <a:latin typeface="+mn-lt"/>
                <a:ea typeface="+mj-ea"/>
              </a:rPr>
              <a:t>“</a:t>
            </a:r>
            <a:r>
              <a:rPr kumimoji="1" lang="zh-CN" altLang="en-US" dirty="0">
                <a:solidFill>
                  <a:srgbClr val="FF0000"/>
                </a:solidFill>
                <a:latin typeface="+mn-lt"/>
                <a:ea typeface="+mj-ea"/>
              </a:rPr>
              <a:t>哈希表</a:t>
            </a:r>
            <a:r>
              <a:rPr kumimoji="1" lang="zh-CN" altLang="en-US" dirty="0">
                <a:solidFill>
                  <a:srgbClr val="000000"/>
                </a:solidFill>
                <a:latin typeface="+mn-lt"/>
                <a:ea typeface="+mj-ea"/>
              </a:rPr>
              <a:t>”</a:t>
            </a:r>
            <a:endParaRPr kumimoji="1" lang="en-US" altLang="zh-CN" dirty="0">
              <a:solidFill>
                <a:srgbClr val="000000"/>
              </a:solidFill>
              <a:latin typeface="+mn-lt"/>
              <a:ea typeface="+mj-ea"/>
            </a:endParaRPr>
          </a:p>
          <a:p>
            <a:pPr>
              <a:lnSpc>
                <a:spcPct val="150000"/>
              </a:lnSpc>
              <a:spcBef>
                <a:spcPts val="0"/>
              </a:spcBef>
            </a:pPr>
            <a:r>
              <a:rPr kumimoji="1" lang="zh-CN" altLang="en-US" dirty="0">
                <a:solidFill>
                  <a:srgbClr val="000000"/>
                </a:solidFill>
                <a:latin typeface="+mn-lt"/>
                <a:ea typeface="+mj-ea"/>
              </a:rPr>
              <a:t>这一映象过程称为“</a:t>
            </a:r>
            <a:r>
              <a:rPr kumimoji="1" lang="zh-CN" altLang="en-US" dirty="0">
                <a:solidFill>
                  <a:srgbClr val="FF0000"/>
                </a:solidFill>
                <a:latin typeface="+mn-lt"/>
                <a:ea typeface="+mj-ea"/>
              </a:rPr>
              <a:t>哈希造表</a:t>
            </a:r>
            <a:r>
              <a:rPr kumimoji="1" lang="zh-CN" altLang="en-US" dirty="0">
                <a:solidFill>
                  <a:srgbClr val="000000"/>
                </a:solidFill>
                <a:latin typeface="+mn-lt"/>
                <a:ea typeface="+mj-ea"/>
              </a:rPr>
              <a:t>”或“</a:t>
            </a:r>
            <a:r>
              <a:rPr kumimoji="1" lang="zh-CN" altLang="en-US" dirty="0">
                <a:solidFill>
                  <a:srgbClr val="FF0000"/>
                </a:solidFill>
                <a:latin typeface="+mn-lt"/>
                <a:ea typeface="+mj-ea"/>
              </a:rPr>
              <a:t>散列</a:t>
            </a:r>
            <a:r>
              <a:rPr kumimoji="1" lang="zh-CN" altLang="en-US" dirty="0">
                <a:solidFill>
                  <a:srgbClr val="000000"/>
                </a:solidFill>
                <a:latin typeface="+mn-lt"/>
                <a:ea typeface="+mj-ea"/>
              </a:rPr>
              <a:t>”</a:t>
            </a:r>
            <a:endParaRPr lang="zh-CN" altLang="en-US" dirty="0">
              <a:latin typeface="+mn-lt"/>
              <a:ea typeface="+mj-ea"/>
            </a:endParaRPr>
          </a:p>
        </p:txBody>
      </p:sp>
      <p:sp>
        <p:nvSpPr>
          <p:cNvPr id="4" name="文本占位符 3"/>
          <p:cNvSpPr>
            <a:spLocks noGrp="1"/>
          </p:cNvSpPr>
          <p:nvPr>
            <p:ph type="body" sz="quarter" idx="13"/>
          </p:nvPr>
        </p:nvSpPr>
        <p:spPr/>
        <p:txBody>
          <a:bodyPr/>
          <a:lstStyle/>
          <a:p>
            <a:r>
              <a:rPr lang="en-US" altLang="zh-CN" dirty="0"/>
              <a:t>9.3.1 </a:t>
            </a:r>
            <a:r>
              <a:rPr lang="zh-CN" altLang="en-US" dirty="0"/>
              <a:t>什么是哈希表</a:t>
            </a:r>
          </a:p>
        </p:txBody>
      </p:sp>
    </p:spTree>
    <p:extLst>
      <p:ext uri="{BB962C8B-B14F-4D97-AF65-F5344CB8AC3E}">
        <p14:creationId xmlns:p14="http://schemas.microsoft.com/office/powerpoint/2010/main" val="23462178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哈希函数的构造方法</a:t>
            </a:r>
          </a:p>
        </p:txBody>
      </p:sp>
      <p:sp>
        <p:nvSpPr>
          <p:cNvPr id="3" name="内容占位符 2"/>
          <p:cNvSpPr>
            <a:spLocks noGrp="1"/>
          </p:cNvSpPr>
          <p:nvPr>
            <p:ph idx="1"/>
          </p:nvPr>
        </p:nvSpPr>
        <p:spPr>
          <a:xfrm>
            <a:off x="609600" y="1530346"/>
            <a:ext cx="8168264" cy="1344130"/>
          </a:xfrm>
        </p:spPr>
        <p:txBody>
          <a:bodyPr>
            <a:normAutofit/>
          </a:bodyPr>
          <a:lstStyle/>
          <a:p>
            <a:r>
              <a:rPr lang="zh-CN" altLang="en-US" dirty="0"/>
              <a:t>数值型关键字哈希函数构造方法</a:t>
            </a:r>
            <a:endParaRPr lang="en-US" altLang="zh-CN" dirty="0"/>
          </a:p>
          <a:p>
            <a:pPr lvl="1"/>
            <a:r>
              <a:rPr lang="zh-CN" altLang="en-US" dirty="0"/>
              <a:t>非数值型转换为数值型</a:t>
            </a:r>
            <a:endParaRPr lang="en-US" altLang="zh-CN" dirty="0"/>
          </a:p>
          <a:p>
            <a:pPr marL="342891" lvl="1" indent="0">
              <a:buNone/>
            </a:pPr>
            <a:endParaRPr lang="zh-CN" altLang="en-US" dirty="0"/>
          </a:p>
        </p:txBody>
      </p:sp>
      <p:sp>
        <p:nvSpPr>
          <p:cNvPr id="4" name="文本占位符 3"/>
          <p:cNvSpPr>
            <a:spLocks noGrp="1"/>
          </p:cNvSpPr>
          <p:nvPr>
            <p:ph type="body" sz="quarter" idx="13"/>
          </p:nvPr>
        </p:nvSpPr>
        <p:spPr/>
        <p:txBody>
          <a:bodyPr/>
          <a:lstStyle/>
          <a:p>
            <a:r>
              <a:rPr lang="en-US" altLang="zh-CN" dirty="0"/>
              <a:t>9.3.2 </a:t>
            </a:r>
            <a:r>
              <a:rPr lang="zh-CN" altLang="en-US" dirty="0"/>
              <a:t>哈希函数的构造方法</a:t>
            </a:r>
          </a:p>
        </p:txBody>
      </p:sp>
      <p:grpSp>
        <p:nvGrpSpPr>
          <p:cNvPr id="35" name="组合 34"/>
          <p:cNvGrpSpPr/>
          <p:nvPr/>
        </p:nvGrpSpPr>
        <p:grpSpPr>
          <a:xfrm>
            <a:off x="9787081" y="2339631"/>
            <a:ext cx="1752699" cy="4220043"/>
            <a:chOff x="1100179" y="2290002"/>
            <a:chExt cx="1752699" cy="4220043"/>
          </a:xfrm>
        </p:grpSpPr>
        <p:sp>
          <p:nvSpPr>
            <p:cNvPr id="11" name="矩形 10"/>
            <p:cNvSpPr/>
            <p:nvPr/>
          </p:nvSpPr>
          <p:spPr>
            <a:xfrm rot="5400000">
              <a:off x="573268" y="4531689"/>
              <a:ext cx="2787054" cy="84411"/>
            </a:xfrm>
            <a:prstGeom prst="rect">
              <a:avLst/>
            </a:prstGeom>
            <a:solidFill>
              <a:sysClr val="window" lastClr="FFFFFF"/>
            </a:solidFill>
            <a:ln w="25400" cap="flat" cmpd="sng" algn="ctr">
              <a:no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2" name="椭圆 11"/>
            <p:cNvSpPr/>
            <p:nvPr/>
          </p:nvSpPr>
          <p:spPr>
            <a:xfrm>
              <a:off x="1554424" y="2290002"/>
              <a:ext cx="891906" cy="891906"/>
            </a:xfrm>
            <a:prstGeom prst="ellipse">
              <a:avLst/>
            </a:prstGeom>
            <a:solidFill>
              <a:srgbClr val="0070C0"/>
            </a:solidFill>
            <a:ln w="762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8" name="椭圆 17"/>
            <p:cNvSpPr/>
            <p:nvPr/>
          </p:nvSpPr>
          <p:spPr>
            <a:xfrm>
              <a:off x="1862563" y="5768984"/>
              <a:ext cx="198436" cy="198436"/>
            </a:xfrm>
            <a:prstGeom prst="ellipse">
              <a:avLst/>
            </a:prstGeom>
            <a:solidFill>
              <a:sysClr val="window" lastClr="FFFFFF">
                <a:lumMod val="75000"/>
              </a:sysClr>
            </a:solidFill>
            <a:ln w="381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3" name="TextBox 53"/>
            <p:cNvSpPr txBox="1"/>
            <p:nvPr/>
          </p:nvSpPr>
          <p:spPr>
            <a:xfrm>
              <a:off x="1616187" y="2468579"/>
              <a:ext cx="732297" cy="525657"/>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rPr>
                <a:t>06</a:t>
              </a:r>
              <a:endParaRPr kumimoji="0" lang="zh-CN" altLang="en-US" sz="24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29" name="TextBox 59"/>
            <p:cNvSpPr txBox="1"/>
            <p:nvPr/>
          </p:nvSpPr>
          <p:spPr>
            <a:xfrm>
              <a:off x="1100179" y="6061076"/>
              <a:ext cx="1752699" cy="448969"/>
            </a:xfrm>
            <a:prstGeom prst="rect">
              <a:avLst/>
            </a:prstGeom>
            <a:noFill/>
          </p:spPr>
          <p:txBody>
            <a:bodyPr wrap="square" rtlCol="0">
              <a:spAutoFit/>
            </a:bodyPr>
            <a:lstStyle/>
            <a:p>
              <a:pPr lvl="0" algn="ctr">
                <a:lnSpc>
                  <a:spcPct val="110000"/>
                </a:lnSpc>
                <a:defRPr/>
              </a:pPr>
              <a:r>
                <a:rPr lang="zh-CN" altLang="en-US" sz="2400" kern="0" dirty="0">
                  <a:solidFill>
                    <a:sysClr val="windowText" lastClr="000000">
                      <a:lumMod val="65000"/>
                      <a:lumOff val="35000"/>
                    </a:sysClr>
                  </a:solidFill>
                  <a:latin typeface="+mj-ea"/>
                  <a:ea typeface="+mj-ea"/>
                </a:rPr>
                <a:t>随机数法</a:t>
              </a:r>
            </a:p>
          </p:txBody>
        </p:sp>
      </p:grpSp>
      <p:grpSp>
        <p:nvGrpSpPr>
          <p:cNvPr id="36" name="组合 35"/>
          <p:cNvGrpSpPr/>
          <p:nvPr/>
        </p:nvGrpSpPr>
        <p:grpSpPr>
          <a:xfrm>
            <a:off x="7776326" y="4421547"/>
            <a:ext cx="1758120" cy="2138127"/>
            <a:chOff x="2852878" y="4371918"/>
            <a:chExt cx="1758120" cy="2138127"/>
          </a:xfrm>
        </p:grpSpPr>
        <p:sp>
          <p:nvSpPr>
            <p:cNvPr id="10" name="矩形 9"/>
            <p:cNvSpPr/>
            <p:nvPr/>
          </p:nvSpPr>
          <p:spPr>
            <a:xfrm rot="5400000">
              <a:off x="3336112" y="5505679"/>
              <a:ext cx="638502" cy="86556"/>
            </a:xfrm>
            <a:prstGeom prst="rect">
              <a:avLst/>
            </a:prstGeom>
            <a:solidFill>
              <a:sysClr val="window" lastClr="FFFFFF"/>
            </a:solidFill>
            <a:ln w="25400" cap="flat" cmpd="sng" algn="ctr">
              <a:no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6" name="椭圆 15"/>
            <p:cNvSpPr/>
            <p:nvPr/>
          </p:nvSpPr>
          <p:spPr>
            <a:xfrm>
              <a:off x="3227059" y="4371918"/>
              <a:ext cx="891906" cy="891906"/>
            </a:xfrm>
            <a:prstGeom prst="ellipse">
              <a:avLst/>
            </a:prstGeom>
            <a:solidFill>
              <a:srgbClr val="0070C0"/>
            </a:solidFill>
            <a:ln w="762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9" name="椭圆 18"/>
            <p:cNvSpPr/>
            <p:nvPr/>
          </p:nvSpPr>
          <p:spPr>
            <a:xfrm>
              <a:off x="3544312" y="5768984"/>
              <a:ext cx="198436" cy="198436"/>
            </a:xfrm>
            <a:prstGeom prst="ellipse">
              <a:avLst/>
            </a:prstGeom>
            <a:solidFill>
              <a:sysClr val="window" lastClr="FFFFFF">
                <a:lumMod val="75000"/>
              </a:sysClr>
            </a:solidFill>
            <a:ln w="381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4" name="TextBox 54"/>
            <p:cNvSpPr txBox="1"/>
            <p:nvPr/>
          </p:nvSpPr>
          <p:spPr>
            <a:xfrm>
              <a:off x="3308811" y="4541503"/>
              <a:ext cx="732297" cy="525657"/>
            </a:xfrm>
            <a:prstGeom prst="rect">
              <a:avLst/>
            </a:prstGeom>
            <a:noFill/>
          </p:spPr>
          <p:txBody>
            <a:bodyPr wrap="square" rtlCol="0">
              <a:spAutoFit/>
            </a:bodyPr>
            <a:lstStyle>
              <a:defPPr>
                <a:defRPr lang="zh-CN"/>
              </a:defPPr>
              <a:lvl1pPr marR="0" lvl="0" indent="0" algn="ctr" fontAlgn="auto">
                <a:lnSpc>
                  <a:spcPct val="130000"/>
                </a:lnSpc>
                <a:spcBef>
                  <a:spcPts val="0"/>
                </a:spcBef>
                <a:spcAft>
                  <a:spcPts val="0"/>
                </a:spcAft>
                <a:buClrTx/>
                <a:buSzTx/>
                <a:buFontTx/>
                <a:buNone/>
                <a:tabLst/>
                <a:defRPr kumimoji="0" sz="24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en-US" altLang="zh-CN" dirty="0"/>
                <a:t>05</a:t>
              </a:r>
              <a:endParaRPr lang="zh-CN" altLang="en-US" dirty="0"/>
            </a:p>
          </p:txBody>
        </p:sp>
        <p:sp>
          <p:nvSpPr>
            <p:cNvPr id="30" name="TextBox 60"/>
            <p:cNvSpPr txBox="1"/>
            <p:nvPr/>
          </p:nvSpPr>
          <p:spPr>
            <a:xfrm>
              <a:off x="2852878" y="6061076"/>
              <a:ext cx="1758120" cy="448969"/>
            </a:xfrm>
            <a:prstGeom prst="rect">
              <a:avLst/>
            </a:prstGeom>
            <a:noFill/>
          </p:spPr>
          <p:txBody>
            <a:bodyPr wrap="square" rtlCol="0">
              <a:spAutoFit/>
            </a:bodyPr>
            <a:lstStyle/>
            <a:p>
              <a:pPr lvl="0" algn="ctr">
                <a:lnSpc>
                  <a:spcPct val="110000"/>
                </a:lnSpc>
                <a:defRPr/>
              </a:pPr>
              <a:r>
                <a:rPr lang="zh-CN" altLang="en-US" sz="2400" kern="0" dirty="0">
                  <a:solidFill>
                    <a:sysClr val="windowText" lastClr="000000">
                      <a:lumMod val="65000"/>
                      <a:lumOff val="35000"/>
                    </a:sysClr>
                  </a:solidFill>
                  <a:latin typeface="+mj-ea"/>
                  <a:ea typeface="+mj-ea"/>
                </a:rPr>
                <a:t>除留余数法</a:t>
              </a:r>
            </a:p>
          </p:txBody>
        </p:sp>
      </p:grpSp>
      <p:grpSp>
        <p:nvGrpSpPr>
          <p:cNvPr id="37" name="组合 36"/>
          <p:cNvGrpSpPr/>
          <p:nvPr/>
        </p:nvGrpSpPr>
        <p:grpSpPr>
          <a:xfrm>
            <a:off x="6280834" y="3063789"/>
            <a:ext cx="1242857" cy="3549673"/>
            <a:chOff x="4746436" y="3063789"/>
            <a:chExt cx="1242857" cy="3549673"/>
          </a:xfrm>
        </p:grpSpPr>
        <p:sp>
          <p:nvSpPr>
            <p:cNvPr id="9" name="矩形 8"/>
            <p:cNvSpPr/>
            <p:nvPr/>
          </p:nvSpPr>
          <p:spPr>
            <a:xfrm rot="5400000">
              <a:off x="4498100" y="4981518"/>
              <a:ext cx="1698864" cy="74509"/>
            </a:xfrm>
            <a:prstGeom prst="rect">
              <a:avLst/>
            </a:prstGeom>
            <a:solidFill>
              <a:sysClr val="window" lastClr="FFFFFF"/>
            </a:solidFill>
            <a:ln w="25400" cap="flat" cmpd="sng" algn="ctr">
              <a:no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 name="椭圆 12"/>
            <p:cNvSpPr/>
            <p:nvPr/>
          </p:nvSpPr>
          <p:spPr>
            <a:xfrm>
              <a:off x="4800085" y="3063789"/>
              <a:ext cx="1189208" cy="1189208"/>
            </a:xfrm>
            <a:prstGeom prst="ellipse">
              <a:avLst/>
            </a:prstGeom>
            <a:solidFill>
              <a:srgbClr val="0070C0"/>
            </a:solidFill>
            <a:ln w="762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0" name="椭圆 19"/>
            <p:cNvSpPr/>
            <p:nvPr/>
          </p:nvSpPr>
          <p:spPr>
            <a:xfrm>
              <a:off x="5253264" y="5768984"/>
              <a:ext cx="198436" cy="198436"/>
            </a:xfrm>
            <a:prstGeom prst="ellipse">
              <a:avLst/>
            </a:prstGeom>
            <a:solidFill>
              <a:sysClr val="window" lastClr="FFFFFF">
                <a:lumMod val="75000"/>
              </a:sysClr>
            </a:solidFill>
            <a:ln w="381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5" name="TextBox 55"/>
            <p:cNvSpPr txBox="1"/>
            <p:nvPr/>
          </p:nvSpPr>
          <p:spPr>
            <a:xfrm>
              <a:off x="5018638" y="3412390"/>
              <a:ext cx="732297" cy="525657"/>
            </a:xfrm>
            <a:prstGeom prst="rect">
              <a:avLst/>
            </a:prstGeom>
            <a:noFill/>
          </p:spPr>
          <p:txBody>
            <a:bodyPr wrap="square" rtlCol="0">
              <a:spAutoFit/>
            </a:bodyPr>
            <a:lstStyle>
              <a:defPPr>
                <a:defRPr lang="zh-CN"/>
              </a:defPPr>
              <a:lvl1pPr marR="0" lvl="0" indent="0" algn="ctr" fontAlgn="auto">
                <a:lnSpc>
                  <a:spcPct val="130000"/>
                </a:lnSpc>
                <a:spcBef>
                  <a:spcPts val="0"/>
                </a:spcBef>
                <a:spcAft>
                  <a:spcPts val="0"/>
                </a:spcAft>
                <a:buClrTx/>
                <a:buSzTx/>
                <a:buFontTx/>
                <a:buNone/>
                <a:tabLst/>
                <a:defRPr kumimoji="0" sz="24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en-US" altLang="zh-CN" dirty="0"/>
                <a:t>04</a:t>
              </a:r>
              <a:endParaRPr lang="zh-CN" altLang="en-US" dirty="0"/>
            </a:p>
          </p:txBody>
        </p:sp>
        <p:sp>
          <p:nvSpPr>
            <p:cNvPr id="31" name="TextBox 61"/>
            <p:cNvSpPr txBox="1"/>
            <p:nvPr/>
          </p:nvSpPr>
          <p:spPr>
            <a:xfrm>
              <a:off x="4746436" y="6114864"/>
              <a:ext cx="1233098" cy="498598"/>
            </a:xfrm>
            <a:prstGeom prst="rect">
              <a:avLst/>
            </a:prstGeom>
            <a:noFill/>
          </p:spPr>
          <p:txBody>
            <a:bodyPr wrap="square" rtlCol="0">
              <a:spAutoFit/>
            </a:bodyPr>
            <a:lstStyle/>
            <a:p>
              <a:pPr lvl="0" algn="ctr">
                <a:lnSpc>
                  <a:spcPct val="110000"/>
                </a:lnSpc>
                <a:defRPr/>
              </a:pPr>
              <a:r>
                <a:rPr lang="zh-CN" altLang="en-US" sz="2400" kern="0" dirty="0">
                  <a:solidFill>
                    <a:sysClr val="windowText" lastClr="000000">
                      <a:lumMod val="65000"/>
                      <a:lumOff val="35000"/>
                    </a:sysClr>
                  </a:solidFill>
                  <a:latin typeface="+mj-ea"/>
                  <a:ea typeface="+mj-ea"/>
                </a:rPr>
                <a:t>折叠法</a:t>
              </a:r>
            </a:p>
          </p:txBody>
        </p:sp>
      </p:grpSp>
      <p:grpSp>
        <p:nvGrpSpPr>
          <p:cNvPr id="38" name="组合 37"/>
          <p:cNvGrpSpPr/>
          <p:nvPr/>
        </p:nvGrpSpPr>
        <p:grpSpPr>
          <a:xfrm>
            <a:off x="4304799" y="4590434"/>
            <a:ext cx="1723400" cy="2023028"/>
            <a:chOff x="6028034" y="4590434"/>
            <a:chExt cx="1723400" cy="2023028"/>
          </a:xfrm>
        </p:grpSpPr>
        <p:sp>
          <p:nvSpPr>
            <p:cNvPr id="7" name="矩形 6"/>
            <p:cNvSpPr/>
            <p:nvPr/>
          </p:nvSpPr>
          <p:spPr>
            <a:xfrm rot="5400000">
              <a:off x="6569190" y="5592363"/>
              <a:ext cx="665708" cy="84412"/>
            </a:xfrm>
            <a:prstGeom prst="rect">
              <a:avLst/>
            </a:prstGeom>
            <a:solidFill>
              <a:sysClr val="window" lastClr="FFFFFF"/>
            </a:solidFill>
            <a:ln w="25400" cap="flat" cmpd="sng" algn="ctr">
              <a:no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8" name="椭圆 7"/>
            <p:cNvSpPr/>
            <p:nvPr/>
          </p:nvSpPr>
          <p:spPr>
            <a:xfrm>
              <a:off x="6792065" y="5768984"/>
              <a:ext cx="198436" cy="198436"/>
            </a:xfrm>
            <a:prstGeom prst="ellipse">
              <a:avLst/>
            </a:prstGeom>
            <a:solidFill>
              <a:sysClr val="window" lastClr="FFFFFF">
                <a:lumMod val="75000"/>
              </a:sysClr>
            </a:solidFill>
            <a:ln w="381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7" name="椭圆 16"/>
            <p:cNvSpPr/>
            <p:nvPr/>
          </p:nvSpPr>
          <p:spPr>
            <a:xfrm>
              <a:off x="6413885" y="4590434"/>
              <a:ext cx="891906" cy="891906"/>
            </a:xfrm>
            <a:prstGeom prst="ellipse">
              <a:avLst/>
            </a:prstGeom>
            <a:solidFill>
              <a:srgbClr val="0070C0"/>
            </a:solidFill>
            <a:ln w="762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6" name="TextBox 56"/>
            <p:cNvSpPr txBox="1"/>
            <p:nvPr/>
          </p:nvSpPr>
          <p:spPr>
            <a:xfrm>
              <a:off x="6493689" y="4774948"/>
              <a:ext cx="732297" cy="525657"/>
            </a:xfrm>
            <a:prstGeom prst="rect">
              <a:avLst/>
            </a:prstGeom>
            <a:noFill/>
          </p:spPr>
          <p:txBody>
            <a:bodyPr wrap="square" rtlCol="0">
              <a:spAutoFit/>
            </a:bodyPr>
            <a:lstStyle>
              <a:defPPr>
                <a:defRPr lang="zh-CN"/>
              </a:defPPr>
              <a:lvl1pPr marR="0" lvl="0" indent="0" algn="ctr" fontAlgn="auto">
                <a:lnSpc>
                  <a:spcPct val="130000"/>
                </a:lnSpc>
                <a:spcBef>
                  <a:spcPts val="0"/>
                </a:spcBef>
                <a:spcAft>
                  <a:spcPts val="0"/>
                </a:spcAft>
                <a:buClrTx/>
                <a:buSzTx/>
                <a:buFontTx/>
                <a:buNone/>
                <a:tabLst/>
                <a:defRPr kumimoji="0" sz="24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en-US" altLang="zh-CN" dirty="0"/>
                <a:t>03</a:t>
              </a:r>
              <a:endParaRPr lang="zh-CN" altLang="en-US" dirty="0"/>
            </a:p>
          </p:txBody>
        </p:sp>
        <p:sp>
          <p:nvSpPr>
            <p:cNvPr id="32" name="TextBox 62"/>
            <p:cNvSpPr txBox="1"/>
            <p:nvPr/>
          </p:nvSpPr>
          <p:spPr>
            <a:xfrm>
              <a:off x="6028034" y="6114864"/>
              <a:ext cx="1723400" cy="498598"/>
            </a:xfrm>
            <a:prstGeom prst="rect">
              <a:avLst/>
            </a:prstGeom>
            <a:noFill/>
          </p:spPr>
          <p:txBody>
            <a:bodyPr wrap="square" rtlCol="0">
              <a:spAutoFit/>
            </a:bodyPr>
            <a:lstStyle/>
            <a:p>
              <a:pPr lvl="0" algn="ctr">
                <a:lnSpc>
                  <a:spcPct val="110000"/>
                </a:lnSpc>
                <a:defRPr/>
              </a:pPr>
              <a:r>
                <a:rPr lang="zh-CN" altLang="en-US" sz="2400" kern="0" dirty="0">
                  <a:solidFill>
                    <a:sysClr val="windowText" lastClr="000000">
                      <a:lumMod val="65000"/>
                      <a:lumOff val="35000"/>
                    </a:sysClr>
                  </a:solidFill>
                  <a:latin typeface="+mj-ea"/>
                  <a:ea typeface="+mj-ea"/>
                </a:rPr>
                <a:t>平方取中法</a:t>
              </a:r>
            </a:p>
          </p:txBody>
        </p:sp>
      </p:grpSp>
      <p:grpSp>
        <p:nvGrpSpPr>
          <p:cNvPr id="39" name="组合 38"/>
          <p:cNvGrpSpPr/>
          <p:nvPr/>
        </p:nvGrpSpPr>
        <p:grpSpPr>
          <a:xfrm>
            <a:off x="2304702" y="2867437"/>
            <a:ext cx="1747462" cy="3692237"/>
            <a:chOff x="7431554" y="2817808"/>
            <a:chExt cx="1747462" cy="3692237"/>
          </a:xfrm>
        </p:grpSpPr>
        <p:sp>
          <p:nvSpPr>
            <p:cNvPr id="6" name="矩形 5"/>
            <p:cNvSpPr/>
            <p:nvPr/>
          </p:nvSpPr>
          <p:spPr>
            <a:xfrm rot="5400000">
              <a:off x="7167953" y="4723260"/>
              <a:ext cx="2205472" cy="84412"/>
            </a:xfrm>
            <a:prstGeom prst="rect">
              <a:avLst/>
            </a:prstGeom>
            <a:solidFill>
              <a:sysClr val="window" lastClr="FFFFFF"/>
            </a:solidFill>
            <a:ln w="25400" cap="flat" cmpd="sng" algn="ctr">
              <a:no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 name="椭圆 13"/>
            <p:cNvSpPr/>
            <p:nvPr/>
          </p:nvSpPr>
          <p:spPr>
            <a:xfrm>
              <a:off x="7808833" y="2817808"/>
              <a:ext cx="891906" cy="891906"/>
            </a:xfrm>
            <a:prstGeom prst="ellipse">
              <a:avLst/>
            </a:prstGeom>
            <a:solidFill>
              <a:srgbClr val="0070C0"/>
            </a:solidFill>
            <a:ln w="762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1" name="椭圆 20"/>
            <p:cNvSpPr/>
            <p:nvPr/>
          </p:nvSpPr>
          <p:spPr>
            <a:xfrm>
              <a:off x="8171470" y="5768984"/>
              <a:ext cx="198436" cy="198436"/>
            </a:xfrm>
            <a:prstGeom prst="ellipse">
              <a:avLst/>
            </a:prstGeom>
            <a:solidFill>
              <a:sysClr val="window" lastClr="FFFFFF">
                <a:lumMod val="75000"/>
              </a:sysClr>
            </a:solidFill>
            <a:ln w="381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7" name="TextBox 57"/>
            <p:cNvSpPr txBox="1"/>
            <p:nvPr/>
          </p:nvSpPr>
          <p:spPr>
            <a:xfrm>
              <a:off x="7895675" y="2987393"/>
              <a:ext cx="732297" cy="525657"/>
            </a:xfrm>
            <a:prstGeom prst="rect">
              <a:avLst/>
            </a:prstGeom>
            <a:noFill/>
          </p:spPr>
          <p:txBody>
            <a:bodyPr wrap="square" rtlCol="0">
              <a:spAutoFit/>
            </a:bodyPr>
            <a:lstStyle>
              <a:defPPr>
                <a:defRPr lang="zh-CN"/>
              </a:defPPr>
              <a:lvl1pPr marR="0" lvl="0" indent="0" algn="ctr" fontAlgn="auto">
                <a:lnSpc>
                  <a:spcPct val="130000"/>
                </a:lnSpc>
                <a:spcBef>
                  <a:spcPts val="0"/>
                </a:spcBef>
                <a:spcAft>
                  <a:spcPts val="0"/>
                </a:spcAft>
                <a:buClrTx/>
                <a:buSzTx/>
                <a:buFontTx/>
                <a:buNone/>
                <a:tabLst/>
                <a:defRPr kumimoji="0" sz="24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en-US" altLang="zh-CN" dirty="0"/>
                <a:t>02</a:t>
              </a:r>
              <a:endParaRPr lang="zh-CN" altLang="en-US" dirty="0"/>
            </a:p>
          </p:txBody>
        </p:sp>
        <p:sp>
          <p:nvSpPr>
            <p:cNvPr id="33" name="TextBox 63"/>
            <p:cNvSpPr txBox="1"/>
            <p:nvPr/>
          </p:nvSpPr>
          <p:spPr>
            <a:xfrm>
              <a:off x="7431554" y="6061076"/>
              <a:ext cx="1747462" cy="448969"/>
            </a:xfrm>
            <a:prstGeom prst="rect">
              <a:avLst/>
            </a:prstGeom>
            <a:noFill/>
          </p:spPr>
          <p:txBody>
            <a:bodyPr wrap="square" rtlCol="0">
              <a:spAutoFit/>
            </a:bodyPr>
            <a:lstStyle/>
            <a:p>
              <a:pPr lvl="0" algn="ctr">
                <a:lnSpc>
                  <a:spcPct val="110000"/>
                </a:lnSpc>
                <a:defRPr/>
              </a:pPr>
              <a:r>
                <a:rPr lang="zh-CN" altLang="en-US" sz="2400" kern="0" dirty="0">
                  <a:solidFill>
                    <a:sysClr val="windowText" lastClr="000000">
                      <a:lumMod val="65000"/>
                      <a:lumOff val="35000"/>
                    </a:sysClr>
                  </a:solidFill>
                  <a:latin typeface="黑体" panose="02010609060101010101" pitchFamily="49" charset="-122"/>
                  <a:ea typeface="黑体" panose="02010609060101010101" pitchFamily="49" charset="-122"/>
                </a:rPr>
                <a:t>数字分析法</a:t>
              </a:r>
            </a:p>
          </p:txBody>
        </p:sp>
      </p:grpSp>
      <p:grpSp>
        <p:nvGrpSpPr>
          <p:cNvPr id="40" name="组合 39"/>
          <p:cNvGrpSpPr/>
          <p:nvPr/>
        </p:nvGrpSpPr>
        <p:grpSpPr>
          <a:xfrm>
            <a:off x="316771" y="4048638"/>
            <a:ext cx="1735296" cy="2551377"/>
            <a:chOff x="9286272" y="4048638"/>
            <a:chExt cx="1735296" cy="2551377"/>
          </a:xfrm>
        </p:grpSpPr>
        <p:sp>
          <p:nvSpPr>
            <p:cNvPr id="5" name="矩形 4"/>
            <p:cNvSpPr/>
            <p:nvPr/>
          </p:nvSpPr>
          <p:spPr>
            <a:xfrm rot="5400000">
              <a:off x="9751174" y="5533467"/>
              <a:ext cx="777904" cy="90001"/>
            </a:xfrm>
            <a:prstGeom prst="rect">
              <a:avLst/>
            </a:prstGeom>
            <a:solidFill>
              <a:sysClr val="window" lastClr="FFFFFF"/>
            </a:solidFill>
            <a:ln w="25400" cap="flat" cmpd="sng" algn="ctr">
              <a:no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5" name="椭圆 14"/>
            <p:cNvSpPr/>
            <p:nvPr/>
          </p:nvSpPr>
          <p:spPr>
            <a:xfrm>
              <a:off x="9559435" y="4048638"/>
              <a:ext cx="1129747" cy="1129747"/>
            </a:xfrm>
            <a:prstGeom prst="ellipse">
              <a:avLst/>
            </a:prstGeom>
            <a:solidFill>
              <a:srgbClr val="0070C0"/>
            </a:solidFill>
            <a:ln w="762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2" name="椭圆 21"/>
            <p:cNvSpPr/>
            <p:nvPr/>
          </p:nvSpPr>
          <p:spPr>
            <a:xfrm>
              <a:off x="10035866" y="5768984"/>
              <a:ext cx="198436" cy="198436"/>
            </a:xfrm>
            <a:prstGeom prst="ellipse">
              <a:avLst/>
            </a:prstGeom>
            <a:solidFill>
              <a:sysClr val="window" lastClr="FFFFFF">
                <a:lumMod val="75000"/>
              </a:sysClr>
            </a:solidFill>
            <a:ln w="381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8" name="TextBox 58"/>
            <p:cNvSpPr txBox="1"/>
            <p:nvPr/>
          </p:nvSpPr>
          <p:spPr>
            <a:xfrm>
              <a:off x="9740861" y="4355626"/>
              <a:ext cx="732297" cy="525657"/>
            </a:xfrm>
            <a:prstGeom prst="rect">
              <a:avLst/>
            </a:prstGeom>
            <a:noFill/>
          </p:spPr>
          <p:txBody>
            <a:bodyPr wrap="square" rtlCol="0">
              <a:spAutoFit/>
            </a:bodyPr>
            <a:lstStyle>
              <a:defPPr>
                <a:defRPr lang="zh-CN"/>
              </a:defPPr>
              <a:lvl1pPr marR="0" lvl="0" indent="0" algn="ctr" fontAlgn="auto">
                <a:lnSpc>
                  <a:spcPct val="130000"/>
                </a:lnSpc>
                <a:spcBef>
                  <a:spcPts val="0"/>
                </a:spcBef>
                <a:spcAft>
                  <a:spcPts val="0"/>
                </a:spcAft>
                <a:buClrTx/>
                <a:buSzTx/>
                <a:buFontTx/>
                <a:buNone/>
                <a:tabLst/>
                <a:defRPr kumimoji="0" sz="2400" b="1" i="0" u="none" strike="noStrike" kern="0" cap="none" spc="0" normalizeH="0" baseline="0">
                  <a:ln>
                    <a:noFill/>
                  </a:ln>
                  <a:solidFill>
                    <a:sysClr val="window" lastClr="FFFFFF"/>
                  </a:solidFill>
                  <a:effectLst/>
                  <a:uLnTx/>
                  <a:uFillTx/>
                  <a:latin typeface="微软雅黑" pitchFamily="34" charset="-122"/>
                  <a:ea typeface="微软雅黑" pitchFamily="34" charset="-122"/>
                </a:defRPr>
              </a:lvl1pPr>
            </a:lstStyle>
            <a:p>
              <a:r>
                <a:rPr lang="en-US" altLang="zh-CN" dirty="0"/>
                <a:t>01</a:t>
              </a:r>
              <a:endParaRPr lang="zh-CN" altLang="en-US" dirty="0"/>
            </a:p>
          </p:txBody>
        </p:sp>
        <p:sp>
          <p:nvSpPr>
            <p:cNvPr id="34" name="TextBox 64"/>
            <p:cNvSpPr txBox="1"/>
            <p:nvPr/>
          </p:nvSpPr>
          <p:spPr>
            <a:xfrm>
              <a:off x="9286272" y="6101417"/>
              <a:ext cx="1735296" cy="498598"/>
            </a:xfrm>
            <a:prstGeom prst="rect">
              <a:avLst/>
            </a:prstGeom>
            <a:noFill/>
          </p:spPr>
          <p:txBody>
            <a:bodyPr wrap="square" rtlCol="0">
              <a:spAutoFit/>
            </a:bodyPr>
            <a:lstStyle/>
            <a:p>
              <a:pPr lvl="0" algn="ctr">
                <a:lnSpc>
                  <a:spcPct val="110000"/>
                </a:lnSpc>
                <a:defRPr/>
              </a:pPr>
              <a:r>
                <a:rPr lang="zh-CN" altLang="en-US" sz="2400" kern="0" dirty="0">
                  <a:solidFill>
                    <a:sysClr val="windowText" lastClr="000000">
                      <a:lumMod val="65000"/>
                      <a:lumOff val="35000"/>
                    </a:sysClr>
                  </a:solidFill>
                  <a:latin typeface="+mj-ea"/>
                  <a:ea typeface="+mj-ea"/>
                </a:rPr>
                <a:t>直接定址法</a:t>
              </a:r>
            </a:p>
          </p:txBody>
        </p:sp>
      </p:grpSp>
    </p:spTree>
    <p:extLst>
      <p:ext uri="{BB962C8B-B14F-4D97-AF65-F5344CB8AC3E}">
        <p14:creationId xmlns:p14="http://schemas.microsoft.com/office/powerpoint/2010/main" val="388175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500"/>
                                        <p:tgtEl>
                                          <p:spTgt spid="3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up)">
                                      <p:cBhvr>
                                        <p:cTn id="19" dur="500"/>
                                        <p:tgtEl>
                                          <p:spTgt spid="3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up)">
                                      <p:cBhvr>
                                        <p:cTn id="23" dur="500"/>
                                        <p:tgtEl>
                                          <p:spTgt spid="3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哈希函数的构造方法</a:t>
            </a:r>
            <a:r>
              <a:rPr lang="en-US" altLang="zh-CN" dirty="0"/>
              <a:t>——</a:t>
            </a:r>
            <a:r>
              <a:rPr lang="zh-CN" altLang="en-US" dirty="0"/>
              <a:t>直接定址法</a:t>
            </a:r>
          </a:p>
        </p:txBody>
      </p:sp>
      <p:sp>
        <p:nvSpPr>
          <p:cNvPr id="3" name="内容占位符 2"/>
          <p:cNvSpPr>
            <a:spLocks noGrp="1"/>
          </p:cNvSpPr>
          <p:nvPr>
            <p:ph idx="1"/>
          </p:nvPr>
        </p:nvSpPr>
        <p:spPr>
          <a:xfrm>
            <a:off x="609600" y="1600203"/>
            <a:ext cx="4206258" cy="4969409"/>
          </a:xfrm>
        </p:spPr>
        <p:txBody>
          <a:bodyPr>
            <a:normAutofit fontScale="92500" lnSpcReduction="10000"/>
          </a:bodyPr>
          <a:lstStyle/>
          <a:p>
            <a:r>
              <a:rPr kumimoji="1" lang="zh-CN" altLang="en-US" dirty="0">
                <a:solidFill>
                  <a:srgbClr val="000000"/>
                </a:solidFill>
                <a:latin typeface="+mn-lt"/>
                <a:ea typeface="+mj-ea"/>
              </a:rPr>
              <a:t>哈希函数为关键字的线性函数</a:t>
            </a:r>
          </a:p>
          <a:p>
            <a:pPr marL="685782" lvl="2" indent="0">
              <a:lnSpc>
                <a:spcPct val="140000"/>
              </a:lnSpc>
              <a:buNone/>
            </a:pPr>
            <a:r>
              <a:rPr kumimoji="1" lang="en-US" altLang="zh-CN" sz="2800" dirty="0">
                <a:latin typeface="+mn-lt"/>
                <a:ea typeface="+mj-ea"/>
              </a:rPr>
              <a:t>H(key) = key          </a:t>
            </a:r>
            <a:r>
              <a:rPr kumimoji="1" lang="zh-CN" altLang="en-US" sz="2800" dirty="0">
                <a:latin typeface="+mn-lt"/>
                <a:ea typeface="+mj-ea"/>
              </a:rPr>
              <a:t>或者</a:t>
            </a:r>
          </a:p>
          <a:p>
            <a:pPr marL="685782" lvl="2" indent="0">
              <a:lnSpc>
                <a:spcPct val="140000"/>
              </a:lnSpc>
              <a:buNone/>
            </a:pPr>
            <a:r>
              <a:rPr kumimoji="1" lang="zh-CN" altLang="en-US" sz="2800" dirty="0">
                <a:latin typeface="+mn-lt"/>
                <a:ea typeface="+mj-ea"/>
              </a:rPr>
              <a:t> </a:t>
            </a:r>
            <a:r>
              <a:rPr kumimoji="1" lang="en-US" altLang="zh-CN" sz="2800" dirty="0">
                <a:latin typeface="+mn-lt"/>
                <a:ea typeface="+mj-ea"/>
              </a:rPr>
              <a:t>H(key) = a </a:t>
            </a:r>
            <a:r>
              <a:rPr kumimoji="1" lang="en-US" altLang="zh-CN" sz="2800" dirty="0">
                <a:latin typeface="+mn-lt"/>
                <a:ea typeface="+mj-ea"/>
                <a:sym typeface="Symbol" pitchFamily="18" charset="2"/>
              </a:rPr>
              <a:t></a:t>
            </a:r>
            <a:r>
              <a:rPr kumimoji="1" lang="en-US" altLang="zh-CN" sz="2800" dirty="0">
                <a:latin typeface="+mn-lt"/>
                <a:ea typeface="+mj-ea"/>
              </a:rPr>
              <a:t> key + b</a:t>
            </a:r>
          </a:p>
          <a:p>
            <a:r>
              <a:rPr kumimoji="1" lang="zh-CN" altLang="en-US" dirty="0">
                <a:solidFill>
                  <a:srgbClr val="000000"/>
                </a:solidFill>
                <a:latin typeface="+mn-lt"/>
                <a:ea typeface="+mj-ea"/>
              </a:rPr>
              <a:t>适合于</a:t>
            </a:r>
            <a:endParaRPr kumimoji="1" lang="en-US" altLang="zh-CN" dirty="0">
              <a:solidFill>
                <a:srgbClr val="000000"/>
              </a:solidFill>
              <a:latin typeface="+mn-lt"/>
              <a:ea typeface="+mj-ea"/>
            </a:endParaRPr>
          </a:p>
          <a:p>
            <a:pPr lvl="1"/>
            <a:r>
              <a:rPr kumimoji="1" lang="zh-CN" altLang="en-US" dirty="0">
                <a:solidFill>
                  <a:srgbClr val="000000"/>
                </a:solidFill>
                <a:latin typeface="+mn-lt"/>
                <a:ea typeface="+mj-ea"/>
              </a:rPr>
              <a:t>地址集合的大小 </a:t>
            </a:r>
            <a:r>
              <a:rPr kumimoji="1" lang="en-US" altLang="zh-CN" dirty="0">
                <a:solidFill>
                  <a:srgbClr val="000000"/>
                </a:solidFill>
                <a:latin typeface="+mn-lt"/>
                <a:ea typeface="+mj-ea"/>
              </a:rPr>
              <a:t>= = </a:t>
            </a:r>
            <a:r>
              <a:rPr kumimoji="1" lang="zh-CN" altLang="en-US" dirty="0">
                <a:solidFill>
                  <a:srgbClr val="000000"/>
                </a:solidFill>
                <a:latin typeface="+mn-lt"/>
                <a:ea typeface="+mj-ea"/>
              </a:rPr>
              <a:t>关键字集合的大小</a:t>
            </a:r>
            <a:endParaRPr kumimoji="1" lang="en-US" altLang="zh-CN" dirty="0">
              <a:solidFill>
                <a:srgbClr val="000000"/>
              </a:solidFill>
              <a:latin typeface="+mn-lt"/>
              <a:ea typeface="+mj-ea"/>
            </a:endParaRPr>
          </a:p>
          <a:p>
            <a:r>
              <a:rPr kumimoji="1" lang="zh-CN" altLang="en-US" dirty="0">
                <a:solidFill>
                  <a:srgbClr val="000000"/>
                </a:solidFill>
                <a:latin typeface="+mn-lt"/>
                <a:ea typeface="+mj-ea"/>
              </a:rPr>
              <a:t>例</a:t>
            </a:r>
            <a:endParaRPr kumimoji="1" lang="en-US" altLang="zh-CN" dirty="0">
              <a:solidFill>
                <a:srgbClr val="000000"/>
              </a:solidFill>
              <a:latin typeface="+mn-lt"/>
              <a:ea typeface="+mj-ea"/>
            </a:endParaRPr>
          </a:p>
          <a:p>
            <a:pPr lvl="1"/>
            <a:r>
              <a:rPr kumimoji="1" lang="zh-CN" altLang="en-US" dirty="0">
                <a:solidFill>
                  <a:srgbClr val="000000"/>
                </a:solidFill>
                <a:latin typeface="+mn-lt"/>
                <a:ea typeface="+mj-ea"/>
              </a:rPr>
              <a:t>一小型公司，员工人数不超过</a:t>
            </a:r>
            <a:r>
              <a:rPr kumimoji="1" lang="en-US" altLang="zh-CN" dirty="0">
                <a:solidFill>
                  <a:srgbClr val="000000"/>
                </a:solidFill>
                <a:latin typeface="+mn-lt"/>
                <a:ea typeface="+mj-ea"/>
              </a:rPr>
              <a:t>100</a:t>
            </a:r>
            <a:endParaRPr kumimoji="1" lang="zh-CN" altLang="en-US" dirty="0">
              <a:solidFill>
                <a:srgbClr val="000000"/>
              </a:solidFill>
              <a:latin typeface="+mn-lt"/>
              <a:ea typeface="+mj-ea"/>
            </a:endParaRPr>
          </a:p>
          <a:p>
            <a:endParaRPr lang="zh-CN" altLang="en-US" dirty="0">
              <a:latin typeface="+mn-lt"/>
              <a:ea typeface="+mj-ea"/>
            </a:endParaRPr>
          </a:p>
        </p:txBody>
      </p:sp>
      <p:sp>
        <p:nvSpPr>
          <p:cNvPr id="4" name="文本占位符 3"/>
          <p:cNvSpPr>
            <a:spLocks noGrp="1"/>
          </p:cNvSpPr>
          <p:nvPr>
            <p:ph type="body" sz="quarter" idx="13"/>
          </p:nvPr>
        </p:nvSpPr>
        <p:spPr/>
        <p:txBody>
          <a:bodyPr/>
          <a:lstStyle/>
          <a:p>
            <a:r>
              <a:rPr lang="en-US" altLang="zh-CN" dirty="0"/>
              <a:t>9.3.2 </a:t>
            </a:r>
            <a:r>
              <a:rPr lang="zh-CN" altLang="en-US" dirty="0"/>
              <a:t>哈希函数的构造方法</a:t>
            </a:r>
          </a:p>
        </p:txBody>
      </p:sp>
      <p:sp>
        <p:nvSpPr>
          <p:cNvPr id="6" name="Text Box 62"/>
          <p:cNvSpPr txBox="1">
            <a:spLocks noChangeArrowheads="1"/>
          </p:cNvSpPr>
          <p:nvPr/>
        </p:nvSpPr>
        <p:spPr bwMode="auto">
          <a:xfrm>
            <a:off x="5285520" y="2675601"/>
            <a:ext cx="732893" cy="181588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fontAlgn="base">
              <a:spcBef>
                <a:spcPct val="0"/>
              </a:spcBef>
              <a:spcAft>
                <a:spcPct val="0"/>
              </a:spcAft>
            </a:pPr>
            <a:r>
              <a:rPr lang="en-US" altLang="zh-CN" sz="2800" dirty="0">
                <a:solidFill>
                  <a:schemeClr val="bg2">
                    <a:lumMod val="50000"/>
                  </a:schemeClr>
                </a:solidFill>
                <a:ea typeface="幼圆" pitchFamily="49" charset="-122"/>
              </a:rPr>
              <a:t>005</a:t>
            </a:r>
          </a:p>
          <a:p>
            <a:pPr algn="ctr" fontAlgn="base">
              <a:spcBef>
                <a:spcPct val="0"/>
              </a:spcBef>
              <a:spcAft>
                <a:spcPct val="0"/>
              </a:spcAft>
            </a:pPr>
            <a:r>
              <a:rPr lang="en-US" altLang="zh-CN" sz="2800" dirty="0">
                <a:solidFill>
                  <a:schemeClr val="bg2">
                    <a:lumMod val="50000"/>
                  </a:schemeClr>
                </a:solidFill>
                <a:ea typeface="幼圆" pitchFamily="49" charset="-122"/>
              </a:rPr>
              <a:t>100</a:t>
            </a:r>
          </a:p>
          <a:p>
            <a:pPr algn="ctr" fontAlgn="base">
              <a:spcBef>
                <a:spcPct val="0"/>
              </a:spcBef>
              <a:spcAft>
                <a:spcPct val="0"/>
              </a:spcAft>
            </a:pPr>
            <a:r>
              <a:rPr lang="en-US" altLang="zh-CN" sz="2800" dirty="0">
                <a:solidFill>
                  <a:schemeClr val="bg2">
                    <a:lumMod val="50000"/>
                  </a:schemeClr>
                </a:solidFill>
                <a:ea typeface="幼圆" pitchFamily="49" charset="-122"/>
              </a:rPr>
              <a:t>002</a:t>
            </a:r>
          </a:p>
          <a:p>
            <a:pPr algn="ctr" fontAlgn="base">
              <a:spcBef>
                <a:spcPct val="0"/>
              </a:spcBef>
              <a:spcAft>
                <a:spcPct val="0"/>
              </a:spcAft>
            </a:pPr>
            <a:r>
              <a:rPr lang="en-US" altLang="zh-CN" sz="2800" dirty="0">
                <a:solidFill>
                  <a:schemeClr val="bg2">
                    <a:lumMod val="50000"/>
                  </a:schemeClr>
                </a:solidFill>
                <a:ea typeface="幼圆" pitchFamily="49" charset="-122"/>
              </a:rPr>
              <a:t>…</a:t>
            </a:r>
          </a:p>
        </p:txBody>
      </p:sp>
      <p:sp>
        <p:nvSpPr>
          <p:cNvPr id="8" name="矩形 7"/>
          <p:cNvSpPr/>
          <p:nvPr/>
        </p:nvSpPr>
        <p:spPr>
          <a:xfrm>
            <a:off x="5097968" y="4450061"/>
            <a:ext cx="1107996" cy="461665"/>
          </a:xfrm>
          <a:prstGeom prst="rect">
            <a:avLst/>
          </a:prstGeom>
        </p:spPr>
        <p:txBody>
          <a:bodyPr wrap="none">
            <a:spAutoFit/>
          </a:bodyPr>
          <a:lstStyle/>
          <a:p>
            <a:r>
              <a:rPr kumimoji="1" lang="zh-CN" altLang="en-US" sz="2400" dirty="0">
                <a:solidFill>
                  <a:srgbClr val="000000"/>
                </a:solidFill>
                <a:ea typeface="黑体" panose="02010609060101010101" pitchFamily="49" charset="-122"/>
              </a:rPr>
              <a:t>关键字</a:t>
            </a:r>
            <a:endParaRPr lang="zh-CN" altLang="en-US" sz="1400" dirty="0"/>
          </a:p>
        </p:txBody>
      </p:sp>
      <p:sp>
        <p:nvSpPr>
          <p:cNvPr id="9" name="文本框 8"/>
          <p:cNvSpPr txBox="1"/>
          <p:nvPr/>
        </p:nvSpPr>
        <p:spPr>
          <a:xfrm>
            <a:off x="6725114" y="3321932"/>
            <a:ext cx="1012873" cy="523220"/>
          </a:xfrm>
          <a:prstGeom prst="rect">
            <a:avLst/>
          </a:prstGeom>
          <a:solidFill>
            <a:schemeClr val="accent3"/>
          </a:solidFill>
        </p:spPr>
        <p:txBody>
          <a:bodyPr wrap="square" rtlCol="0">
            <a:spAutoFit/>
          </a:bodyPr>
          <a:lstStyle/>
          <a:p>
            <a:pPr algn="ctr"/>
            <a:r>
              <a:rPr lang="en-US" altLang="zh-CN" sz="2800" dirty="0">
                <a:solidFill>
                  <a:schemeClr val="bg1"/>
                </a:solidFill>
              </a:rPr>
              <a:t>Hash</a:t>
            </a:r>
            <a:endParaRPr lang="zh-CN" altLang="en-US" sz="2800" dirty="0">
              <a:solidFill>
                <a:schemeClr val="bg1"/>
              </a:solidFill>
            </a:endParaRPr>
          </a:p>
        </p:txBody>
      </p:sp>
      <p:cxnSp>
        <p:nvCxnSpPr>
          <p:cNvPr id="11" name="直接箭头连接符 10"/>
          <p:cNvCxnSpPr>
            <a:stCxn id="6" idx="3"/>
            <a:endCxn id="9" idx="1"/>
          </p:cNvCxnSpPr>
          <p:nvPr/>
        </p:nvCxnSpPr>
        <p:spPr>
          <a:xfrm>
            <a:off x="6018413" y="3583542"/>
            <a:ext cx="706701"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graphicFrame>
        <p:nvGraphicFramePr>
          <p:cNvPr id="14" name="Group 3"/>
          <p:cNvGraphicFramePr>
            <a:graphicFrameLocks noGrp="1"/>
          </p:cNvGraphicFramePr>
          <p:nvPr>
            <p:extLst>
              <p:ext uri="{D42A27DB-BD31-4B8C-83A1-F6EECF244321}">
                <p14:modId xmlns:p14="http://schemas.microsoft.com/office/powerpoint/2010/main" val="2113165084"/>
              </p:ext>
            </p:extLst>
          </p:nvPr>
        </p:nvGraphicFramePr>
        <p:xfrm>
          <a:off x="8637554" y="1105358"/>
          <a:ext cx="3038621" cy="5561651"/>
        </p:xfrm>
        <a:graphic>
          <a:graphicData uri="http://schemas.openxmlformats.org/drawingml/2006/table">
            <a:tbl>
              <a:tblPr/>
              <a:tblGrid>
                <a:gridCol w="590843">
                  <a:extLst>
                    <a:ext uri="{9D8B030D-6E8A-4147-A177-3AD203B41FA5}">
                      <a16:colId xmlns:a16="http://schemas.microsoft.com/office/drawing/2014/main" val="20000"/>
                    </a:ext>
                  </a:extLst>
                </a:gridCol>
                <a:gridCol w="787791">
                  <a:extLst>
                    <a:ext uri="{9D8B030D-6E8A-4147-A177-3AD203B41FA5}">
                      <a16:colId xmlns:a16="http://schemas.microsoft.com/office/drawing/2014/main" val="20001"/>
                    </a:ext>
                  </a:extLst>
                </a:gridCol>
                <a:gridCol w="1659987">
                  <a:extLst>
                    <a:ext uri="{9D8B030D-6E8A-4147-A177-3AD203B41FA5}">
                      <a16:colId xmlns:a16="http://schemas.microsoft.com/office/drawing/2014/main" val="20002"/>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0</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 000</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chemeClr val="tx1"/>
                          </a:solidFill>
                          <a:effectLst/>
                          <a:latin typeface="+mn-lt"/>
                          <a:ea typeface="宋体" charset="-122"/>
                        </a:rPr>
                        <a:t>(not used)</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461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1</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 001</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Harry lee</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2</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 002</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chemeClr val="tx1"/>
                          </a:solidFill>
                          <a:effectLst/>
                          <a:latin typeface="+mn-lt"/>
                          <a:ea typeface="宋体" charset="-122"/>
                        </a:rPr>
                        <a:t>Sarah trapp</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3</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 003</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4</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 004</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5</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 005</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chemeClr val="tx1"/>
                          </a:solidFill>
                          <a:effectLst/>
                          <a:latin typeface="+mn-lt"/>
                          <a:ea typeface="宋体" charset="-122"/>
                        </a:rPr>
                        <a:t>Vu nguyen</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6</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chemeClr val="tx1"/>
                          </a:solidFill>
                          <a:effectLst/>
                          <a:latin typeface="+mn-lt"/>
                          <a:ea typeface="宋体" charset="-122"/>
                        </a:rPr>
                        <a:t> 006</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7</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 007</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8</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 008</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8"/>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9"/>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400" b="0" i="0" u="none" strike="noStrike" cap="none" normalizeH="0" baseline="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 …</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chemeClr val="tx1"/>
                          </a:solidFill>
                          <a:effectLst/>
                          <a:latin typeface="+mn-lt"/>
                          <a:ea typeface="宋体" charset="-122"/>
                        </a:rPr>
                        <a:t> …</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10"/>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99</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 099</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11"/>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100</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 100</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John </a:t>
                      </a:r>
                      <a:r>
                        <a:rPr kumimoji="0" lang="en-US" altLang="zh-CN" sz="2400" b="0" i="0" u="none" strike="noStrike" cap="none" normalizeH="0" baseline="0" dirty="0" err="1">
                          <a:ln>
                            <a:noFill/>
                          </a:ln>
                          <a:solidFill>
                            <a:schemeClr val="tx1"/>
                          </a:solidFill>
                          <a:effectLst/>
                          <a:latin typeface="+mn-lt"/>
                          <a:ea typeface="宋体" charset="-122"/>
                        </a:rPr>
                        <a:t>adams</a:t>
                      </a:r>
                      <a:endParaRPr kumimoji="0" lang="en-US"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12"/>
                  </a:ext>
                </a:extLst>
              </a:tr>
            </a:tbl>
          </a:graphicData>
        </a:graphic>
      </p:graphicFrame>
      <p:sp>
        <p:nvSpPr>
          <p:cNvPr id="17" name="矩形 16"/>
          <p:cNvSpPr/>
          <p:nvPr/>
        </p:nvSpPr>
        <p:spPr>
          <a:xfrm>
            <a:off x="8707902" y="1941342"/>
            <a:ext cx="2996418" cy="365760"/>
          </a:xfrm>
          <a:prstGeom prst="rect">
            <a:avLst/>
          </a:prstGeom>
          <a:ln>
            <a:no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8" name="矩形 17"/>
          <p:cNvSpPr/>
          <p:nvPr/>
        </p:nvSpPr>
        <p:spPr>
          <a:xfrm>
            <a:off x="8707902" y="3217782"/>
            <a:ext cx="2996418" cy="365760"/>
          </a:xfrm>
          <a:prstGeom prst="rect">
            <a:avLst/>
          </a:prstGeom>
          <a:ln>
            <a:no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9" name="矩形 18"/>
          <p:cNvSpPr/>
          <p:nvPr/>
        </p:nvSpPr>
        <p:spPr>
          <a:xfrm>
            <a:off x="8707902" y="6203852"/>
            <a:ext cx="2996418" cy="365760"/>
          </a:xfrm>
          <a:prstGeom prst="rect">
            <a:avLst/>
          </a:prstGeom>
          <a:ln>
            <a:no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21" name="曲线连接符 20"/>
          <p:cNvCxnSpPr>
            <a:stCxn id="9" idx="3"/>
            <a:endCxn id="17" idx="1"/>
          </p:cNvCxnSpPr>
          <p:nvPr/>
        </p:nvCxnSpPr>
        <p:spPr>
          <a:xfrm flipV="1">
            <a:off x="7737987" y="2124222"/>
            <a:ext cx="969915" cy="145932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曲线连接符 23"/>
          <p:cNvCxnSpPr>
            <a:stCxn id="9" idx="3"/>
            <a:endCxn id="18" idx="1"/>
          </p:cNvCxnSpPr>
          <p:nvPr/>
        </p:nvCxnSpPr>
        <p:spPr>
          <a:xfrm flipV="1">
            <a:off x="7737987" y="3400662"/>
            <a:ext cx="969915" cy="18288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曲线连接符 27"/>
          <p:cNvCxnSpPr>
            <a:stCxn id="9" idx="3"/>
            <a:endCxn id="19" idx="1"/>
          </p:cNvCxnSpPr>
          <p:nvPr/>
        </p:nvCxnSpPr>
        <p:spPr>
          <a:xfrm>
            <a:off x="7737987" y="3583542"/>
            <a:ext cx="969915" cy="280319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114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par>
                                <p:cTn id="25" presetID="22" presetClass="entr" presetSubtype="8"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par>
                                <p:cTn id="28" presetID="22" presetClass="entr" presetSubtype="8"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哈希函数的构造方法</a:t>
            </a:r>
            <a:r>
              <a:rPr lang="en-US" altLang="zh-CN" dirty="0"/>
              <a:t>——</a:t>
            </a:r>
            <a:r>
              <a:rPr lang="zh-CN" altLang="en-US" dirty="0"/>
              <a:t>数字分析法</a:t>
            </a:r>
          </a:p>
        </p:txBody>
      </p:sp>
      <p:sp>
        <p:nvSpPr>
          <p:cNvPr id="3" name="内容占位符 2"/>
          <p:cNvSpPr>
            <a:spLocks noGrp="1"/>
          </p:cNvSpPr>
          <p:nvPr>
            <p:ph idx="1"/>
          </p:nvPr>
        </p:nvSpPr>
        <p:spPr>
          <a:xfrm>
            <a:off x="609600" y="1600203"/>
            <a:ext cx="6564508" cy="5099855"/>
          </a:xfrm>
        </p:spPr>
        <p:txBody>
          <a:bodyPr>
            <a:normAutofit/>
          </a:bodyPr>
          <a:lstStyle/>
          <a:p>
            <a:r>
              <a:rPr kumimoji="1" lang="zh-CN" altLang="en-US" dirty="0">
                <a:solidFill>
                  <a:srgbClr val="000000"/>
                </a:solidFill>
                <a:latin typeface="Times New Roman" pitchFamily="18" charset="0"/>
              </a:rPr>
              <a:t>设关键字集合中的每个关键字都是由 </a:t>
            </a:r>
            <a:r>
              <a:rPr kumimoji="1" lang="en-US" altLang="zh-CN" dirty="0">
                <a:solidFill>
                  <a:srgbClr val="000000"/>
                </a:solidFill>
                <a:latin typeface="Times New Roman" pitchFamily="18" charset="0"/>
              </a:rPr>
              <a:t>s </a:t>
            </a:r>
            <a:r>
              <a:rPr kumimoji="1" lang="zh-CN" altLang="en-US" dirty="0">
                <a:solidFill>
                  <a:srgbClr val="000000"/>
                </a:solidFill>
                <a:latin typeface="Times New Roman" pitchFamily="18" charset="0"/>
              </a:rPr>
              <a:t>位数字组成 </a:t>
            </a:r>
            <a:endParaRPr kumimoji="1" lang="en-US" altLang="zh-CN" dirty="0">
              <a:solidFill>
                <a:srgbClr val="000000"/>
              </a:solidFill>
              <a:latin typeface="Times New Roman" pitchFamily="18" charset="0"/>
            </a:endParaRPr>
          </a:p>
          <a:p>
            <a:pPr marL="0" indent="0" algn="ctr">
              <a:buNone/>
            </a:pPr>
            <a:r>
              <a:rPr kumimoji="1" lang="en-US" altLang="zh-CN" dirty="0">
                <a:solidFill>
                  <a:srgbClr val="000000"/>
                </a:solidFill>
                <a:latin typeface="Times New Roman" pitchFamily="18" charset="0"/>
              </a:rPr>
              <a:t>(u</a:t>
            </a:r>
            <a:r>
              <a:rPr kumimoji="1" lang="en-US" altLang="zh-CN" baseline="-25000" dirty="0">
                <a:solidFill>
                  <a:srgbClr val="000000"/>
                </a:solidFill>
                <a:latin typeface="Times New Roman" pitchFamily="18" charset="0"/>
              </a:rPr>
              <a:t>1</a:t>
            </a:r>
            <a:r>
              <a:rPr kumimoji="1" lang="en-US" altLang="zh-CN" dirty="0">
                <a:solidFill>
                  <a:srgbClr val="000000"/>
                </a:solidFill>
                <a:latin typeface="Times New Roman" pitchFamily="18" charset="0"/>
              </a:rPr>
              <a:t>, u</a:t>
            </a:r>
            <a:r>
              <a:rPr kumimoji="1" lang="en-US" altLang="zh-CN" baseline="-25000" dirty="0">
                <a:solidFill>
                  <a:srgbClr val="000000"/>
                </a:solidFill>
                <a:latin typeface="Times New Roman" pitchFamily="18" charset="0"/>
              </a:rPr>
              <a:t>2</a:t>
            </a:r>
            <a:r>
              <a:rPr kumimoji="1" lang="en-US" altLang="zh-CN" dirty="0">
                <a:solidFill>
                  <a:srgbClr val="000000"/>
                </a:solidFill>
                <a:latin typeface="Times New Roman" pitchFamily="18" charset="0"/>
              </a:rPr>
              <a:t>, …, u</a:t>
            </a:r>
            <a:r>
              <a:rPr kumimoji="1" lang="en-US" altLang="zh-CN" baseline="-25000" dirty="0">
                <a:solidFill>
                  <a:srgbClr val="000000"/>
                </a:solidFill>
                <a:latin typeface="Times New Roman" pitchFamily="18" charset="0"/>
              </a:rPr>
              <a:t>s</a:t>
            </a:r>
            <a:r>
              <a:rPr kumimoji="1" lang="en-US" altLang="zh-CN" dirty="0">
                <a:solidFill>
                  <a:srgbClr val="000000"/>
                </a:solidFill>
                <a:latin typeface="Times New Roman" pitchFamily="18" charset="0"/>
              </a:rPr>
              <a:t>)</a:t>
            </a:r>
          </a:p>
          <a:p>
            <a:r>
              <a:rPr kumimoji="1" lang="zh-CN" altLang="en-US" dirty="0">
                <a:solidFill>
                  <a:srgbClr val="000000"/>
                </a:solidFill>
                <a:latin typeface="Times New Roman" pitchFamily="18" charset="0"/>
              </a:rPr>
              <a:t>分析关键字集中的全体， 并</a:t>
            </a:r>
            <a:r>
              <a:rPr kumimoji="1" lang="zh-CN" altLang="en-US" dirty="0">
                <a:solidFill>
                  <a:srgbClr val="FF0000"/>
                </a:solidFill>
                <a:latin typeface="Times New Roman" pitchFamily="18" charset="0"/>
              </a:rPr>
              <a:t>从中提取分布均匀的若干</a:t>
            </a:r>
            <a:r>
              <a:rPr kumimoji="1" lang="zh-CN" altLang="en-US" dirty="0">
                <a:solidFill>
                  <a:srgbClr val="000000"/>
                </a:solidFill>
                <a:latin typeface="Times New Roman" pitchFamily="18" charset="0"/>
              </a:rPr>
              <a:t>位或</a:t>
            </a:r>
            <a:r>
              <a:rPr kumimoji="1" lang="zh-CN" altLang="en-US" dirty="0">
                <a:solidFill>
                  <a:srgbClr val="FF0000"/>
                </a:solidFill>
                <a:latin typeface="Times New Roman" pitchFamily="18" charset="0"/>
              </a:rPr>
              <a:t>它们的组合</a:t>
            </a:r>
            <a:r>
              <a:rPr kumimoji="1" lang="zh-CN" altLang="en-US" dirty="0">
                <a:solidFill>
                  <a:srgbClr val="000000"/>
                </a:solidFill>
                <a:latin typeface="Times New Roman" pitchFamily="18" charset="0"/>
              </a:rPr>
              <a:t>作为地址</a:t>
            </a:r>
            <a:endParaRPr kumimoji="1" lang="en-US" altLang="zh-CN" dirty="0">
              <a:solidFill>
                <a:srgbClr val="000000"/>
              </a:solidFill>
              <a:latin typeface="Times New Roman" pitchFamily="18" charset="0"/>
            </a:endParaRPr>
          </a:p>
          <a:p>
            <a:r>
              <a:rPr lang="zh-CN" altLang="en-US" dirty="0"/>
              <a:t>适合于</a:t>
            </a:r>
            <a:endParaRPr lang="en-US" altLang="zh-CN" dirty="0"/>
          </a:p>
          <a:p>
            <a:pPr lvl="1"/>
            <a:r>
              <a:rPr kumimoji="1" lang="zh-CN" altLang="en-US" dirty="0">
                <a:solidFill>
                  <a:srgbClr val="000000"/>
                </a:solidFill>
                <a:latin typeface="Times New Roman" pitchFamily="18" charset="0"/>
              </a:rPr>
              <a:t>能预先估计出全体关键字的每一位上各种数字出现的频度</a:t>
            </a:r>
            <a:endParaRPr lang="zh-CN" altLang="en-US" dirty="0"/>
          </a:p>
        </p:txBody>
      </p:sp>
      <p:sp>
        <p:nvSpPr>
          <p:cNvPr id="4" name="文本占位符 3"/>
          <p:cNvSpPr>
            <a:spLocks noGrp="1"/>
          </p:cNvSpPr>
          <p:nvPr>
            <p:ph type="body" sz="quarter" idx="13"/>
          </p:nvPr>
        </p:nvSpPr>
        <p:spPr/>
        <p:txBody>
          <a:bodyPr/>
          <a:lstStyle/>
          <a:p>
            <a:r>
              <a:rPr lang="en-US" altLang="zh-CN" dirty="0"/>
              <a:t>9.3.2 </a:t>
            </a:r>
            <a:r>
              <a:rPr lang="zh-CN" altLang="en-US" dirty="0"/>
              <a:t>哈希函数的构造方法</a:t>
            </a:r>
          </a:p>
        </p:txBody>
      </p:sp>
      <p:grpSp>
        <p:nvGrpSpPr>
          <p:cNvPr id="26" name="组合 25">
            <a:extLst>
              <a:ext uri="{FF2B5EF4-FFF2-40B4-BE49-F238E27FC236}">
                <a16:creationId xmlns:a16="http://schemas.microsoft.com/office/drawing/2014/main" id="{C48982A6-76E6-4D92-8CE8-7206FBEC672F}"/>
              </a:ext>
            </a:extLst>
          </p:cNvPr>
          <p:cNvGrpSpPr/>
          <p:nvPr/>
        </p:nvGrpSpPr>
        <p:grpSpPr>
          <a:xfrm>
            <a:off x="9383908" y="2308168"/>
            <a:ext cx="914400" cy="1676400"/>
            <a:chOff x="9383908" y="2308168"/>
            <a:chExt cx="914400" cy="1676400"/>
          </a:xfrm>
        </p:grpSpPr>
        <p:sp>
          <p:nvSpPr>
            <p:cNvPr id="6" name="Line 5">
              <a:extLst>
                <a:ext uri="{FF2B5EF4-FFF2-40B4-BE49-F238E27FC236}">
                  <a16:creationId xmlns:a16="http://schemas.microsoft.com/office/drawing/2014/main" id="{136CEEA3-BD27-4C4B-A6D2-0F80C2A1DD4C}"/>
                </a:ext>
              </a:extLst>
            </p:cNvPr>
            <p:cNvSpPr>
              <a:spLocks noChangeShapeType="1"/>
            </p:cNvSpPr>
            <p:nvPr/>
          </p:nvSpPr>
          <p:spPr bwMode="auto">
            <a:xfrm flipV="1">
              <a:off x="9383908" y="2308168"/>
              <a:ext cx="9144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 name="Line 6">
              <a:extLst>
                <a:ext uri="{FF2B5EF4-FFF2-40B4-BE49-F238E27FC236}">
                  <a16:creationId xmlns:a16="http://schemas.microsoft.com/office/drawing/2014/main" id="{C0956497-747B-466F-8459-D874FAAE163C}"/>
                </a:ext>
              </a:extLst>
            </p:cNvPr>
            <p:cNvSpPr>
              <a:spLocks noChangeShapeType="1"/>
            </p:cNvSpPr>
            <p:nvPr/>
          </p:nvSpPr>
          <p:spPr bwMode="auto">
            <a:xfrm flipV="1">
              <a:off x="9383908" y="2765368"/>
              <a:ext cx="9144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 name="Line 7">
              <a:extLst>
                <a:ext uri="{FF2B5EF4-FFF2-40B4-BE49-F238E27FC236}">
                  <a16:creationId xmlns:a16="http://schemas.microsoft.com/office/drawing/2014/main" id="{FC63588A-281C-41E9-85E1-2BBD6687CF91}"/>
                </a:ext>
              </a:extLst>
            </p:cNvPr>
            <p:cNvSpPr>
              <a:spLocks noChangeShapeType="1"/>
            </p:cNvSpPr>
            <p:nvPr/>
          </p:nvSpPr>
          <p:spPr bwMode="auto">
            <a:xfrm flipV="1">
              <a:off x="9383908" y="3222568"/>
              <a:ext cx="9144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9" name="Line 8">
              <a:extLst>
                <a:ext uri="{FF2B5EF4-FFF2-40B4-BE49-F238E27FC236}">
                  <a16:creationId xmlns:a16="http://schemas.microsoft.com/office/drawing/2014/main" id="{F51969F7-A036-46C8-BC6D-BC94AECACB44}"/>
                </a:ext>
              </a:extLst>
            </p:cNvPr>
            <p:cNvSpPr>
              <a:spLocks noChangeShapeType="1"/>
            </p:cNvSpPr>
            <p:nvPr/>
          </p:nvSpPr>
          <p:spPr bwMode="auto">
            <a:xfrm flipV="1">
              <a:off x="9383908" y="3603568"/>
              <a:ext cx="9144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0" name="Line 9">
              <a:extLst>
                <a:ext uri="{FF2B5EF4-FFF2-40B4-BE49-F238E27FC236}">
                  <a16:creationId xmlns:a16="http://schemas.microsoft.com/office/drawing/2014/main" id="{AE34414D-1244-44AF-BF6A-01AF9211AFAA}"/>
                </a:ext>
              </a:extLst>
            </p:cNvPr>
            <p:cNvSpPr>
              <a:spLocks noChangeShapeType="1"/>
            </p:cNvSpPr>
            <p:nvPr/>
          </p:nvSpPr>
          <p:spPr bwMode="auto">
            <a:xfrm flipV="1">
              <a:off x="9383908" y="3984568"/>
              <a:ext cx="9144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grpSp>
        <p:nvGrpSpPr>
          <p:cNvPr id="24" name="组合 23">
            <a:extLst>
              <a:ext uri="{FF2B5EF4-FFF2-40B4-BE49-F238E27FC236}">
                <a16:creationId xmlns:a16="http://schemas.microsoft.com/office/drawing/2014/main" id="{B5F61A5A-0632-4EE8-872E-F003637183F3}"/>
              </a:ext>
            </a:extLst>
          </p:cNvPr>
          <p:cNvGrpSpPr/>
          <p:nvPr/>
        </p:nvGrpSpPr>
        <p:grpSpPr>
          <a:xfrm>
            <a:off x="7863840" y="2069869"/>
            <a:ext cx="1706411" cy="2833564"/>
            <a:chOff x="7863840" y="2069869"/>
            <a:chExt cx="1706411" cy="2833564"/>
          </a:xfrm>
        </p:grpSpPr>
        <p:sp>
          <p:nvSpPr>
            <p:cNvPr id="18" name="文本框 17">
              <a:extLst>
                <a:ext uri="{FF2B5EF4-FFF2-40B4-BE49-F238E27FC236}">
                  <a16:creationId xmlns:a16="http://schemas.microsoft.com/office/drawing/2014/main" id="{2853A41E-CDFF-468B-8A1F-20D359BED0FB}"/>
                </a:ext>
              </a:extLst>
            </p:cNvPr>
            <p:cNvSpPr txBox="1"/>
            <p:nvPr/>
          </p:nvSpPr>
          <p:spPr>
            <a:xfrm>
              <a:off x="7930342" y="4441768"/>
              <a:ext cx="1639909" cy="461665"/>
            </a:xfrm>
            <a:prstGeom prst="rect">
              <a:avLst/>
            </a:prstGeom>
            <a:noFill/>
          </p:spPr>
          <p:txBody>
            <a:bodyPr wrap="square">
              <a:spAutoFit/>
            </a:bodyPr>
            <a:lstStyle/>
            <a:p>
              <a:r>
                <a:rPr kumimoji="1" lang="en-US" altLang="zh-CN" sz="2400" b="0" i="0" u="none" strike="noStrike" kern="1200" cap="none" spc="0" normalizeH="0" baseline="0" noProof="0" dirty="0">
                  <a:ln>
                    <a:noFill/>
                  </a:ln>
                  <a:solidFill>
                    <a:srgbClr val="000000"/>
                  </a:solidFill>
                  <a:effectLst/>
                  <a:uLnTx/>
                  <a:uFillTx/>
                  <a:ea typeface="黑体" panose="02010609060101010101" pitchFamily="49" charset="-122"/>
                  <a:cs typeface="+mn-cs"/>
                </a:rPr>
                <a:t>6</a:t>
              </a:r>
              <a:r>
                <a:rPr kumimoji="1" lang="zh-CN" altLang="en-US" sz="2400" b="0" i="0" u="none" strike="noStrike" kern="1200" cap="none" spc="0" normalizeH="0" baseline="0" noProof="0" dirty="0">
                  <a:ln>
                    <a:noFill/>
                  </a:ln>
                  <a:solidFill>
                    <a:srgbClr val="000000"/>
                  </a:solidFill>
                  <a:effectLst/>
                  <a:uLnTx/>
                  <a:uFillTx/>
                  <a:ea typeface="黑体" panose="02010609060101010101" pitchFamily="49" charset="-122"/>
                  <a:cs typeface="+mn-cs"/>
                </a:rPr>
                <a:t>位员工号</a:t>
              </a:r>
              <a:endParaRPr lang="zh-CN" altLang="en-US" sz="1400" dirty="0"/>
            </a:p>
          </p:txBody>
        </p:sp>
        <p:sp>
          <p:nvSpPr>
            <p:cNvPr id="20" name="矩形: 圆角 19">
              <a:extLst>
                <a:ext uri="{FF2B5EF4-FFF2-40B4-BE49-F238E27FC236}">
                  <a16:creationId xmlns:a16="http://schemas.microsoft.com/office/drawing/2014/main" id="{5B045A5C-5734-46B3-98DB-25A3CA33C2BC}"/>
                </a:ext>
              </a:extLst>
            </p:cNvPr>
            <p:cNvSpPr/>
            <p:nvPr/>
          </p:nvSpPr>
          <p:spPr>
            <a:xfrm>
              <a:off x="7863840" y="2069869"/>
              <a:ext cx="1443868" cy="2227256"/>
            </a:xfrm>
            <a:prstGeom prst="roundRect">
              <a:avLst/>
            </a:prstGeom>
            <a:ln>
              <a:prstDash val="das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zh-CN" sz="2800" dirty="0">
                  <a:solidFill>
                    <a:schemeClr val="bg2">
                      <a:lumMod val="50000"/>
                    </a:schemeClr>
                  </a:solidFill>
                  <a:ea typeface="幼圆" pitchFamily="49" charset="-122"/>
                </a:rPr>
                <a:t>379452</a:t>
              </a:r>
            </a:p>
            <a:p>
              <a:pPr algn="ctr"/>
              <a:r>
                <a:rPr lang="en-US" altLang="zh-CN" sz="2800" dirty="0">
                  <a:solidFill>
                    <a:schemeClr val="bg2">
                      <a:lumMod val="50000"/>
                    </a:schemeClr>
                  </a:solidFill>
                  <a:ea typeface="幼圆" pitchFamily="49" charset="-122"/>
                </a:rPr>
                <a:t>121267</a:t>
              </a:r>
            </a:p>
            <a:p>
              <a:pPr algn="ctr"/>
              <a:r>
                <a:rPr lang="en-US" altLang="zh-CN" sz="2800" dirty="0">
                  <a:solidFill>
                    <a:schemeClr val="bg2">
                      <a:lumMod val="50000"/>
                    </a:schemeClr>
                  </a:solidFill>
                  <a:ea typeface="幼圆" pitchFamily="49" charset="-122"/>
                </a:rPr>
                <a:t>378845</a:t>
              </a:r>
            </a:p>
            <a:p>
              <a:pPr algn="ctr"/>
              <a:r>
                <a:rPr lang="en-US" altLang="zh-CN" sz="2800" dirty="0">
                  <a:solidFill>
                    <a:schemeClr val="bg2">
                      <a:lumMod val="50000"/>
                    </a:schemeClr>
                  </a:solidFill>
                  <a:ea typeface="幼圆" pitchFamily="49" charset="-122"/>
                </a:rPr>
                <a:t>160252</a:t>
              </a:r>
            </a:p>
            <a:p>
              <a:pPr algn="ctr"/>
              <a:r>
                <a:rPr lang="en-US" altLang="zh-CN" sz="2800" dirty="0">
                  <a:solidFill>
                    <a:schemeClr val="bg2">
                      <a:lumMod val="50000"/>
                    </a:schemeClr>
                  </a:solidFill>
                  <a:ea typeface="幼圆" pitchFamily="49" charset="-122"/>
                </a:rPr>
                <a:t>045128</a:t>
              </a:r>
              <a:endParaRPr lang="zh-CN" altLang="en-US" sz="2800" dirty="0">
                <a:solidFill>
                  <a:schemeClr val="bg2">
                    <a:lumMod val="50000"/>
                  </a:schemeClr>
                </a:solidFill>
                <a:ea typeface="幼圆" pitchFamily="49" charset="-122"/>
              </a:endParaRPr>
            </a:p>
          </p:txBody>
        </p:sp>
      </p:grpSp>
      <p:grpSp>
        <p:nvGrpSpPr>
          <p:cNvPr id="25" name="组合 24">
            <a:extLst>
              <a:ext uri="{FF2B5EF4-FFF2-40B4-BE49-F238E27FC236}">
                <a16:creationId xmlns:a16="http://schemas.microsoft.com/office/drawing/2014/main" id="{28B2FE78-51E6-42DE-A9EF-BD425BBE5710}"/>
              </a:ext>
            </a:extLst>
          </p:cNvPr>
          <p:cNvGrpSpPr/>
          <p:nvPr/>
        </p:nvGrpSpPr>
        <p:grpSpPr>
          <a:xfrm>
            <a:off x="10160689" y="1993527"/>
            <a:ext cx="1282238" cy="2879427"/>
            <a:chOff x="10160689" y="1993527"/>
            <a:chExt cx="1282238" cy="2879427"/>
          </a:xfrm>
        </p:grpSpPr>
        <p:sp>
          <p:nvSpPr>
            <p:cNvPr id="19" name="文本框 18">
              <a:extLst>
                <a:ext uri="{FF2B5EF4-FFF2-40B4-BE49-F238E27FC236}">
                  <a16:creationId xmlns:a16="http://schemas.microsoft.com/office/drawing/2014/main" id="{FF9D41A9-8E1A-41C7-BCED-C4AC7FD105A3}"/>
                </a:ext>
              </a:extLst>
            </p:cNvPr>
            <p:cNvSpPr txBox="1"/>
            <p:nvPr/>
          </p:nvSpPr>
          <p:spPr>
            <a:xfrm>
              <a:off x="10160689" y="4411289"/>
              <a:ext cx="1282238" cy="461665"/>
            </a:xfrm>
            <a:prstGeom prst="rect">
              <a:avLst/>
            </a:prstGeom>
            <a:noFill/>
          </p:spPr>
          <p:txBody>
            <a:bodyPr wrap="square">
              <a:spAutoFit/>
            </a:bodyPr>
            <a:lstStyle/>
            <a:p>
              <a:r>
                <a:rPr kumimoji="1" lang="en-US" altLang="zh-CN" sz="2400" b="0" i="0" u="none" strike="noStrike" kern="1200" cap="none" spc="0" normalizeH="0" baseline="0" noProof="0" dirty="0">
                  <a:ln>
                    <a:noFill/>
                  </a:ln>
                  <a:solidFill>
                    <a:srgbClr val="000000"/>
                  </a:solidFill>
                  <a:effectLst/>
                  <a:uLnTx/>
                  <a:uFillTx/>
                  <a:ea typeface="黑体" panose="02010609060101010101" pitchFamily="49" charset="-122"/>
                  <a:cs typeface="+mn-cs"/>
                </a:rPr>
                <a:t>3</a:t>
              </a:r>
              <a:r>
                <a:rPr kumimoji="1" lang="zh-CN" altLang="en-US" sz="2400" b="0" i="0" u="none" strike="noStrike" kern="1200" cap="none" spc="0" normalizeH="0" baseline="0" noProof="0" dirty="0">
                  <a:ln>
                    <a:noFill/>
                  </a:ln>
                  <a:solidFill>
                    <a:srgbClr val="000000"/>
                  </a:solidFill>
                  <a:effectLst/>
                  <a:uLnTx/>
                  <a:uFillTx/>
                  <a:ea typeface="黑体" panose="02010609060101010101" pitchFamily="49" charset="-122"/>
                  <a:cs typeface="+mn-cs"/>
                </a:rPr>
                <a:t>位地址</a:t>
              </a:r>
              <a:endParaRPr lang="zh-CN" altLang="en-US" sz="1400" dirty="0"/>
            </a:p>
          </p:txBody>
        </p:sp>
        <p:sp>
          <p:nvSpPr>
            <p:cNvPr id="23" name="矩形: 圆角 22">
              <a:extLst>
                <a:ext uri="{FF2B5EF4-FFF2-40B4-BE49-F238E27FC236}">
                  <a16:creationId xmlns:a16="http://schemas.microsoft.com/office/drawing/2014/main" id="{9BD22578-F3BC-49E6-B50E-7EF836507E43}"/>
                </a:ext>
              </a:extLst>
            </p:cNvPr>
            <p:cNvSpPr/>
            <p:nvPr/>
          </p:nvSpPr>
          <p:spPr>
            <a:xfrm>
              <a:off x="10298308" y="1993527"/>
              <a:ext cx="1007001" cy="2227256"/>
            </a:xfrm>
            <a:prstGeom prst="roundRect">
              <a:avLst/>
            </a:prstGeom>
            <a:ln>
              <a:prstDash val="das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zh-CN" sz="2800" dirty="0">
                  <a:solidFill>
                    <a:schemeClr val="bg2">
                      <a:lumMod val="50000"/>
                    </a:schemeClr>
                  </a:solidFill>
                  <a:ea typeface="幼圆" pitchFamily="49" charset="-122"/>
                </a:rPr>
                <a:t>394</a:t>
              </a:r>
            </a:p>
            <a:p>
              <a:pPr algn="ctr"/>
              <a:r>
                <a:rPr lang="en-US" altLang="zh-CN" sz="2800" dirty="0">
                  <a:solidFill>
                    <a:schemeClr val="bg2">
                      <a:lumMod val="50000"/>
                    </a:schemeClr>
                  </a:solidFill>
                  <a:ea typeface="幼圆" pitchFamily="49" charset="-122"/>
                </a:rPr>
                <a:t>112</a:t>
              </a:r>
            </a:p>
            <a:p>
              <a:pPr algn="ctr"/>
              <a:r>
                <a:rPr lang="en-US" altLang="zh-CN" sz="2800" dirty="0">
                  <a:solidFill>
                    <a:schemeClr val="bg2">
                      <a:lumMod val="50000"/>
                    </a:schemeClr>
                  </a:solidFill>
                  <a:ea typeface="幼圆" pitchFamily="49" charset="-122"/>
                </a:rPr>
                <a:t>388</a:t>
              </a:r>
            </a:p>
            <a:p>
              <a:pPr algn="ctr"/>
              <a:r>
                <a:rPr lang="en-US" altLang="zh-CN" sz="2800" dirty="0">
                  <a:solidFill>
                    <a:schemeClr val="bg2">
                      <a:lumMod val="50000"/>
                    </a:schemeClr>
                  </a:solidFill>
                  <a:ea typeface="幼圆" pitchFamily="49" charset="-122"/>
                </a:rPr>
                <a:t>102</a:t>
              </a:r>
            </a:p>
            <a:p>
              <a:pPr algn="ctr"/>
              <a:r>
                <a:rPr lang="en-US" altLang="zh-CN" sz="2800" dirty="0">
                  <a:solidFill>
                    <a:schemeClr val="bg2">
                      <a:lumMod val="50000"/>
                    </a:schemeClr>
                  </a:solidFill>
                  <a:ea typeface="幼圆" pitchFamily="49" charset="-122"/>
                </a:rPr>
                <a:t>051</a:t>
              </a:r>
              <a:endParaRPr lang="zh-CN" altLang="en-US" sz="2800" dirty="0">
                <a:solidFill>
                  <a:schemeClr val="bg2">
                    <a:lumMod val="50000"/>
                  </a:schemeClr>
                </a:solidFill>
                <a:ea typeface="幼圆" pitchFamily="49" charset="-122"/>
              </a:endParaRPr>
            </a:p>
          </p:txBody>
        </p:sp>
      </p:grpSp>
    </p:spTree>
    <p:extLst>
      <p:ext uri="{BB962C8B-B14F-4D97-AF65-F5344CB8AC3E}">
        <p14:creationId xmlns:p14="http://schemas.microsoft.com/office/powerpoint/2010/main" val="347121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哈希函数的构造方法</a:t>
            </a:r>
            <a:r>
              <a:rPr lang="en-US" altLang="zh-CN" dirty="0"/>
              <a:t>——</a:t>
            </a:r>
            <a:r>
              <a:rPr lang="zh-CN" altLang="en-US" dirty="0"/>
              <a:t>平方取中法</a:t>
            </a:r>
          </a:p>
        </p:txBody>
      </p:sp>
      <p:sp>
        <p:nvSpPr>
          <p:cNvPr id="3" name="内容占位符 2"/>
          <p:cNvSpPr>
            <a:spLocks noGrp="1"/>
          </p:cNvSpPr>
          <p:nvPr>
            <p:ph idx="1"/>
          </p:nvPr>
        </p:nvSpPr>
        <p:spPr>
          <a:xfrm>
            <a:off x="609600" y="1600203"/>
            <a:ext cx="4220095" cy="4925288"/>
          </a:xfrm>
        </p:spPr>
        <p:txBody>
          <a:bodyPr>
            <a:normAutofit/>
          </a:bodyPr>
          <a:lstStyle/>
          <a:p>
            <a:r>
              <a:rPr kumimoji="1" lang="zh-CN" altLang="en-US" dirty="0">
                <a:latin typeface="+mn-lt"/>
              </a:rPr>
              <a:t>关键字的</a:t>
            </a:r>
            <a:r>
              <a:rPr kumimoji="1" lang="zh-CN" altLang="en-US" dirty="0">
                <a:solidFill>
                  <a:srgbClr val="FF0000"/>
                </a:solidFill>
                <a:latin typeface="+mn-lt"/>
              </a:rPr>
              <a:t>平方值的中间几位</a:t>
            </a:r>
            <a:r>
              <a:rPr kumimoji="1" lang="zh-CN" altLang="en-US" dirty="0">
                <a:solidFill>
                  <a:srgbClr val="000000"/>
                </a:solidFill>
                <a:latin typeface="+mn-lt"/>
              </a:rPr>
              <a:t>作为存储地址</a:t>
            </a:r>
            <a:endParaRPr kumimoji="1" lang="en-US" altLang="zh-CN" dirty="0">
              <a:solidFill>
                <a:srgbClr val="000000"/>
              </a:solidFill>
              <a:latin typeface="+mn-lt"/>
            </a:endParaRPr>
          </a:p>
          <a:p>
            <a:pPr lvl="1"/>
            <a:r>
              <a:rPr kumimoji="1" lang="zh-CN" altLang="en-US" dirty="0">
                <a:solidFill>
                  <a:srgbClr val="000000"/>
                </a:solidFill>
                <a:latin typeface="+mn-lt"/>
              </a:rPr>
              <a:t>平方运算扩大差别</a:t>
            </a:r>
            <a:endParaRPr kumimoji="1" lang="en-US" altLang="zh-CN" dirty="0">
              <a:solidFill>
                <a:srgbClr val="000000"/>
              </a:solidFill>
              <a:latin typeface="+mn-lt"/>
            </a:endParaRPr>
          </a:p>
          <a:p>
            <a:pPr lvl="1"/>
            <a:r>
              <a:rPr kumimoji="1" lang="zh-CN" altLang="en-US" dirty="0">
                <a:solidFill>
                  <a:srgbClr val="000000"/>
                </a:solidFill>
                <a:latin typeface="+mn-lt"/>
              </a:rPr>
              <a:t>中间各位能受到整个关键字中各位的影响</a:t>
            </a:r>
            <a:endParaRPr kumimoji="1" lang="en-US" altLang="zh-CN" dirty="0">
              <a:solidFill>
                <a:srgbClr val="000000"/>
              </a:solidFill>
              <a:latin typeface="+mn-lt"/>
            </a:endParaRPr>
          </a:p>
          <a:p>
            <a:r>
              <a:rPr kumimoji="1" lang="zh-CN" altLang="en-US" dirty="0">
                <a:solidFill>
                  <a:srgbClr val="000000"/>
                </a:solidFill>
                <a:latin typeface="+mn-lt"/>
              </a:rPr>
              <a:t>例</a:t>
            </a:r>
            <a:endParaRPr kumimoji="1" lang="en-US" altLang="zh-CN" dirty="0">
              <a:solidFill>
                <a:srgbClr val="000000"/>
              </a:solidFill>
              <a:latin typeface="+mn-lt"/>
            </a:endParaRPr>
          </a:p>
          <a:p>
            <a:pPr marL="342891" lvl="1" indent="0">
              <a:buNone/>
            </a:pPr>
            <a:r>
              <a:rPr lang="en-US" altLang="zh-CN" sz="2800" dirty="0">
                <a:latin typeface="+mn-lt"/>
                <a:ea typeface="幼圆" pitchFamily="49" charset="-122"/>
              </a:rPr>
              <a:t>9452*9452=89340304</a:t>
            </a:r>
          </a:p>
          <a:p>
            <a:pPr marL="342891" lvl="1" indent="0">
              <a:buNone/>
            </a:pPr>
            <a:r>
              <a:rPr kumimoji="1" lang="zh-CN" altLang="en-US" dirty="0">
                <a:solidFill>
                  <a:srgbClr val="000000"/>
                </a:solidFill>
                <a:latin typeface="+mn-lt"/>
              </a:rPr>
              <a:t>地址：</a:t>
            </a:r>
            <a:r>
              <a:rPr lang="en-US" altLang="zh-CN" sz="2800" dirty="0">
                <a:latin typeface="+mn-lt"/>
                <a:ea typeface="幼圆" pitchFamily="49" charset="-122"/>
              </a:rPr>
              <a:t>3403</a:t>
            </a:r>
            <a:endParaRPr kumimoji="1" lang="en-US" altLang="zh-CN" dirty="0">
              <a:solidFill>
                <a:srgbClr val="000000"/>
              </a:solidFill>
              <a:latin typeface="+mn-lt"/>
            </a:endParaRPr>
          </a:p>
          <a:p>
            <a:pPr lvl="1"/>
            <a:endParaRPr lang="zh-CN" altLang="en-US" dirty="0">
              <a:latin typeface="+mn-lt"/>
            </a:endParaRPr>
          </a:p>
        </p:txBody>
      </p:sp>
      <p:sp>
        <p:nvSpPr>
          <p:cNvPr id="4" name="文本占位符 3"/>
          <p:cNvSpPr>
            <a:spLocks noGrp="1"/>
          </p:cNvSpPr>
          <p:nvPr>
            <p:ph type="body" sz="quarter" idx="13"/>
          </p:nvPr>
        </p:nvSpPr>
        <p:spPr/>
        <p:txBody>
          <a:bodyPr/>
          <a:lstStyle/>
          <a:p>
            <a:r>
              <a:rPr lang="en-US" altLang="zh-CN" dirty="0"/>
              <a:t>9.3.2 </a:t>
            </a:r>
            <a:r>
              <a:rPr lang="zh-CN" altLang="en-US" dirty="0"/>
              <a:t>哈希函数的构造方法</a:t>
            </a:r>
          </a:p>
        </p:txBody>
      </p:sp>
      <p:sp>
        <p:nvSpPr>
          <p:cNvPr id="8" name="文本框 7">
            <a:extLst>
              <a:ext uri="{FF2B5EF4-FFF2-40B4-BE49-F238E27FC236}">
                <a16:creationId xmlns:a16="http://schemas.microsoft.com/office/drawing/2014/main" id="{0EB4EABC-FDCD-4BEB-AF00-60365A77399B}"/>
              </a:ext>
            </a:extLst>
          </p:cNvPr>
          <p:cNvSpPr txBox="1"/>
          <p:nvPr/>
        </p:nvSpPr>
        <p:spPr>
          <a:xfrm>
            <a:off x="5325690" y="2054035"/>
            <a:ext cx="5663735" cy="523220"/>
          </a:xfrm>
          <a:prstGeom prst="rect">
            <a:avLst/>
          </a:prstGeom>
          <a:noFill/>
        </p:spPr>
        <p:txBody>
          <a:bodyPr wrap="square">
            <a:spAutoFit/>
          </a:bodyPr>
          <a:lstStyle/>
          <a:p>
            <a:pPr indent="-114309" defTabSz="685783">
              <a:spcBef>
                <a:spcPct val="20000"/>
              </a:spcBef>
              <a:buClr>
                <a:srgbClr val="629DD1">
                  <a:lumMod val="60000"/>
                  <a:lumOff val="40000"/>
                </a:srgbClr>
              </a:buClr>
              <a:buSzPct val="70000"/>
              <a:defRPr/>
            </a:pPr>
            <a:r>
              <a:rPr kumimoji="1" lang="zh-CN" altLang="en-US" sz="2800" b="0" i="0" u="none" strike="noStrike" kern="1200" cap="none" spc="0" normalizeH="0" baseline="0" noProof="0" dirty="0">
                <a:ln>
                  <a:noFill/>
                </a:ln>
                <a:solidFill>
                  <a:srgbClr val="000000"/>
                </a:solidFill>
                <a:effectLst/>
                <a:uLnTx/>
                <a:uFillTx/>
                <a:latin typeface="Calibri" panose="020F0502020204030204"/>
                <a:ea typeface="黑体" panose="02010609060101010101" pitchFamily="49" charset="-122"/>
                <a:cs typeface="+mn-cs"/>
              </a:rPr>
              <a:t>也可以只选取</a:t>
            </a:r>
            <a:r>
              <a:rPr kumimoji="1" lang="en-US" altLang="zh-CN" sz="2800" b="0" i="0" u="none" strike="noStrike" kern="1200" cap="none" spc="0" normalizeH="0" baseline="0" noProof="0" dirty="0">
                <a:ln>
                  <a:noFill/>
                </a:ln>
                <a:solidFill>
                  <a:srgbClr val="000000"/>
                </a:solidFill>
                <a:effectLst/>
                <a:uLnTx/>
                <a:uFillTx/>
                <a:latin typeface="Calibri" panose="020F0502020204030204"/>
                <a:ea typeface="黑体" panose="02010609060101010101" pitchFamily="49" charset="-122"/>
                <a:cs typeface="+mn-cs"/>
              </a:rPr>
              <a:t>key</a:t>
            </a:r>
            <a:r>
              <a:rPr kumimoji="1" lang="zh-CN" altLang="en-US" sz="2800" b="0" i="0" u="none" strike="noStrike" kern="1200" cap="none" spc="0" normalizeH="0" baseline="0" noProof="0" dirty="0">
                <a:ln>
                  <a:noFill/>
                </a:ln>
                <a:solidFill>
                  <a:srgbClr val="000000"/>
                </a:solidFill>
                <a:effectLst/>
                <a:uLnTx/>
                <a:uFillTx/>
                <a:latin typeface="Calibri" panose="020F0502020204030204"/>
                <a:ea typeface="黑体" panose="02010609060101010101" pitchFamily="49" charset="-122"/>
                <a:cs typeface="+mn-cs"/>
              </a:rPr>
              <a:t>的一部分求平方值</a:t>
            </a:r>
            <a:endParaRPr kumimoji="1" lang="en-US" altLang="zh-CN" sz="2800" b="0" i="0" u="none" strike="noStrike" kern="1200" cap="none" spc="0" normalizeH="0" baseline="0" noProof="0" dirty="0">
              <a:ln>
                <a:noFill/>
              </a:ln>
              <a:solidFill>
                <a:srgbClr val="000000"/>
              </a:solidFill>
              <a:effectLst/>
              <a:uLnTx/>
              <a:uFillTx/>
              <a:latin typeface="Calibri" panose="020F0502020204030204"/>
              <a:ea typeface="黑体" panose="02010609060101010101" pitchFamily="49" charset="-122"/>
              <a:cs typeface="+mn-cs"/>
            </a:endParaRPr>
          </a:p>
        </p:txBody>
      </p:sp>
      <p:grpSp>
        <p:nvGrpSpPr>
          <p:cNvPr id="9" name="组合 8">
            <a:extLst>
              <a:ext uri="{FF2B5EF4-FFF2-40B4-BE49-F238E27FC236}">
                <a16:creationId xmlns:a16="http://schemas.microsoft.com/office/drawing/2014/main" id="{2ADBABA0-EC8D-446B-AD82-C485ED4A932E}"/>
              </a:ext>
            </a:extLst>
          </p:cNvPr>
          <p:cNvGrpSpPr/>
          <p:nvPr/>
        </p:nvGrpSpPr>
        <p:grpSpPr>
          <a:xfrm>
            <a:off x="9900458" y="3201002"/>
            <a:ext cx="611212" cy="1676400"/>
            <a:chOff x="9383908" y="2308168"/>
            <a:chExt cx="914400" cy="1676400"/>
          </a:xfrm>
        </p:grpSpPr>
        <p:sp>
          <p:nvSpPr>
            <p:cNvPr id="10" name="Line 5">
              <a:extLst>
                <a:ext uri="{FF2B5EF4-FFF2-40B4-BE49-F238E27FC236}">
                  <a16:creationId xmlns:a16="http://schemas.microsoft.com/office/drawing/2014/main" id="{724E3410-940F-4582-B0B5-38BE3C426C78}"/>
                </a:ext>
              </a:extLst>
            </p:cNvPr>
            <p:cNvSpPr>
              <a:spLocks noChangeShapeType="1"/>
            </p:cNvSpPr>
            <p:nvPr/>
          </p:nvSpPr>
          <p:spPr bwMode="auto">
            <a:xfrm flipV="1">
              <a:off x="9383908" y="2308168"/>
              <a:ext cx="9144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1" name="Line 6">
              <a:extLst>
                <a:ext uri="{FF2B5EF4-FFF2-40B4-BE49-F238E27FC236}">
                  <a16:creationId xmlns:a16="http://schemas.microsoft.com/office/drawing/2014/main" id="{BF753BD2-BBC4-44BF-898F-4C9C200101E5}"/>
                </a:ext>
              </a:extLst>
            </p:cNvPr>
            <p:cNvSpPr>
              <a:spLocks noChangeShapeType="1"/>
            </p:cNvSpPr>
            <p:nvPr/>
          </p:nvSpPr>
          <p:spPr bwMode="auto">
            <a:xfrm flipV="1">
              <a:off x="9383908" y="2765368"/>
              <a:ext cx="9144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2" name="Line 7">
              <a:extLst>
                <a:ext uri="{FF2B5EF4-FFF2-40B4-BE49-F238E27FC236}">
                  <a16:creationId xmlns:a16="http://schemas.microsoft.com/office/drawing/2014/main" id="{47CB80E7-28D9-4571-A735-7E65B77DD9DE}"/>
                </a:ext>
              </a:extLst>
            </p:cNvPr>
            <p:cNvSpPr>
              <a:spLocks noChangeShapeType="1"/>
            </p:cNvSpPr>
            <p:nvPr/>
          </p:nvSpPr>
          <p:spPr bwMode="auto">
            <a:xfrm flipV="1">
              <a:off x="9383908" y="3222568"/>
              <a:ext cx="9144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3" name="Line 8">
              <a:extLst>
                <a:ext uri="{FF2B5EF4-FFF2-40B4-BE49-F238E27FC236}">
                  <a16:creationId xmlns:a16="http://schemas.microsoft.com/office/drawing/2014/main" id="{C1F94FBE-59AA-4AC0-91A9-B030A050A2DB}"/>
                </a:ext>
              </a:extLst>
            </p:cNvPr>
            <p:cNvSpPr>
              <a:spLocks noChangeShapeType="1"/>
            </p:cNvSpPr>
            <p:nvPr/>
          </p:nvSpPr>
          <p:spPr bwMode="auto">
            <a:xfrm flipV="1">
              <a:off x="9383908" y="3603568"/>
              <a:ext cx="9144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4" name="Line 9">
              <a:extLst>
                <a:ext uri="{FF2B5EF4-FFF2-40B4-BE49-F238E27FC236}">
                  <a16:creationId xmlns:a16="http://schemas.microsoft.com/office/drawing/2014/main" id="{84236017-F708-432D-9B16-BBF43F54C3FD}"/>
                </a:ext>
              </a:extLst>
            </p:cNvPr>
            <p:cNvSpPr>
              <a:spLocks noChangeShapeType="1"/>
            </p:cNvSpPr>
            <p:nvPr/>
          </p:nvSpPr>
          <p:spPr bwMode="auto">
            <a:xfrm flipV="1">
              <a:off x="9383908" y="3984568"/>
              <a:ext cx="9144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grpSp>
        <p:nvGrpSpPr>
          <p:cNvPr id="15" name="组合 14">
            <a:extLst>
              <a:ext uri="{FF2B5EF4-FFF2-40B4-BE49-F238E27FC236}">
                <a16:creationId xmlns:a16="http://schemas.microsoft.com/office/drawing/2014/main" id="{B0216BA5-6DDF-431C-89AD-758DF12B089F}"/>
              </a:ext>
            </a:extLst>
          </p:cNvPr>
          <p:cNvGrpSpPr/>
          <p:nvPr/>
        </p:nvGrpSpPr>
        <p:grpSpPr>
          <a:xfrm>
            <a:off x="4979560" y="2896799"/>
            <a:ext cx="1706411" cy="2833564"/>
            <a:chOff x="7863840" y="2069869"/>
            <a:chExt cx="1706411" cy="2833564"/>
          </a:xfrm>
        </p:grpSpPr>
        <p:sp>
          <p:nvSpPr>
            <p:cNvPr id="16" name="文本框 15">
              <a:extLst>
                <a:ext uri="{FF2B5EF4-FFF2-40B4-BE49-F238E27FC236}">
                  <a16:creationId xmlns:a16="http://schemas.microsoft.com/office/drawing/2014/main" id="{3BE8CA3A-F55E-42AA-B292-7E5C2C780436}"/>
                </a:ext>
              </a:extLst>
            </p:cNvPr>
            <p:cNvSpPr txBox="1"/>
            <p:nvPr/>
          </p:nvSpPr>
          <p:spPr>
            <a:xfrm>
              <a:off x="7930342" y="4441768"/>
              <a:ext cx="1639909" cy="461665"/>
            </a:xfrm>
            <a:prstGeom prst="rect">
              <a:avLst/>
            </a:prstGeom>
            <a:noFill/>
          </p:spPr>
          <p:txBody>
            <a:bodyPr wrap="square">
              <a:spAutoFit/>
            </a:bodyPr>
            <a:lstStyle/>
            <a:p>
              <a:r>
                <a:rPr kumimoji="1" lang="zh-CN" altLang="en-US" sz="2400" b="0" i="0" u="none" strike="noStrike" kern="1200" cap="none" spc="0" normalizeH="0" baseline="0" noProof="0" dirty="0">
                  <a:ln>
                    <a:noFill/>
                  </a:ln>
                  <a:solidFill>
                    <a:srgbClr val="000000"/>
                  </a:solidFill>
                  <a:effectLst/>
                  <a:uLnTx/>
                  <a:uFillTx/>
                  <a:latin typeface="Calibri" panose="020F0502020204030204"/>
                  <a:ea typeface="黑体" panose="02010609060101010101" pitchFamily="49" charset="-122"/>
                  <a:cs typeface="+mn-cs"/>
                </a:rPr>
                <a:t>选取</a:t>
              </a:r>
              <a:r>
                <a:rPr kumimoji="1" lang="en-US" altLang="zh-CN" sz="2400" b="0" i="0" u="none" strike="noStrike" kern="1200" cap="none" spc="0" normalizeH="0" baseline="0" noProof="0" dirty="0">
                  <a:ln>
                    <a:noFill/>
                  </a:ln>
                  <a:solidFill>
                    <a:srgbClr val="000000"/>
                  </a:solidFill>
                  <a:effectLst/>
                  <a:uLnTx/>
                  <a:uFillTx/>
                  <a:latin typeface="Calibri" panose="020F0502020204030204"/>
                  <a:ea typeface="黑体" panose="02010609060101010101" pitchFamily="49" charset="-122"/>
                  <a:cs typeface="+mn-cs"/>
                </a:rPr>
                <a:t>1-3</a:t>
              </a:r>
              <a:r>
                <a:rPr kumimoji="1" lang="zh-CN" altLang="en-US" sz="2400" b="0" i="0" u="none" strike="noStrike" kern="1200" cap="none" spc="0" normalizeH="0" baseline="0" noProof="0" dirty="0">
                  <a:ln>
                    <a:noFill/>
                  </a:ln>
                  <a:solidFill>
                    <a:srgbClr val="000000"/>
                  </a:solidFill>
                  <a:effectLst/>
                  <a:uLnTx/>
                  <a:uFillTx/>
                  <a:latin typeface="Calibri" panose="020F0502020204030204"/>
                  <a:ea typeface="黑体" panose="02010609060101010101" pitchFamily="49" charset="-122"/>
                  <a:cs typeface="+mn-cs"/>
                </a:rPr>
                <a:t>位</a:t>
              </a:r>
              <a:endParaRPr lang="zh-CN" altLang="en-US" sz="1400" dirty="0"/>
            </a:p>
          </p:txBody>
        </p:sp>
        <p:sp>
          <p:nvSpPr>
            <p:cNvPr id="17" name="矩形: 圆角 16">
              <a:extLst>
                <a:ext uri="{FF2B5EF4-FFF2-40B4-BE49-F238E27FC236}">
                  <a16:creationId xmlns:a16="http://schemas.microsoft.com/office/drawing/2014/main" id="{EADBA6B7-B1F1-4CF2-A733-D96138E56DB0}"/>
                </a:ext>
              </a:extLst>
            </p:cNvPr>
            <p:cNvSpPr/>
            <p:nvPr/>
          </p:nvSpPr>
          <p:spPr>
            <a:xfrm>
              <a:off x="7863840" y="2069869"/>
              <a:ext cx="1443868" cy="2227256"/>
            </a:xfrm>
            <a:prstGeom prst="roundRect">
              <a:avLst/>
            </a:prstGeom>
            <a:ln>
              <a:prstDash val="das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zh-CN" sz="2800" dirty="0">
                  <a:solidFill>
                    <a:schemeClr val="bg2">
                      <a:lumMod val="50000"/>
                    </a:schemeClr>
                  </a:solidFill>
                  <a:ea typeface="幼圆" pitchFamily="49" charset="-122"/>
                </a:rPr>
                <a:t>379452</a:t>
              </a:r>
            </a:p>
            <a:p>
              <a:pPr algn="ctr"/>
              <a:r>
                <a:rPr lang="en-US" altLang="zh-CN" sz="2800" dirty="0">
                  <a:solidFill>
                    <a:schemeClr val="bg2">
                      <a:lumMod val="50000"/>
                    </a:schemeClr>
                  </a:solidFill>
                  <a:ea typeface="幼圆" pitchFamily="49" charset="-122"/>
                </a:rPr>
                <a:t>121267</a:t>
              </a:r>
            </a:p>
            <a:p>
              <a:pPr algn="ctr"/>
              <a:r>
                <a:rPr lang="en-US" altLang="zh-CN" sz="2800" dirty="0">
                  <a:solidFill>
                    <a:schemeClr val="bg2">
                      <a:lumMod val="50000"/>
                    </a:schemeClr>
                  </a:solidFill>
                  <a:ea typeface="幼圆" pitchFamily="49" charset="-122"/>
                </a:rPr>
                <a:t>378845</a:t>
              </a:r>
            </a:p>
            <a:p>
              <a:pPr algn="ctr"/>
              <a:r>
                <a:rPr lang="en-US" altLang="zh-CN" sz="2800" dirty="0">
                  <a:solidFill>
                    <a:schemeClr val="bg2">
                      <a:lumMod val="50000"/>
                    </a:schemeClr>
                  </a:solidFill>
                  <a:ea typeface="幼圆" pitchFamily="49" charset="-122"/>
                </a:rPr>
                <a:t>160252</a:t>
              </a:r>
            </a:p>
            <a:p>
              <a:pPr algn="ctr"/>
              <a:r>
                <a:rPr lang="en-US" altLang="zh-CN" sz="2800" dirty="0">
                  <a:solidFill>
                    <a:schemeClr val="bg2">
                      <a:lumMod val="50000"/>
                    </a:schemeClr>
                  </a:solidFill>
                  <a:ea typeface="幼圆" pitchFamily="49" charset="-122"/>
                </a:rPr>
                <a:t>045128</a:t>
              </a:r>
              <a:endParaRPr lang="zh-CN" altLang="en-US" sz="2800" dirty="0">
                <a:solidFill>
                  <a:schemeClr val="bg2">
                    <a:lumMod val="50000"/>
                  </a:schemeClr>
                </a:solidFill>
                <a:ea typeface="幼圆" pitchFamily="49" charset="-122"/>
              </a:endParaRPr>
            </a:p>
          </p:txBody>
        </p:sp>
      </p:grpSp>
      <p:grpSp>
        <p:nvGrpSpPr>
          <p:cNvPr id="18" name="组合 17">
            <a:extLst>
              <a:ext uri="{FF2B5EF4-FFF2-40B4-BE49-F238E27FC236}">
                <a16:creationId xmlns:a16="http://schemas.microsoft.com/office/drawing/2014/main" id="{37694AB4-EECC-4DBE-A287-AEFEAB7CDD36}"/>
              </a:ext>
            </a:extLst>
          </p:cNvPr>
          <p:cNvGrpSpPr/>
          <p:nvPr/>
        </p:nvGrpSpPr>
        <p:grpSpPr>
          <a:xfrm>
            <a:off x="9900458" y="2925574"/>
            <a:ext cx="2133600" cy="2888603"/>
            <a:chOff x="9687096" y="2030059"/>
            <a:chExt cx="2133600" cy="2888603"/>
          </a:xfrm>
        </p:grpSpPr>
        <p:sp>
          <p:nvSpPr>
            <p:cNvPr id="19" name="文本框 18">
              <a:extLst>
                <a:ext uri="{FF2B5EF4-FFF2-40B4-BE49-F238E27FC236}">
                  <a16:creationId xmlns:a16="http://schemas.microsoft.com/office/drawing/2014/main" id="{F15AD95D-82B0-4245-B299-2FFEE812FC9A}"/>
                </a:ext>
              </a:extLst>
            </p:cNvPr>
            <p:cNvSpPr txBox="1"/>
            <p:nvPr/>
          </p:nvSpPr>
          <p:spPr>
            <a:xfrm>
              <a:off x="9687096" y="4456997"/>
              <a:ext cx="2133600" cy="461665"/>
            </a:xfrm>
            <a:prstGeom prst="rect">
              <a:avLst/>
            </a:prstGeom>
            <a:noFill/>
          </p:spPr>
          <p:txBody>
            <a:bodyPr wrap="square">
              <a:spAutoFit/>
            </a:bodyPr>
            <a:lstStyle/>
            <a:p>
              <a:r>
                <a:rPr kumimoji="1" lang="zh-CN" altLang="en-US" sz="2400" b="0" i="0" u="none" strike="noStrike" kern="1200" cap="none" spc="0" normalizeH="0" baseline="0" noProof="0" dirty="0">
                  <a:ln>
                    <a:noFill/>
                  </a:ln>
                  <a:solidFill>
                    <a:srgbClr val="000000"/>
                  </a:solidFill>
                  <a:effectLst/>
                  <a:uLnTx/>
                  <a:uFillTx/>
                  <a:ea typeface="黑体" panose="02010609060101010101" pitchFamily="49" charset="-122"/>
                  <a:cs typeface="+mn-cs"/>
                </a:rPr>
                <a:t>选择</a:t>
              </a:r>
              <a:r>
                <a:rPr kumimoji="1" lang="en-US" altLang="zh-CN" sz="2400" b="0" i="0" u="none" strike="noStrike" kern="1200" cap="none" spc="0" normalizeH="0" baseline="0" noProof="0" dirty="0">
                  <a:ln>
                    <a:noFill/>
                  </a:ln>
                  <a:solidFill>
                    <a:srgbClr val="000000"/>
                  </a:solidFill>
                  <a:effectLst/>
                  <a:uLnTx/>
                  <a:uFillTx/>
                  <a:ea typeface="黑体" panose="02010609060101010101" pitchFamily="49" charset="-122"/>
                  <a:cs typeface="+mn-cs"/>
                </a:rPr>
                <a:t>3-5</a:t>
              </a:r>
              <a:r>
                <a:rPr kumimoji="1" lang="zh-CN" altLang="en-US" sz="2400" b="0" i="0" u="none" strike="noStrike" kern="1200" cap="none" spc="0" normalizeH="0" baseline="0" noProof="0" dirty="0">
                  <a:ln>
                    <a:noFill/>
                  </a:ln>
                  <a:solidFill>
                    <a:srgbClr val="000000"/>
                  </a:solidFill>
                  <a:effectLst/>
                  <a:uLnTx/>
                  <a:uFillTx/>
                  <a:ea typeface="黑体" panose="02010609060101010101" pitchFamily="49" charset="-122"/>
                  <a:cs typeface="+mn-cs"/>
                </a:rPr>
                <a:t>位地址</a:t>
              </a:r>
              <a:endParaRPr lang="zh-CN" altLang="en-US" sz="1400" dirty="0"/>
            </a:p>
          </p:txBody>
        </p:sp>
        <p:sp>
          <p:nvSpPr>
            <p:cNvPr id="20" name="矩形: 圆角 19">
              <a:extLst>
                <a:ext uri="{FF2B5EF4-FFF2-40B4-BE49-F238E27FC236}">
                  <a16:creationId xmlns:a16="http://schemas.microsoft.com/office/drawing/2014/main" id="{C573C6AB-90FA-403E-A74C-0BC3B876CE6F}"/>
                </a:ext>
              </a:extLst>
            </p:cNvPr>
            <p:cNvSpPr/>
            <p:nvPr/>
          </p:nvSpPr>
          <p:spPr>
            <a:xfrm>
              <a:off x="10298308" y="2030059"/>
              <a:ext cx="1007001" cy="2257356"/>
            </a:xfrm>
            <a:prstGeom prst="roundRect">
              <a:avLst/>
            </a:prstGeom>
            <a:ln>
              <a:prstDash val="das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zh-CN" sz="2800" dirty="0">
                  <a:solidFill>
                    <a:schemeClr val="bg2">
                      <a:lumMod val="50000"/>
                    </a:schemeClr>
                  </a:solidFill>
                  <a:ea typeface="幼圆" pitchFamily="49" charset="-122"/>
                </a:rPr>
                <a:t>364</a:t>
              </a:r>
            </a:p>
            <a:p>
              <a:pPr algn="ctr"/>
              <a:r>
                <a:rPr lang="en-US" altLang="zh-CN" sz="2800" dirty="0">
                  <a:solidFill>
                    <a:schemeClr val="bg2">
                      <a:lumMod val="50000"/>
                    </a:schemeClr>
                  </a:solidFill>
                  <a:ea typeface="幼圆" pitchFamily="49" charset="-122"/>
                </a:rPr>
                <a:t>464</a:t>
              </a:r>
            </a:p>
            <a:p>
              <a:pPr algn="ctr"/>
              <a:r>
                <a:rPr lang="en-US" altLang="zh-CN" sz="2800" dirty="0">
                  <a:solidFill>
                    <a:schemeClr val="bg2">
                      <a:lumMod val="50000"/>
                    </a:schemeClr>
                  </a:solidFill>
                  <a:ea typeface="幼圆" pitchFamily="49" charset="-122"/>
                </a:rPr>
                <a:t>288</a:t>
              </a:r>
            </a:p>
            <a:p>
              <a:pPr algn="ctr"/>
              <a:r>
                <a:rPr lang="en-US" altLang="zh-CN" sz="2800" dirty="0">
                  <a:solidFill>
                    <a:schemeClr val="bg2">
                      <a:lumMod val="50000"/>
                    </a:schemeClr>
                  </a:solidFill>
                  <a:ea typeface="幼圆" pitchFamily="49" charset="-122"/>
                </a:rPr>
                <a:t>560</a:t>
              </a:r>
            </a:p>
            <a:p>
              <a:pPr algn="ctr"/>
              <a:r>
                <a:rPr lang="en-US" altLang="zh-CN" sz="2800" dirty="0">
                  <a:solidFill>
                    <a:schemeClr val="bg2">
                      <a:lumMod val="50000"/>
                    </a:schemeClr>
                  </a:solidFill>
                  <a:ea typeface="幼圆" pitchFamily="49" charset="-122"/>
                </a:rPr>
                <a:t>202</a:t>
              </a:r>
              <a:endParaRPr lang="zh-CN" altLang="en-US" sz="2800" dirty="0">
                <a:solidFill>
                  <a:schemeClr val="bg2">
                    <a:lumMod val="50000"/>
                  </a:schemeClr>
                </a:solidFill>
                <a:ea typeface="幼圆" pitchFamily="49" charset="-122"/>
              </a:endParaRPr>
            </a:p>
          </p:txBody>
        </p:sp>
      </p:grpSp>
      <p:grpSp>
        <p:nvGrpSpPr>
          <p:cNvPr id="21" name="组合 20">
            <a:extLst>
              <a:ext uri="{FF2B5EF4-FFF2-40B4-BE49-F238E27FC236}">
                <a16:creationId xmlns:a16="http://schemas.microsoft.com/office/drawing/2014/main" id="{60D79CB9-D90F-4FDA-90A3-7CA7183A82F4}"/>
              </a:ext>
            </a:extLst>
          </p:cNvPr>
          <p:cNvGrpSpPr/>
          <p:nvPr/>
        </p:nvGrpSpPr>
        <p:grpSpPr>
          <a:xfrm>
            <a:off x="6565892" y="2925574"/>
            <a:ext cx="3334566" cy="2844528"/>
            <a:chOff x="6978980" y="2058905"/>
            <a:chExt cx="3334566" cy="2844528"/>
          </a:xfrm>
        </p:grpSpPr>
        <p:sp>
          <p:nvSpPr>
            <p:cNvPr id="22" name="文本框 21">
              <a:extLst>
                <a:ext uri="{FF2B5EF4-FFF2-40B4-BE49-F238E27FC236}">
                  <a16:creationId xmlns:a16="http://schemas.microsoft.com/office/drawing/2014/main" id="{BB82B29F-8AD7-4EEC-B528-B48B2113DE81}"/>
                </a:ext>
              </a:extLst>
            </p:cNvPr>
            <p:cNvSpPr txBox="1"/>
            <p:nvPr/>
          </p:nvSpPr>
          <p:spPr>
            <a:xfrm>
              <a:off x="7271088" y="4441768"/>
              <a:ext cx="2934393" cy="461665"/>
            </a:xfrm>
            <a:prstGeom prst="rect">
              <a:avLst/>
            </a:prstGeom>
            <a:noFill/>
          </p:spPr>
          <p:txBody>
            <a:bodyPr wrap="square">
              <a:spAutoFit/>
            </a:bodyPr>
            <a:lstStyle/>
            <a:p>
              <a:r>
                <a:rPr kumimoji="1" lang="zh-CN" altLang="en-US" sz="2400" b="0" i="0" u="none" strike="noStrike" kern="1200" cap="none" spc="0" normalizeH="0" baseline="0" noProof="0" dirty="0">
                  <a:ln>
                    <a:noFill/>
                  </a:ln>
                  <a:solidFill>
                    <a:srgbClr val="000000"/>
                  </a:solidFill>
                  <a:effectLst/>
                  <a:uLnTx/>
                  <a:uFillTx/>
                  <a:ea typeface="黑体" panose="02010609060101010101" pitchFamily="49" charset="-122"/>
                  <a:cs typeface="+mn-cs"/>
                </a:rPr>
                <a:t>平方得</a:t>
              </a:r>
              <a:r>
                <a:rPr kumimoji="1" lang="en-US" altLang="zh-CN" sz="2400" b="0" i="0" u="none" strike="noStrike" kern="1200" cap="none" spc="0" normalizeH="0" baseline="0" noProof="0" dirty="0">
                  <a:ln>
                    <a:noFill/>
                  </a:ln>
                  <a:solidFill>
                    <a:srgbClr val="000000"/>
                  </a:solidFill>
                  <a:effectLst/>
                  <a:uLnTx/>
                  <a:uFillTx/>
                  <a:ea typeface="黑体" panose="02010609060101010101" pitchFamily="49" charset="-122"/>
                  <a:cs typeface="+mn-cs"/>
                </a:rPr>
                <a:t>6</a:t>
              </a:r>
              <a:r>
                <a:rPr kumimoji="1" lang="zh-CN" altLang="en-US" sz="2400" b="0" i="0" u="none" strike="noStrike" kern="1200" cap="none" spc="0" normalizeH="0" baseline="0" noProof="0" dirty="0">
                  <a:ln>
                    <a:noFill/>
                  </a:ln>
                  <a:solidFill>
                    <a:srgbClr val="000000"/>
                  </a:solidFill>
                  <a:effectLst/>
                  <a:uLnTx/>
                  <a:uFillTx/>
                  <a:ea typeface="黑体" panose="02010609060101010101" pitchFamily="49" charset="-122"/>
                  <a:cs typeface="+mn-cs"/>
                </a:rPr>
                <a:t>位，不足补</a:t>
              </a:r>
              <a:r>
                <a:rPr kumimoji="1" lang="en-US" altLang="zh-CN" sz="2400" b="0" i="0" u="none" strike="noStrike" kern="1200" cap="none" spc="0" normalizeH="0" baseline="0" noProof="0" dirty="0">
                  <a:ln>
                    <a:noFill/>
                  </a:ln>
                  <a:solidFill>
                    <a:srgbClr val="000000"/>
                  </a:solidFill>
                  <a:effectLst/>
                  <a:uLnTx/>
                  <a:uFillTx/>
                  <a:ea typeface="黑体" panose="02010609060101010101" pitchFamily="49" charset="-122"/>
                  <a:cs typeface="+mn-cs"/>
                </a:rPr>
                <a:t>0</a:t>
              </a:r>
              <a:endParaRPr lang="zh-CN" altLang="en-US" sz="1400" dirty="0"/>
            </a:p>
          </p:txBody>
        </p:sp>
        <p:sp>
          <p:nvSpPr>
            <p:cNvPr id="23" name="矩形: 圆角 22">
              <a:extLst>
                <a:ext uri="{FF2B5EF4-FFF2-40B4-BE49-F238E27FC236}">
                  <a16:creationId xmlns:a16="http://schemas.microsoft.com/office/drawing/2014/main" id="{0E93DAF2-2A9A-416B-AE4F-323F6F29AFFF}"/>
                </a:ext>
              </a:extLst>
            </p:cNvPr>
            <p:cNvSpPr/>
            <p:nvPr/>
          </p:nvSpPr>
          <p:spPr>
            <a:xfrm>
              <a:off x="6978980" y="2058905"/>
              <a:ext cx="3334566" cy="2227256"/>
            </a:xfrm>
            <a:prstGeom prst="roundRect">
              <a:avLst/>
            </a:prstGeom>
            <a:ln>
              <a:prstDash val="das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zh-CN" sz="2800" dirty="0">
                  <a:solidFill>
                    <a:schemeClr val="bg2">
                      <a:lumMod val="50000"/>
                    </a:schemeClr>
                  </a:solidFill>
                  <a:ea typeface="幼圆" pitchFamily="49" charset="-122"/>
                </a:rPr>
                <a:t>379 * 379=143641</a:t>
              </a:r>
            </a:p>
            <a:p>
              <a:pPr algn="ctr"/>
              <a:r>
                <a:rPr lang="en-US" altLang="zh-CN" sz="2800" dirty="0">
                  <a:solidFill>
                    <a:schemeClr val="bg2">
                      <a:lumMod val="50000"/>
                    </a:schemeClr>
                  </a:solidFill>
                  <a:ea typeface="幼圆" pitchFamily="49" charset="-122"/>
                </a:rPr>
                <a:t>121 * 121=014641</a:t>
              </a:r>
            </a:p>
            <a:p>
              <a:pPr algn="ctr"/>
              <a:r>
                <a:rPr lang="en-US" altLang="zh-CN" sz="2800" dirty="0">
                  <a:solidFill>
                    <a:schemeClr val="bg2">
                      <a:lumMod val="50000"/>
                    </a:schemeClr>
                  </a:solidFill>
                  <a:ea typeface="幼圆" pitchFamily="49" charset="-122"/>
                </a:rPr>
                <a:t>378 * 378=142884</a:t>
              </a:r>
            </a:p>
            <a:p>
              <a:pPr algn="ctr"/>
              <a:r>
                <a:rPr lang="en-US" altLang="zh-CN" sz="2800" dirty="0">
                  <a:solidFill>
                    <a:schemeClr val="bg2">
                      <a:lumMod val="50000"/>
                    </a:schemeClr>
                  </a:solidFill>
                  <a:ea typeface="幼圆" pitchFamily="49" charset="-122"/>
                </a:rPr>
                <a:t>160 * 160=025600</a:t>
              </a:r>
            </a:p>
            <a:p>
              <a:pPr algn="ctr"/>
              <a:r>
                <a:rPr lang="en-US" altLang="zh-CN" sz="2800" dirty="0">
                  <a:solidFill>
                    <a:schemeClr val="bg2">
                      <a:lumMod val="50000"/>
                    </a:schemeClr>
                  </a:solidFill>
                  <a:ea typeface="幼圆" pitchFamily="49" charset="-122"/>
                </a:rPr>
                <a:t>045 * 045=002025</a:t>
              </a:r>
              <a:endParaRPr lang="zh-CN" altLang="en-US" sz="2800" dirty="0">
                <a:solidFill>
                  <a:schemeClr val="bg2">
                    <a:lumMod val="50000"/>
                  </a:schemeClr>
                </a:solidFill>
                <a:ea typeface="幼圆" pitchFamily="49" charset="-122"/>
              </a:endParaRPr>
            </a:p>
          </p:txBody>
        </p:sp>
      </p:grpSp>
    </p:spTree>
    <p:extLst>
      <p:ext uri="{BB962C8B-B14F-4D97-AF65-F5344CB8AC3E}">
        <p14:creationId xmlns:p14="http://schemas.microsoft.com/office/powerpoint/2010/main" val="258531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哈希函数的构造方法</a:t>
            </a:r>
            <a:r>
              <a:rPr lang="en-US" altLang="zh-CN" dirty="0"/>
              <a:t>——</a:t>
            </a:r>
            <a:r>
              <a:rPr lang="zh-CN" altLang="en-US" dirty="0"/>
              <a:t>折叠法</a:t>
            </a:r>
          </a:p>
        </p:txBody>
      </p:sp>
      <p:sp>
        <p:nvSpPr>
          <p:cNvPr id="3" name="内容占位符 2"/>
          <p:cNvSpPr>
            <a:spLocks noGrp="1"/>
          </p:cNvSpPr>
          <p:nvPr>
            <p:ph idx="1"/>
          </p:nvPr>
        </p:nvSpPr>
        <p:spPr>
          <a:xfrm>
            <a:off x="609600" y="1600203"/>
            <a:ext cx="4683760" cy="4525963"/>
          </a:xfrm>
        </p:spPr>
        <p:txBody>
          <a:bodyPr>
            <a:normAutofit lnSpcReduction="10000"/>
          </a:bodyPr>
          <a:lstStyle/>
          <a:p>
            <a:r>
              <a:rPr lang="zh-CN" altLang="en-US" dirty="0"/>
              <a:t>关键字分割成若干部分，取叠加和为哈希地址</a:t>
            </a:r>
            <a:endParaRPr lang="en-US" altLang="zh-CN" dirty="0"/>
          </a:p>
          <a:p>
            <a:r>
              <a:rPr kumimoji="1" lang="zh-CN" altLang="en-US" dirty="0">
                <a:solidFill>
                  <a:srgbClr val="000000"/>
                </a:solidFill>
                <a:latin typeface="Times New Roman" pitchFamily="18" charset="0"/>
              </a:rPr>
              <a:t>两种叠加处理方法</a:t>
            </a:r>
            <a:endParaRPr kumimoji="1" lang="en-US" altLang="zh-CN" dirty="0">
              <a:solidFill>
                <a:srgbClr val="000000"/>
              </a:solidFill>
              <a:latin typeface="Times New Roman" pitchFamily="18" charset="0"/>
            </a:endParaRPr>
          </a:p>
          <a:p>
            <a:pPr lvl="1"/>
            <a:r>
              <a:rPr kumimoji="1" lang="zh-CN" altLang="en-US" dirty="0">
                <a:solidFill>
                  <a:srgbClr val="000000"/>
                </a:solidFill>
                <a:latin typeface="Times New Roman" pitchFamily="18" charset="0"/>
              </a:rPr>
              <a:t>移位叠加</a:t>
            </a:r>
            <a:endParaRPr kumimoji="1" lang="en-US" altLang="zh-CN" dirty="0">
              <a:solidFill>
                <a:srgbClr val="000000"/>
              </a:solidFill>
              <a:latin typeface="Times New Roman" pitchFamily="18" charset="0"/>
            </a:endParaRPr>
          </a:p>
          <a:p>
            <a:pPr lvl="1"/>
            <a:r>
              <a:rPr kumimoji="1" lang="zh-CN" altLang="en-US" dirty="0">
                <a:solidFill>
                  <a:srgbClr val="000000"/>
                </a:solidFill>
                <a:latin typeface="Times New Roman" pitchFamily="18" charset="0"/>
              </a:rPr>
              <a:t>间界叠加</a:t>
            </a:r>
            <a:endParaRPr kumimoji="1" lang="en-US" altLang="zh-CN" dirty="0">
              <a:solidFill>
                <a:srgbClr val="000000"/>
              </a:solidFill>
              <a:latin typeface="Times New Roman" pitchFamily="18" charset="0"/>
            </a:endParaRPr>
          </a:p>
          <a:p>
            <a:pPr lvl="2"/>
            <a:r>
              <a:rPr lang="zh-CN" altLang="en-US" dirty="0"/>
              <a:t>从一端到另一端沿各部分分界来回折叠后，最后一位对齐相加</a:t>
            </a:r>
            <a:endParaRPr kumimoji="1" lang="en-US" altLang="zh-CN" dirty="0">
              <a:solidFill>
                <a:srgbClr val="000000"/>
              </a:solidFill>
              <a:latin typeface="Times New Roman" pitchFamily="18" charset="0"/>
            </a:endParaRPr>
          </a:p>
          <a:p>
            <a:r>
              <a:rPr lang="zh-CN" altLang="en-US" dirty="0"/>
              <a:t>适合于</a:t>
            </a:r>
            <a:endParaRPr lang="en-US" altLang="zh-CN" dirty="0"/>
          </a:p>
          <a:p>
            <a:pPr lvl="1"/>
            <a:r>
              <a:rPr lang="zh-CN" altLang="en-US" dirty="0"/>
              <a:t>关键字的数字位数特别多</a:t>
            </a:r>
          </a:p>
        </p:txBody>
      </p:sp>
      <p:sp>
        <p:nvSpPr>
          <p:cNvPr id="4" name="文本占位符 3"/>
          <p:cNvSpPr>
            <a:spLocks noGrp="1"/>
          </p:cNvSpPr>
          <p:nvPr>
            <p:ph type="body" sz="quarter" idx="13"/>
          </p:nvPr>
        </p:nvSpPr>
        <p:spPr/>
        <p:txBody>
          <a:bodyPr/>
          <a:lstStyle/>
          <a:p>
            <a:r>
              <a:rPr lang="en-US" altLang="zh-CN" dirty="0"/>
              <a:t>9.3.2 </a:t>
            </a:r>
            <a:r>
              <a:rPr lang="zh-CN" altLang="en-US" dirty="0"/>
              <a:t>哈希函数的构造方法</a:t>
            </a:r>
          </a:p>
        </p:txBody>
      </p:sp>
      <p:sp>
        <p:nvSpPr>
          <p:cNvPr id="8" name="文本框 7">
            <a:extLst>
              <a:ext uri="{FF2B5EF4-FFF2-40B4-BE49-F238E27FC236}">
                <a16:creationId xmlns:a16="http://schemas.microsoft.com/office/drawing/2014/main" id="{60E08D20-7980-4D11-95D9-F90F501417C7}"/>
              </a:ext>
            </a:extLst>
          </p:cNvPr>
          <p:cNvSpPr txBox="1"/>
          <p:nvPr/>
        </p:nvSpPr>
        <p:spPr>
          <a:xfrm>
            <a:off x="7637208" y="1417638"/>
            <a:ext cx="2763520" cy="584775"/>
          </a:xfrm>
          <a:prstGeom prst="rect">
            <a:avLst/>
          </a:prstGeom>
          <a:noFill/>
        </p:spPr>
        <p:txBody>
          <a:bodyPr wrap="square">
            <a:spAutoFit/>
          </a:bodyPr>
          <a:lstStyle/>
          <a:p>
            <a:r>
              <a:rPr lang="en-US" altLang="zh-CN" sz="3200" spc="500" dirty="0"/>
              <a:t>123456789</a:t>
            </a:r>
          </a:p>
        </p:txBody>
      </p:sp>
      <p:sp>
        <p:nvSpPr>
          <p:cNvPr id="9" name="文本框 8">
            <a:extLst>
              <a:ext uri="{FF2B5EF4-FFF2-40B4-BE49-F238E27FC236}">
                <a16:creationId xmlns:a16="http://schemas.microsoft.com/office/drawing/2014/main" id="{940E510D-B74C-4D11-A24A-41BC4D0C7DEF}"/>
              </a:ext>
            </a:extLst>
          </p:cNvPr>
          <p:cNvSpPr txBox="1"/>
          <p:nvPr/>
        </p:nvSpPr>
        <p:spPr>
          <a:xfrm>
            <a:off x="5617662" y="3024853"/>
            <a:ext cx="1009773" cy="584775"/>
          </a:xfrm>
          <a:prstGeom prst="rect">
            <a:avLst/>
          </a:prstGeom>
          <a:noFill/>
        </p:spPr>
        <p:txBody>
          <a:bodyPr wrap="square">
            <a:spAutoFit/>
          </a:bodyPr>
          <a:lstStyle/>
          <a:p>
            <a:pPr algn="ctr"/>
            <a:r>
              <a:rPr lang="en-US" altLang="zh-CN" sz="3200" spc="500" dirty="0"/>
              <a:t>123</a:t>
            </a:r>
          </a:p>
        </p:txBody>
      </p:sp>
      <p:sp>
        <p:nvSpPr>
          <p:cNvPr id="10" name="文本框 9">
            <a:extLst>
              <a:ext uri="{FF2B5EF4-FFF2-40B4-BE49-F238E27FC236}">
                <a16:creationId xmlns:a16="http://schemas.microsoft.com/office/drawing/2014/main" id="{816F18D9-A0C2-48FD-ACD8-77E711F0D16F}"/>
              </a:ext>
            </a:extLst>
          </p:cNvPr>
          <p:cNvSpPr txBox="1"/>
          <p:nvPr/>
        </p:nvSpPr>
        <p:spPr>
          <a:xfrm>
            <a:off x="6627435" y="3024852"/>
            <a:ext cx="1009773" cy="584775"/>
          </a:xfrm>
          <a:prstGeom prst="rect">
            <a:avLst/>
          </a:prstGeom>
          <a:noFill/>
        </p:spPr>
        <p:txBody>
          <a:bodyPr wrap="square">
            <a:spAutoFit/>
          </a:bodyPr>
          <a:lstStyle/>
          <a:p>
            <a:pPr algn="ctr"/>
            <a:r>
              <a:rPr lang="en-US" altLang="zh-CN" sz="3200" spc="500" dirty="0"/>
              <a:t>456</a:t>
            </a:r>
          </a:p>
        </p:txBody>
      </p:sp>
      <p:sp>
        <p:nvSpPr>
          <p:cNvPr id="11" name="文本框 10">
            <a:extLst>
              <a:ext uri="{FF2B5EF4-FFF2-40B4-BE49-F238E27FC236}">
                <a16:creationId xmlns:a16="http://schemas.microsoft.com/office/drawing/2014/main" id="{329FAE31-1647-4637-8B5D-C4BFFCD844D0}"/>
              </a:ext>
            </a:extLst>
          </p:cNvPr>
          <p:cNvSpPr txBox="1"/>
          <p:nvPr/>
        </p:nvSpPr>
        <p:spPr>
          <a:xfrm>
            <a:off x="7637208" y="3024851"/>
            <a:ext cx="1009773" cy="584775"/>
          </a:xfrm>
          <a:prstGeom prst="rect">
            <a:avLst/>
          </a:prstGeom>
          <a:noFill/>
        </p:spPr>
        <p:txBody>
          <a:bodyPr wrap="square">
            <a:spAutoFit/>
          </a:bodyPr>
          <a:lstStyle/>
          <a:p>
            <a:pPr algn="ctr"/>
            <a:r>
              <a:rPr lang="en-US" altLang="zh-CN" sz="3200" spc="500" dirty="0"/>
              <a:t>789</a:t>
            </a:r>
          </a:p>
        </p:txBody>
      </p:sp>
      <p:sp>
        <p:nvSpPr>
          <p:cNvPr id="12" name="文本框 11">
            <a:extLst>
              <a:ext uri="{FF2B5EF4-FFF2-40B4-BE49-F238E27FC236}">
                <a16:creationId xmlns:a16="http://schemas.microsoft.com/office/drawing/2014/main" id="{B9D4974B-115F-48FD-BC13-7E8966EFEF34}"/>
              </a:ext>
            </a:extLst>
          </p:cNvPr>
          <p:cNvSpPr txBox="1"/>
          <p:nvPr/>
        </p:nvSpPr>
        <p:spPr>
          <a:xfrm>
            <a:off x="5963920" y="3700492"/>
            <a:ext cx="589280" cy="584775"/>
          </a:xfrm>
          <a:prstGeom prst="rect">
            <a:avLst/>
          </a:prstGeom>
          <a:noFill/>
        </p:spPr>
        <p:txBody>
          <a:bodyPr wrap="square" rtlCol="0">
            <a:spAutoFit/>
          </a:bodyPr>
          <a:lstStyle/>
          <a:p>
            <a:r>
              <a:rPr lang="en-US" altLang="zh-CN" sz="3200" dirty="0"/>
              <a:t>+</a:t>
            </a:r>
            <a:endParaRPr lang="zh-CN" altLang="en-US" sz="3200" dirty="0"/>
          </a:p>
        </p:txBody>
      </p:sp>
      <p:cxnSp>
        <p:nvCxnSpPr>
          <p:cNvPr id="14" name="直接连接符 13">
            <a:extLst>
              <a:ext uri="{FF2B5EF4-FFF2-40B4-BE49-F238E27FC236}">
                <a16:creationId xmlns:a16="http://schemas.microsoft.com/office/drawing/2014/main" id="{4AFCF4F5-E6B3-4F09-98C9-B5F91068A300}"/>
              </a:ext>
            </a:extLst>
          </p:cNvPr>
          <p:cNvCxnSpPr/>
          <p:nvPr/>
        </p:nvCxnSpPr>
        <p:spPr>
          <a:xfrm>
            <a:off x="5617662" y="4399280"/>
            <a:ext cx="3029319" cy="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8" name="文本框 17">
            <a:extLst>
              <a:ext uri="{FF2B5EF4-FFF2-40B4-BE49-F238E27FC236}">
                <a16:creationId xmlns:a16="http://schemas.microsoft.com/office/drawing/2014/main" id="{B16F7F73-4158-4CF7-9648-3C25D4D9B8DB}"/>
              </a:ext>
            </a:extLst>
          </p:cNvPr>
          <p:cNvSpPr txBox="1"/>
          <p:nvPr/>
        </p:nvSpPr>
        <p:spPr>
          <a:xfrm>
            <a:off x="6352376" y="4513294"/>
            <a:ext cx="1559889" cy="584775"/>
          </a:xfrm>
          <a:prstGeom prst="rect">
            <a:avLst/>
          </a:prstGeom>
          <a:noFill/>
        </p:spPr>
        <p:txBody>
          <a:bodyPr wrap="square">
            <a:spAutoFit/>
          </a:bodyPr>
          <a:lstStyle/>
          <a:p>
            <a:r>
              <a:rPr kumimoji="0" lang="en-US" altLang="zh-CN" sz="3200" b="0" i="0" u="none" strike="noStrike" kern="1200" cap="none" spc="500" normalizeH="0" baseline="0" noProof="0" dirty="0">
                <a:ln>
                  <a:noFill/>
                </a:ln>
                <a:solidFill>
                  <a:prstClr val="black"/>
                </a:solidFill>
                <a:effectLst/>
                <a:uLnTx/>
                <a:uFillTx/>
                <a:latin typeface="Calibri" panose="020F0502020204030204"/>
                <a:ea typeface="宋体" panose="02010600030101010101" pitchFamily="2" charset="-122"/>
                <a:cs typeface="+mn-cs"/>
              </a:rPr>
              <a:t>1398</a:t>
            </a:r>
            <a:endParaRPr lang="zh-CN" altLang="en-US" dirty="0"/>
          </a:p>
        </p:txBody>
      </p:sp>
      <p:sp>
        <p:nvSpPr>
          <p:cNvPr id="19" name="矩形 18">
            <a:extLst>
              <a:ext uri="{FF2B5EF4-FFF2-40B4-BE49-F238E27FC236}">
                <a16:creationId xmlns:a16="http://schemas.microsoft.com/office/drawing/2014/main" id="{1812B78E-25FE-44BC-9F72-0246138908CF}"/>
              </a:ext>
            </a:extLst>
          </p:cNvPr>
          <p:cNvSpPr/>
          <p:nvPr/>
        </p:nvSpPr>
        <p:spPr>
          <a:xfrm>
            <a:off x="6352376" y="4592320"/>
            <a:ext cx="353224" cy="482599"/>
          </a:xfrm>
          <a:prstGeom prst="rect">
            <a:avLst/>
          </a:prstGeom>
          <a:ln>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B1EAB5B2-DCF9-4F0D-8E94-742F86667EF2}"/>
              </a:ext>
            </a:extLst>
          </p:cNvPr>
          <p:cNvSpPr txBox="1"/>
          <p:nvPr/>
        </p:nvSpPr>
        <p:spPr>
          <a:xfrm>
            <a:off x="6048313" y="5212082"/>
            <a:ext cx="934720" cy="523220"/>
          </a:xfrm>
          <a:prstGeom prst="rect">
            <a:avLst/>
          </a:prstGeom>
          <a:noFill/>
        </p:spPr>
        <p:txBody>
          <a:bodyPr wrap="square">
            <a:spAutoFit/>
          </a:bodyPr>
          <a:lstStyle/>
          <a:p>
            <a:r>
              <a:rPr lang="zh-CN" altLang="en-US" sz="2800" dirty="0">
                <a:latin typeface="黑体" panose="02010609060101010101" pitchFamily="49" charset="-122"/>
                <a:ea typeface="黑体" panose="02010609060101010101" pitchFamily="49" charset="-122"/>
              </a:rPr>
              <a:t>舍去</a:t>
            </a:r>
          </a:p>
        </p:txBody>
      </p:sp>
      <p:sp>
        <p:nvSpPr>
          <p:cNvPr id="24" name="文本框 23">
            <a:extLst>
              <a:ext uri="{FF2B5EF4-FFF2-40B4-BE49-F238E27FC236}">
                <a16:creationId xmlns:a16="http://schemas.microsoft.com/office/drawing/2014/main" id="{DDEC263B-94A9-4F2A-B179-CC514B28B498}"/>
              </a:ext>
            </a:extLst>
          </p:cNvPr>
          <p:cNvSpPr txBox="1"/>
          <p:nvPr/>
        </p:nvSpPr>
        <p:spPr>
          <a:xfrm>
            <a:off x="8897049" y="3024853"/>
            <a:ext cx="346258" cy="584775"/>
          </a:xfrm>
          <a:prstGeom prst="rect">
            <a:avLst/>
          </a:prstGeom>
          <a:noFill/>
        </p:spPr>
        <p:txBody>
          <a:bodyPr wrap="square">
            <a:spAutoFit/>
          </a:bodyPr>
          <a:lstStyle/>
          <a:p>
            <a:pPr algn="ctr"/>
            <a:r>
              <a:rPr lang="en-US" altLang="zh-CN" sz="3200" spc="500" dirty="0"/>
              <a:t>1</a:t>
            </a:r>
          </a:p>
        </p:txBody>
      </p:sp>
      <p:sp>
        <p:nvSpPr>
          <p:cNvPr id="25" name="文本框 24">
            <a:extLst>
              <a:ext uri="{FF2B5EF4-FFF2-40B4-BE49-F238E27FC236}">
                <a16:creationId xmlns:a16="http://schemas.microsoft.com/office/drawing/2014/main" id="{26BA04E3-1E98-467D-8C11-33A1CBBE648F}"/>
              </a:ext>
            </a:extLst>
          </p:cNvPr>
          <p:cNvSpPr txBox="1"/>
          <p:nvPr/>
        </p:nvSpPr>
        <p:spPr>
          <a:xfrm>
            <a:off x="9906821" y="3024852"/>
            <a:ext cx="1009773" cy="584775"/>
          </a:xfrm>
          <a:prstGeom prst="rect">
            <a:avLst/>
          </a:prstGeom>
          <a:noFill/>
        </p:spPr>
        <p:txBody>
          <a:bodyPr wrap="square">
            <a:spAutoFit/>
          </a:bodyPr>
          <a:lstStyle/>
          <a:p>
            <a:pPr algn="ctr"/>
            <a:r>
              <a:rPr lang="en-US" altLang="zh-CN" sz="3200" spc="500" dirty="0"/>
              <a:t>456</a:t>
            </a:r>
          </a:p>
        </p:txBody>
      </p:sp>
      <p:sp>
        <p:nvSpPr>
          <p:cNvPr id="26" name="文本框 25">
            <a:extLst>
              <a:ext uri="{FF2B5EF4-FFF2-40B4-BE49-F238E27FC236}">
                <a16:creationId xmlns:a16="http://schemas.microsoft.com/office/drawing/2014/main" id="{F1E0EB46-58EC-4A6A-8EAD-DDEC3991F81D}"/>
              </a:ext>
            </a:extLst>
          </p:cNvPr>
          <p:cNvSpPr txBox="1"/>
          <p:nvPr/>
        </p:nvSpPr>
        <p:spPr>
          <a:xfrm>
            <a:off x="10916595" y="3024851"/>
            <a:ext cx="379034" cy="584775"/>
          </a:xfrm>
          <a:prstGeom prst="rect">
            <a:avLst/>
          </a:prstGeom>
          <a:noFill/>
        </p:spPr>
        <p:txBody>
          <a:bodyPr wrap="square">
            <a:spAutoFit/>
          </a:bodyPr>
          <a:lstStyle/>
          <a:p>
            <a:pPr algn="ctr"/>
            <a:r>
              <a:rPr lang="en-US" altLang="zh-CN" sz="3200" spc="500" dirty="0"/>
              <a:t>7</a:t>
            </a:r>
          </a:p>
        </p:txBody>
      </p:sp>
      <p:sp>
        <p:nvSpPr>
          <p:cNvPr id="27" name="文本框 26">
            <a:extLst>
              <a:ext uri="{FF2B5EF4-FFF2-40B4-BE49-F238E27FC236}">
                <a16:creationId xmlns:a16="http://schemas.microsoft.com/office/drawing/2014/main" id="{474FB095-7B71-43B7-BA57-22CB8EDD64F5}"/>
              </a:ext>
            </a:extLst>
          </p:cNvPr>
          <p:cNvSpPr txBox="1"/>
          <p:nvPr/>
        </p:nvSpPr>
        <p:spPr>
          <a:xfrm>
            <a:off x="9243306" y="3700492"/>
            <a:ext cx="589280" cy="584775"/>
          </a:xfrm>
          <a:prstGeom prst="rect">
            <a:avLst/>
          </a:prstGeom>
          <a:noFill/>
        </p:spPr>
        <p:txBody>
          <a:bodyPr wrap="square" rtlCol="0">
            <a:spAutoFit/>
          </a:bodyPr>
          <a:lstStyle/>
          <a:p>
            <a:r>
              <a:rPr lang="en-US" altLang="zh-CN" sz="3200" dirty="0"/>
              <a:t>+</a:t>
            </a:r>
            <a:endParaRPr lang="zh-CN" altLang="en-US" sz="3200" dirty="0"/>
          </a:p>
        </p:txBody>
      </p:sp>
      <p:cxnSp>
        <p:nvCxnSpPr>
          <p:cNvPr id="28" name="直接连接符 27">
            <a:extLst>
              <a:ext uri="{FF2B5EF4-FFF2-40B4-BE49-F238E27FC236}">
                <a16:creationId xmlns:a16="http://schemas.microsoft.com/office/drawing/2014/main" id="{0076BADC-A7F5-4894-A1A2-B783AE27A5D0}"/>
              </a:ext>
            </a:extLst>
          </p:cNvPr>
          <p:cNvCxnSpPr/>
          <p:nvPr/>
        </p:nvCxnSpPr>
        <p:spPr>
          <a:xfrm>
            <a:off x="8897048" y="4399280"/>
            <a:ext cx="3029319" cy="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9" name="文本框 28">
            <a:extLst>
              <a:ext uri="{FF2B5EF4-FFF2-40B4-BE49-F238E27FC236}">
                <a16:creationId xmlns:a16="http://schemas.microsoft.com/office/drawing/2014/main" id="{873712B9-595B-4DC8-896B-775D920F6613}"/>
              </a:ext>
            </a:extLst>
          </p:cNvPr>
          <p:cNvSpPr txBox="1"/>
          <p:nvPr/>
        </p:nvSpPr>
        <p:spPr>
          <a:xfrm>
            <a:off x="9631762" y="4513294"/>
            <a:ext cx="1559889" cy="584775"/>
          </a:xfrm>
          <a:prstGeom prst="rect">
            <a:avLst/>
          </a:prstGeom>
          <a:noFill/>
        </p:spPr>
        <p:txBody>
          <a:bodyPr wrap="square">
            <a:spAutoFit/>
          </a:bodyPr>
          <a:lstStyle/>
          <a:p>
            <a:r>
              <a:rPr kumimoji="0" lang="en-US" altLang="zh-CN" sz="3200" b="0" i="0" u="none" strike="noStrike" kern="1200" cap="none" spc="500" normalizeH="0" baseline="0" noProof="0" dirty="0">
                <a:ln>
                  <a:noFill/>
                </a:ln>
                <a:solidFill>
                  <a:prstClr val="black"/>
                </a:solidFill>
                <a:effectLst/>
                <a:uLnTx/>
                <a:uFillTx/>
                <a:latin typeface="Calibri" panose="020F0502020204030204"/>
                <a:ea typeface="宋体" panose="02010600030101010101" pitchFamily="2" charset="-122"/>
                <a:cs typeface="+mn-cs"/>
              </a:rPr>
              <a:t>1764</a:t>
            </a:r>
            <a:endParaRPr lang="zh-CN" altLang="en-US" dirty="0"/>
          </a:p>
        </p:txBody>
      </p:sp>
      <p:sp>
        <p:nvSpPr>
          <p:cNvPr id="30" name="矩形 29">
            <a:extLst>
              <a:ext uri="{FF2B5EF4-FFF2-40B4-BE49-F238E27FC236}">
                <a16:creationId xmlns:a16="http://schemas.microsoft.com/office/drawing/2014/main" id="{F18D2749-8CE7-47EF-8D6B-04A75017ECCC}"/>
              </a:ext>
            </a:extLst>
          </p:cNvPr>
          <p:cNvSpPr/>
          <p:nvPr/>
        </p:nvSpPr>
        <p:spPr>
          <a:xfrm>
            <a:off x="9631762" y="4592320"/>
            <a:ext cx="353224" cy="482599"/>
          </a:xfrm>
          <a:prstGeom prst="rect">
            <a:avLst/>
          </a:prstGeom>
          <a:ln>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D34C3CD7-BF56-47CE-8474-CFB5121D00BD}"/>
              </a:ext>
            </a:extLst>
          </p:cNvPr>
          <p:cNvSpPr txBox="1"/>
          <p:nvPr/>
        </p:nvSpPr>
        <p:spPr>
          <a:xfrm>
            <a:off x="9327699" y="5212082"/>
            <a:ext cx="934720" cy="523220"/>
          </a:xfrm>
          <a:prstGeom prst="rect">
            <a:avLst/>
          </a:prstGeom>
          <a:noFill/>
        </p:spPr>
        <p:txBody>
          <a:bodyPr wrap="square">
            <a:spAutoFit/>
          </a:bodyPr>
          <a:lstStyle/>
          <a:p>
            <a:r>
              <a:rPr lang="zh-CN" altLang="en-US" sz="2800" dirty="0">
                <a:latin typeface="黑体" panose="02010609060101010101" pitchFamily="49" charset="-122"/>
                <a:ea typeface="黑体" panose="02010609060101010101" pitchFamily="49" charset="-122"/>
              </a:rPr>
              <a:t>舍去</a:t>
            </a:r>
          </a:p>
        </p:txBody>
      </p:sp>
      <p:sp>
        <p:nvSpPr>
          <p:cNvPr id="32" name="文本框 31">
            <a:extLst>
              <a:ext uri="{FF2B5EF4-FFF2-40B4-BE49-F238E27FC236}">
                <a16:creationId xmlns:a16="http://schemas.microsoft.com/office/drawing/2014/main" id="{BA681AD9-9729-4530-A000-3C47549CEBC0}"/>
              </a:ext>
            </a:extLst>
          </p:cNvPr>
          <p:cNvSpPr txBox="1"/>
          <p:nvPr/>
        </p:nvSpPr>
        <p:spPr>
          <a:xfrm>
            <a:off x="9222169" y="3024853"/>
            <a:ext cx="305618" cy="584775"/>
          </a:xfrm>
          <a:prstGeom prst="rect">
            <a:avLst/>
          </a:prstGeom>
          <a:noFill/>
        </p:spPr>
        <p:txBody>
          <a:bodyPr wrap="square">
            <a:spAutoFit/>
          </a:bodyPr>
          <a:lstStyle/>
          <a:p>
            <a:pPr algn="ctr"/>
            <a:r>
              <a:rPr lang="en-US" altLang="zh-CN" sz="3200" spc="500" dirty="0"/>
              <a:t>2</a:t>
            </a:r>
          </a:p>
        </p:txBody>
      </p:sp>
      <p:sp>
        <p:nvSpPr>
          <p:cNvPr id="33" name="文本框 32">
            <a:extLst>
              <a:ext uri="{FF2B5EF4-FFF2-40B4-BE49-F238E27FC236}">
                <a16:creationId xmlns:a16="http://schemas.microsoft.com/office/drawing/2014/main" id="{2B56BBB2-68C3-46B8-BBFB-F4C5FB3DCC13}"/>
              </a:ext>
            </a:extLst>
          </p:cNvPr>
          <p:cNvSpPr txBox="1"/>
          <p:nvPr/>
        </p:nvSpPr>
        <p:spPr>
          <a:xfrm>
            <a:off x="9418320" y="3024853"/>
            <a:ext cx="488501" cy="584775"/>
          </a:xfrm>
          <a:prstGeom prst="rect">
            <a:avLst/>
          </a:prstGeom>
          <a:noFill/>
        </p:spPr>
        <p:txBody>
          <a:bodyPr wrap="square">
            <a:spAutoFit/>
          </a:bodyPr>
          <a:lstStyle/>
          <a:p>
            <a:pPr algn="ctr"/>
            <a:r>
              <a:rPr lang="en-US" altLang="zh-CN" sz="3200" spc="500" dirty="0"/>
              <a:t>3</a:t>
            </a:r>
          </a:p>
        </p:txBody>
      </p:sp>
      <p:sp>
        <p:nvSpPr>
          <p:cNvPr id="35" name="文本框 34">
            <a:extLst>
              <a:ext uri="{FF2B5EF4-FFF2-40B4-BE49-F238E27FC236}">
                <a16:creationId xmlns:a16="http://schemas.microsoft.com/office/drawing/2014/main" id="{3E356F1C-A3AF-4FCF-8FFB-8E4836A9BC43}"/>
              </a:ext>
            </a:extLst>
          </p:cNvPr>
          <p:cNvSpPr txBox="1"/>
          <p:nvPr/>
        </p:nvSpPr>
        <p:spPr>
          <a:xfrm>
            <a:off x="11215578" y="3024851"/>
            <a:ext cx="379034" cy="584775"/>
          </a:xfrm>
          <a:prstGeom prst="rect">
            <a:avLst/>
          </a:prstGeom>
          <a:noFill/>
        </p:spPr>
        <p:txBody>
          <a:bodyPr wrap="square">
            <a:spAutoFit/>
          </a:bodyPr>
          <a:lstStyle/>
          <a:p>
            <a:pPr algn="ctr"/>
            <a:r>
              <a:rPr lang="en-US" altLang="zh-CN" sz="3200" spc="500" dirty="0"/>
              <a:t>8</a:t>
            </a:r>
          </a:p>
        </p:txBody>
      </p:sp>
      <p:sp>
        <p:nvSpPr>
          <p:cNvPr id="36" name="文本框 35">
            <a:extLst>
              <a:ext uri="{FF2B5EF4-FFF2-40B4-BE49-F238E27FC236}">
                <a16:creationId xmlns:a16="http://schemas.microsoft.com/office/drawing/2014/main" id="{4A5ADCA9-3BBC-4DB3-8F3F-10DF1148888F}"/>
              </a:ext>
            </a:extLst>
          </p:cNvPr>
          <p:cNvSpPr txBox="1"/>
          <p:nvPr/>
        </p:nvSpPr>
        <p:spPr>
          <a:xfrm>
            <a:off x="11552824" y="3024851"/>
            <a:ext cx="379034" cy="584775"/>
          </a:xfrm>
          <a:prstGeom prst="rect">
            <a:avLst/>
          </a:prstGeom>
          <a:noFill/>
        </p:spPr>
        <p:txBody>
          <a:bodyPr wrap="square">
            <a:spAutoFit/>
          </a:bodyPr>
          <a:lstStyle/>
          <a:p>
            <a:pPr algn="ctr"/>
            <a:r>
              <a:rPr lang="en-US" altLang="zh-CN" sz="3200" spc="500" dirty="0"/>
              <a:t>9</a:t>
            </a:r>
          </a:p>
        </p:txBody>
      </p:sp>
    </p:spTree>
    <p:extLst>
      <p:ext uri="{BB962C8B-B14F-4D97-AF65-F5344CB8AC3E}">
        <p14:creationId xmlns:p14="http://schemas.microsoft.com/office/powerpoint/2010/main" val="88931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8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8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50" presetClass="path" presetSubtype="0" accel="50000" decel="50000" fill="hold" grpId="1" nodeType="clickEffect">
                                  <p:stCondLst>
                                    <p:cond delay="0"/>
                                  </p:stCondLst>
                                  <p:childTnLst>
                                    <p:animMotion origin="layout" path="M -0.00039 -0.00023 L -0.00039 -0.05023 C -0.00039 -0.07222 0.0224 -0.10023 0.04102 -0.10023 L 0.08243 -0.10023 " pathEditMode="relative" rAng="16200000" ptsTypes="AAAA">
                                      <p:cBhvr>
                                        <p:cTn id="22" dur="1500" fill="hold"/>
                                        <p:tgtEl>
                                          <p:spTgt spid="9"/>
                                        </p:tgtEl>
                                        <p:attrNameLst>
                                          <p:attrName>ppt_x</p:attrName>
                                          <p:attrName>ppt_y</p:attrName>
                                        </p:attrNameLst>
                                      </p:cBhvr>
                                      <p:rCtr x="4141" y="-5000"/>
                                    </p:animMotion>
                                  </p:childTnLst>
                                </p:cTn>
                              </p:par>
                            </p:childTnLst>
                          </p:cTn>
                        </p:par>
                        <p:par>
                          <p:cTn id="23" fill="hold">
                            <p:stCondLst>
                              <p:cond delay="1500"/>
                            </p:stCondLst>
                            <p:childTnLst>
                              <p:par>
                                <p:cTn id="24" presetID="50" presetClass="path" presetSubtype="0" accel="50000" decel="50000" fill="hold" grpId="1" nodeType="afterEffect">
                                  <p:stCondLst>
                                    <p:cond delay="0"/>
                                  </p:stCondLst>
                                  <p:childTnLst>
                                    <p:animMotion origin="layout" path="M -2.91667E-6 -1.48148E-6 L -2.91667E-6 0.0507 C -2.91667E-6 0.07315 -0.02278 0.10139 -0.0414 0.10139 L -0.08294 0.10139 " pathEditMode="relative" rAng="5400000" ptsTypes="AAAA">
                                      <p:cBhvr>
                                        <p:cTn id="25" dur="1500" fill="hold"/>
                                        <p:tgtEl>
                                          <p:spTgt spid="11"/>
                                        </p:tgtEl>
                                        <p:attrNameLst>
                                          <p:attrName>ppt_x</p:attrName>
                                          <p:attrName>ppt_y</p:attrName>
                                        </p:attrNameLst>
                                      </p:cBhvr>
                                      <p:rCtr x="-4141" y="5069"/>
                                    </p:animMotion>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8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800"/>
                                        <p:tgtEl>
                                          <p:spTgt spid="3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8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8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800"/>
                                        <p:tgtEl>
                                          <p:spTgt spid="3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800"/>
                                        <p:tgtEl>
                                          <p:spTgt spid="36"/>
                                        </p:tgtEl>
                                      </p:cBhvr>
                                    </p:animEffect>
                                  </p:childTnLst>
                                </p:cTn>
                              </p:par>
                            </p:childTnLst>
                          </p:cTn>
                        </p:par>
                      </p:childTnLst>
                    </p:cTn>
                  </p:par>
                  <p:par>
                    <p:cTn id="69" fill="hold">
                      <p:stCondLst>
                        <p:cond delay="indefinite"/>
                      </p:stCondLst>
                      <p:childTnLst>
                        <p:par>
                          <p:cTn id="70" fill="hold">
                            <p:stCondLst>
                              <p:cond delay="0"/>
                            </p:stCondLst>
                            <p:childTnLst>
                              <p:par>
                                <p:cTn id="71" presetID="50" presetClass="path" presetSubtype="0" accel="50000" decel="50000" fill="hold" grpId="1" nodeType="clickEffect">
                                  <p:stCondLst>
                                    <p:cond delay="0"/>
                                  </p:stCondLst>
                                  <p:childTnLst>
                                    <p:animMotion origin="layout" path="M -0.00078 -0.00092 L -0.00078 -0.05092 C -0.00078 -0.07291 0.03477 -0.10092 0.06393 -0.10092 L 0.12865 -0.10092 " pathEditMode="relative" rAng="16200000" ptsTypes="AAAA">
                                      <p:cBhvr>
                                        <p:cTn id="72" dur="1500" fill="hold"/>
                                        <p:tgtEl>
                                          <p:spTgt spid="24"/>
                                        </p:tgtEl>
                                        <p:attrNameLst>
                                          <p:attrName>ppt_x</p:attrName>
                                          <p:attrName>ppt_y</p:attrName>
                                        </p:attrNameLst>
                                      </p:cBhvr>
                                      <p:rCtr x="6471" y="-5000"/>
                                    </p:animMotion>
                                  </p:childTnLst>
                                </p:cTn>
                              </p:par>
                              <p:par>
                                <p:cTn id="73" presetID="50" presetClass="path" presetSubtype="0" accel="50000" decel="50000" fill="hold" grpId="1" nodeType="withEffect">
                                  <p:stCondLst>
                                    <p:cond delay="0"/>
                                  </p:stCondLst>
                                  <p:childTnLst>
                                    <p:animMotion origin="layout" path="M -0.00013 -0.00023 L -0.00013 -0.05023 C -0.00013 -0.07222 0.0224 -0.10023 0.04128 -0.10023 L 0.08268 -0.10023 " pathEditMode="relative" rAng="16200000" ptsTypes="AAAA">
                                      <p:cBhvr>
                                        <p:cTn id="74" dur="1500" fill="hold"/>
                                        <p:tgtEl>
                                          <p:spTgt spid="32"/>
                                        </p:tgtEl>
                                        <p:attrNameLst>
                                          <p:attrName>ppt_x</p:attrName>
                                          <p:attrName>ppt_y</p:attrName>
                                        </p:attrNameLst>
                                      </p:cBhvr>
                                      <p:rCtr x="4141" y="-5000"/>
                                    </p:animMotion>
                                  </p:childTnLst>
                                </p:cTn>
                              </p:par>
                              <p:par>
                                <p:cTn id="75" presetID="50" presetClass="path" presetSubtype="0" accel="50000" decel="50000" fill="hold" grpId="1" nodeType="withEffect">
                                  <p:stCondLst>
                                    <p:cond delay="0"/>
                                  </p:stCondLst>
                                  <p:childTnLst>
                                    <p:animMotion origin="layout" path="M -0.00078 -0.00092 L -0.00078 -0.05092 C -0.00078 -0.07291 0.01081 -0.10092 0.02044 -0.10092 L 0.04166 -0.10092 " pathEditMode="relative" rAng="16200000" ptsTypes="AAAA">
                                      <p:cBhvr>
                                        <p:cTn id="76" dur="1500" fill="hold"/>
                                        <p:tgtEl>
                                          <p:spTgt spid="33"/>
                                        </p:tgtEl>
                                        <p:attrNameLst>
                                          <p:attrName>ppt_x</p:attrName>
                                          <p:attrName>ppt_y</p:attrName>
                                        </p:attrNameLst>
                                      </p:cBhvr>
                                      <p:rCtr x="2122" y="-5000"/>
                                    </p:animMotion>
                                  </p:childTnLst>
                                </p:cTn>
                              </p:par>
                              <p:par>
                                <p:cTn id="77" presetID="50" presetClass="path" presetSubtype="0" accel="50000" decel="50000" fill="hold" grpId="1" nodeType="withEffect">
                                  <p:stCondLst>
                                    <p:cond delay="0"/>
                                  </p:stCondLst>
                                  <p:childTnLst>
                                    <p:animMotion origin="layout" path="M 2.29167E-6 -4.44444E-6 L 2.29167E-6 0.04977 C 2.29167E-6 0.072 -0.00951 0.1 -0.01719 0.1 L -0.03477 0.1 " pathEditMode="relative" rAng="5400000" ptsTypes="AAAA">
                                      <p:cBhvr>
                                        <p:cTn id="78" dur="1500" fill="hold"/>
                                        <p:tgtEl>
                                          <p:spTgt spid="26"/>
                                        </p:tgtEl>
                                        <p:attrNameLst>
                                          <p:attrName>ppt_x</p:attrName>
                                          <p:attrName>ppt_y</p:attrName>
                                        </p:attrNameLst>
                                      </p:cBhvr>
                                      <p:rCtr x="-1732" y="5000"/>
                                    </p:animMotion>
                                  </p:childTnLst>
                                </p:cTn>
                              </p:par>
                              <p:par>
                                <p:cTn id="79" presetID="50" presetClass="path" presetSubtype="0" accel="50000" decel="50000" fill="hold" grpId="1" nodeType="withEffect">
                                  <p:stCondLst>
                                    <p:cond delay="0"/>
                                  </p:stCondLst>
                                  <p:childTnLst>
                                    <p:animMotion origin="layout" path="M 3.33333E-6 -0.00069 L 3.33333E-6 0.04908 C 3.33333E-6 0.0713 -0.02149 0.09931 -0.03894 0.09931 L -0.07878 0.09931 " pathEditMode="relative" rAng="5400000" ptsTypes="AAAA">
                                      <p:cBhvr>
                                        <p:cTn id="80" dur="1500" fill="hold"/>
                                        <p:tgtEl>
                                          <p:spTgt spid="35"/>
                                        </p:tgtEl>
                                        <p:attrNameLst>
                                          <p:attrName>ppt_x</p:attrName>
                                          <p:attrName>ppt_y</p:attrName>
                                        </p:attrNameLst>
                                      </p:cBhvr>
                                      <p:rCtr x="-3932" y="5000"/>
                                    </p:animMotion>
                                  </p:childTnLst>
                                </p:cTn>
                              </p:par>
                              <p:par>
                                <p:cTn id="81" presetID="50" presetClass="path" presetSubtype="0" accel="50000" decel="50000" fill="hold" grpId="1" nodeType="withEffect">
                                  <p:stCondLst>
                                    <p:cond delay="0"/>
                                  </p:stCondLst>
                                  <p:childTnLst>
                                    <p:animMotion origin="layout" path="M -8.33333E-7 -0.00069 L -8.33333E-7 0.04908 C -8.33333E-7 0.0713 -0.03529 0.09931 -0.06406 0.09931 L -0.1293 0.09931 " pathEditMode="relative" rAng="5400000" ptsTypes="AAAA">
                                      <p:cBhvr>
                                        <p:cTn id="82" dur="1500" fill="hold"/>
                                        <p:tgtEl>
                                          <p:spTgt spid="36"/>
                                        </p:tgtEl>
                                        <p:attrNameLst>
                                          <p:attrName>ppt_x</p:attrName>
                                          <p:attrName>ppt_y</p:attrName>
                                        </p:attrNameLst>
                                      </p:cBhvr>
                                      <p:rCtr x="-6458" y="5000"/>
                                    </p:animMotion>
                                  </p:childTnLst>
                                </p:cTn>
                              </p:par>
                            </p:childTnLst>
                          </p:cTn>
                        </p:par>
                        <p:par>
                          <p:cTn id="83" fill="hold">
                            <p:stCondLst>
                              <p:cond delay="1500"/>
                            </p:stCondLst>
                            <p:childTnLst>
                              <p:par>
                                <p:cTn id="84" presetID="10" presetClass="entr" presetSubtype="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500"/>
                                        <p:tgtEl>
                                          <p:spTgt spid="27"/>
                                        </p:tgtEl>
                                      </p:cBhvr>
                                    </p:animEffect>
                                  </p:childTnLst>
                                </p:cTn>
                              </p:par>
                            </p:childTnLst>
                          </p:cTn>
                        </p:par>
                        <p:par>
                          <p:cTn id="87" fill="hold">
                            <p:stCondLst>
                              <p:cond delay="2000"/>
                            </p:stCondLst>
                            <p:childTnLst>
                              <p:par>
                                <p:cTn id="88" presetID="22" presetClass="entr" presetSubtype="8" fill="hold" nodeType="after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wipe(left)">
                                      <p:cBhvr>
                                        <p:cTn id="90" dur="500"/>
                                        <p:tgtEl>
                                          <p:spTgt spid="28"/>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fade">
                                      <p:cBhvr>
                                        <p:cTn id="94" dur="500"/>
                                        <p:tgtEl>
                                          <p:spTgt spid="29"/>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P spid="10" grpId="0"/>
      <p:bldP spid="11" grpId="0"/>
      <p:bldP spid="11" grpId="1"/>
      <p:bldP spid="12" grpId="0"/>
      <p:bldP spid="18" grpId="0"/>
      <p:bldP spid="19" grpId="0" animBg="1"/>
      <p:bldP spid="23" grpId="0"/>
      <p:bldP spid="24" grpId="0"/>
      <p:bldP spid="24" grpId="1"/>
      <p:bldP spid="25" grpId="0"/>
      <p:bldP spid="26" grpId="0"/>
      <p:bldP spid="26" grpId="1"/>
      <p:bldP spid="27" grpId="0"/>
      <p:bldP spid="29" grpId="0"/>
      <p:bldP spid="30" grpId="0" animBg="1"/>
      <p:bldP spid="31" grpId="0"/>
      <p:bldP spid="32" grpId="0"/>
      <p:bldP spid="32" grpId="1"/>
      <p:bldP spid="33" grpId="0"/>
      <p:bldP spid="33" grpId="1"/>
      <p:bldP spid="35" grpId="0"/>
      <p:bldP spid="35" grpId="1"/>
      <p:bldP spid="36" grpId="0"/>
      <p:bldP spid="3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主要内容</a:t>
            </a:r>
          </a:p>
        </p:txBody>
      </p:sp>
      <p:sp>
        <p:nvSpPr>
          <p:cNvPr id="6" name="文本占位符 5"/>
          <p:cNvSpPr>
            <a:spLocks noGrp="1"/>
          </p:cNvSpPr>
          <p:nvPr>
            <p:ph type="body" sz="quarter" idx="13"/>
          </p:nvPr>
        </p:nvSpPr>
        <p:spPr/>
        <p:txBody>
          <a:bodyPr/>
          <a:lstStyle/>
          <a:p>
            <a:r>
              <a:rPr lang="en-US" altLang="zh-CN" dirty="0"/>
              <a:t>9.1 </a:t>
            </a:r>
            <a:r>
              <a:rPr lang="zh-CN" altLang="en-US" dirty="0"/>
              <a:t>静态查找表</a:t>
            </a:r>
          </a:p>
        </p:txBody>
      </p:sp>
      <p:grpSp>
        <p:nvGrpSpPr>
          <p:cNvPr id="71" name="组合 70">
            <a:extLst>
              <a:ext uri="{FF2B5EF4-FFF2-40B4-BE49-F238E27FC236}">
                <a16:creationId xmlns:a16="http://schemas.microsoft.com/office/drawing/2014/main" id="{02F33974-88EF-4D2D-8F05-3C6DE7DF753A}"/>
              </a:ext>
            </a:extLst>
          </p:cNvPr>
          <p:cNvGrpSpPr/>
          <p:nvPr/>
        </p:nvGrpSpPr>
        <p:grpSpPr>
          <a:xfrm>
            <a:off x="1273730" y="1596723"/>
            <a:ext cx="5752935" cy="1180800"/>
            <a:chOff x="1273730" y="1779603"/>
            <a:chExt cx="5752935" cy="1180800"/>
          </a:xfrm>
        </p:grpSpPr>
        <p:cxnSp>
          <p:nvCxnSpPr>
            <p:cNvPr id="72" name="直接连接符 71">
              <a:extLst>
                <a:ext uri="{FF2B5EF4-FFF2-40B4-BE49-F238E27FC236}">
                  <a16:creationId xmlns:a16="http://schemas.microsoft.com/office/drawing/2014/main" id="{CD823E08-1D0C-4C4F-BE45-37B612F79AB8}"/>
                </a:ext>
              </a:extLst>
            </p:cNvPr>
            <p:cNvCxnSpPr/>
            <p:nvPr/>
          </p:nvCxnSpPr>
          <p:spPr>
            <a:xfrm>
              <a:off x="2406538" y="2772076"/>
              <a:ext cx="4620127" cy="0"/>
            </a:xfrm>
            <a:prstGeom prst="line">
              <a:avLst/>
            </a:prstGeom>
            <a:ln w="28575" cap="flat" cmpd="sng" algn="ctr">
              <a:solidFill>
                <a:schemeClr val="accent3">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3" name="01">
              <a:extLst>
                <a:ext uri="{FF2B5EF4-FFF2-40B4-BE49-F238E27FC236}">
                  <a16:creationId xmlns:a16="http://schemas.microsoft.com/office/drawing/2014/main" id="{07414AF9-9DEA-4DBD-8D5A-F62484352CD8}"/>
                </a:ext>
              </a:extLst>
            </p:cNvPr>
            <p:cNvSpPr/>
            <p:nvPr/>
          </p:nvSpPr>
          <p:spPr>
            <a:xfrm>
              <a:off x="1273730" y="1779603"/>
              <a:ext cx="1180800" cy="1180800"/>
            </a:xfrm>
            <a:prstGeom prst="ellipse">
              <a:avLst/>
            </a:prstGeom>
            <a:solidFill>
              <a:schemeClr val="accent2"/>
            </a:solidFill>
            <a:ln w="79375" cap="rnd">
              <a:solidFill>
                <a:schemeClr val="bg1"/>
              </a:solidFill>
              <a:prstDash val="solid"/>
              <a:round/>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r>
                <a:rPr lang="en-US" altLang="zh-CN" sz="3200" b="1" dirty="0">
                  <a:solidFill>
                    <a:schemeClr val="bg1"/>
                  </a:solidFill>
                  <a:latin typeface="Agency FB" panose="020B0503020202020204" pitchFamily="34" charset="0"/>
                </a:rPr>
                <a:t>9.1.1</a:t>
              </a:r>
              <a:endParaRPr lang="zh-CN" altLang="en-US" sz="3200" b="1" dirty="0">
                <a:solidFill>
                  <a:schemeClr val="bg1"/>
                </a:solidFill>
                <a:latin typeface="Agency FB" panose="020B0503020202020204" pitchFamily="34" charset="0"/>
              </a:endParaRPr>
            </a:p>
          </p:txBody>
        </p:sp>
        <p:sp>
          <p:nvSpPr>
            <p:cNvPr id="74" name="文本框 73">
              <a:extLst>
                <a:ext uri="{FF2B5EF4-FFF2-40B4-BE49-F238E27FC236}">
                  <a16:creationId xmlns:a16="http://schemas.microsoft.com/office/drawing/2014/main" id="{382803F7-6F91-4F6E-9AE3-F9FA54AF1BC3}"/>
                </a:ext>
              </a:extLst>
            </p:cNvPr>
            <p:cNvSpPr txBox="1"/>
            <p:nvPr/>
          </p:nvSpPr>
          <p:spPr>
            <a:xfrm>
              <a:off x="2916901" y="2102542"/>
              <a:ext cx="3599402" cy="584775"/>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Tx/>
                <a:buFontTx/>
                <a:buNone/>
                <a:tabLst/>
                <a:defRPr/>
              </a:pPr>
              <a:r>
                <a:rPr kumimoji="0" lang="zh-CN" altLang="en-US" sz="3200" i="0" u="none" strike="noStrike" kern="1200" cap="none" spc="0" normalizeH="0" baseline="0" noProof="0" dirty="0">
                  <a:ln>
                    <a:noFill/>
                  </a:ln>
                  <a:solidFill>
                    <a:schemeClr val="tx1">
                      <a:lumMod val="65000"/>
                      <a:lumOff val="35000"/>
                    </a:schemeClr>
                  </a:solidFill>
                  <a:effectLst/>
                  <a:uLnTx/>
                  <a:uFillTx/>
                  <a:latin typeface="黑体" panose="02010609060101010101" pitchFamily="49" charset="-122"/>
                  <a:ea typeface="黑体" panose="02010609060101010101" pitchFamily="49" charset="-122"/>
                  <a:cs typeface="+mn-cs"/>
                </a:rPr>
                <a:t>顺序表的查找</a:t>
              </a:r>
            </a:p>
          </p:txBody>
        </p:sp>
      </p:grpSp>
      <p:grpSp>
        <p:nvGrpSpPr>
          <p:cNvPr id="75" name="组合 74">
            <a:extLst>
              <a:ext uri="{FF2B5EF4-FFF2-40B4-BE49-F238E27FC236}">
                <a16:creationId xmlns:a16="http://schemas.microsoft.com/office/drawing/2014/main" id="{02FAB037-DA79-4D02-B912-68034DFA9336}"/>
              </a:ext>
            </a:extLst>
          </p:cNvPr>
          <p:cNvGrpSpPr/>
          <p:nvPr/>
        </p:nvGrpSpPr>
        <p:grpSpPr>
          <a:xfrm>
            <a:off x="2860866" y="3233195"/>
            <a:ext cx="5747841" cy="1181274"/>
            <a:chOff x="1273731" y="3374364"/>
            <a:chExt cx="5747841" cy="1181274"/>
          </a:xfrm>
        </p:grpSpPr>
        <p:sp>
          <p:nvSpPr>
            <p:cNvPr id="76" name="02">
              <a:extLst>
                <a:ext uri="{FF2B5EF4-FFF2-40B4-BE49-F238E27FC236}">
                  <a16:creationId xmlns:a16="http://schemas.microsoft.com/office/drawing/2014/main" id="{1EE10D24-238F-4376-9448-829580E01A22}"/>
                </a:ext>
              </a:extLst>
            </p:cNvPr>
            <p:cNvSpPr/>
            <p:nvPr/>
          </p:nvSpPr>
          <p:spPr>
            <a:xfrm>
              <a:off x="1273731" y="3374364"/>
              <a:ext cx="1181274" cy="1181274"/>
            </a:xfrm>
            <a:prstGeom prst="ellipse">
              <a:avLst/>
            </a:prstGeom>
            <a:solidFill>
              <a:schemeClr val="accent5"/>
            </a:solidFill>
            <a:ln w="79375" cap="rnd">
              <a:solidFill>
                <a:schemeClr val="bg1"/>
              </a:solidFill>
              <a:prstDash val="solid"/>
              <a:round/>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en-US" altLang="zh-CN" sz="3200" b="1" dirty="0">
                  <a:solidFill>
                    <a:schemeClr val="bg1"/>
                  </a:solidFill>
                  <a:latin typeface="Agency FB" panose="020B0503020202020204" pitchFamily="34" charset="0"/>
                </a:rPr>
                <a:t>9.1.2</a:t>
              </a:r>
              <a:endParaRPr lang="zh-CN" altLang="en-US" sz="3200" b="1" dirty="0">
                <a:solidFill>
                  <a:schemeClr val="bg1"/>
                </a:solidFill>
                <a:latin typeface="Agency FB" panose="020B0503020202020204" pitchFamily="34" charset="0"/>
              </a:endParaRPr>
            </a:p>
          </p:txBody>
        </p:sp>
        <p:cxnSp>
          <p:nvCxnSpPr>
            <p:cNvPr id="77" name="直接连接符 76">
              <a:extLst>
                <a:ext uri="{FF2B5EF4-FFF2-40B4-BE49-F238E27FC236}">
                  <a16:creationId xmlns:a16="http://schemas.microsoft.com/office/drawing/2014/main" id="{A62AAC31-9AEC-4B78-BBC4-AFFC48A9B1FD}"/>
                </a:ext>
              </a:extLst>
            </p:cNvPr>
            <p:cNvCxnSpPr/>
            <p:nvPr/>
          </p:nvCxnSpPr>
          <p:spPr>
            <a:xfrm>
              <a:off x="2401445" y="4401416"/>
              <a:ext cx="4620127" cy="0"/>
            </a:xfrm>
            <a:prstGeom prst="line">
              <a:avLst/>
            </a:prstGeom>
            <a:ln w="28575" cap="flat" cmpd="sng" algn="ctr">
              <a:solidFill>
                <a:schemeClr val="accent5">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8" name="文本框 77">
              <a:extLst>
                <a:ext uri="{FF2B5EF4-FFF2-40B4-BE49-F238E27FC236}">
                  <a16:creationId xmlns:a16="http://schemas.microsoft.com/office/drawing/2014/main" id="{04AEAE69-4858-47C9-99E0-45BD665C4F66}"/>
                </a:ext>
              </a:extLst>
            </p:cNvPr>
            <p:cNvSpPr txBox="1"/>
            <p:nvPr/>
          </p:nvSpPr>
          <p:spPr>
            <a:xfrm>
              <a:off x="2738329" y="3698147"/>
              <a:ext cx="3611880" cy="584775"/>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Tx/>
                <a:buFontTx/>
                <a:buNone/>
                <a:tabLst/>
                <a:defRPr kumimoji="0" sz="3200" i="0" u="none" strike="noStrike" cap="none" spc="0" normalizeH="0" baseline="0">
                  <a:ln>
                    <a:noFill/>
                  </a:ln>
                  <a:solidFill>
                    <a:schemeClr val="tx1">
                      <a:lumMod val="65000"/>
                      <a:lumOff val="35000"/>
                    </a:schemeClr>
                  </a:solidFill>
                  <a:effectLst/>
                  <a:uLnTx/>
                  <a:uFillTx/>
                  <a:latin typeface="黑体" panose="02010609060101010101" pitchFamily="49" charset="-122"/>
                  <a:ea typeface="黑体" panose="02010609060101010101" pitchFamily="49" charset="-122"/>
                </a:defRPr>
              </a:lvl1pPr>
            </a:lstStyle>
            <a:p>
              <a:r>
                <a:rPr lang="zh-CN" altLang="en-US" dirty="0"/>
                <a:t>有序表的查找</a:t>
              </a:r>
            </a:p>
          </p:txBody>
        </p:sp>
      </p:grpSp>
      <p:grpSp>
        <p:nvGrpSpPr>
          <p:cNvPr id="83" name="组合 82">
            <a:extLst>
              <a:ext uri="{FF2B5EF4-FFF2-40B4-BE49-F238E27FC236}">
                <a16:creationId xmlns:a16="http://schemas.microsoft.com/office/drawing/2014/main" id="{5F7DEE8A-124A-4610-BFB1-B0EB76AD9701}"/>
              </a:ext>
            </a:extLst>
          </p:cNvPr>
          <p:cNvGrpSpPr/>
          <p:nvPr/>
        </p:nvGrpSpPr>
        <p:grpSpPr>
          <a:xfrm>
            <a:off x="5734787" y="4855480"/>
            <a:ext cx="5677032" cy="1180800"/>
            <a:chOff x="1273730" y="4888384"/>
            <a:chExt cx="5677032" cy="1180800"/>
          </a:xfrm>
        </p:grpSpPr>
        <p:sp>
          <p:nvSpPr>
            <p:cNvPr id="84" name="03">
              <a:extLst>
                <a:ext uri="{FF2B5EF4-FFF2-40B4-BE49-F238E27FC236}">
                  <a16:creationId xmlns:a16="http://schemas.microsoft.com/office/drawing/2014/main" id="{EADD3A5B-864D-4A88-A1DB-FB032E296261}"/>
                </a:ext>
              </a:extLst>
            </p:cNvPr>
            <p:cNvSpPr/>
            <p:nvPr/>
          </p:nvSpPr>
          <p:spPr>
            <a:xfrm>
              <a:off x="1273730" y="4888384"/>
              <a:ext cx="1180800" cy="1180800"/>
            </a:xfrm>
            <a:prstGeom prst="ellipse">
              <a:avLst/>
            </a:prstGeom>
            <a:solidFill>
              <a:schemeClr val="tx2">
                <a:lumMod val="60000"/>
                <a:lumOff val="40000"/>
              </a:schemeClr>
            </a:solidFill>
            <a:ln w="79375" cap="rnd">
              <a:solidFill>
                <a:schemeClr val="bg1"/>
              </a:solidFill>
              <a:prstDash val="solid"/>
              <a:round/>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en-US" altLang="zh-CN" sz="3200" b="1" dirty="0">
                  <a:solidFill>
                    <a:schemeClr val="bg1"/>
                  </a:solidFill>
                  <a:latin typeface="Agency FB" panose="020B0503020202020204" pitchFamily="34" charset="0"/>
                </a:rPr>
                <a:t>9.1.4</a:t>
              </a:r>
              <a:endParaRPr lang="zh-CN" altLang="en-US" sz="3200" b="1" dirty="0">
                <a:solidFill>
                  <a:schemeClr val="bg1"/>
                </a:solidFill>
                <a:latin typeface="Agency FB" panose="020B0503020202020204" pitchFamily="34" charset="0"/>
              </a:endParaRPr>
            </a:p>
          </p:txBody>
        </p:sp>
        <p:cxnSp>
          <p:nvCxnSpPr>
            <p:cNvPr id="85" name="直接连接符 84">
              <a:extLst>
                <a:ext uri="{FF2B5EF4-FFF2-40B4-BE49-F238E27FC236}">
                  <a16:creationId xmlns:a16="http://schemas.microsoft.com/office/drawing/2014/main" id="{CD59E15C-E2A6-45CA-B231-DEF80BDCB94C}"/>
                </a:ext>
              </a:extLst>
            </p:cNvPr>
            <p:cNvCxnSpPr/>
            <p:nvPr/>
          </p:nvCxnSpPr>
          <p:spPr>
            <a:xfrm>
              <a:off x="2330635" y="5948949"/>
              <a:ext cx="4620127" cy="0"/>
            </a:xfrm>
            <a:prstGeom prst="line">
              <a:avLst/>
            </a:prstGeom>
            <a:ln w="28575" cap="flat" cmpd="sng" algn="ctr">
              <a:solidFill>
                <a:schemeClr val="tx2">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6" name="文本框 85">
              <a:extLst>
                <a:ext uri="{FF2B5EF4-FFF2-40B4-BE49-F238E27FC236}">
                  <a16:creationId xmlns:a16="http://schemas.microsoft.com/office/drawing/2014/main" id="{C5671341-B2C2-44B5-8237-1F5DDD5A573B}"/>
                </a:ext>
              </a:extLst>
            </p:cNvPr>
            <p:cNvSpPr txBox="1"/>
            <p:nvPr/>
          </p:nvSpPr>
          <p:spPr>
            <a:xfrm>
              <a:off x="2667518" y="5209051"/>
              <a:ext cx="3589209" cy="584775"/>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Tx/>
                <a:buFontTx/>
                <a:buNone/>
                <a:tabLst/>
                <a:defRPr kumimoji="0" sz="3200" i="0" u="none" strike="noStrike" cap="none" spc="0" normalizeH="0" baseline="0">
                  <a:ln>
                    <a:noFill/>
                  </a:ln>
                  <a:solidFill>
                    <a:schemeClr val="tx1">
                      <a:lumMod val="65000"/>
                      <a:lumOff val="35000"/>
                    </a:schemeClr>
                  </a:solidFill>
                  <a:effectLst/>
                  <a:uLnTx/>
                  <a:uFillTx/>
                  <a:latin typeface="黑体" panose="02010609060101010101" pitchFamily="49" charset="-122"/>
                  <a:ea typeface="黑体" panose="02010609060101010101" pitchFamily="49" charset="-122"/>
                </a:defRPr>
              </a:lvl1pPr>
            </a:lstStyle>
            <a:p>
              <a:r>
                <a:rPr lang="zh-CN" altLang="en-US" dirty="0"/>
                <a:t>索引顺序表的查找</a:t>
              </a:r>
            </a:p>
          </p:txBody>
        </p:sp>
      </p:grpSp>
    </p:spTree>
    <p:extLst>
      <p:ext uri="{BB962C8B-B14F-4D97-AF65-F5344CB8AC3E}">
        <p14:creationId xmlns:p14="http://schemas.microsoft.com/office/powerpoint/2010/main" val="44475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wipe(left)">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wipe(left)">
                                      <p:cBhvr>
                                        <p:cTn id="1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哈希函数的构造方法</a:t>
            </a:r>
            <a:r>
              <a:rPr lang="en-US" altLang="zh-CN" dirty="0"/>
              <a:t>——</a:t>
            </a:r>
            <a:r>
              <a:rPr lang="zh-CN" altLang="en-US" dirty="0"/>
              <a:t>除留余数法</a:t>
            </a:r>
          </a:p>
        </p:txBody>
      </p:sp>
      <p:sp>
        <p:nvSpPr>
          <p:cNvPr id="3" name="内容占位符 2"/>
          <p:cNvSpPr>
            <a:spLocks noGrp="1"/>
          </p:cNvSpPr>
          <p:nvPr>
            <p:ph idx="1"/>
          </p:nvPr>
        </p:nvSpPr>
        <p:spPr/>
        <p:txBody>
          <a:bodyPr>
            <a:normAutofit/>
          </a:bodyPr>
          <a:lstStyle/>
          <a:p>
            <a:pPr>
              <a:lnSpc>
                <a:spcPct val="110000"/>
              </a:lnSpc>
              <a:spcBef>
                <a:spcPts val="0"/>
              </a:spcBef>
            </a:pPr>
            <a:r>
              <a:rPr kumimoji="1" lang="zh-CN" altLang="en-US" dirty="0">
                <a:latin typeface="+mn-lt"/>
                <a:ea typeface="+mj-ea"/>
              </a:rPr>
              <a:t>设定哈希函数为</a:t>
            </a:r>
            <a:r>
              <a:rPr kumimoji="1" lang="en-US" altLang="zh-CN" dirty="0">
                <a:latin typeface="+mn-lt"/>
                <a:ea typeface="+mj-ea"/>
              </a:rPr>
              <a:t>:</a:t>
            </a:r>
          </a:p>
          <a:p>
            <a:pPr marL="0" indent="0">
              <a:lnSpc>
                <a:spcPct val="110000"/>
              </a:lnSpc>
              <a:spcBef>
                <a:spcPts val="0"/>
              </a:spcBef>
              <a:buNone/>
            </a:pPr>
            <a:r>
              <a:rPr kumimoji="1" lang="en-US" altLang="zh-CN" dirty="0">
                <a:latin typeface="+mn-lt"/>
                <a:ea typeface="+mj-ea"/>
              </a:rPr>
              <a:t>           </a:t>
            </a:r>
            <a:r>
              <a:rPr kumimoji="1" lang="en-US" altLang="zh-CN" sz="2800" dirty="0">
                <a:latin typeface="+mn-lt"/>
                <a:ea typeface="+mj-ea"/>
              </a:rPr>
              <a:t>H(key) = key MOD p    </a:t>
            </a:r>
            <a:endParaRPr kumimoji="1" lang="en-US" altLang="zh-CN" dirty="0">
              <a:latin typeface="+mn-lt"/>
              <a:ea typeface="+mj-ea"/>
            </a:endParaRPr>
          </a:p>
          <a:p>
            <a:pPr marL="0" indent="0">
              <a:lnSpc>
                <a:spcPct val="110000"/>
              </a:lnSpc>
              <a:spcBef>
                <a:spcPts val="0"/>
              </a:spcBef>
              <a:buNone/>
            </a:pPr>
            <a:r>
              <a:rPr kumimoji="1" lang="zh-CN" altLang="en-US" sz="2400" dirty="0">
                <a:latin typeface="+mn-lt"/>
                <a:ea typeface="+mj-ea"/>
              </a:rPr>
              <a:t>其中，  </a:t>
            </a:r>
            <a:r>
              <a:rPr kumimoji="1" lang="en-US" altLang="zh-CN" sz="2400" dirty="0" err="1">
                <a:latin typeface="+mn-lt"/>
                <a:ea typeface="+mj-ea"/>
              </a:rPr>
              <a:t>p≤m</a:t>
            </a:r>
            <a:r>
              <a:rPr kumimoji="1" lang="en-US" altLang="zh-CN" sz="2400" dirty="0">
                <a:latin typeface="+mn-lt"/>
                <a:ea typeface="+mj-ea"/>
              </a:rPr>
              <a:t> (</a:t>
            </a:r>
            <a:r>
              <a:rPr kumimoji="1" lang="zh-CN" altLang="en-US" sz="2400" dirty="0">
                <a:latin typeface="+mn-lt"/>
                <a:ea typeface="+mj-ea"/>
              </a:rPr>
              <a:t>表长</a:t>
            </a:r>
            <a:r>
              <a:rPr kumimoji="1" lang="en-US" altLang="zh-CN" sz="2400" dirty="0">
                <a:latin typeface="+mn-lt"/>
                <a:ea typeface="+mj-ea"/>
              </a:rPr>
              <a:t>)  </a:t>
            </a:r>
            <a:r>
              <a:rPr kumimoji="1" lang="zh-CN" altLang="en-US" sz="2400" dirty="0">
                <a:latin typeface="+mn-lt"/>
                <a:ea typeface="+mj-ea"/>
              </a:rPr>
              <a:t>，且</a:t>
            </a:r>
            <a:r>
              <a:rPr kumimoji="1" lang="en-US" altLang="zh-CN" sz="2400" dirty="0">
                <a:latin typeface="+mn-lt"/>
                <a:ea typeface="+mj-ea"/>
              </a:rPr>
              <a:t>p </a:t>
            </a:r>
            <a:r>
              <a:rPr kumimoji="1" lang="zh-CN" altLang="en-US" sz="2400" dirty="0">
                <a:latin typeface="+mn-lt"/>
                <a:ea typeface="+mj-ea"/>
              </a:rPr>
              <a:t>应为不大于 </a:t>
            </a:r>
            <a:r>
              <a:rPr kumimoji="1" lang="en-US" altLang="zh-CN" sz="2400" dirty="0">
                <a:latin typeface="+mn-lt"/>
                <a:ea typeface="+mj-ea"/>
              </a:rPr>
              <a:t>m </a:t>
            </a:r>
            <a:r>
              <a:rPr kumimoji="1" lang="zh-CN" altLang="en-US" sz="2400" dirty="0">
                <a:latin typeface="+mn-lt"/>
                <a:ea typeface="+mj-ea"/>
              </a:rPr>
              <a:t>的素数或是不含 </a:t>
            </a:r>
            <a:r>
              <a:rPr kumimoji="1" lang="en-US" altLang="zh-CN" sz="2400" dirty="0">
                <a:latin typeface="+mn-lt"/>
                <a:ea typeface="+mj-ea"/>
              </a:rPr>
              <a:t>20 </a:t>
            </a:r>
            <a:r>
              <a:rPr kumimoji="1" lang="zh-CN" altLang="en-US" sz="2400" dirty="0">
                <a:latin typeface="+mn-lt"/>
                <a:ea typeface="+mj-ea"/>
              </a:rPr>
              <a:t>以下质因子的合数以减少冲突</a:t>
            </a:r>
            <a:endParaRPr kumimoji="1" lang="en-US" altLang="zh-CN" sz="2400" dirty="0">
              <a:latin typeface="+mn-lt"/>
              <a:ea typeface="+mj-ea"/>
            </a:endParaRPr>
          </a:p>
          <a:p>
            <a:pPr>
              <a:lnSpc>
                <a:spcPct val="110000"/>
              </a:lnSpc>
              <a:spcBef>
                <a:spcPts val="0"/>
              </a:spcBef>
            </a:pPr>
            <a:r>
              <a:rPr kumimoji="1" lang="zh-CN" altLang="en-US" sz="2800" dirty="0">
                <a:latin typeface="+mn-lt"/>
                <a:ea typeface="+mj-ea"/>
              </a:rPr>
              <a:t>例</a:t>
            </a:r>
            <a:endParaRPr kumimoji="1" lang="en-US" altLang="zh-CN" sz="2800" dirty="0">
              <a:latin typeface="+mn-lt"/>
              <a:ea typeface="+mj-ea"/>
            </a:endParaRPr>
          </a:p>
          <a:p>
            <a:pPr lvl="1">
              <a:lnSpc>
                <a:spcPct val="110000"/>
              </a:lnSpc>
              <a:spcBef>
                <a:spcPts val="0"/>
              </a:spcBef>
            </a:pPr>
            <a:r>
              <a:rPr kumimoji="1" lang="zh-CN" altLang="en-US" sz="2400" dirty="0">
                <a:latin typeface="+mn-lt"/>
                <a:ea typeface="+mj-ea"/>
              </a:rPr>
              <a:t>给定一组关键字：</a:t>
            </a:r>
            <a:r>
              <a:rPr kumimoji="1" lang="en-US" altLang="zh-CN" sz="2400" dirty="0">
                <a:latin typeface="+mn-lt"/>
                <a:ea typeface="+mj-ea"/>
              </a:rPr>
              <a:t>12, 39, 18, 24, 33, 21</a:t>
            </a:r>
          </a:p>
          <a:p>
            <a:pPr lvl="2">
              <a:lnSpc>
                <a:spcPct val="110000"/>
              </a:lnSpc>
              <a:spcBef>
                <a:spcPts val="0"/>
              </a:spcBef>
            </a:pPr>
            <a:r>
              <a:rPr kumimoji="1" lang="zh-CN" altLang="en-US" dirty="0">
                <a:latin typeface="+mn-lt"/>
                <a:ea typeface="+mj-ea"/>
              </a:rPr>
              <a:t>若 </a:t>
            </a:r>
            <a:r>
              <a:rPr kumimoji="1" lang="en-US" altLang="zh-CN" dirty="0">
                <a:latin typeface="+mn-lt"/>
                <a:ea typeface="+mj-ea"/>
              </a:rPr>
              <a:t>p=9, </a:t>
            </a:r>
            <a:r>
              <a:rPr kumimoji="1" lang="zh-CN" altLang="en-US" dirty="0">
                <a:latin typeface="+mn-lt"/>
                <a:ea typeface="+mj-ea"/>
              </a:rPr>
              <a:t>哈希函数值</a:t>
            </a:r>
            <a:r>
              <a:rPr kumimoji="1" lang="en-US" altLang="zh-CN" dirty="0">
                <a:latin typeface="+mn-lt"/>
                <a:ea typeface="+mj-ea"/>
              </a:rPr>
              <a:t>: 3, 3, 0, 6, 6, 3</a:t>
            </a:r>
          </a:p>
          <a:p>
            <a:pPr lvl="2">
              <a:lnSpc>
                <a:spcPct val="110000"/>
              </a:lnSpc>
              <a:spcBef>
                <a:spcPts val="0"/>
              </a:spcBef>
            </a:pPr>
            <a:r>
              <a:rPr kumimoji="1" lang="en-US" altLang="zh-CN" sz="2000" dirty="0">
                <a:latin typeface="+mn-lt"/>
                <a:ea typeface="+mj-ea"/>
              </a:rPr>
              <a:t>p </a:t>
            </a:r>
            <a:r>
              <a:rPr kumimoji="1" lang="zh-CN" altLang="en-US" sz="2000" dirty="0">
                <a:latin typeface="+mn-lt"/>
                <a:ea typeface="+mj-ea"/>
              </a:rPr>
              <a:t>中含质因子 </a:t>
            </a:r>
            <a:r>
              <a:rPr kumimoji="1" lang="en-US" altLang="zh-CN" sz="2000" dirty="0">
                <a:latin typeface="+mn-lt"/>
                <a:ea typeface="+mj-ea"/>
              </a:rPr>
              <a:t>3,</a:t>
            </a:r>
            <a:r>
              <a:rPr kumimoji="1" lang="en-US" altLang="zh-CN" sz="2800" dirty="0">
                <a:latin typeface="+mn-lt"/>
                <a:ea typeface="+mj-ea"/>
              </a:rPr>
              <a:t> </a:t>
            </a:r>
            <a:r>
              <a:rPr kumimoji="1" lang="zh-CN" altLang="en-US" sz="2000" dirty="0">
                <a:latin typeface="+mn-lt"/>
                <a:ea typeface="+mj-ea"/>
              </a:rPr>
              <a:t>所有含质因子 </a:t>
            </a:r>
            <a:r>
              <a:rPr kumimoji="1" lang="en-US" altLang="zh-CN" sz="2000" dirty="0">
                <a:latin typeface="+mn-lt"/>
                <a:ea typeface="+mj-ea"/>
              </a:rPr>
              <a:t>3 </a:t>
            </a:r>
            <a:r>
              <a:rPr kumimoji="1" lang="zh-CN" altLang="en-US" sz="2000" dirty="0">
                <a:latin typeface="+mn-lt"/>
                <a:ea typeface="+mj-ea"/>
              </a:rPr>
              <a:t>的关键字均映射到“</a:t>
            </a:r>
            <a:r>
              <a:rPr kumimoji="1" lang="en-US" altLang="zh-CN" sz="2000" dirty="0">
                <a:latin typeface="+mn-lt"/>
                <a:ea typeface="+mj-ea"/>
              </a:rPr>
              <a:t>3 </a:t>
            </a:r>
            <a:r>
              <a:rPr kumimoji="1" lang="zh-CN" altLang="en-US" sz="2000" dirty="0">
                <a:latin typeface="+mn-lt"/>
                <a:ea typeface="+mj-ea"/>
              </a:rPr>
              <a:t>的倍数”的地址上，增加了“冲突”的可能</a:t>
            </a:r>
            <a:endParaRPr kumimoji="1" lang="en-US" altLang="zh-CN" sz="2000" dirty="0">
              <a:latin typeface="+mn-lt"/>
              <a:ea typeface="+mj-ea"/>
            </a:endParaRPr>
          </a:p>
          <a:p>
            <a:pPr lvl="1">
              <a:lnSpc>
                <a:spcPct val="110000"/>
              </a:lnSpc>
              <a:spcBef>
                <a:spcPts val="0"/>
              </a:spcBef>
            </a:pPr>
            <a:endParaRPr kumimoji="1" lang="zh-CN" altLang="en-US" sz="2400" dirty="0">
              <a:latin typeface="+mn-lt"/>
              <a:ea typeface="+mj-ea"/>
            </a:endParaRPr>
          </a:p>
          <a:p>
            <a:pPr>
              <a:lnSpc>
                <a:spcPct val="110000"/>
              </a:lnSpc>
              <a:spcBef>
                <a:spcPts val="0"/>
              </a:spcBef>
            </a:pPr>
            <a:endParaRPr lang="zh-CN" altLang="en-US" dirty="0">
              <a:latin typeface="+mn-lt"/>
              <a:ea typeface="+mj-ea"/>
            </a:endParaRPr>
          </a:p>
        </p:txBody>
      </p:sp>
      <p:sp>
        <p:nvSpPr>
          <p:cNvPr id="4" name="文本占位符 3"/>
          <p:cNvSpPr>
            <a:spLocks noGrp="1"/>
          </p:cNvSpPr>
          <p:nvPr>
            <p:ph type="body" sz="quarter" idx="13"/>
          </p:nvPr>
        </p:nvSpPr>
        <p:spPr/>
        <p:txBody>
          <a:bodyPr/>
          <a:lstStyle/>
          <a:p>
            <a:r>
              <a:rPr lang="en-US" altLang="zh-CN" dirty="0"/>
              <a:t>9.3.2 </a:t>
            </a:r>
            <a:r>
              <a:rPr lang="zh-CN" altLang="en-US" dirty="0"/>
              <a:t>哈希函数的构造方法</a:t>
            </a:r>
          </a:p>
        </p:txBody>
      </p:sp>
    </p:spTree>
    <p:extLst>
      <p:ext uri="{BB962C8B-B14F-4D97-AF65-F5344CB8AC3E}">
        <p14:creationId xmlns:p14="http://schemas.microsoft.com/office/powerpoint/2010/main" val="2697180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哈希函数的构造方法</a:t>
            </a:r>
            <a:r>
              <a:rPr lang="en-US" altLang="zh-CN" dirty="0"/>
              <a:t>——</a:t>
            </a:r>
            <a:r>
              <a:rPr lang="zh-CN" altLang="en-US" dirty="0"/>
              <a:t>随机数法</a:t>
            </a:r>
          </a:p>
        </p:txBody>
      </p:sp>
      <p:sp>
        <p:nvSpPr>
          <p:cNvPr id="3" name="内容占位符 2"/>
          <p:cNvSpPr>
            <a:spLocks noGrp="1"/>
          </p:cNvSpPr>
          <p:nvPr>
            <p:ph idx="1"/>
          </p:nvPr>
        </p:nvSpPr>
        <p:spPr/>
        <p:txBody>
          <a:bodyPr/>
          <a:lstStyle/>
          <a:p>
            <a:pPr>
              <a:lnSpc>
                <a:spcPct val="150000"/>
              </a:lnSpc>
            </a:pPr>
            <a:r>
              <a:rPr kumimoji="1" lang="zh-CN" altLang="en-US" dirty="0">
                <a:solidFill>
                  <a:srgbClr val="000000"/>
                </a:solidFill>
                <a:latin typeface="Times New Roman" pitchFamily="18" charset="0"/>
              </a:rPr>
              <a:t>哈希函数为</a:t>
            </a:r>
            <a:r>
              <a:rPr kumimoji="1" lang="en-US" altLang="zh-CN" dirty="0">
                <a:solidFill>
                  <a:srgbClr val="000000"/>
                </a:solidFill>
                <a:latin typeface="Times New Roman" pitchFamily="18" charset="0"/>
              </a:rPr>
              <a:t>:</a:t>
            </a:r>
          </a:p>
          <a:p>
            <a:pPr marL="0" indent="0">
              <a:lnSpc>
                <a:spcPct val="150000"/>
              </a:lnSpc>
              <a:buNone/>
            </a:pPr>
            <a:r>
              <a:rPr kumimoji="1" lang="en-US" altLang="zh-CN" sz="4400" b="1" dirty="0">
                <a:solidFill>
                  <a:schemeClr val="accent2"/>
                </a:solidFill>
                <a:latin typeface="Times New Roman" pitchFamily="18" charset="0"/>
                <a:ea typeface="楷体_GB2312" pitchFamily="49" charset="-122"/>
              </a:rPr>
              <a:t>    </a:t>
            </a:r>
            <a:r>
              <a:rPr kumimoji="1" lang="en-US" altLang="zh-CN" sz="2800" dirty="0">
                <a:latin typeface="+mn-lt"/>
                <a:ea typeface="楷体_GB2312" pitchFamily="49" charset="-122"/>
              </a:rPr>
              <a:t>H(key) = Random(key)</a:t>
            </a:r>
          </a:p>
          <a:p>
            <a:pPr marL="0" indent="0">
              <a:lnSpc>
                <a:spcPct val="150000"/>
              </a:lnSpc>
              <a:buNone/>
            </a:pPr>
            <a:r>
              <a:rPr kumimoji="1" lang="zh-CN" altLang="en-US" sz="2800" dirty="0">
                <a:latin typeface="+mn-lt"/>
              </a:rPr>
              <a:t>其中，</a:t>
            </a:r>
            <a:r>
              <a:rPr kumimoji="1" lang="en-US" altLang="zh-CN" sz="2800" dirty="0">
                <a:latin typeface="+mn-lt"/>
              </a:rPr>
              <a:t>Random </a:t>
            </a:r>
            <a:r>
              <a:rPr kumimoji="1" lang="zh-CN" altLang="en-US" sz="2800" dirty="0">
                <a:latin typeface="+mn-lt"/>
              </a:rPr>
              <a:t>为伪随机函数</a:t>
            </a:r>
            <a:endParaRPr kumimoji="1" lang="en-US" altLang="zh-CN" sz="2800" dirty="0">
              <a:latin typeface="+mn-lt"/>
            </a:endParaRPr>
          </a:p>
          <a:p>
            <a:pPr>
              <a:lnSpc>
                <a:spcPct val="150000"/>
              </a:lnSpc>
            </a:pPr>
            <a:r>
              <a:rPr kumimoji="1" lang="zh-CN" altLang="en-US" sz="2800" dirty="0">
                <a:latin typeface="Times New Roman" pitchFamily="18" charset="0"/>
              </a:rPr>
              <a:t>通常用于对长度不等的关键字构造哈希函数</a:t>
            </a:r>
            <a:endParaRPr kumimoji="1" lang="zh-CN" altLang="en-US" sz="2800" dirty="0">
              <a:latin typeface="+mn-lt"/>
            </a:endParaRPr>
          </a:p>
          <a:p>
            <a:endParaRPr lang="zh-CN" altLang="en-US" dirty="0"/>
          </a:p>
        </p:txBody>
      </p:sp>
      <p:sp>
        <p:nvSpPr>
          <p:cNvPr id="4" name="文本占位符 3"/>
          <p:cNvSpPr>
            <a:spLocks noGrp="1"/>
          </p:cNvSpPr>
          <p:nvPr>
            <p:ph type="body" sz="quarter" idx="13"/>
          </p:nvPr>
        </p:nvSpPr>
        <p:spPr/>
        <p:txBody>
          <a:bodyPr/>
          <a:lstStyle/>
          <a:p>
            <a:r>
              <a:rPr lang="en-US" altLang="zh-CN" dirty="0"/>
              <a:t>9.3.2 </a:t>
            </a:r>
            <a:r>
              <a:rPr lang="zh-CN" altLang="en-US" dirty="0"/>
              <a:t>哈希函数的构造方法</a:t>
            </a:r>
          </a:p>
        </p:txBody>
      </p:sp>
    </p:spTree>
    <p:extLst>
      <p:ext uri="{BB962C8B-B14F-4D97-AF65-F5344CB8AC3E}">
        <p14:creationId xmlns:p14="http://schemas.microsoft.com/office/powerpoint/2010/main" val="4606423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哈希函数构造方法</a:t>
            </a:r>
            <a:r>
              <a:rPr lang="en-US" altLang="zh-CN" dirty="0"/>
              <a:t>——</a:t>
            </a:r>
            <a:r>
              <a:rPr lang="zh-CN" altLang="en-US" dirty="0"/>
              <a:t>实例</a:t>
            </a:r>
          </a:p>
        </p:txBody>
      </p:sp>
      <p:sp>
        <p:nvSpPr>
          <p:cNvPr id="3" name="内容占位符 2"/>
          <p:cNvSpPr>
            <a:spLocks noGrp="1"/>
          </p:cNvSpPr>
          <p:nvPr>
            <p:ph idx="1"/>
          </p:nvPr>
        </p:nvSpPr>
        <p:spPr>
          <a:xfrm>
            <a:off x="609600" y="1530346"/>
            <a:ext cx="10972800" cy="4978029"/>
          </a:xfrm>
        </p:spPr>
        <p:txBody>
          <a:bodyPr>
            <a:normAutofit lnSpcReduction="10000"/>
          </a:bodyPr>
          <a:lstStyle/>
          <a:p>
            <a:r>
              <a:rPr lang="en-US" altLang="zh-CN" dirty="0"/>
              <a:t>Word</a:t>
            </a:r>
            <a:r>
              <a:rPr lang="zh-CN" altLang="en-US" dirty="0"/>
              <a:t>的拼写检查功能</a:t>
            </a:r>
            <a:endParaRPr lang="en-US" altLang="zh-CN" dirty="0"/>
          </a:p>
          <a:p>
            <a:pPr lvl="1"/>
            <a:r>
              <a:rPr lang="zh-CN" altLang="en-US" dirty="0"/>
              <a:t>常用英文单词有</a:t>
            </a:r>
            <a:r>
              <a:rPr lang="en-US" altLang="zh-CN" dirty="0"/>
              <a:t>20</a:t>
            </a:r>
            <a:r>
              <a:rPr lang="zh-CN" altLang="en-US" dirty="0"/>
              <a:t>万左右</a:t>
            </a:r>
            <a:endParaRPr lang="en-US" altLang="zh-CN" dirty="0"/>
          </a:p>
          <a:p>
            <a:pPr lvl="2"/>
            <a:r>
              <a:rPr lang="zh-CN" altLang="en-US" dirty="0"/>
              <a:t>假设单词的平均长度是</a:t>
            </a:r>
            <a:r>
              <a:rPr lang="en-US" altLang="zh-CN" dirty="0"/>
              <a:t>10</a:t>
            </a:r>
            <a:r>
              <a:rPr lang="zh-CN" altLang="en-US" dirty="0"/>
              <a:t>个字母，平均一个单词占用</a:t>
            </a:r>
            <a:r>
              <a:rPr lang="en-US" altLang="zh-CN" dirty="0"/>
              <a:t>10</a:t>
            </a:r>
            <a:r>
              <a:rPr lang="zh-CN" altLang="en-US" dirty="0"/>
              <a:t>个字节，</a:t>
            </a:r>
            <a:r>
              <a:rPr lang="en-US" altLang="zh-CN" dirty="0"/>
              <a:t>20</a:t>
            </a:r>
            <a:r>
              <a:rPr lang="zh-CN" altLang="en-US" dirty="0"/>
              <a:t>万单词只需</a:t>
            </a:r>
            <a:r>
              <a:rPr lang="en-US" altLang="zh-CN" dirty="0"/>
              <a:t>2MB</a:t>
            </a:r>
            <a:r>
              <a:rPr lang="zh-CN" altLang="en-US" dirty="0"/>
              <a:t>的存储空间，可以完全存储在内存中</a:t>
            </a:r>
            <a:endParaRPr lang="en-US" altLang="zh-CN" dirty="0"/>
          </a:p>
          <a:p>
            <a:pPr lvl="1"/>
            <a:r>
              <a:rPr lang="zh-CN" altLang="en-US" dirty="0"/>
              <a:t>用哈希表来存储词典</a:t>
            </a:r>
            <a:endParaRPr lang="en-US" altLang="zh-CN" dirty="0"/>
          </a:p>
          <a:p>
            <a:pPr lvl="1"/>
            <a:r>
              <a:rPr lang="zh-CN" altLang="en-US" dirty="0"/>
              <a:t>哈希函数</a:t>
            </a:r>
            <a:r>
              <a:rPr lang="en-US" altLang="zh-CN" dirty="0"/>
              <a:t>——</a:t>
            </a:r>
            <a:r>
              <a:rPr lang="zh-CN" altLang="en-US" dirty="0"/>
              <a:t>单词中每个字母的</a:t>
            </a:r>
            <a:r>
              <a:rPr lang="en-US" altLang="zh-CN" dirty="0" err="1"/>
              <a:t>ASCll</a:t>
            </a:r>
            <a:r>
              <a:rPr lang="zh-CN" altLang="en-US" dirty="0"/>
              <a:t>码值“进位”相加，再除留余数</a:t>
            </a:r>
            <a:r>
              <a:rPr lang="zh-CN" altLang="en-US" sz="2200" dirty="0">
                <a:latin typeface="+mn-lt"/>
              </a:rPr>
              <a:t>例：</a:t>
            </a:r>
            <a:r>
              <a:rPr lang="pt-BR" altLang="zh-CN" sz="2200" dirty="0">
                <a:latin typeface="+mn-lt"/>
              </a:rPr>
              <a:t>hash("nice")=(("n" - "a") *26*26*26 + ("i" - "a")*26*26 + ("c" - "a")*26+ ("e"-"a")) </a:t>
            </a:r>
            <a:r>
              <a:rPr lang="en-US" altLang="zh-CN" sz="2200" dirty="0">
                <a:latin typeface="+mn-lt"/>
              </a:rPr>
              <a:t>%</a:t>
            </a:r>
            <a:r>
              <a:rPr lang="pt-BR" altLang="zh-CN" sz="2200" dirty="0">
                <a:latin typeface="+mn-lt"/>
              </a:rPr>
              <a:t> 78978</a:t>
            </a:r>
          </a:p>
          <a:p>
            <a:pPr lvl="1"/>
            <a:r>
              <a:rPr lang="zh-CN" altLang="en-US" dirty="0"/>
              <a:t>输入某英文单词时，去哈希表中查找</a:t>
            </a:r>
            <a:endParaRPr lang="en-US" altLang="zh-CN" dirty="0"/>
          </a:p>
          <a:p>
            <a:pPr lvl="2"/>
            <a:r>
              <a:rPr lang="zh-CN" altLang="en-US" dirty="0"/>
              <a:t>查到</a:t>
            </a:r>
            <a:r>
              <a:rPr lang="en-US" altLang="zh-CN" dirty="0"/>
              <a:t>——</a:t>
            </a:r>
            <a:r>
              <a:rPr lang="zh-CN" altLang="en-US" dirty="0"/>
              <a:t>拼写正确</a:t>
            </a:r>
            <a:endParaRPr lang="en-US" altLang="zh-CN" dirty="0"/>
          </a:p>
          <a:p>
            <a:pPr lvl="2"/>
            <a:r>
              <a:rPr lang="zh-CN" altLang="en-US" dirty="0"/>
              <a:t>没查到</a:t>
            </a:r>
            <a:r>
              <a:rPr lang="en-US" altLang="zh-CN" dirty="0"/>
              <a:t>——</a:t>
            </a:r>
            <a:r>
              <a:rPr lang="zh-CN" altLang="en-US" dirty="0"/>
              <a:t>拼写可能有误，给予提示</a:t>
            </a:r>
            <a:endParaRPr lang="en-US" altLang="zh-CN" dirty="0"/>
          </a:p>
        </p:txBody>
      </p:sp>
      <p:sp>
        <p:nvSpPr>
          <p:cNvPr id="4" name="文本占位符 3"/>
          <p:cNvSpPr>
            <a:spLocks noGrp="1"/>
          </p:cNvSpPr>
          <p:nvPr>
            <p:ph type="body" sz="quarter" idx="13"/>
          </p:nvPr>
        </p:nvSpPr>
        <p:spPr/>
        <p:txBody>
          <a:bodyPr/>
          <a:lstStyle/>
          <a:p>
            <a:r>
              <a:rPr lang="en-US" altLang="zh-CN" dirty="0"/>
              <a:t>9.3.2 </a:t>
            </a:r>
            <a:r>
              <a:rPr lang="zh-CN" altLang="en-US" dirty="0"/>
              <a:t>哈希函数的构造方法</a:t>
            </a:r>
          </a:p>
        </p:txBody>
      </p:sp>
    </p:spTree>
    <p:extLst>
      <p:ext uri="{BB962C8B-B14F-4D97-AF65-F5344CB8AC3E}">
        <p14:creationId xmlns:p14="http://schemas.microsoft.com/office/powerpoint/2010/main" val="5675111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哈希函数构造方法</a:t>
            </a:r>
          </a:p>
        </p:txBody>
      </p:sp>
      <p:sp>
        <p:nvSpPr>
          <p:cNvPr id="3" name="内容占位符 2"/>
          <p:cNvSpPr>
            <a:spLocks noGrp="1"/>
          </p:cNvSpPr>
          <p:nvPr>
            <p:ph idx="1"/>
          </p:nvPr>
        </p:nvSpPr>
        <p:spPr/>
        <p:txBody>
          <a:bodyPr/>
          <a:lstStyle/>
          <a:p>
            <a:r>
              <a:rPr kumimoji="1" lang="zh-CN" altLang="en-US" sz="3400" dirty="0">
                <a:latin typeface="Times New Roman" pitchFamily="18" charset="0"/>
              </a:rPr>
              <a:t>构造哈希函数的原则</a:t>
            </a:r>
            <a:endParaRPr kumimoji="1" lang="en-US" altLang="zh-CN" sz="3400" dirty="0">
              <a:latin typeface="Times New Roman" pitchFamily="18" charset="0"/>
            </a:endParaRPr>
          </a:p>
          <a:p>
            <a:pPr lvl="1"/>
            <a:r>
              <a:rPr lang="zh-CN" altLang="en-US" sz="3200" dirty="0"/>
              <a:t>设计不能太复杂</a:t>
            </a:r>
            <a:endParaRPr lang="en-US" altLang="zh-CN" sz="3200" dirty="0"/>
          </a:p>
          <a:p>
            <a:pPr lvl="2"/>
            <a:r>
              <a:rPr lang="zh-CN" altLang="en-US" dirty="0"/>
              <a:t>过于复杂的哈希函数，计算时间复杂度大，间接影响到哈希表的性能</a:t>
            </a:r>
            <a:endParaRPr kumimoji="1" lang="en-US" altLang="zh-CN" sz="5200" dirty="0">
              <a:latin typeface="Times New Roman" pitchFamily="18" charset="0"/>
            </a:endParaRPr>
          </a:p>
          <a:p>
            <a:pPr lvl="1"/>
            <a:r>
              <a:rPr kumimoji="1" lang="zh-CN" altLang="en-US" sz="3000" dirty="0">
                <a:latin typeface="Times New Roman" pitchFamily="18" charset="0"/>
              </a:rPr>
              <a:t>冲突可能性尽可能小</a:t>
            </a:r>
            <a:endParaRPr kumimoji="1" lang="en-US" altLang="zh-CN" sz="3000" dirty="0">
              <a:latin typeface="Times New Roman" pitchFamily="18" charset="0"/>
            </a:endParaRPr>
          </a:p>
          <a:p>
            <a:pPr lvl="2"/>
            <a:r>
              <a:rPr lang="zh-CN" altLang="en-US" sz="2000" dirty="0"/>
              <a:t>函数生成的值要尽可能随机并且均匀分布</a:t>
            </a:r>
            <a:endParaRPr lang="en-US" altLang="zh-CN" sz="2000" dirty="0"/>
          </a:p>
          <a:p>
            <a:pPr lvl="1"/>
            <a:r>
              <a:rPr lang="zh-CN" altLang="en-US" dirty="0"/>
              <a:t>综合考虑关键字的长度、特点、分布、还有哈希表的大小等</a:t>
            </a:r>
            <a:endParaRPr lang="en-US" altLang="zh-CN" sz="5600" dirty="0"/>
          </a:p>
          <a:p>
            <a:endParaRPr lang="zh-CN" altLang="en-US" dirty="0"/>
          </a:p>
        </p:txBody>
      </p:sp>
      <p:sp>
        <p:nvSpPr>
          <p:cNvPr id="4" name="文本占位符 3"/>
          <p:cNvSpPr>
            <a:spLocks noGrp="1"/>
          </p:cNvSpPr>
          <p:nvPr>
            <p:ph type="body" sz="quarter" idx="13"/>
          </p:nvPr>
        </p:nvSpPr>
        <p:spPr/>
        <p:txBody>
          <a:bodyPr/>
          <a:lstStyle/>
          <a:p>
            <a:r>
              <a:rPr lang="en-US" altLang="zh-CN" dirty="0"/>
              <a:t>9.3.2 </a:t>
            </a:r>
            <a:r>
              <a:rPr lang="zh-CN" altLang="en-US" dirty="0"/>
              <a:t>哈希函数的构造方法</a:t>
            </a:r>
          </a:p>
        </p:txBody>
      </p:sp>
    </p:spTree>
    <p:extLst>
      <p:ext uri="{BB962C8B-B14F-4D97-AF65-F5344CB8AC3E}">
        <p14:creationId xmlns:p14="http://schemas.microsoft.com/office/powerpoint/2010/main" val="13520021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处理冲突的方法</a:t>
            </a:r>
          </a:p>
        </p:txBody>
      </p:sp>
      <p:sp>
        <p:nvSpPr>
          <p:cNvPr id="18" name="内容占位符 17"/>
          <p:cNvSpPr>
            <a:spLocks noGrp="1"/>
          </p:cNvSpPr>
          <p:nvPr>
            <p:ph idx="1"/>
          </p:nvPr>
        </p:nvSpPr>
        <p:spPr>
          <a:xfrm>
            <a:off x="609600" y="1600203"/>
            <a:ext cx="10972800" cy="712691"/>
          </a:xfrm>
        </p:spPr>
        <p:txBody>
          <a:bodyPr/>
          <a:lstStyle/>
          <a:p>
            <a:r>
              <a:rPr lang="zh-CN" altLang="en-US" dirty="0"/>
              <a:t>“处理冲突”</a:t>
            </a:r>
            <a:r>
              <a:rPr lang="en-US" altLang="zh-CN" dirty="0"/>
              <a:t>——</a:t>
            </a:r>
            <a:r>
              <a:rPr lang="zh-CN" altLang="en-US" dirty="0"/>
              <a:t>为产生冲突的地址寻找下一个哈希地址</a:t>
            </a:r>
          </a:p>
          <a:p>
            <a:endParaRPr lang="zh-CN" altLang="en-US" dirty="0"/>
          </a:p>
        </p:txBody>
      </p:sp>
      <p:sp>
        <p:nvSpPr>
          <p:cNvPr id="4" name="文本占位符 3"/>
          <p:cNvSpPr>
            <a:spLocks noGrp="1"/>
          </p:cNvSpPr>
          <p:nvPr>
            <p:ph type="body" sz="quarter" idx="13"/>
          </p:nvPr>
        </p:nvSpPr>
        <p:spPr/>
        <p:txBody>
          <a:bodyPr/>
          <a:lstStyle/>
          <a:p>
            <a:r>
              <a:rPr lang="en-US" altLang="zh-CN" dirty="0"/>
              <a:t>9.3.3 </a:t>
            </a:r>
            <a:r>
              <a:rPr lang="zh-CN" altLang="en-US" dirty="0"/>
              <a:t>处理冲突的方法</a:t>
            </a:r>
          </a:p>
        </p:txBody>
      </p:sp>
      <p:graphicFrame>
        <p:nvGraphicFramePr>
          <p:cNvPr id="20" name="图示 19"/>
          <p:cNvGraphicFramePr/>
          <p:nvPr>
            <p:extLst>
              <p:ext uri="{D42A27DB-BD31-4B8C-83A1-F6EECF244321}">
                <p14:modId xmlns:p14="http://schemas.microsoft.com/office/powerpoint/2010/main" val="1013957331"/>
              </p:ext>
            </p:extLst>
          </p:nvPr>
        </p:nvGraphicFramePr>
        <p:xfrm>
          <a:off x="1223681" y="2312894"/>
          <a:ext cx="8417859" cy="381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31590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开放定址法</a:t>
            </a:r>
          </a:p>
        </p:txBody>
      </p:sp>
      <p:sp>
        <p:nvSpPr>
          <p:cNvPr id="3" name="内容占位符 2"/>
          <p:cNvSpPr>
            <a:spLocks noGrp="1"/>
          </p:cNvSpPr>
          <p:nvPr>
            <p:ph idx="1"/>
          </p:nvPr>
        </p:nvSpPr>
        <p:spPr>
          <a:xfrm>
            <a:off x="609600" y="1600202"/>
            <a:ext cx="10972800" cy="5129209"/>
          </a:xfrm>
        </p:spPr>
        <p:txBody>
          <a:bodyPr>
            <a:normAutofit fontScale="92500" lnSpcReduction="10000"/>
          </a:bodyPr>
          <a:lstStyle/>
          <a:p>
            <a:pPr>
              <a:lnSpc>
                <a:spcPct val="110000"/>
              </a:lnSpc>
              <a:spcBef>
                <a:spcPts val="0"/>
              </a:spcBef>
            </a:pPr>
            <a:r>
              <a:rPr lang="zh-CN" altLang="en-US" dirty="0">
                <a:latin typeface="+mn-lt"/>
                <a:ea typeface="+mj-ea"/>
              </a:rPr>
              <a:t>核心思想</a:t>
            </a:r>
            <a:endParaRPr lang="en-US" altLang="zh-CN" dirty="0">
              <a:latin typeface="+mn-lt"/>
              <a:ea typeface="+mj-ea"/>
            </a:endParaRPr>
          </a:p>
          <a:p>
            <a:pPr lvl="1">
              <a:lnSpc>
                <a:spcPct val="110000"/>
              </a:lnSpc>
              <a:spcBef>
                <a:spcPts val="0"/>
              </a:spcBef>
            </a:pPr>
            <a:r>
              <a:rPr lang="zh-CN" altLang="en-US" dirty="0">
                <a:latin typeface="+mn-lt"/>
                <a:ea typeface="+mj-ea"/>
              </a:rPr>
              <a:t>如果出现了冲突，重新探测一个空闲位置，将其插入</a:t>
            </a:r>
            <a:endParaRPr lang="en-US" altLang="zh-CN" dirty="0">
              <a:latin typeface="+mn-lt"/>
              <a:ea typeface="+mj-ea"/>
            </a:endParaRPr>
          </a:p>
          <a:p>
            <a:pPr lvl="1">
              <a:lnSpc>
                <a:spcPct val="110000"/>
              </a:lnSpc>
              <a:spcBef>
                <a:spcPts val="0"/>
              </a:spcBef>
            </a:pPr>
            <a:r>
              <a:rPr lang="zh-CN" altLang="en-US" dirty="0">
                <a:latin typeface="+mn-lt"/>
                <a:ea typeface="+mj-ea"/>
              </a:rPr>
              <a:t>设产生冲突的地址为</a:t>
            </a:r>
            <a:r>
              <a:rPr kumimoji="1" lang="en-US" altLang="zh-CN" dirty="0">
                <a:latin typeface="+mn-lt"/>
                <a:ea typeface="+mj-ea"/>
              </a:rPr>
              <a:t>H(key)</a:t>
            </a:r>
            <a:r>
              <a:rPr kumimoji="1" lang="zh-CN" altLang="en-US" dirty="0">
                <a:latin typeface="+mn-lt"/>
                <a:ea typeface="+mj-ea"/>
              </a:rPr>
              <a:t>，为其求得一个地址序列</a:t>
            </a:r>
            <a:endParaRPr kumimoji="1" lang="en-US" altLang="zh-CN" dirty="0">
              <a:latin typeface="+mn-lt"/>
              <a:ea typeface="+mj-ea"/>
            </a:endParaRPr>
          </a:p>
          <a:p>
            <a:pPr marL="685782" lvl="2" indent="0" algn="ctr">
              <a:lnSpc>
                <a:spcPct val="110000"/>
              </a:lnSpc>
              <a:spcBef>
                <a:spcPts val="0"/>
              </a:spcBef>
              <a:buNone/>
            </a:pPr>
            <a:r>
              <a:rPr kumimoji="1" lang="en-US" altLang="zh-CN" sz="2800" dirty="0">
                <a:latin typeface="+mn-lt"/>
                <a:ea typeface="+mj-ea"/>
              </a:rPr>
              <a:t>H</a:t>
            </a:r>
            <a:r>
              <a:rPr kumimoji="1" lang="en-US" altLang="zh-CN" sz="2800" baseline="-25000" dirty="0">
                <a:latin typeface="+mn-lt"/>
                <a:ea typeface="+mj-ea"/>
              </a:rPr>
              <a:t>0</a:t>
            </a:r>
            <a:r>
              <a:rPr kumimoji="1" lang="en-US" altLang="zh-CN" sz="2800" dirty="0">
                <a:latin typeface="+mn-lt"/>
                <a:ea typeface="+mj-ea"/>
              </a:rPr>
              <a:t>, H</a:t>
            </a:r>
            <a:r>
              <a:rPr kumimoji="1" lang="en-US" altLang="zh-CN" sz="2800" baseline="-25000" dirty="0">
                <a:latin typeface="+mn-lt"/>
                <a:ea typeface="+mj-ea"/>
              </a:rPr>
              <a:t>1</a:t>
            </a:r>
            <a:r>
              <a:rPr kumimoji="1" lang="en-US" altLang="zh-CN" sz="2800" dirty="0">
                <a:latin typeface="+mn-lt"/>
                <a:ea typeface="+mj-ea"/>
              </a:rPr>
              <a:t>, H</a:t>
            </a:r>
            <a:r>
              <a:rPr kumimoji="1" lang="en-US" altLang="zh-CN" sz="2800" baseline="-25000" dirty="0">
                <a:latin typeface="+mn-lt"/>
                <a:ea typeface="+mj-ea"/>
              </a:rPr>
              <a:t>2</a:t>
            </a:r>
            <a:r>
              <a:rPr kumimoji="1" lang="en-US" altLang="zh-CN" sz="2800" dirty="0">
                <a:latin typeface="+mn-lt"/>
                <a:ea typeface="+mj-ea"/>
              </a:rPr>
              <a:t>, …, H</a:t>
            </a:r>
            <a:r>
              <a:rPr kumimoji="1" lang="en-US" altLang="zh-CN" sz="2800" baseline="-25000" dirty="0">
                <a:latin typeface="+mn-lt"/>
                <a:ea typeface="+mj-ea"/>
              </a:rPr>
              <a:t>s</a:t>
            </a:r>
            <a:r>
              <a:rPr kumimoji="1" lang="en-US" altLang="zh-CN" sz="2800" dirty="0">
                <a:latin typeface="+mn-lt"/>
                <a:ea typeface="+mj-ea"/>
              </a:rPr>
              <a:t>     1</a:t>
            </a:r>
            <a:r>
              <a:rPr kumimoji="1" lang="en-US" altLang="zh-CN" sz="2800" i="1" dirty="0">
                <a:latin typeface="+mn-lt"/>
                <a:ea typeface="+mj-ea"/>
              </a:rPr>
              <a:t>≤ s≤m-</a:t>
            </a:r>
            <a:r>
              <a:rPr kumimoji="1" lang="en-US" altLang="zh-CN" sz="2800" dirty="0">
                <a:latin typeface="+mn-lt"/>
                <a:ea typeface="+mj-ea"/>
              </a:rPr>
              <a:t>1</a:t>
            </a:r>
          </a:p>
          <a:p>
            <a:pPr marL="685782" lvl="2" indent="0">
              <a:lnSpc>
                <a:spcPct val="110000"/>
              </a:lnSpc>
              <a:spcBef>
                <a:spcPts val="0"/>
              </a:spcBef>
              <a:buNone/>
            </a:pPr>
            <a:r>
              <a:rPr kumimoji="1" lang="zh-CN" altLang="en-US" sz="2800" dirty="0">
                <a:latin typeface="+mn-lt"/>
                <a:ea typeface="+mj-ea"/>
              </a:rPr>
              <a:t>其中：</a:t>
            </a:r>
            <a:r>
              <a:rPr kumimoji="1" lang="en-US" altLang="zh-CN" sz="2800" dirty="0">
                <a:latin typeface="+mn-lt"/>
                <a:ea typeface="+mj-ea"/>
              </a:rPr>
              <a:t>H</a:t>
            </a:r>
            <a:r>
              <a:rPr kumimoji="1" lang="en-US" altLang="zh-CN" sz="2800" baseline="-25000" dirty="0">
                <a:latin typeface="+mn-lt"/>
                <a:ea typeface="+mj-ea"/>
              </a:rPr>
              <a:t>0</a:t>
            </a:r>
            <a:r>
              <a:rPr kumimoji="1" lang="en-US" altLang="zh-CN" sz="2800" dirty="0">
                <a:latin typeface="+mn-lt"/>
                <a:ea typeface="+mj-ea"/>
              </a:rPr>
              <a:t> = H(key)</a:t>
            </a:r>
            <a:r>
              <a:rPr kumimoji="1" lang="zh-CN" altLang="en-US" sz="2800" dirty="0">
                <a:latin typeface="+mn-lt"/>
                <a:ea typeface="+mj-ea"/>
              </a:rPr>
              <a:t>，</a:t>
            </a:r>
            <a:r>
              <a:rPr kumimoji="1" lang="en-US" altLang="zh-CN" sz="2800" dirty="0">
                <a:latin typeface="+mn-lt"/>
                <a:ea typeface="+mj-ea"/>
              </a:rPr>
              <a:t>H</a:t>
            </a:r>
            <a:r>
              <a:rPr kumimoji="1" lang="en-US" altLang="zh-CN" sz="2800" baseline="-25000" dirty="0">
                <a:latin typeface="+mn-lt"/>
                <a:ea typeface="+mj-ea"/>
              </a:rPr>
              <a:t>i</a:t>
            </a:r>
            <a:r>
              <a:rPr kumimoji="1" lang="en-US" altLang="zh-CN" sz="2800" dirty="0">
                <a:latin typeface="+mn-lt"/>
                <a:ea typeface="+mj-ea"/>
              </a:rPr>
              <a:t> = ( H(key) + </a:t>
            </a:r>
            <a:r>
              <a:rPr kumimoji="1" lang="en-US" altLang="zh-CN" sz="2800" i="1" dirty="0">
                <a:latin typeface="+mn-lt"/>
                <a:ea typeface="+mj-ea"/>
              </a:rPr>
              <a:t>d</a:t>
            </a:r>
            <a:r>
              <a:rPr kumimoji="1" lang="en-US" altLang="zh-CN" sz="2800" i="1" baseline="-25000" dirty="0">
                <a:latin typeface="+mn-lt"/>
                <a:ea typeface="+mj-ea"/>
              </a:rPr>
              <a:t>i</a:t>
            </a:r>
            <a:r>
              <a:rPr kumimoji="1" lang="en-US" altLang="zh-CN" sz="2800" i="1" dirty="0">
                <a:latin typeface="+mn-lt"/>
                <a:ea typeface="+mj-ea"/>
              </a:rPr>
              <a:t> </a:t>
            </a:r>
            <a:r>
              <a:rPr kumimoji="1" lang="en-US" altLang="zh-CN" sz="2800" dirty="0">
                <a:latin typeface="+mn-lt"/>
                <a:ea typeface="+mj-ea"/>
              </a:rPr>
              <a:t>) MOD m </a:t>
            </a:r>
            <a:r>
              <a:rPr kumimoji="1" lang="zh-CN" altLang="en-US" sz="2800" dirty="0">
                <a:latin typeface="+mn-lt"/>
                <a:ea typeface="+mj-ea"/>
              </a:rPr>
              <a:t>，</a:t>
            </a:r>
            <a:r>
              <a:rPr kumimoji="1" lang="en-US" altLang="zh-CN" sz="2800" dirty="0">
                <a:latin typeface="+mn-lt"/>
                <a:ea typeface="+mj-ea"/>
              </a:rPr>
              <a:t>  </a:t>
            </a:r>
            <a:r>
              <a:rPr kumimoji="1" lang="en-US" altLang="zh-CN" sz="2800" i="1" dirty="0" err="1">
                <a:latin typeface="+mn-lt"/>
                <a:ea typeface="+mj-ea"/>
              </a:rPr>
              <a:t>i</a:t>
            </a:r>
            <a:r>
              <a:rPr kumimoji="1" lang="en-US" altLang="zh-CN" sz="2800" dirty="0">
                <a:latin typeface="+mn-lt"/>
                <a:ea typeface="+mj-ea"/>
              </a:rPr>
              <a:t>=1, 2, …, </a:t>
            </a:r>
            <a:r>
              <a:rPr kumimoji="1" lang="en-US" altLang="zh-CN" sz="2800" i="1" dirty="0">
                <a:latin typeface="+mn-lt"/>
                <a:ea typeface="+mj-ea"/>
              </a:rPr>
              <a:t>s</a:t>
            </a:r>
            <a:endParaRPr kumimoji="1" lang="en-US" altLang="zh-CN" sz="2800" dirty="0">
              <a:latin typeface="+mn-lt"/>
              <a:ea typeface="+mj-ea"/>
            </a:endParaRPr>
          </a:p>
          <a:p>
            <a:pPr lvl="1">
              <a:lnSpc>
                <a:spcPct val="110000"/>
              </a:lnSpc>
              <a:spcBef>
                <a:spcPts val="0"/>
              </a:spcBef>
            </a:pPr>
            <a:r>
              <a:rPr kumimoji="1" lang="zh-CN" altLang="en-US" dirty="0">
                <a:latin typeface="+mn-lt"/>
                <a:ea typeface="黑体" pitchFamily="2" charset="-122"/>
              </a:rPr>
              <a:t>增量</a:t>
            </a:r>
            <a:r>
              <a:rPr lang="zh-CN" altLang="en-US" sz="2000" dirty="0">
                <a:latin typeface="+mn-lt"/>
                <a:ea typeface="楷体_GB2312" pitchFamily="49" charset="-122"/>
              </a:rPr>
              <a:t> </a:t>
            </a:r>
            <a:r>
              <a:rPr kumimoji="1" lang="en-US" altLang="zh-CN" dirty="0">
                <a:latin typeface="+mn-lt"/>
                <a:ea typeface="黑体" pitchFamily="2" charset="-122"/>
              </a:rPr>
              <a:t>d </a:t>
            </a:r>
            <a:r>
              <a:rPr kumimoji="1" lang="en-US" altLang="zh-CN" baseline="-25000" dirty="0" err="1">
                <a:latin typeface="+mn-lt"/>
                <a:ea typeface="黑体" pitchFamily="2" charset="-122"/>
              </a:rPr>
              <a:t>i</a:t>
            </a:r>
            <a:r>
              <a:rPr kumimoji="1" lang="en-US" altLang="zh-CN" baseline="-25000" dirty="0">
                <a:latin typeface="+mn-lt"/>
                <a:ea typeface="黑体" pitchFamily="2" charset="-122"/>
              </a:rPr>
              <a:t> </a:t>
            </a:r>
            <a:r>
              <a:rPr kumimoji="1" lang="en-US" altLang="zh-CN" dirty="0">
                <a:latin typeface="+mn-lt"/>
                <a:ea typeface="黑体" pitchFamily="2" charset="-122"/>
              </a:rPr>
              <a:t> </a:t>
            </a:r>
            <a:r>
              <a:rPr kumimoji="1" lang="zh-CN" altLang="en-US" dirty="0">
                <a:latin typeface="+mn-lt"/>
                <a:ea typeface="黑体" pitchFamily="2" charset="-122"/>
              </a:rPr>
              <a:t>的三种取法</a:t>
            </a:r>
            <a:endParaRPr kumimoji="1" lang="en-US" altLang="zh-CN" dirty="0">
              <a:latin typeface="+mn-lt"/>
              <a:ea typeface="黑体" pitchFamily="2" charset="-122"/>
            </a:endParaRPr>
          </a:p>
          <a:p>
            <a:pPr lvl="2">
              <a:lnSpc>
                <a:spcPct val="110000"/>
              </a:lnSpc>
              <a:spcBef>
                <a:spcPts val="0"/>
              </a:spcBef>
            </a:pPr>
            <a:r>
              <a:rPr lang="zh-CN" altLang="en-US" dirty="0">
                <a:latin typeface="+mn-lt"/>
                <a:ea typeface="+mj-ea"/>
              </a:rPr>
              <a:t>线性探测再散列</a:t>
            </a:r>
            <a:r>
              <a:rPr lang="zh-CN" altLang="en-US" dirty="0"/>
              <a:t>（</a:t>
            </a:r>
            <a:r>
              <a:rPr lang="en-US" altLang="zh-CN" dirty="0"/>
              <a:t>Linear Probing</a:t>
            </a:r>
            <a:r>
              <a:rPr lang="zh-CN" altLang="en-US" dirty="0"/>
              <a:t>）</a:t>
            </a:r>
            <a:br>
              <a:rPr lang="zh-CN" altLang="en-US" dirty="0">
                <a:latin typeface="+mn-lt"/>
                <a:ea typeface="+mj-ea"/>
              </a:rPr>
            </a:br>
            <a:r>
              <a:rPr lang="zh-CN" altLang="en-US" dirty="0">
                <a:latin typeface="+mn-lt"/>
                <a:ea typeface="+mj-ea"/>
              </a:rPr>
              <a:t>      </a:t>
            </a:r>
            <a:r>
              <a:rPr lang="en-US" altLang="zh-CN" dirty="0">
                <a:latin typeface="+mn-lt"/>
                <a:ea typeface="+mj-ea"/>
              </a:rPr>
              <a:t>d</a:t>
            </a:r>
            <a:r>
              <a:rPr lang="en-US" altLang="zh-CN" baseline="-25000" dirty="0">
                <a:latin typeface="+mn-lt"/>
                <a:ea typeface="+mj-ea"/>
              </a:rPr>
              <a:t>i </a:t>
            </a:r>
            <a:r>
              <a:rPr lang="en-US" altLang="zh-CN" dirty="0">
                <a:latin typeface="+mn-lt"/>
                <a:ea typeface="+mj-ea"/>
              </a:rPr>
              <a:t>=1, 2, 3, …, m-1</a:t>
            </a:r>
          </a:p>
          <a:p>
            <a:pPr lvl="2">
              <a:lnSpc>
                <a:spcPct val="110000"/>
              </a:lnSpc>
              <a:spcBef>
                <a:spcPts val="0"/>
              </a:spcBef>
            </a:pPr>
            <a:r>
              <a:rPr lang="zh-CN" altLang="en-US" dirty="0">
                <a:latin typeface="+mn-lt"/>
                <a:ea typeface="+mj-ea"/>
              </a:rPr>
              <a:t>平方探测再散列（二次探测再散列，</a:t>
            </a:r>
            <a:r>
              <a:rPr lang="en-US" altLang="zh-CN" dirty="0"/>
              <a:t>Quadratic probing</a:t>
            </a:r>
            <a:r>
              <a:rPr lang="zh-CN" altLang="en-US" dirty="0"/>
              <a:t>）</a:t>
            </a:r>
            <a:br>
              <a:rPr lang="en-US" altLang="zh-CN" dirty="0">
                <a:latin typeface="+mn-lt"/>
                <a:ea typeface="+mj-ea"/>
              </a:rPr>
            </a:br>
            <a:r>
              <a:rPr lang="en-US" altLang="zh-CN" dirty="0">
                <a:latin typeface="+mn-lt"/>
                <a:ea typeface="+mj-ea"/>
              </a:rPr>
              <a:t>      d</a:t>
            </a:r>
            <a:r>
              <a:rPr lang="en-US" altLang="zh-CN" baseline="-25000" dirty="0">
                <a:latin typeface="+mn-lt"/>
                <a:ea typeface="+mj-ea"/>
              </a:rPr>
              <a:t>i</a:t>
            </a:r>
            <a:r>
              <a:rPr lang="en-US" altLang="zh-CN" dirty="0">
                <a:latin typeface="+mn-lt"/>
                <a:ea typeface="+mj-ea"/>
              </a:rPr>
              <a:t> = 1</a:t>
            </a:r>
            <a:r>
              <a:rPr lang="en-US" altLang="zh-CN" baseline="30000" dirty="0">
                <a:latin typeface="+mn-lt"/>
                <a:ea typeface="+mj-ea"/>
              </a:rPr>
              <a:t>2</a:t>
            </a:r>
            <a:r>
              <a:rPr lang="en-US" altLang="zh-CN" dirty="0">
                <a:latin typeface="+mn-lt"/>
                <a:ea typeface="+mj-ea"/>
              </a:rPr>
              <a:t>, -1</a:t>
            </a:r>
            <a:r>
              <a:rPr lang="en-US" altLang="zh-CN" baseline="30000" dirty="0">
                <a:latin typeface="+mn-lt"/>
                <a:ea typeface="+mj-ea"/>
              </a:rPr>
              <a:t>2</a:t>
            </a:r>
            <a:r>
              <a:rPr lang="en-US" altLang="zh-CN" dirty="0">
                <a:latin typeface="+mn-lt"/>
                <a:ea typeface="+mj-ea"/>
              </a:rPr>
              <a:t>, 2</a:t>
            </a:r>
            <a:r>
              <a:rPr lang="en-US" altLang="zh-CN" baseline="30000" dirty="0">
                <a:latin typeface="+mn-lt"/>
                <a:ea typeface="+mj-ea"/>
              </a:rPr>
              <a:t>2</a:t>
            </a:r>
            <a:r>
              <a:rPr lang="en-US" altLang="zh-CN" dirty="0">
                <a:latin typeface="+mn-lt"/>
                <a:ea typeface="+mj-ea"/>
              </a:rPr>
              <a:t>, -2</a:t>
            </a:r>
            <a:r>
              <a:rPr lang="en-US" altLang="zh-CN" baseline="30000" dirty="0">
                <a:latin typeface="+mn-lt"/>
                <a:ea typeface="+mj-ea"/>
              </a:rPr>
              <a:t>2</a:t>
            </a:r>
            <a:r>
              <a:rPr lang="en-US" altLang="zh-CN" dirty="0">
                <a:latin typeface="+mn-lt"/>
                <a:ea typeface="+mj-ea"/>
              </a:rPr>
              <a:t>, …,</a:t>
            </a:r>
          </a:p>
          <a:p>
            <a:pPr lvl="2">
              <a:lnSpc>
                <a:spcPct val="110000"/>
              </a:lnSpc>
              <a:spcBef>
                <a:spcPts val="0"/>
              </a:spcBef>
            </a:pPr>
            <a:r>
              <a:rPr lang="zh-CN" altLang="en-US" dirty="0">
                <a:latin typeface="+mn-lt"/>
                <a:ea typeface="+mj-ea"/>
              </a:rPr>
              <a:t>随机探测再散列（</a:t>
            </a:r>
            <a:r>
              <a:rPr lang="en-US" altLang="zh-CN" dirty="0">
                <a:latin typeface="+mn-lt"/>
                <a:ea typeface="+mj-ea"/>
              </a:rPr>
              <a:t> Random probing</a:t>
            </a:r>
            <a:r>
              <a:rPr lang="zh-CN" altLang="en-US" dirty="0">
                <a:latin typeface="+mn-lt"/>
                <a:ea typeface="+mj-ea"/>
              </a:rPr>
              <a:t>）</a:t>
            </a:r>
            <a:br>
              <a:rPr lang="zh-CN" altLang="en-US" dirty="0">
                <a:latin typeface="+mn-lt"/>
                <a:ea typeface="+mj-ea"/>
              </a:rPr>
            </a:br>
            <a:r>
              <a:rPr lang="zh-CN" altLang="en-US" dirty="0">
                <a:latin typeface="+mn-lt"/>
                <a:ea typeface="+mj-ea"/>
              </a:rPr>
              <a:t>      </a:t>
            </a:r>
            <a:r>
              <a:rPr lang="en-US" altLang="zh-CN" dirty="0">
                <a:latin typeface="+mn-lt"/>
                <a:ea typeface="+mj-ea"/>
              </a:rPr>
              <a:t>d</a:t>
            </a:r>
            <a:r>
              <a:rPr lang="en-US" altLang="zh-CN" baseline="-25000" dirty="0">
                <a:latin typeface="+mn-lt"/>
                <a:ea typeface="+mj-ea"/>
              </a:rPr>
              <a:t>i</a:t>
            </a:r>
            <a:r>
              <a:rPr lang="en-US" altLang="zh-CN" dirty="0">
                <a:latin typeface="+mn-lt"/>
                <a:ea typeface="+mj-ea"/>
              </a:rPr>
              <a:t> </a:t>
            </a:r>
            <a:r>
              <a:rPr lang="zh-CN" altLang="en-US" dirty="0">
                <a:latin typeface="+mn-lt"/>
                <a:ea typeface="+mj-ea"/>
              </a:rPr>
              <a:t>是一组伪随机数列   或者</a:t>
            </a:r>
            <a:endParaRPr lang="en-US" altLang="zh-CN" dirty="0">
              <a:latin typeface="+mn-lt"/>
              <a:ea typeface="+mj-ea"/>
            </a:endParaRPr>
          </a:p>
          <a:p>
            <a:pPr marL="685782" lvl="2" indent="0">
              <a:lnSpc>
                <a:spcPct val="110000"/>
              </a:lnSpc>
              <a:spcBef>
                <a:spcPts val="0"/>
              </a:spcBef>
              <a:buNone/>
            </a:pPr>
            <a:r>
              <a:rPr lang="en-US" altLang="zh-CN" dirty="0">
                <a:latin typeface="+mn-lt"/>
                <a:ea typeface="+mj-ea"/>
              </a:rPr>
              <a:t>        </a:t>
            </a:r>
            <a:r>
              <a:rPr lang="zh-CN" altLang="en-US" dirty="0">
                <a:latin typeface="+mn-lt"/>
                <a:ea typeface="+mj-ea"/>
              </a:rPr>
              <a:t> </a:t>
            </a:r>
            <a:r>
              <a:rPr lang="en-US" altLang="zh-CN" dirty="0">
                <a:latin typeface="+mn-lt"/>
                <a:ea typeface="+mj-ea"/>
              </a:rPr>
              <a:t>d</a:t>
            </a:r>
            <a:r>
              <a:rPr lang="en-US" altLang="zh-CN" baseline="-25000" dirty="0">
                <a:latin typeface="+mn-lt"/>
                <a:ea typeface="+mj-ea"/>
              </a:rPr>
              <a:t>i</a:t>
            </a:r>
            <a:r>
              <a:rPr lang="en-US" altLang="zh-CN" dirty="0">
                <a:latin typeface="+mn-lt"/>
                <a:ea typeface="+mj-ea"/>
              </a:rPr>
              <a:t>=i×H</a:t>
            </a:r>
            <a:r>
              <a:rPr lang="en-US" altLang="zh-CN" baseline="-25000" dirty="0">
                <a:latin typeface="+mn-lt"/>
                <a:ea typeface="+mj-ea"/>
              </a:rPr>
              <a:t>2</a:t>
            </a:r>
            <a:r>
              <a:rPr lang="en-US" altLang="zh-CN" dirty="0">
                <a:latin typeface="+mn-lt"/>
                <a:ea typeface="+mj-ea"/>
              </a:rPr>
              <a:t>(key) (</a:t>
            </a:r>
            <a:r>
              <a:rPr lang="zh-CN" altLang="en-US" dirty="0">
                <a:latin typeface="+mn-lt"/>
                <a:ea typeface="+mj-ea"/>
              </a:rPr>
              <a:t>双散列函数探测，</a:t>
            </a:r>
            <a:r>
              <a:rPr lang="en-US" altLang="zh-CN" dirty="0"/>
              <a:t>Double hashing</a:t>
            </a:r>
            <a:r>
              <a:rPr lang="en-US" altLang="zh-CN" dirty="0">
                <a:latin typeface="+mn-lt"/>
                <a:ea typeface="+mj-ea"/>
              </a:rPr>
              <a:t>)</a:t>
            </a:r>
          </a:p>
          <a:p>
            <a:pPr lvl="2">
              <a:lnSpc>
                <a:spcPct val="110000"/>
              </a:lnSpc>
              <a:spcBef>
                <a:spcPts val="0"/>
              </a:spcBef>
            </a:pPr>
            <a:endParaRPr lang="zh-CN" altLang="en-US" dirty="0">
              <a:latin typeface="+mn-lt"/>
              <a:ea typeface="+mj-ea"/>
            </a:endParaRPr>
          </a:p>
        </p:txBody>
      </p:sp>
      <p:sp>
        <p:nvSpPr>
          <p:cNvPr id="4" name="文本占位符 3"/>
          <p:cNvSpPr>
            <a:spLocks noGrp="1"/>
          </p:cNvSpPr>
          <p:nvPr>
            <p:ph type="body" sz="quarter" idx="13"/>
          </p:nvPr>
        </p:nvSpPr>
        <p:spPr/>
        <p:txBody>
          <a:bodyPr/>
          <a:lstStyle/>
          <a:p>
            <a:r>
              <a:rPr lang="en-US" altLang="zh-CN" dirty="0"/>
              <a:t>9.3.3 </a:t>
            </a:r>
            <a:r>
              <a:rPr lang="zh-CN" altLang="en-US" dirty="0"/>
              <a:t>处理冲突的方法</a:t>
            </a:r>
          </a:p>
        </p:txBody>
      </p:sp>
    </p:spTree>
    <p:extLst>
      <p:ext uri="{BB962C8B-B14F-4D97-AF65-F5344CB8AC3E}">
        <p14:creationId xmlns:p14="http://schemas.microsoft.com/office/powerpoint/2010/main" val="10766447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开放定址法</a:t>
            </a:r>
            <a:r>
              <a:rPr lang="en-US" altLang="zh-CN" dirty="0"/>
              <a:t>——</a:t>
            </a:r>
            <a:r>
              <a:rPr lang="zh-CN" altLang="en-US" dirty="0"/>
              <a:t>例</a:t>
            </a:r>
          </a:p>
        </p:txBody>
      </p:sp>
      <p:sp>
        <p:nvSpPr>
          <p:cNvPr id="3" name="内容占位符 2"/>
          <p:cNvSpPr>
            <a:spLocks noGrp="1"/>
          </p:cNvSpPr>
          <p:nvPr>
            <p:ph idx="1"/>
          </p:nvPr>
        </p:nvSpPr>
        <p:spPr>
          <a:xfrm>
            <a:off x="609600" y="1600204"/>
            <a:ext cx="10972800" cy="1210232"/>
          </a:xfrm>
        </p:spPr>
        <p:txBody>
          <a:bodyPr/>
          <a:lstStyle/>
          <a:p>
            <a:r>
              <a:rPr kumimoji="1" lang="zh-CN" altLang="en-US" dirty="0">
                <a:solidFill>
                  <a:srgbClr val="000000"/>
                </a:solidFill>
                <a:latin typeface="+mn-lt"/>
                <a:ea typeface="+mj-ea"/>
              </a:rPr>
              <a:t>关键字集合</a:t>
            </a:r>
            <a:r>
              <a:rPr kumimoji="1" lang="en-US" altLang="zh-CN" dirty="0">
                <a:solidFill>
                  <a:srgbClr val="000000"/>
                </a:solidFill>
                <a:latin typeface="+mn-lt"/>
                <a:ea typeface="+mj-ea"/>
              </a:rPr>
              <a:t>{ 19, 01, 23, 14, 55, 68, 11, 82, 36 }</a:t>
            </a:r>
            <a:endParaRPr lang="en-US" altLang="zh-CN" dirty="0">
              <a:latin typeface="+mn-lt"/>
              <a:ea typeface="+mj-ea"/>
            </a:endParaRPr>
          </a:p>
          <a:p>
            <a:r>
              <a:rPr kumimoji="1" lang="zh-CN" altLang="en-US" dirty="0">
                <a:solidFill>
                  <a:srgbClr val="000000"/>
                </a:solidFill>
                <a:latin typeface="+mn-lt"/>
                <a:ea typeface="+mj-ea"/>
              </a:rPr>
              <a:t>哈希函数 </a:t>
            </a:r>
            <a:r>
              <a:rPr kumimoji="1" lang="en-US" altLang="zh-CN" dirty="0">
                <a:solidFill>
                  <a:srgbClr val="000000"/>
                </a:solidFill>
                <a:latin typeface="+mn-lt"/>
                <a:ea typeface="+mj-ea"/>
              </a:rPr>
              <a:t>H(key) = key MOD 11 ( </a:t>
            </a:r>
            <a:r>
              <a:rPr kumimoji="1" lang="zh-CN" altLang="en-US" dirty="0">
                <a:solidFill>
                  <a:srgbClr val="000000"/>
                </a:solidFill>
                <a:latin typeface="+mn-lt"/>
                <a:ea typeface="+mj-ea"/>
              </a:rPr>
              <a:t>表长</a:t>
            </a:r>
            <a:r>
              <a:rPr kumimoji="1" lang="en-US" altLang="zh-CN" dirty="0">
                <a:solidFill>
                  <a:srgbClr val="000000"/>
                </a:solidFill>
                <a:latin typeface="+mn-lt"/>
                <a:ea typeface="+mj-ea"/>
              </a:rPr>
              <a:t>=11 )</a:t>
            </a:r>
          </a:p>
          <a:p>
            <a:endParaRPr lang="zh-CN" altLang="en-US" dirty="0">
              <a:latin typeface="+mn-lt"/>
              <a:ea typeface="+mj-ea"/>
            </a:endParaRPr>
          </a:p>
        </p:txBody>
      </p:sp>
      <p:sp>
        <p:nvSpPr>
          <p:cNvPr id="4" name="文本占位符 3"/>
          <p:cNvSpPr>
            <a:spLocks noGrp="1"/>
          </p:cNvSpPr>
          <p:nvPr>
            <p:ph type="body" sz="quarter" idx="13"/>
          </p:nvPr>
        </p:nvSpPr>
        <p:spPr/>
        <p:txBody>
          <a:bodyPr/>
          <a:lstStyle/>
          <a:p>
            <a:r>
              <a:rPr lang="en-US" altLang="zh-CN" dirty="0"/>
              <a:t>9.3.3 </a:t>
            </a:r>
            <a:r>
              <a:rPr lang="zh-CN" altLang="en-US" dirty="0"/>
              <a:t>处理冲突的方法</a:t>
            </a:r>
          </a:p>
        </p:txBody>
      </p:sp>
      <p:sp>
        <p:nvSpPr>
          <p:cNvPr id="5" name="矩形 4"/>
          <p:cNvSpPr/>
          <p:nvPr/>
        </p:nvSpPr>
        <p:spPr>
          <a:xfrm>
            <a:off x="798565" y="2716307"/>
            <a:ext cx="2698175" cy="523220"/>
          </a:xfrm>
          <a:prstGeom prst="rect">
            <a:avLst/>
          </a:prstGeom>
        </p:spPr>
        <p:txBody>
          <a:bodyPr wrap="none">
            <a:spAutoFit/>
          </a:bodyPr>
          <a:lstStyle/>
          <a:p>
            <a:r>
              <a:rPr kumimoji="1" lang="zh-CN" altLang="en-US" sz="2800" dirty="0">
                <a:solidFill>
                  <a:srgbClr val="7030A0"/>
                </a:solidFill>
                <a:latin typeface="+mj-ea"/>
                <a:ea typeface="+mj-ea"/>
              </a:rPr>
              <a:t>线性探测再散列</a:t>
            </a:r>
            <a:endParaRPr lang="zh-CN" altLang="en-US" sz="2800" dirty="0">
              <a:solidFill>
                <a:srgbClr val="7030A0"/>
              </a:solidFill>
              <a:latin typeface="+mj-ea"/>
              <a:ea typeface="+mj-ea"/>
            </a:endParaRPr>
          </a:p>
        </p:txBody>
      </p:sp>
      <p:graphicFrame>
        <p:nvGraphicFramePr>
          <p:cNvPr id="6" name="表格 5"/>
          <p:cNvGraphicFramePr>
            <a:graphicFrameLocks noGrp="1"/>
          </p:cNvGraphicFramePr>
          <p:nvPr>
            <p:extLst>
              <p:ext uri="{D42A27DB-BD31-4B8C-83A1-F6EECF244321}">
                <p14:modId xmlns:p14="http://schemas.microsoft.com/office/powerpoint/2010/main" val="3656230511"/>
              </p:ext>
            </p:extLst>
          </p:nvPr>
        </p:nvGraphicFramePr>
        <p:xfrm>
          <a:off x="998633" y="3239527"/>
          <a:ext cx="9576168" cy="1036320"/>
        </p:xfrm>
        <a:graphic>
          <a:graphicData uri="http://schemas.openxmlformats.org/drawingml/2006/table">
            <a:tbl>
              <a:tblPr firstRow="1" bandRow="1">
                <a:tableStyleId>{2D5ABB26-0587-4C30-8999-92F81FD0307C}</a:tableStyleId>
              </a:tblPr>
              <a:tblGrid>
                <a:gridCol w="798014">
                  <a:extLst>
                    <a:ext uri="{9D8B030D-6E8A-4147-A177-3AD203B41FA5}">
                      <a16:colId xmlns:a16="http://schemas.microsoft.com/office/drawing/2014/main" val="20000"/>
                    </a:ext>
                  </a:extLst>
                </a:gridCol>
                <a:gridCol w="798014">
                  <a:extLst>
                    <a:ext uri="{9D8B030D-6E8A-4147-A177-3AD203B41FA5}">
                      <a16:colId xmlns:a16="http://schemas.microsoft.com/office/drawing/2014/main" val="20001"/>
                    </a:ext>
                  </a:extLst>
                </a:gridCol>
                <a:gridCol w="798014">
                  <a:extLst>
                    <a:ext uri="{9D8B030D-6E8A-4147-A177-3AD203B41FA5}">
                      <a16:colId xmlns:a16="http://schemas.microsoft.com/office/drawing/2014/main" val="20002"/>
                    </a:ext>
                  </a:extLst>
                </a:gridCol>
                <a:gridCol w="798014">
                  <a:extLst>
                    <a:ext uri="{9D8B030D-6E8A-4147-A177-3AD203B41FA5}">
                      <a16:colId xmlns:a16="http://schemas.microsoft.com/office/drawing/2014/main" val="20003"/>
                    </a:ext>
                  </a:extLst>
                </a:gridCol>
                <a:gridCol w="798014">
                  <a:extLst>
                    <a:ext uri="{9D8B030D-6E8A-4147-A177-3AD203B41FA5}">
                      <a16:colId xmlns:a16="http://schemas.microsoft.com/office/drawing/2014/main" val="20004"/>
                    </a:ext>
                  </a:extLst>
                </a:gridCol>
                <a:gridCol w="798014">
                  <a:extLst>
                    <a:ext uri="{9D8B030D-6E8A-4147-A177-3AD203B41FA5}">
                      <a16:colId xmlns:a16="http://schemas.microsoft.com/office/drawing/2014/main" val="20005"/>
                    </a:ext>
                  </a:extLst>
                </a:gridCol>
                <a:gridCol w="798014">
                  <a:extLst>
                    <a:ext uri="{9D8B030D-6E8A-4147-A177-3AD203B41FA5}">
                      <a16:colId xmlns:a16="http://schemas.microsoft.com/office/drawing/2014/main" val="20006"/>
                    </a:ext>
                  </a:extLst>
                </a:gridCol>
                <a:gridCol w="798014">
                  <a:extLst>
                    <a:ext uri="{9D8B030D-6E8A-4147-A177-3AD203B41FA5}">
                      <a16:colId xmlns:a16="http://schemas.microsoft.com/office/drawing/2014/main" val="20007"/>
                    </a:ext>
                  </a:extLst>
                </a:gridCol>
                <a:gridCol w="798014">
                  <a:extLst>
                    <a:ext uri="{9D8B030D-6E8A-4147-A177-3AD203B41FA5}">
                      <a16:colId xmlns:a16="http://schemas.microsoft.com/office/drawing/2014/main" val="20008"/>
                    </a:ext>
                  </a:extLst>
                </a:gridCol>
                <a:gridCol w="798014">
                  <a:extLst>
                    <a:ext uri="{9D8B030D-6E8A-4147-A177-3AD203B41FA5}">
                      <a16:colId xmlns:a16="http://schemas.microsoft.com/office/drawing/2014/main" val="20009"/>
                    </a:ext>
                  </a:extLst>
                </a:gridCol>
                <a:gridCol w="798014">
                  <a:extLst>
                    <a:ext uri="{9D8B030D-6E8A-4147-A177-3AD203B41FA5}">
                      <a16:colId xmlns:a16="http://schemas.microsoft.com/office/drawing/2014/main" val="20010"/>
                    </a:ext>
                  </a:extLst>
                </a:gridCol>
                <a:gridCol w="798014">
                  <a:extLst>
                    <a:ext uri="{9D8B030D-6E8A-4147-A177-3AD203B41FA5}">
                      <a16:colId xmlns:a16="http://schemas.microsoft.com/office/drawing/2014/main" val="20011"/>
                    </a:ext>
                  </a:extLst>
                </a:gridCol>
              </a:tblGrid>
              <a:tr h="494716">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2</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3</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4</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5</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6</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7</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8</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9</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10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11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r h="494716">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bl>
          </a:graphicData>
        </a:graphic>
      </p:graphicFrame>
      <p:sp>
        <p:nvSpPr>
          <p:cNvPr id="7" name="Text Box 8"/>
          <p:cNvSpPr txBox="1">
            <a:spLocks noChangeArrowheads="1"/>
          </p:cNvSpPr>
          <p:nvPr/>
        </p:nvSpPr>
        <p:spPr bwMode="auto">
          <a:xfrm>
            <a:off x="7475453" y="3743974"/>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7030A0"/>
                </a:solidFill>
              </a:rPr>
              <a:t>19</a:t>
            </a:r>
            <a:endParaRPr kumimoji="1" lang="en-US" altLang="zh-CN" sz="3600" dirty="0">
              <a:solidFill>
                <a:srgbClr val="7030A0"/>
              </a:solidFill>
            </a:endParaRPr>
          </a:p>
        </p:txBody>
      </p:sp>
      <p:sp>
        <p:nvSpPr>
          <p:cNvPr id="8" name="Text Box 9"/>
          <p:cNvSpPr txBox="1">
            <a:spLocks noChangeArrowheads="1"/>
          </p:cNvSpPr>
          <p:nvPr/>
        </p:nvSpPr>
        <p:spPr bwMode="auto">
          <a:xfrm>
            <a:off x="1828004" y="3743975"/>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7030A0"/>
                </a:solidFill>
              </a:rPr>
              <a:t>01</a:t>
            </a:r>
            <a:endParaRPr kumimoji="1" lang="en-US" altLang="zh-CN" sz="3600" dirty="0">
              <a:solidFill>
                <a:srgbClr val="7030A0"/>
              </a:solidFill>
            </a:endParaRPr>
          </a:p>
        </p:txBody>
      </p:sp>
      <p:sp>
        <p:nvSpPr>
          <p:cNvPr id="9" name="Text Box 10"/>
          <p:cNvSpPr txBox="1">
            <a:spLocks noChangeArrowheads="1"/>
          </p:cNvSpPr>
          <p:nvPr/>
        </p:nvSpPr>
        <p:spPr bwMode="auto">
          <a:xfrm>
            <a:off x="2704800" y="3743974"/>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00B050"/>
                </a:solidFill>
              </a:rPr>
              <a:t>23</a:t>
            </a:r>
            <a:endParaRPr kumimoji="1" lang="en-US" altLang="zh-CN" sz="3600" dirty="0">
              <a:solidFill>
                <a:srgbClr val="00B050"/>
              </a:solidFill>
            </a:endParaRPr>
          </a:p>
        </p:txBody>
      </p:sp>
      <p:sp>
        <p:nvSpPr>
          <p:cNvPr id="10" name="Text Box 11"/>
          <p:cNvSpPr txBox="1">
            <a:spLocks noChangeArrowheads="1"/>
          </p:cNvSpPr>
          <p:nvPr/>
        </p:nvSpPr>
        <p:spPr bwMode="auto">
          <a:xfrm>
            <a:off x="3481277" y="3743975"/>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7030A0"/>
                </a:solidFill>
              </a:rPr>
              <a:t>14</a:t>
            </a:r>
            <a:endParaRPr kumimoji="1" lang="en-US" altLang="zh-CN" sz="3600" dirty="0">
              <a:solidFill>
                <a:srgbClr val="7030A0"/>
              </a:solidFill>
            </a:endParaRPr>
          </a:p>
        </p:txBody>
      </p:sp>
      <p:sp>
        <p:nvSpPr>
          <p:cNvPr id="11" name="Text Box 12"/>
          <p:cNvSpPr txBox="1">
            <a:spLocks noChangeArrowheads="1"/>
          </p:cNvSpPr>
          <p:nvPr/>
        </p:nvSpPr>
        <p:spPr bwMode="auto">
          <a:xfrm>
            <a:off x="1066004" y="3743975"/>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7030A0"/>
                </a:solidFill>
              </a:rPr>
              <a:t>55</a:t>
            </a:r>
            <a:endParaRPr kumimoji="1" lang="en-US" altLang="zh-CN" sz="3600" dirty="0">
              <a:solidFill>
                <a:srgbClr val="7030A0"/>
              </a:solidFill>
            </a:endParaRPr>
          </a:p>
        </p:txBody>
      </p:sp>
      <p:sp>
        <p:nvSpPr>
          <p:cNvPr id="12" name="Text Box 13"/>
          <p:cNvSpPr txBox="1">
            <a:spLocks noChangeArrowheads="1"/>
          </p:cNvSpPr>
          <p:nvPr/>
        </p:nvSpPr>
        <p:spPr bwMode="auto">
          <a:xfrm>
            <a:off x="4304504" y="3743975"/>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CC00CC"/>
                </a:solidFill>
              </a:rPr>
              <a:t>68</a:t>
            </a:r>
            <a:endParaRPr kumimoji="1" lang="en-US" altLang="zh-CN" sz="3600" dirty="0">
              <a:solidFill>
                <a:srgbClr val="CC00CC"/>
              </a:solidFill>
            </a:endParaRPr>
          </a:p>
        </p:txBody>
      </p:sp>
      <p:sp>
        <p:nvSpPr>
          <p:cNvPr id="13" name="Text Box 21"/>
          <p:cNvSpPr txBox="1">
            <a:spLocks noChangeArrowheads="1"/>
          </p:cNvSpPr>
          <p:nvPr/>
        </p:nvSpPr>
        <p:spPr bwMode="auto">
          <a:xfrm>
            <a:off x="5077629" y="3743975"/>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chemeClr val="accent5">
                    <a:lumMod val="75000"/>
                  </a:schemeClr>
                </a:solidFill>
              </a:rPr>
              <a:t>11</a:t>
            </a:r>
            <a:endParaRPr kumimoji="1" lang="en-US" altLang="zh-CN" sz="3600" dirty="0">
              <a:solidFill>
                <a:schemeClr val="accent5">
                  <a:lumMod val="75000"/>
                </a:schemeClr>
              </a:solidFill>
            </a:endParaRPr>
          </a:p>
        </p:txBody>
      </p:sp>
      <p:sp>
        <p:nvSpPr>
          <p:cNvPr id="14" name="Text Box 22"/>
          <p:cNvSpPr txBox="1">
            <a:spLocks noChangeArrowheads="1"/>
          </p:cNvSpPr>
          <p:nvPr/>
        </p:nvSpPr>
        <p:spPr bwMode="auto">
          <a:xfrm>
            <a:off x="5943300" y="3743974"/>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a:solidFill>
                  <a:srgbClr val="00B050"/>
                </a:solidFill>
              </a:defRPr>
            </a:lvl1pPr>
          </a:lstStyle>
          <a:p>
            <a:r>
              <a:rPr lang="en-US" altLang="zh-CN" dirty="0"/>
              <a:t>82</a:t>
            </a:r>
          </a:p>
        </p:txBody>
      </p:sp>
      <p:sp>
        <p:nvSpPr>
          <p:cNvPr id="15" name="Text Box 23"/>
          <p:cNvSpPr txBox="1">
            <a:spLocks noChangeArrowheads="1"/>
          </p:cNvSpPr>
          <p:nvPr/>
        </p:nvSpPr>
        <p:spPr bwMode="auto">
          <a:xfrm>
            <a:off x="6705300" y="3743974"/>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FF0000"/>
                </a:solidFill>
              </a:rPr>
              <a:t>36</a:t>
            </a:r>
            <a:endParaRPr kumimoji="1" lang="en-US" altLang="zh-CN" sz="3600" dirty="0">
              <a:solidFill>
                <a:srgbClr val="FF0000"/>
              </a:solidFill>
            </a:endParaRPr>
          </a:p>
        </p:txBody>
      </p:sp>
      <p:sp>
        <p:nvSpPr>
          <p:cNvPr id="17" name="Text Box 29"/>
          <p:cNvSpPr txBox="1">
            <a:spLocks noChangeArrowheads="1"/>
          </p:cNvSpPr>
          <p:nvPr/>
        </p:nvSpPr>
        <p:spPr bwMode="auto">
          <a:xfrm>
            <a:off x="1166297" y="4314084"/>
            <a:ext cx="68980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dirty="0"/>
              <a:t>1        1        2        1        3       6        2        5       1</a:t>
            </a:r>
          </a:p>
        </p:txBody>
      </p:sp>
      <p:sp>
        <p:nvSpPr>
          <p:cNvPr id="18" name="矩形 17"/>
          <p:cNvSpPr/>
          <p:nvPr/>
        </p:nvSpPr>
        <p:spPr>
          <a:xfrm>
            <a:off x="798565" y="4878510"/>
            <a:ext cx="2698175" cy="523220"/>
          </a:xfrm>
          <a:prstGeom prst="rect">
            <a:avLst/>
          </a:prstGeom>
        </p:spPr>
        <p:txBody>
          <a:bodyPr wrap="none">
            <a:spAutoFit/>
          </a:bodyPr>
          <a:lstStyle/>
          <a:p>
            <a:r>
              <a:rPr kumimoji="1" lang="zh-CN" altLang="en-US" sz="2800" dirty="0">
                <a:solidFill>
                  <a:srgbClr val="7030A0"/>
                </a:solidFill>
                <a:latin typeface="+mj-ea"/>
                <a:ea typeface="+mj-ea"/>
              </a:rPr>
              <a:t>二次探测再散列</a:t>
            </a:r>
          </a:p>
        </p:txBody>
      </p:sp>
      <p:graphicFrame>
        <p:nvGraphicFramePr>
          <p:cNvPr id="19" name="表格 18"/>
          <p:cNvGraphicFramePr>
            <a:graphicFrameLocks noGrp="1"/>
          </p:cNvGraphicFramePr>
          <p:nvPr>
            <p:extLst>
              <p:ext uri="{D42A27DB-BD31-4B8C-83A1-F6EECF244321}">
                <p14:modId xmlns:p14="http://schemas.microsoft.com/office/powerpoint/2010/main" val="176749389"/>
              </p:ext>
            </p:extLst>
          </p:nvPr>
        </p:nvGraphicFramePr>
        <p:xfrm>
          <a:off x="1066004" y="5408366"/>
          <a:ext cx="9576168" cy="1036320"/>
        </p:xfrm>
        <a:graphic>
          <a:graphicData uri="http://schemas.openxmlformats.org/drawingml/2006/table">
            <a:tbl>
              <a:tblPr firstRow="1" bandRow="1">
                <a:tableStyleId>{2D5ABB26-0587-4C30-8999-92F81FD0307C}</a:tableStyleId>
              </a:tblPr>
              <a:tblGrid>
                <a:gridCol w="798014">
                  <a:extLst>
                    <a:ext uri="{9D8B030D-6E8A-4147-A177-3AD203B41FA5}">
                      <a16:colId xmlns:a16="http://schemas.microsoft.com/office/drawing/2014/main" val="20000"/>
                    </a:ext>
                  </a:extLst>
                </a:gridCol>
                <a:gridCol w="798014">
                  <a:extLst>
                    <a:ext uri="{9D8B030D-6E8A-4147-A177-3AD203B41FA5}">
                      <a16:colId xmlns:a16="http://schemas.microsoft.com/office/drawing/2014/main" val="20001"/>
                    </a:ext>
                  </a:extLst>
                </a:gridCol>
                <a:gridCol w="798014">
                  <a:extLst>
                    <a:ext uri="{9D8B030D-6E8A-4147-A177-3AD203B41FA5}">
                      <a16:colId xmlns:a16="http://schemas.microsoft.com/office/drawing/2014/main" val="20002"/>
                    </a:ext>
                  </a:extLst>
                </a:gridCol>
                <a:gridCol w="798014">
                  <a:extLst>
                    <a:ext uri="{9D8B030D-6E8A-4147-A177-3AD203B41FA5}">
                      <a16:colId xmlns:a16="http://schemas.microsoft.com/office/drawing/2014/main" val="20003"/>
                    </a:ext>
                  </a:extLst>
                </a:gridCol>
                <a:gridCol w="798014">
                  <a:extLst>
                    <a:ext uri="{9D8B030D-6E8A-4147-A177-3AD203B41FA5}">
                      <a16:colId xmlns:a16="http://schemas.microsoft.com/office/drawing/2014/main" val="20004"/>
                    </a:ext>
                  </a:extLst>
                </a:gridCol>
                <a:gridCol w="798014">
                  <a:extLst>
                    <a:ext uri="{9D8B030D-6E8A-4147-A177-3AD203B41FA5}">
                      <a16:colId xmlns:a16="http://schemas.microsoft.com/office/drawing/2014/main" val="20005"/>
                    </a:ext>
                  </a:extLst>
                </a:gridCol>
                <a:gridCol w="798014">
                  <a:extLst>
                    <a:ext uri="{9D8B030D-6E8A-4147-A177-3AD203B41FA5}">
                      <a16:colId xmlns:a16="http://schemas.microsoft.com/office/drawing/2014/main" val="20006"/>
                    </a:ext>
                  </a:extLst>
                </a:gridCol>
                <a:gridCol w="798014">
                  <a:extLst>
                    <a:ext uri="{9D8B030D-6E8A-4147-A177-3AD203B41FA5}">
                      <a16:colId xmlns:a16="http://schemas.microsoft.com/office/drawing/2014/main" val="20007"/>
                    </a:ext>
                  </a:extLst>
                </a:gridCol>
                <a:gridCol w="798014">
                  <a:extLst>
                    <a:ext uri="{9D8B030D-6E8A-4147-A177-3AD203B41FA5}">
                      <a16:colId xmlns:a16="http://schemas.microsoft.com/office/drawing/2014/main" val="20008"/>
                    </a:ext>
                  </a:extLst>
                </a:gridCol>
                <a:gridCol w="798014">
                  <a:extLst>
                    <a:ext uri="{9D8B030D-6E8A-4147-A177-3AD203B41FA5}">
                      <a16:colId xmlns:a16="http://schemas.microsoft.com/office/drawing/2014/main" val="20009"/>
                    </a:ext>
                  </a:extLst>
                </a:gridCol>
                <a:gridCol w="798014">
                  <a:extLst>
                    <a:ext uri="{9D8B030D-6E8A-4147-A177-3AD203B41FA5}">
                      <a16:colId xmlns:a16="http://schemas.microsoft.com/office/drawing/2014/main" val="20010"/>
                    </a:ext>
                  </a:extLst>
                </a:gridCol>
                <a:gridCol w="798014">
                  <a:extLst>
                    <a:ext uri="{9D8B030D-6E8A-4147-A177-3AD203B41FA5}">
                      <a16:colId xmlns:a16="http://schemas.microsoft.com/office/drawing/2014/main" val="20011"/>
                    </a:ext>
                  </a:extLst>
                </a:gridCol>
              </a:tblGrid>
              <a:tr h="424850">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2</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3</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4</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5</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6</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7</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8</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9</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10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11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r h="424850">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bl>
          </a:graphicData>
        </a:graphic>
      </p:graphicFrame>
      <p:sp>
        <p:nvSpPr>
          <p:cNvPr id="20" name="Text Box 14"/>
          <p:cNvSpPr txBox="1">
            <a:spLocks noChangeArrowheads="1"/>
          </p:cNvSpPr>
          <p:nvPr/>
        </p:nvSpPr>
        <p:spPr bwMode="auto">
          <a:xfrm>
            <a:off x="8352565" y="5900618"/>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b="1">
                <a:solidFill>
                  <a:srgbClr val="7030A0"/>
                </a:solidFill>
              </a:defRPr>
            </a:lvl1pPr>
          </a:lstStyle>
          <a:p>
            <a:r>
              <a:rPr lang="en-US" altLang="zh-CN" b="0" dirty="0"/>
              <a:t>19</a:t>
            </a:r>
          </a:p>
        </p:txBody>
      </p:sp>
      <p:sp>
        <p:nvSpPr>
          <p:cNvPr id="21" name="Text Box 15"/>
          <p:cNvSpPr txBox="1">
            <a:spLocks noChangeArrowheads="1"/>
          </p:cNvSpPr>
          <p:nvPr/>
        </p:nvSpPr>
        <p:spPr bwMode="auto">
          <a:xfrm>
            <a:off x="1996350" y="5881768"/>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b="1">
                <a:solidFill>
                  <a:srgbClr val="7030A0"/>
                </a:solidFill>
              </a:defRPr>
            </a:lvl1pPr>
          </a:lstStyle>
          <a:p>
            <a:r>
              <a:rPr lang="en-US" altLang="zh-CN" b="0" dirty="0"/>
              <a:t>01</a:t>
            </a:r>
          </a:p>
        </p:txBody>
      </p:sp>
      <p:sp>
        <p:nvSpPr>
          <p:cNvPr id="22" name="Text Box 16"/>
          <p:cNvSpPr txBox="1">
            <a:spLocks noChangeArrowheads="1"/>
          </p:cNvSpPr>
          <p:nvPr/>
        </p:nvSpPr>
        <p:spPr bwMode="auto">
          <a:xfrm>
            <a:off x="2757168" y="5881768"/>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a:solidFill>
                  <a:srgbClr val="00B050"/>
                </a:solidFill>
              </a:defRPr>
            </a:lvl1pPr>
          </a:lstStyle>
          <a:p>
            <a:r>
              <a:rPr lang="en-US" altLang="zh-CN" dirty="0"/>
              <a:t>23</a:t>
            </a:r>
          </a:p>
        </p:txBody>
      </p:sp>
      <p:sp>
        <p:nvSpPr>
          <p:cNvPr id="23" name="Text Box 17"/>
          <p:cNvSpPr txBox="1">
            <a:spLocks noChangeArrowheads="1"/>
          </p:cNvSpPr>
          <p:nvPr/>
        </p:nvSpPr>
        <p:spPr bwMode="auto">
          <a:xfrm>
            <a:off x="3532915" y="5900618"/>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b="1">
                <a:solidFill>
                  <a:srgbClr val="7030A0"/>
                </a:solidFill>
              </a:defRPr>
            </a:lvl1pPr>
          </a:lstStyle>
          <a:p>
            <a:r>
              <a:rPr lang="en-US" altLang="zh-CN" b="0" dirty="0"/>
              <a:t>14</a:t>
            </a:r>
          </a:p>
        </p:txBody>
      </p:sp>
      <p:sp>
        <p:nvSpPr>
          <p:cNvPr id="24" name="Text Box 18"/>
          <p:cNvSpPr txBox="1">
            <a:spLocks noChangeArrowheads="1"/>
          </p:cNvSpPr>
          <p:nvPr/>
        </p:nvSpPr>
        <p:spPr bwMode="auto">
          <a:xfrm>
            <a:off x="5962862" y="5881768"/>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a:solidFill>
                  <a:srgbClr val="CC00CC"/>
                </a:solidFill>
              </a:defRPr>
            </a:lvl1pPr>
          </a:lstStyle>
          <a:p>
            <a:r>
              <a:rPr lang="en-US" altLang="zh-CN" dirty="0"/>
              <a:t>68</a:t>
            </a:r>
          </a:p>
        </p:txBody>
      </p:sp>
      <p:sp>
        <p:nvSpPr>
          <p:cNvPr id="25" name="Text Box 24"/>
          <p:cNvSpPr txBox="1">
            <a:spLocks noChangeArrowheads="1"/>
          </p:cNvSpPr>
          <p:nvPr/>
        </p:nvSpPr>
        <p:spPr bwMode="auto">
          <a:xfrm>
            <a:off x="1185909" y="5881769"/>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b="1">
                <a:solidFill>
                  <a:srgbClr val="7030A0"/>
                </a:solidFill>
              </a:defRPr>
            </a:lvl1pPr>
          </a:lstStyle>
          <a:p>
            <a:r>
              <a:rPr lang="en-US" altLang="zh-CN" b="0" dirty="0"/>
              <a:t>55</a:t>
            </a:r>
          </a:p>
        </p:txBody>
      </p:sp>
      <p:sp>
        <p:nvSpPr>
          <p:cNvPr id="26" name="Text Box 25"/>
          <p:cNvSpPr txBox="1">
            <a:spLocks noChangeArrowheads="1"/>
          </p:cNvSpPr>
          <p:nvPr/>
        </p:nvSpPr>
        <p:spPr bwMode="auto">
          <a:xfrm>
            <a:off x="9942680" y="5881768"/>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chemeClr val="accent5">
                    <a:lumMod val="75000"/>
                  </a:schemeClr>
                </a:solidFill>
              </a:rPr>
              <a:t>11</a:t>
            </a:r>
          </a:p>
        </p:txBody>
      </p:sp>
      <p:sp>
        <p:nvSpPr>
          <p:cNvPr id="27" name="Text Box 26"/>
          <p:cNvSpPr txBox="1">
            <a:spLocks noChangeArrowheads="1"/>
          </p:cNvSpPr>
          <p:nvPr/>
        </p:nvSpPr>
        <p:spPr bwMode="auto">
          <a:xfrm>
            <a:off x="5187115" y="5900618"/>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b="1">
                <a:solidFill>
                  <a:srgbClr val="7030A0"/>
                </a:solidFill>
              </a:defRPr>
            </a:lvl1pPr>
          </a:lstStyle>
          <a:p>
            <a:r>
              <a:rPr lang="en-US" altLang="zh-CN" b="0" dirty="0"/>
              <a:t>82</a:t>
            </a:r>
          </a:p>
        </p:txBody>
      </p:sp>
      <p:sp>
        <p:nvSpPr>
          <p:cNvPr id="28" name="Text Box 27"/>
          <p:cNvSpPr txBox="1">
            <a:spLocks noChangeArrowheads="1"/>
          </p:cNvSpPr>
          <p:nvPr/>
        </p:nvSpPr>
        <p:spPr bwMode="auto">
          <a:xfrm>
            <a:off x="4378050" y="5881768"/>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b="1">
                <a:solidFill>
                  <a:schemeClr val="accent6">
                    <a:lumMod val="50000"/>
                  </a:schemeClr>
                </a:solidFill>
              </a:defRPr>
            </a:lvl1pPr>
          </a:lstStyle>
          <a:p>
            <a:r>
              <a:rPr lang="en-US" altLang="zh-CN" b="0" dirty="0">
                <a:solidFill>
                  <a:srgbClr val="FF0000"/>
                </a:solidFill>
              </a:rPr>
              <a:t>36</a:t>
            </a:r>
          </a:p>
        </p:txBody>
      </p:sp>
    </p:spTree>
    <p:extLst>
      <p:ext uri="{BB962C8B-B14F-4D97-AF65-F5344CB8AC3E}">
        <p14:creationId xmlns:p14="http://schemas.microsoft.com/office/powerpoint/2010/main" val="1664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up)">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up)">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up)">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up)">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up)">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up)">
                                      <p:cBhvr>
                                        <p:cTn id="92" dur="5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up)">
                                      <p:cBhvr>
                                        <p:cTn id="97" dur="500"/>
                                        <p:tgtEl>
                                          <p:spTgt spid="2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up)">
                                      <p:cBhvr>
                                        <p:cTn id="102" dur="500"/>
                                        <p:tgtEl>
                                          <p:spTgt spid="2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wipe(up)">
                                      <p:cBhvr>
                                        <p:cTn id="107" dur="500"/>
                                        <p:tgtEl>
                                          <p:spTgt spid="2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wipe(up)">
                                      <p:cBhvr>
                                        <p:cTn id="112" dur="500"/>
                                        <p:tgtEl>
                                          <p:spTgt spid="2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wipe(up)">
                                      <p:cBhvr>
                                        <p:cTn id="1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7" grpId="0" autoUpdateAnimBg="0"/>
      <p:bldP spid="18" grpId="0"/>
      <p:bldP spid="20" grpId="0" autoUpdateAnimBg="0"/>
      <p:bldP spid="21" grpId="0" autoUpdateAnimBg="0"/>
      <p:bldP spid="22" grpId="0" autoUpdateAnimBg="0"/>
      <p:bldP spid="23" grpId="0" autoUpdateAnimBg="0"/>
      <p:bldP spid="24" grpId="0" autoUpdateAnimBg="0"/>
      <p:bldP spid="25" grpId="0" autoUpdateAnimBg="0"/>
      <p:bldP spid="26" grpId="0" autoUpdateAnimBg="0"/>
      <p:bldP spid="27" grpId="0" autoUpdateAnimBg="0"/>
      <p:bldP spid="28"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开放定址法</a:t>
            </a:r>
            <a:r>
              <a:rPr lang="en-US" altLang="zh-CN" dirty="0"/>
              <a:t>——</a:t>
            </a:r>
            <a:r>
              <a:rPr lang="zh-CN" altLang="en-US" dirty="0"/>
              <a:t>例</a:t>
            </a:r>
          </a:p>
        </p:txBody>
      </p:sp>
      <p:sp>
        <p:nvSpPr>
          <p:cNvPr id="25" name="内容占位符 24">
            <a:extLst>
              <a:ext uri="{FF2B5EF4-FFF2-40B4-BE49-F238E27FC236}">
                <a16:creationId xmlns:a16="http://schemas.microsoft.com/office/drawing/2014/main" id="{DCDE28F0-B367-4375-8DE1-08BA6F9D9CA2}"/>
              </a:ext>
            </a:extLst>
          </p:cNvPr>
          <p:cNvSpPr>
            <a:spLocks noGrp="1"/>
          </p:cNvSpPr>
          <p:nvPr>
            <p:ph idx="1"/>
          </p:nvPr>
        </p:nvSpPr>
        <p:spPr>
          <a:xfrm>
            <a:off x="609600" y="1600203"/>
            <a:ext cx="10972800" cy="1443174"/>
          </a:xfrm>
        </p:spPr>
        <p:txBody>
          <a:bodyPr/>
          <a:lstStyle/>
          <a:p>
            <a:r>
              <a:rPr kumimoji="1" lang="zh-CN" altLang="en-US" dirty="0">
                <a:solidFill>
                  <a:srgbClr val="000000"/>
                </a:solidFill>
                <a:latin typeface="+mn-lt"/>
                <a:ea typeface="+mj-ea"/>
              </a:rPr>
              <a:t>关键字集合</a:t>
            </a:r>
            <a:r>
              <a:rPr kumimoji="1" lang="en-US" altLang="zh-CN" dirty="0">
                <a:solidFill>
                  <a:srgbClr val="000000"/>
                </a:solidFill>
                <a:latin typeface="+mn-lt"/>
                <a:ea typeface="+mj-ea"/>
              </a:rPr>
              <a:t>{ 19, 01, 23, 14, 55, 68, 11, 82, 36 }</a:t>
            </a:r>
          </a:p>
          <a:p>
            <a:r>
              <a:rPr kumimoji="1" lang="en-US" altLang="zh-CN" dirty="0">
                <a:solidFill>
                  <a:srgbClr val="000000"/>
                </a:solidFill>
                <a:latin typeface="Calibri" panose="020F0502020204030204"/>
              </a:rPr>
              <a:t>H(key) = key MOD 11 ( </a:t>
            </a:r>
            <a:r>
              <a:rPr kumimoji="1" lang="zh-CN" altLang="en-US" dirty="0">
                <a:solidFill>
                  <a:srgbClr val="000000"/>
                </a:solidFill>
                <a:latin typeface="Calibri" panose="020F0502020204030204"/>
              </a:rPr>
              <a:t>表长</a:t>
            </a:r>
            <a:r>
              <a:rPr kumimoji="1" lang="en-US" altLang="zh-CN" dirty="0">
                <a:solidFill>
                  <a:srgbClr val="000000"/>
                </a:solidFill>
                <a:latin typeface="Calibri" panose="020F0502020204030204"/>
              </a:rPr>
              <a:t>=11 )</a:t>
            </a:r>
          </a:p>
        </p:txBody>
      </p:sp>
      <p:sp>
        <p:nvSpPr>
          <p:cNvPr id="4" name="文本占位符 3"/>
          <p:cNvSpPr>
            <a:spLocks noGrp="1"/>
          </p:cNvSpPr>
          <p:nvPr>
            <p:ph type="body" sz="quarter" idx="13"/>
          </p:nvPr>
        </p:nvSpPr>
        <p:spPr/>
        <p:txBody>
          <a:bodyPr/>
          <a:lstStyle/>
          <a:p>
            <a:r>
              <a:rPr lang="en-US" altLang="zh-CN" dirty="0"/>
              <a:t>9.3.3 </a:t>
            </a:r>
            <a:r>
              <a:rPr lang="zh-CN" altLang="en-US" dirty="0"/>
              <a:t>处理冲突的方法</a:t>
            </a:r>
          </a:p>
        </p:txBody>
      </p:sp>
      <p:sp>
        <p:nvSpPr>
          <p:cNvPr id="6" name="文本框 5">
            <a:extLst>
              <a:ext uri="{FF2B5EF4-FFF2-40B4-BE49-F238E27FC236}">
                <a16:creationId xmlns:a16="http://schemas.microsoft.com/office/drawing/2014/main" id="{F3718253-1A6C-4E68-A8D4-50A5630D339A}"/>
              </a:ext>
            </a:extLst>
          </p:cNvPr>
          <p:cNvSpPr txBox="1"/>
          <p:nvPr/>
        </p:nvSpPr>
        <p:spPr>
          <a:xfrm>
            <a:off x="609600" y="2950061"/>
            <a:ext cx="2698175" cy="523220"/>
          </a:xfrm>
          <a:prstGeom prst="rect">
            <a:avLst/>
          </a:prstGeom>
        </p:spPr>
        <p:txBody>
          <a:bodyPr wrap="none">
            <a:spAutoFit/>
          </a:bodyPr>
          <a:lstStyle>
            <a:defPPr>
              <a:defRPr lang="zh-CN"/>
            </a:defPPr>
            <a:lvl1pPr>
              <a:defRPr kumimoji="1" sz="2800">
                <a:solidFill>
                  <a:srgbClr val="7030A0"/>
                </a:solidFill>
                <a:latin typeface="+mj-ea"/>
                <a:ea typeface="+mj-ea"/>
              </a:defRPr>
            </a:lvl1pPr>
          </a:lstStyle>
          <a:p>
            <a:r>
              <a:rPr lang="zh-CN" altLang="en-US" dirty="0"/>
              <a:t>双散列函数探测</a:t>
            </a:r>
            <a:endParaRPr lang="en-US" altLang="zh-CN" dirty="0"/>
          </a:p>
        </p:txBody>
      </p:sp>
      <p:sp>
        <p:nvSpPr>
          <p:cNvPr id="12" name="文本框 11">
            <a:extLst>
              <a:ext uri="{FF2B5EF4-FFF2-40B4-BE49-F238E27FC236}">
                <a16:creationId xmlns:a16="http://schemas.microsoft.com/office/drawing/2014/main" id="{4D75C64B-2FE0-40D6-89B1-6954466A17F9}"/>
              </a:ext>
            </a:extLst>
          </p:cNvPr>
          <p:cNvSpPr txBox="1"/>
          <p:nvPr/>
        </p:nvSpPr>
        <p:spPr>
          <a:xfrm>
            <a:off x="609600" y="4302206"/>
            <a:ext cx="4875452" cy="584775"/>
          </a:xfrm>
          <a:prstGeom prst="rect">
            <a:avLst/>
          </a:prstGeom>
          <a:noFill/>
        </p:spPr>
        <p:txBody>
          <a:bodyPr wrap="square">
            <a:spAutoFit/>
          </a:bodyPr>
          <a:lstStyle>
            <a:defPPr>
              <a:defRPr lang="zh-CN"/>
            </a:defPPr>
            <a:lvl1pPr marR="0" lvl="0" defTabSz="685783" fontAlgn="auto">
              <a:lnSpc>
                <a:spcPct val="100000"/>
              </a:lnSpc>
              <a:spcBef>
                <a:spcPct val="20000"/>
              </a:spcBef>
              <a:spcAft>
                <a:spcPts val="0"/>
              </a:spcAft>
              <a:buClr>
                <a:srgbClr val="4A66AC"/>
              </a:buClr>
              <a:buSzPct val="70000"/>
              <a:tabLst/>
              <a:defRPr kumimoji="1" sz="2800" b="0" i="0" u="none" strike="noStrike" cap="none" spc="0" normalizeH="0" baseline="0">
                <a:ln>
                  <a:noFill/>
                </a:ln>
                <a:solidFill>
                  <a:srgbClr val="000000"/>
                </a:solidFill>
                <a:effectLst/>
                <a:uLnTx/>
                <a:uFillTx/>
                <a:latin typeface="Calibri" panose="020F0502020204030204"/>
                <a:ea typeface="黑体" panose="02010609060101010101" pitchFamily="49" charset="-122"/>
              </a:defRPr>
            </a:lvl1pPr>
          </a:lstStyle>
          <a:p>
            <a:r>
              <a:rPr lang="en-US" altLang="zh-CN" sz="3200" dirty="0"/>
              <a:t>H</a:t>
            </a:r>
            <a:r>
              <a:rPr lang="en-US" altLang="zh-CN" sz="3200" baseline="-25000" dirty="0"/>
              <a:t>2</a:t>
            </a:r>
            <a:r>
              <a:rPr lang="en-US" altLang="zh-CN" sz="3200" dirty="0"/>
              <a:t>(key)=(3 key) MOD 10 + 1</a:t>
            </a:r>
            <a:endParaRPr lang="zh-CN" altLang="en-US" sz="3200" dirty="0"/>
          </a:p>
        </p:txBody>
      </p:sp>
      <p:graphicFrame>
        <p:nvGraphicFramePr>
          <p:cNvPr id="13" name="表格 12">
            <a:extLst>
              <a:ext uri="{FF2B5EF4-FFF2-40B4-BE49-F238E27FC236}">
                <a16:creationId xmlns:a16="http://schemas.microsoft.com/office/drawing/2014/main" id="{5A3CA98E-0FFF-4F6A-81AA-C42C09B69BA1}"/>
              </a:ext>
            </a:extLst>
          </p:cNvPr>
          <p:cNvGraphicFramePr>
            <a:graphicFrameLocks noGrp="1"/>
          </p:cNvGraphicFramePr>
          <p:nvPr>
            <p:extLst>
              <p:ext uri="{D42A27DB-BD31-4B8C-83A1-F6EECF244321}">
                <p14:modId xmlns:p14="http://schemas.microsoft.com/office/powerpoint/2010/main" val="3583833525"/>
              </p:ext>
            </p:extLst>
          </p:nvPr>
        </p:nvGraphicFramePr>
        <p:xfrm>
          <a:off x="1307916" y="5089847"/>
          <a:ext cx="9576168" cy="1036320"/>
        </p:xfrm>
        <a:graphic>
          <a:graphicData uri="http://schemas.openxmlformats.org/drawingml/2006/table">
            <a:tbl>
              <a:tblPr firstRow="1" bandRow="1">
                <a:tableStyleId>{2D5ABB26-0587-4C30-8999-92F81FD0307C}</a:tableStyleId>
              </a:tblPr>
              <a:tblGrid>
                <a:gridCol w="798014">
                  <a:extLst>
                    <a:ext uri="{9D8B030D-6E8A-4147-A177-3AD203B41FA5}">
                      <a16:colId xmlns:a16="http://schemas.microsoft.com/office/drawing/2014/main" val="20000"/>
                    </a:ext>
                  </a:extLst>
                </a:gridCol>
                <a:gridCol w="798014">
                  <a:extLst>
                    <a:ext uri="{9D8B030D-6E8A-4147-A177-3AD203B41FA5}">
                      <a16:colId xmlns:a16="http://schemas.microsoft.com/office/drawing/2014/main" val="20001"/>
                    </a:ext>
                  </a:extLst>
                </a:gridCol>
                <a:gridCol w="798014">
                  <a:extLst>
                    <a:ext uri="{9D8B030D-6E8A-4147-A177-3AD203B41FA5}">
                      <a16:colId xmlns:a16="http://schemas.microsoft.com/office/drawing/2014/main" val="20002"/>
                    </a:ext>
                  </a:extLst>
                </a:gridCol>
                <a:gridCol w="798014">
                  <a:extLst>
                    <a:ext uri="{9D8B030D-6E8A-4147-A177-3AD203B41FA5}">
                      <a16:colId xmlns:a16="http://schemas.microsoft.com/office/drawing/2014/main" val="20003"/>
                    </a:ext>
                  </a:extLst>
                </a:gridCol>
                <a:gridCol w="798014">
                  <a:extLst>
                    <a:ext uri="{9D8B030D-6E8A-4147-A177-3AD203B41FA5}">
                      <a16:colId xmlns:a16="http://schemas.microsoft.com/office/drawing/2014/main" val="20004"/>
                    </a:ext>
                  </a:extLst>
                </a:gridCol>
                <a:gridCol w="798014">
                  <a:extLst>
                    <a:ext uri="{9D8B030D-6E8A-4147-A177-3AD203B41FA5}">
                      <a16:colId xmlns:a16="http://schemas.microsoft.com/office/drawing/2014/main" val="20005"/>
                    </a:ext>
                  </a:extLst>
                </a:gridCol>
                <a:gridCol w="798014">
                  <a:extLst>
                    <a:ext uri="{9D8B030D-6E8A-4147-A177-3AD203B41FA5}">
                      <a16:colId xmlns:a16="http://schemas.microsoft.com/office/drawing/2014/main" val="20006"/>
                    </a:ext>
                  </a:extLst>
                </a:gridCol>
                <a:gridCol w="798014">
                  <a:extLst>
                    <a:ext uri="{9D8B030D-6E8A-4147-A177-3AD203B41FA5}">
                      <a16:colId xmlns:a16="http://schemas.microsoft.com/office/drawing/2014/main" val="20007"/>
                    </a:ext>
                  </a:extLst>
                </a:gridCol>
                <a:gridCol w="798014">
                  <a:extLst>
                    <a:ext uri="{9D8B030D-6E8A-4147-A177-3AD203B41FA5}">
                      <a16:colId xmlns:a16="http://schemas.microsoft.com/office/drawing/2014/main" val="20008"/>
                    </a:ext>
                  </a:extLst>
                </a:gridCol>
                <a:gridCol w="798014">
                  <a:extLst>
                    <a:ext uri="{9D8B030D-6E8A-4147-A177-3AD203B41FA5}">
                      <a16:colId xmlns:a16="http://schemas.microsoft.com/office/drawing/2014/main" val="20009"/>
                    </a:ext>
                  </a:extLst>
                </a:gridCol>
                <a:gridCol w="798014">
                  <a:extLst>
                    <a:ext uri="{9D8B030D-6E8A-4147-A177-3AD203B41FA5}">
                      <a16:colId xmlns:a16="http://schemas.microsoft.com/office/drawing/2014/main" val="20010"/>
                    </a:ext>
                  </a:extLst>
                </a:gridCol>
                <a:gridCol w="798014">
                  <a:extLst>
                    <a:ext uri="{9D8B030D-6E8A-4147-A177-3AD203B41FA5}">
                      <a16:colId xmlns:a16="http://schemas.microsoft.com/office/drawing/2014/main" val="20011"/>
                    </a:ext>
                  </a:extLst>
                </a:gridCol>
              </a:tblGrid>
              <a:tr h="424850">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2</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3</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4</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5</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6</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7</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8</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9</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10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11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r h="424850">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bl>
          </a:graphicData>
        </a:graphic>
      </p:graphicFrame>
      <p:sp>
        <p:nvSpPr>
          <p:cNvPr id="14" name="Text Box 8">
            <a:extLst>
              <a:ext uri="{FF2B5EF4-FFF2-40B4-BE49-F238E27FC236}">
                <a16:creationId xmlns:a16="http://schemas.microsoft.com/office/drawing/2014/main" id="{C5AA99BF-C5AA-42F4-8AD8-4DF5C160CD9B}"/>
              </a:ext>
            </a:extLst>
          </p:cNvPr>
          <p:cNvSpPr txBox="1">
            <a:spLocks noChangeArrowheads="1"/>
          </p:cNvSpPr>
          <p:nvPr/>
        </p:nvSpPr>
        <p:spPr bwMode="auto">
          <a:xfrm>
            <a:off x="7823528" y="5599929"/>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b="1">
                <a:solidFill>
                  <a:srgbClr val="7030A0"/>
                </a:solidFill>
              </a:defRPr>
            </a:lvl1pPr>
          </a:lstStyle>
          <a:p>
            <a:r>
              <a:rPr lang="en-US" altLang="zh-CN" b="0" dirty="0"/>
              <a:t>19</a:t>
            </a:r>
          </a:p>
        </p:txBody>
      </p:sp>
      <p:sp>
        <p:nvSpPr>
          <p:cNvPr id="15" name="Text Box 9">
            <a:extLst>
              <a:ext uri="{FF2B5EF4-FFF2-40B4-BE49-F238E27FC236}">
                <a16:creationId xmlns:a16="http://schemas.microsoft.com/office/drawing/2014/main" id="{5CE06D28-0A21-4214-8BA0-9138C7759D61}"/>
              </a:ext>
            </a:extLst>
          </p:cNvPr>
          <p:cNvSpPr txBox="1">
            <a:spLocks noChangeArrowheads="1"/>
          </p:cNvSpPr>
          <p:nvPr/>
        </p:nvSpPr>
        <p:spPr bwMode="auto">
          <a:xfrm>
            <a:off x="2244736" y="5599929"/>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b="1">
                <a:solidFill>
                  <a:srgbClr val="7030A0"/>
                </a:solidFill>
              </a:defRPr>
            </a:lvl1pPr>
          </a:lstStyle>
          <a:p>
            <a:r>
              <a:rPr lang="en-US" altLang="zh-CN" b="0" dirty="0"/>
              <a:t>01</a:t>
            </a:r>
          </a:p>
        </p:txBody>
      </p:sp>
      <p:sp>
        <p:nvSpPr>
          <p:cNvPr id="16" name="Text Box 10">
            <a:extLst>
              <a:ext uri="{FF2B5EF4-FFF2-40B4-BE49-F238E27FC236}">
                <a16:creationId xmlns:a16="http://schemas.microsoft.com/office/drawing/2014/main" id="{DE4D95BE-6C07-4855-AD7F-B99293CEB632}"/>
              </a:ext>
            </a:extLst>
          </p:cNvPr>
          <p:cNvSpPr txBox="1">
            <a:spLocks noChangeArrowheads="1"/>
          </p:cNvSpPr>
          <p:nvPr/>
        </p:nvSpPr>
        <p:spPr bwMode="auto">
          <a:xfrm>
            <a:off x="1406536" y="5599929"/>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a:solidFill>
                  <a:srgbClr val="00B050"/>
                </a:solidFill>
              </a:defRPr>
            </a:lvl1pPr>
          </a:lstStyle>
          <a:p>
            <a:r>
              <a:rPr lang="en-US" altLang="zh-CN" dirty="0"/>
              <a:t>23</a:t>
            </a:r>
          </a:p>
        </p:txBody>
      </p:sp>
      <p:sp>
        <p:nvSpPr>
          <p:cNvPr id="17" name="Text Box 11">
            <a:extLst>
              <a:ext uri="{FF2B5EF4-FFF2-40B4-BE49-F238E27FC236}">
                <a16:creationId xmlns:a16="http://schemas.microsoft.com/office/drawing/2014/main" id="{2D544922-9E6F-481A-93F8-851616EDFC51}"/>
              </a:ext>
            </a:extLst>
          </p:cNvPr>
          <p:cNvSpPr txBox="1">
            <a:spLocks noChangeArrowheads="1"/>
          </p:cNvSpPr>
          <p:nvPr/>
        </p:nvSpPr>
        <p:spPr bwMode="auto">
          <a:xfrm>
            <a:off x="3760596" y="5599929"/>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b="1">
                <a:solidFill>
                  <a:srgbClr val="7030A0"/>
                </a:solidFill>
              </a:defRPr>
            </a:lvl1pPr>
          </a:lstStyle>
          <a:p>
            <a:r>
              <a:rPr lang="en-US" altLang="zh-CN" b="0" dirty="0"/>
              <a:t>14</a:t>
            </a:r>
          </a:p>
        </p:txBody>
      </p:sp>
      <p:sp>
        <p:nvSpPr>
          <p:cNvPr id="18" name="Text Box 12">
            <a:extLst>
              <a:ext uri="{FF2B5EF4-FFF2-40B4-BE49-F238E27FC236}">
                <a16:creationId xmlns:a16="http://schemas.microsoft.com/office/drawing/2014/main" id="{7823C736-6E0D-4850-9D91-D3EE205D1E91}"/>
              </a:ext>
            </a:extLst>
          </p:cNvPr>
          <p:cNvSpPr txBox="1">
            <a:spLocks noChangeArrowheads="1"/>
          </p:cNvSpPr>
          <p:nvPr/>
        </p:nvSpPr>
        <p:spPr bwMode="auto">
          <a:xfrm>
            <a:off x="6219086" y="5599929"/>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a:solidFill>
                  <a:srgbClr val="00B050"/>
                </a:solidFill>
              </a:defRPr>
            </a:lvl1pPr>
          </a:lstStyle>
          <a:p>
            <a:r>
              <a:rPr lang="en-US" altLang="zh-CN" dirty="0"/>
              <a:t>55</a:t>
            </a:r>
          </a:p>
        </p:txBody>
      </p:sp>
      <p:sp>
        <p:nvSpPr>
          <p:cNvPr id="19" name="Text Box 13">
            <a:extLst>
              <a:ext uri="{FF2B5EF4-FFF2-40B4-BE49-F238E27FC236}">
                <a16:creationId xmlns:a16="http://schemas.microsoft.com/office/drawing/2014/main" id="{BB71BE0D-1C9C-42CD-B194-31B088695D92}"/>
              </a:ext>
            </a:extLst>
          </p:cNvPr>
          <p:cNvSpPr txBox="1">
            <a:spLocks noChangeArrowheads="1"/>
          </p:cNvSpPr>
          <p:nvPr/>
        </p:nvSpPr>
        <p:spPr bwMode="auto">
          <a:xfrm>
            <a:off x="2949586" y="5599929"/>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b="1">
                <a:solidFill>
                  <a:srgbClr val="7030A0"/>
                </a:solidFill>
              </a:defRPr>
            </a:lvl1pPr>
          </a:lstStyle>
          <a:p>
            <a:r>
              <a:rPr lang="en-US" altLang="zh-CN" b="0" dirty="0"/>
              <a:t>68</a:t>
            </a:r>
          </a:p>
        </p:txBody>
      </p:sp>
      <p:sp>
        <p:nvSpPr>
          <p:cNvPr id="20" name="Text Box 14">
            <a:extLst>
              <a:ext uri="{FF2B5EF4-FFF2-40B4-BE49-F238E27FC236}">
                <a16:creationId xmlns:a16="http://schemas.microsoft.com/office/drawing/2014/main" id="{1A68F7BA-05E3-45EA-9BE7-E66E1D785D97}"/>
              </a:ext>
            </a:extLst>
          </p:cNvPr>
          <p:cNvSpPr txBox="1">
            <a:spLocks noChangeArrowheads="1"/>
          </p:cNvSpPr>
          <p:nvPr/>
        </p:nvSpPr>
        <p:spPr bwMode="auto">
          <a:xfrm>
            <a:off x="4598796" y="5599929"/>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a:solidFill>
                  <a:srgbClr val="00B050"/>
                </a:solidFill>
              </a:defRPr>
            </a:lvl1pPr>
          </a:lstStyle>
          <a:p>
            <a:r>
              <a:rPr lang="en-US" altLang="zh-CN" dirty="0"/>
              <a:t>11</a:t>
            </a:r>
          </a:p>
        </p:txBody>
      </p:sp>
      <p:sp>
        <p:nvSpPr>
          <p:cNvPr id="21" name="Text Box 15">
            <a:extLst>
              <a:ext uri="{FF2B5EF4-FFF2-40B4-BE49-F238E27FC236}">
                <a16:creationId xmlns:a16="http://schemas.microsoft.com/office/drawing/2014/main" id="{CBDEE83F-79A7-4ECB-80DF-C07ABFAF2AA2}"/>
              </a:ext>
            </a:extLst>
          </p:cNvPr>
          <p:cNvSpPr txBox="1">
            <a:spLocks noChangeArrowheads="1"/>
          </p:cNvSpPr>
          <p:nvPr/>
        </p:nvSpPr>
        <p:spPr bwMode="auto">
          <a:xfrm>
            <a:off x="5409806" y="5599929"/>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b="1">
                <a:solidFill>
                  <a:srgbClr val="7030A0"/>
                </a:solidFill>
              </a:defRPr>
            </a:lvl1pPr>
          </a:lstStyle>
          <a:p>
            <a:r>
              <a:rPr lang="en-US" altLang="zh-CN" b="0" dirty="0"/>
              <a:t>82</a:t>
            </a:r>
          </a:p>
        </p:txBody>
      </p:sp>
      <p:sp>
        <p:nvSpPr>
          <p:cNvPr id="22" name="Text Box 16">
            <a:extLst>
              <a:ext uri="{FF2B5EF4-FFF2-40B4-BE49-F238E27FC236}">
                <a16:creationId xmlns:a16="http://schemas.microsoft.com/office/drawing/2014/main" id="{29356236-03E2-4A61-9B0B-01868222C48C}"/>
              </a:ext>
            </a:extLst>
          </p:cNvPr>
          <p:cNvSpPr txBox="1">
            <a:spLocks noChangeArrowheads="1"/>
          </p:cNvSpPr>
          <p:nvPr/>
        </p:nvSpPr>
        <p:spPr bwMode="auto">
          <a:xfrm>
            <a:off x="9353806" y="5599929"/>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a:solidFill>
                  <a:srgbClr val="CC00CC"/>
                </a:solidFill>
              </a:defRPr>
            </a:lvl1pPr>
          </a:lstStyle>
          <a:p>
            <a:r>
              <a:rPr lang="en-US" altLang="zh-CN" dirty="0"/>
              <a:t>36</a:t>
            </a:r>
          </a:p>
        </p:txBody>
      </p:sp>
      <p:sp>
        <p:nvSpPr>
          <p:cNvPr id="24" name="Text Box 18">
            <a:extLst>
              <a:ext uri="{FF2B5EF4-FFF2-40B4-BE49-F238E27FC236}">
                <a16:creationId xmlns:a16="http://schemas.microsoft.com/office/drawing/2014/main" id="{F3698622-84BA-4051-A677-8C8A1F1986AA}"/>
              </a:ext>
            </a:extLst>
          </p:cNvPr>
          <p:cNvSpPr txBox="1">
            <a:spLocks noChangeArrowheads="1"/>
          </p:cNvSpPr>
          <p:nvPr/>
        </p:nvSpPr>
        <p:spPr bwMode="auto">
          <a:xfrm>
            <a:off x="1509060" y="6125213"/>
            <a:ext cx="9375024"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en-US" altLang="zh-CN" sz="2800" dirty="0">
                <a:solidFill>
                  <a:srgbClr val="A50021"/>
                </a:solidFill>
              </a:rPr>
              <a:t>2         1      1        1        2        1       2                  1                 3</a:t>
            </a:r>
            <a:endParaRPr kumimoji="1" lang="en-US" altLang="zh-CN" sz="2800" dirty="0">
              <a:solidFill>
                <a:srgbClr val="19426B"/>
              </a:solidFill>
            </a:endParaRPr>
          </a:p>
        </p:txBody>
      </p:sp>
      <p:sp>
        <p:nvSpPr>
          <p:cNvPr id="27" name="文本框 26">
            <a:extLst>
              <a:ext uri="{FF2B5EF4-FFF2-40B4-BE49-F238E27FC236}">
                <a16:creationId xmlns:a16="http://schemas.microsoft.com/office/drawing/2014/main" id="{736700EA-8180-46D6-A144-366DBEC93CA8}"/>
              </a:ext>
            </a:extLst>
          </p:cNvPr>
          <p:cNvSpPr txBox="1"/>
          <p:nvPr/>
        </p:nvSpPr>
        <p:spPr>
          <a:xfrm>
            <a:off x="609600" y="3595258"/>
            <a:ext cx="6096000" cy="584775"/>
          </a:xfrm>
          <a:prstGeom prst="rect">
            <a:avLst/>
          </a:prstGeom>
          <a:noFill/>
        </p:spPr>
        <p:txBody>
          <a:bodyPr wrap="square">
            <a:spAutoFit/>
          </a:bodyPr>
          <a:lstStyle/>
          <a:p>
            <a:r>
              <a:rPr kumimoji="1" lang="en-US" altLang="zh-CN" sz="3200" dirty="0">
                <a:latin typeface="+mn-lt"/>
                <a:ea typeface="+mj-ea"/>
              </a:rPr>
              <a:t>H</a:t>
            </a:r>
            <a:r>
              <a:rPr kumimoji="1" lang="en-US" altLang="zh-CN" sz="3200" baseline="-25000" dirty="0">
                <a:latin typeface="+mn-lt"/>
                <a:ea typeface="+mj-ea"/>
              </a:rPr>
              <a:t>i</a:t>
            </a:r>
            <a:r>
              <a:rPr kumimoji="1" lang="en-US" altLang="zh-CN" sz="3200" dirty="0">
                <a:latin typeface="+mn-lt"/>
                <a:ea typeface="+mj-ea"/>
              </a:rPr>
              <a:t> = ( H(key) + d</a:t>
            </a:r>
            <a:r>
              <a:rPr kumimoji="1" lang="en-US" altLang="zh-CN" sz="3200" baseline="-25000" dirty="0">
                <a:latin typeface="+mn-lt"/>
                <a:ea typeface="+mj-ea"/>
              </a:rPr>
              <a:t>i</a:t>
            </a:r>
            <a:r>
              <a:rPr kumimoji="1" lang="en-US" altLang="zh-CN" sz="3200" dirty="0">
                <a:latin typeface="+mn-lt"/>
                <a:ea typeface="+mj-ea"/>
              </a:rPr>
              <a:t> ) MOD m </a:t>
            </a:r>
            <a:endParaRPr lang="zh-CN" altLang="en-US" sz="3200" dirty="0"/>
          </a:p>
        </p:txBody>
      </p:sp>
      <p:sp>
        <p:nvSpPr>
          <p:cNvPr id="29" name="文本框 28">
            <a:extLst>
              <a:ext uri="{FF2B5EF4-FFF2-40B4-BE49-F238E27FC236}">
                <a16:creationId xmlns:a16="http://schemas.microsoft.com/office/drawing/2014/main" id="{2CA5A314-2D6B-4FB0-AC42-044441A80C90}"/>
              </a:ext>
            </a:extLst>
          </p:cNvPr>
          <p:cNvSpPr txBox="1"/>
          <p:nvPr/>
        </p:nvSpPr>
        <p:spPr>
          <a:xfrm>
            <a:off x="5504024" y="3593876"/>
            <a:ext cx="2824480" cy="584775"/>
          </a:xfrm>
          <a:prstGeom prst="rect">
            <a:avLst/>
          </a:prstGeom>
          <a:noFill/>
        </p:spPr>
        <p:txBody>
          <a:bodyPr wrap="square">
            <a:spAutoFit/>
          </a:bodyPr>
          <a:lstStyle/>
          <a:p>
            <a:r>
              <a:rPr lang="en-US" altLang="zh-CN" sz="3200" dirty="0">
                <a:latin typeface="+mn-lt"/>
                <a:ea typeface="+mj-ea"/>
              </a:rPr>
              <a:t>d</a:t>
            </a:r>
            <a:r>
              <a:rPr lang="en-US" altLang="zh-CN" sz="3200" baseline="-25000" dirty="0">
                <a:latin typeface="+mn-lt"/>
                <a:ea typeface="+mj-ea"/>
              </a:rPr>
              <a:t>i</a:t>
            </a:r>
            <a:r>
              <a:rPr lang="en-US" altLang="zh-CN" sz="3200" dirty="0">
                <a:latin typeface="+mn-lt"/>
                <a:ea typeface="+mj-ea"/>
              </a:rPr>
              <a:t>=i×H</a:t>
            </a:r>
            <a:r>
              <a:rPr lang="en-US" altLang="zh-CN" sz="3200" baseline="-25000" dirty="0">
                <a:latin typeface="+mn-lt"/>
                <a:ea typeface="+mj-ea"/>
              </a:rPr>
              <a:t>2</a:t>
            </a:r>
            <a:r>
              <a:rPr lang="en-US" altLang="zh-CN" sz="3200" dirty="0">
                <a:latin typeface="+mn-lt"/>
                <a:ea typeface="+mj-ea"/>
              </a:rPr>
              <a:t>(key) </a:t>
            </a:r>
            <a:endParaRPr lang="zh-CN" altLang="en-US" sz="3200" dirty="0"/>
          </a:p>
        </p:txBody>
      </p:sp>
    </p:spTree>
    <p:extLst>
      <p:ext uri="{BB962C8B-B14F-4D97-AF65-F5344CB8AC3E}">
        <p14:creationId xmlns:p14="http://schemas.microsoft.com/office/powerpoint/2010/main" val="1726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up)">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500"/>
                                        <p:tgtEl>
                                          <p:spTgt spid="1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500"/>
                                        <p:tgtEl>
                                          <p:spTgt spid="21"/>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500"/>
                                        <p:tgtEl>
                                          <p:spTgt spid="22"/>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left)">
                                      <p:cBhvr>
                                        <p:cTn id="5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4" grpId="0" autoUpdateAnimBg="0"/>
      <p:bldP spid="15" grpId="0" autoUpdateAnimBg="0"/>
      <p:bldP spid="16" grpId="0" autoUpdateAnimBg="0"/>
      <p:bldP spid="17" grpId="0" autoUpdateAnimBg="0"/>
      <p:bldP spid="18" grpId="0" autoUpdateAnimBg="0"/>
      <p:bldP spid="19" grpId="0" autoUpdateAnimBg="0"/>
      <p:bldP spid="20" grpId="0" autoUpdateAnimBg="0"/>
      <p:bldP spid="21" grpId="0" autoUpdateAnimBg="0"/>
      <p:bldP spid="22" grpId="0" autoUpdateAnimBg="0"/>
      <p:bldP spid="24"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48005"/>
            <a:ext cx="10972800" cy="685805"/>
          </a:xfrm>
        </p:spPr>
        <p:txBody>
          <a:bodyPr>
            <a:normAutofit/>
          </a:bodyPr>
          <a:lstStyle/>
          <a:p>
            <a:r>
              <a:rPr lang="zh-CN" altLang="en-US" sz="3600" dirty="0"/>
              <a:t>开放定址法</a:t>
            </a:r>
          </a:p>
        </p:txBody>
      </p:sp>
      <p:sp>
        <p:nvSpPr>
          <p:cNvPr id="3" name="内容占位符 2"/>
          <p:cNvSpPr>
            <a:spLocks noGrp="1"/>
          </p:cNvSpPr>
          <p:nvPr>
            <p:ph idx="1"/>
          </p:nvPr>
        </p:nvSpPr>
        <p:spPr>
          <a:xfrm>
            <a:off x="609600" y="1417639"/>
            <a:ext cx="10972800" cy="5216842"/>
          </a:xfrm>
        </p:spPr>
        <p:txBody>
          <a:bodyPr>
            <a:normAutofit fontScale="92500"/>
          </a:bodyPr>
          <a:lstStyle/>
          <a:p>
            <a:r>
              <a:rPr lang="zh-CN" altLang="en-US" dirty="0">
                <a:latin typeface="+mn-lt"/>
                <a:ea typeface="+mj-ea"/>
              </a:rPr>
              <a:t>冲突发生的可能性随着哈希表中插入的数据增加而增加</a:t>
            </a:r>
            <a:endParaRPr lang="en-US" altLang="zh-CN" dirty="0">
              <a:latin typeface="+mn-lt"/>
              <a:ea typeface="+mj-ea"/>
            </a:endParaRPr>
          </a:p>
          <a:p>
            <a:pPr lvl="1"/>
            <a:r>
              <a:rPr lang="zh-CN" altLang="en-US" dirty="0">
                <a:latin typeface="+mn-lt"/>
                <a:ea typeface="+mj-ea"/>
              </a:rPr>
              <a:t>极端情况下，线性探测法可能需要探测整个哈希表</a:t>
            </a:r>
            <a:endParaRPr lang="en-US" altLang="zh-CN" dirty="0">
              <a:latin typeface="+mn-lt"/>
              <a:ea typeface="+mj-ea"/>
            </a:endParaRPr>
          </a:p>
          <a:p>
            <a:pPr lvl="1"/>
            <a:r>
              <a:rPr lang="zh-CN" altLang="en-US" dirty="0">
                <a:latin typeface="+mn-lt"/>
                <a:ea typeface="+mj-ea"/>
              </a:rPr>
              <a:t>最坏情况下的时间复杂度为 </a:t>
            </a:r>
            <a:r>
              <a:rPr lang="en-US" altLang="zh-CN" dirty="0">
                <a:latin typeface="+mn-lt"/>
                <a:ea typeface="+mj-ea"/>
              </a:rPr>
              <a:t>O(n)</a:t>
            </a:r>
          </a:p>
          <a:p>
            <a:pPr lvl="1"/>
            <a:r>
              <a:rPr kumimoji="1" lang="zh-CN" altLang="en-US" dirty="0">
                <a:solidFill>
                  <a:srgbClr val="000000"/>
                </a:solidFill>
                <a:latin typeface="+mn-lt"/>
                <a:ea typeface="+mj-ea"/>
              </a:rPr>
              <a:t>平方探测时表长</a:t>
            </a:r>
            <a:r>
              <a:rPr kumimoji="1" lang="zh-CN" altLang="en-US" dirty="0">
                <a:solidFill>
                  <a:srgbClr val="FF0000"/>
                </a:solidFill>
                <a:latin typeface="+mn-lt"/>
                <a:ea typeface="+mj-ea"/>
              </a:rPr>
              <a:t> </a:t>
            </a:r>
            <a:r>
              <a:rPr kumimoji="1" lang="en-US" altLang="zh-CN" b="1" i="1" dirty="0">
                <a:solidFill>
                  <a:srgbClr val="FF0000"/>
                </a:solidFill>
                <a:latin typeface="+mn-lt"/>
                <a:ea typeface="+mj-ea"/>
              </a:rPr>
              <a:t>m</a:t>
            </a:r>
            <a:r>
              <a:rPr kumimoji="1" lang="en-US" altLang="zh-CN" b="1" i="1" dirty="0">
                <a:solidFill>
                  <a:srgbClr val="A50021"/>
                </a:solidFill>
                <a:latin typeface="+mn-lt"/>
                <a:ea typeface="+mj-ea"/>
              </a:rPr>
              <a:t> </a:t>
            </a:r>
            <a:r>
              <a:rPr kumimoji="1" lang="zh-CN" altLang="en-US" dirty="0">
                <a:solidFill>
                  <a:srgbClr val="000000"/>
                </a:solidFill>
                <a:latin typeface="+mn-lt"/>
                <a:ea typeface="+mj-ea"/>
              </a:rPr>
              <a:t>必为形如</a:t>
            </a:r>
            <a:r>
              <a:rPr kumimoji="1" lang="zh-CN" altLang="en-US" dirty="0">
                <a:solidFill>
                  <a:srgbClr val="A50021"/>
                </a:solidFill>
                <a:latin typeface="+mn-lt"/>
                <a:ea typeface="+mj-ea"/>
              </a:rPr>
              <a:t> </a:t>
            </a:r>
            <a:r>
              <a:rPr kumimoji="1" lang="en-US" altLang="zh-CN" b="1" i="1" dirty="0">
                <a:solidFill>
                  <a:srgbClr val="FF0000"/>
                </a:solidFill>
                <a:latin typeface="+mn-lt"/>
                <a:ea typeface="+mj-ea"/>
              </a:rPr>
              <a:t>4j+3</a:t>
            </a:r>
            <a:r>
              <a:rPr kumimoji="1" lang="en-US" altLang="zh-CN" dirty="0">
                <a:solidFill>
                  <a:srgbClr val="A50021"/>
                </a:solidFill>
                <a:latin typeface="+mn-lt"/>
                <a:ea typeface="+mj-ea"/>
              </a:rPr>
              <a:t> </a:t>
            </a:r>
            <a:r>
              <a:rPr kumimoji="1" lang="zh-CN" altLang="en-US" dirty="0">
                <a:solidFill>
                  <a:srgbClr val="000000"/>
                </a:solidFill>
                <a:latin typeface="+mn-lt"/>
                <a:ea typeface="+mj-ea"/>
              </a:rPr>
              <a:t>的素数（如</a:t>
            </a:r>
            <a:r>
              <a:rPr kumimoji="1" lang="en-US" altLang="zh-CN" dirty="0">
                <a:solidFill>
                  <a:srgbClr val="000000"/>
                </a:solidFill>
                <a:latin typeface="+mn-lt"/>
                <a:ea typeface="+mj-ea"/>
              </a:rPr>
              <a:t>: 7, 11, 19, 23, … </a:t>
            </a:r>
            <a:r>
              <a:rPr kumimoji="1" lang="zh-CN" altLang="en-US" dirty="0">
                <a:solidFill>
                  <a:srgbClr val="000000"/>
                </a:solidFill>
                <a:latin typeface="+mn-lt"/>
                <a:ea typeface="+mj-ea"/>
              </a:rPr>
              <a:t>等）</a:t>
            </a:r>
            <a:endParaRPr kumimoji="1" lang="en-US" altLang="zh-CN" dirty="0">
              <a:solidFill>
                <a:srgbClr val="000000"/>
              </a:solidFill>
              <a:latin typeface="+mn-lt"/>
              <a:ea typeface="+mj-ea"/>
            </a:endParaRPr>
          </a:p>
          <a:p>
            <a:pPr lvl="1"/>
            <a:r>
              <a:rPr kumimoji="1" lang="zh-CN" altLang="en-US" dirty="0">
                <a:solidFill>
                  <a:srgbClr val="000000"/>
                </a:solidFill>
                <a:latin typeface="+mn-lt"/>
                <a:ea typeface="+mj-ea"/>
              </a:rPr>
              <a:t>随机探测时的</a:t>
            </a:r>
            <a:r>
              <a:rPr kumimoji="1" lang="zh-CN" altLang="en-US" dirty="0">
                <a:solidFill>
                  <a:srgbClr val="A50021"/>
                </a:solidFill>
                <a:latin typeface="+mn-lt"/>
                <a:ea typeface="+mj-ea"/>
              </a:rPr>
              <a:t> </a:t>
            </a:r>
            <a:r>
              <a:rPr kumimoji="1" lang="en-US" altLang="zh-CN" b="1" i="1" dirty="0">
                <a:solidFill>
                  <a:srgbClr val="FF0000"/>
                </a:solidFill>
                <a:latin typeface="+mn-lt"/>
                <a:ea typeface="+mj-ea"/>
              </a:rPr>
              <a:t>m</a:t>
            </a:r>
            <a:r>
              <a:rPr kumimoji="1" lang="en-US" altLang="zh-CN" dirty="0">
                <a:solidFill>
                  <a:srgbClr val="A50021"/>
                </a:solidFill>
                <a:latin typeface="+mn-lt"/>
                <a:ea typeface="+mj-ea"/>
              </a:rPr>
              <a:t> </a:t>
            </a:r>
            <a:r>
              <a:rPr kumimoji="1" lang="zh-CN" altLang="en-US" dirty="0">
                <a:solidFill>
                  <a:srgbClr val="000000"/>
                </a:solidFill>
                <a:latin typeface="+mn-lt"/>
                <a:ea typeface="+mj-ea"/>
              </a:rPr>
              <a:t>和</a:t>
            </a:r>
            <a:r>
              <a:rPr kumimoji="1" lang="zh-CN" altLang="en-US" dirty="0">
                <a:solidFill>
                  <a:srgbClr val="A50021"/>
                </a:solidFill>
                <a:latin typeface="+mn-lt"/>
                <a:ea typeface="+mj-ea"/>
              </a:rPr>
              <a:t> </a:t>
            </a:r>
            <a:r>
              <a:rPr kumimoji="1" lang="en-US" altLang="zh-CN" b="1" i="1" dirty="0">
                <a:solidFill>
                  <a:srgbClr val="FF0000"/>
                </a:solidFill>
                <a:latin typeface="+mn-lt"/>
                <a:ea typeface="+mj-ea"/>
              </a:rPr>
              <a:t>d</a:t>
            </a:r>
            <a:r>
              <a:rPr kumimoji="1" lang="en-US" altLang="zh-CN" b="1" i="1" baseline="-25000" dirty="0">
                <a:solidFill>
                  <a:srgbClr val="FF0000"/>
                </a:solidFill>
                <a:latin typeface="+mn-lt"/>
                <a:ea typeface="+mj-ea"/>
              </a:rPr>
              <a:t>i </a:t>
            </a:r>
            <a:r>
              <a:rPr kumimoji="1" lang="zh-CN" altLang="en-US" dirty="0">
                <a:solidFill>
                  <a:srgbClr val="000000"/>
                </a:solidFill>
                <a:latin typeface="+mn-lt"/>
                <a:ea typeface="+mj-ea"/>
              </a:rPr>
              <a:t>没有公因子</a:t>
            </a:r>
            <a:endParaRPr lang="en-US" altLang="zh-CN" dirty="0">
              <a:latin typeface="+mn-lt"/>
              <a:ea typeface="+mj-ea"/>
            </a:endParaRPr>
          </a:p>
          <a:p>
            <a:r>
              <a:rPr lang="zh-CN" altLang="en-US" dirty="0">
                <a:latin typeface="+mn-lt"/>
                <a:ea typeface="+mj-ea"/>
              </a:rPr>
              <a:t>不管采用哪种探测方法，哈希表中空闲位置减少，冲突的概率会大大提高</a:t>
            </a:r>
            <a:endParaRPr lang="en-US" altLang="zh-CN" dirty="0">
              <a:latin typeface="+mn-lt"/>
              <a:ea typeface="+mj-ea"/>
            </a:endParaRPr>
          </a:p>
          <a:p>
            <a:r>
              <a:rPr lang="zh-CN" altLang="en-US" dirty="0">
                <a:latin typeface="+mn-lt"/>
                <a:ea typeface="+mj-ea"/>
              </a:rPr>
              <a:t>装载因子</a:t>
            </a:r>
            <a:r>
              <a:rPr kumimoji="1" lang="en-US" altLang="zh-CN" b="0" i="1" dirty="0">
                <a:solidFill>
                  <a:srgbClr val="FF0000"/>
                </a:solidFill>
                <a:latin typeface="+mn-lt"/>
                <a:ea typeface="+mj-ea"/>
              </a:rPr>
              <a:t>α </a:t>
            </a:r>
            <a:r>
              <a:rPr lang="zh-CN" altLang="en-US" dirty="0">
                <a:latin typeface="+mn-lt"/>
                <a:ea typeface="+mj-ea"/>
              </a:rPr>
              <a:t>（</a:t>
            </a:r>
            <a:r>
              <a:rPr lang="en-US" altLang="zh-CN" dirty="0">
                <a:latin typeface="+mn-lt"/>
                <a:ea typeface="+mj-ea"/>
              </a:rPr>
              <a:t>load factor</a:t>
            </a:r>
            <a:r>
              <a:rPr lang="zh-CN" altLang="en-US" dirty="0">
                <a:latin typeface="+mn-lt"/>
                <a:ea typeface="+mj-ea"/>
              </a:rPr>
              <a:t>）</a:t>
            </a:r>
            <a:r>
              <a:rPr lang="en-US" altLang="zh-CN" dirty="0">
                <a:latin typeface="+mn-lt"/>
                <a:ea typeface="+mj-ea"/>
              </a:rPr>
              <a:t>——</a:t>
            </a:r>
            <a:r>
              <a:rPr lang="zh-CN" altLang="en-US" dirty="0">
                <a:latin typeface="+mn-lt"/>
                <a:ea typeface="+mj-ea"/>
              </a:rPr>
              <a:t>哈希表饱和的程度（</a:t>
            </a:r>
            <a:r>
              <a:rPr lang="zh-CN" altLang="en-US" dirty="0"/>
              <a:t>空位的多少</a:t>
            </a:r>
            <a:r>
              <a:rPr lang="zh-CN" altLang="en-US" dirty="0">
                <a:latin typeface="+mn-lt"/>
                <a:ea typeface="+mj-ea"/>
              </a:rPr>
              <a:t>）</a:t>
            </a:r>
            <a:endParaRPr lang="en-US" altLang="zh-CN" dirty="0">
              <a:latin typeface="+mn-lt"/>
              <a:ea typeface="+mj-ea"/>
            </a:endParaRPr>
          </a:p>
          <a:p>
            <a:pPr marL="0" indent="0" algn="ctr">
              <a:buNone/>
            </a:pPr>
            <a:r>
              <a:rPr kumimoji="1" lang="en-US" altLang="zh-CN" b="0" i="1" dirty="0">
                <a:solidFill>
                  <a:srgbClr val="FF0000"/>
                </a:solidFill>
                <a:latin typeface="+mn-lt"/>
                <a:ea typeface="+mj-ea"/>
              </a:rPr>
              <a:t>α=n/m</a:t>
            </a:r>
            <a:r>
              <a:rPr kumimoji="1" lang="en-US" altLang="zh-CN" b="0" dirty="0">
                <a:solidFill>
                  <a:srgbClr val="000000"/>
                </a:solidFill>
                <a:latin typeface="+mn-lt"/>
                <a:ea typeface="+mj-ea"/>
              </a:rPr>
              <a:t> </a:t>
            </a:r>
            <a:r>
              <a:rPr kumimoji="1" lang="zh-CN" altLang="en-US" b="0" dirty="0">
                <a:solidFill>
                  <a:srgbClr val="000000"/>
                </a:solidFill>
                <a:latin typeface="+mn-lt"/>
                <a:ea typeface="+mj-ea"/>
              </a:rPr>
              <a:t>（</a:t>
            </a:r>
            <a:r>
              <a:rPr kumimoji="1" lang="en-US" altLang="zh-CN" b="0" i="1" dirty="0">
                <a:solidFill>
                  <a:srgbClr val="000000"/>
                </a:solidFill>
                <a:latin typeface="+mn-lt"/>
                <a:ea typeface="+mj-ea"/>
              </a:rPr>
              <a:t>n</a:t>
            </a:r>
            <a:r>
              <a:rPr kumimoji="1" lang="en-US" altLang="zh-CN" b="0" dirty="0">
                <a:solidFill>
                  <a:srgbClr val="000000"/>
                </a:solidFill>
                <a:latin typeface="+mn-lt"/>
                <a:ea typeface="+mj-ea"/>
              </a:rPr>
              <a:t>—</a:t>
            </a:r>
            <a:r>
              <a:rPr kumimoji="1" lang="zh-CN" altLang="en-US" b="0" dirty="0">
                <a:solidFill>
                  <a:srgbClr val="000000"/>
                </a:solidFill>
                <a:latin typeface="+mn-lt"/>
                <a:ea typeface="+mj-ea"/>
              </a:rPr>
              <a:t>记录数，</a:t>
            </a:r>
            <a:r>
              <a:rPr kumimoji="1" lang="en-US" altLang="zh-CN" b="0" i="1" dirty="0">
                <a:solidFill>
                  <a:srgbClr val="000000"/>
                </a:solidFill>
                <a:latin typeface="+mn-lt"/>
                <a:ea typeface="+mj-ea"/>
              </a:rPr>
              <a:t>m</a:t>
            </a:r>
            <a:r>
              <a:rPr kumimoji="1" lang="en-US" altLang="zh-CN" b="0" dirty="0">
                <a:solidFill>
                  <a:srgbClr val="000000"/>
                </a:solidFill>
                <a:latin typeface="+mn-lt"/>
                <a:ea typeface="+mj-ea"/>
              </a:rPr>
              <a:t>—</a:t>
            </a:r>
            <a:r>
              <a:rPr kumimoji="1" lang="zh-CN" altLang="en-US" b="0" dirty="0">
                <a:solidFill>
                  <a:srgbClr val="000000"/>
                </a:solidFill>
                <a:latin typeface="+mn-lt"/>
                <a:ea typeface="+mj-ea"/>
              </a:rPr>
              <a:t>表的长度）</a:t>
            </a:r>
            <a:endParaRPr kumimoji="1" lang="en-US" altLang="zh-CN" b="0" dirty="0">
              <a:solidFill>
                <a:srgbClr val="000000"/>
              </a:solidFill>
              <a:latin typeface="+mn-lt"/>
              <a:ea typeface="+mj-ea"/>
            </a:endParaRPr>
          </a:p>
          <a:p>
            <a:pPr lvl="1"/>
            <a:r>
              <a:rPr lang="zh-CN" altLang="en-US" dirty="0"/>
              <a:t>装载因子越大，空位越少，冲突越多，哈希表的性能下降</a:t>
            </a:r>
            <a:endParaRPr lang="zh-CN" altLang="en-US" dirty="0">
              <a:latin typeface="+mn-lt"/>
              <a:ea typeface="+mj-ea"/>
            </a:endParaRPr>
          </a:p>
        </p:txBody>
      </p:sp>
      <p:sp>
        <p:nvSpPr>
          <p:cNvPr id="4" name="文本占位符 3"/>
          <p:cNvSpPr>
            <a:spLocks noGrp="1"/>
          </p:cNvSpPr>
          <p:nvPr>
            <p:ph type="body" sz="quarter" idx="13"/>
          </p:nvPr>
        </p:nvSpPr>
        <p:spPr/>
        <p:txBody>
          <a:bodyPr/>
          <a:lstStyle/>
          <a:p>
            <a:r>
              <a:rPr lang="en-US" altLang="zh-CN" dirty="0"/>
              <a:t>9.3.3 </a:t>
            </a:r>
            <a:r>
              <a:rPr lang="zh-CN" altLang="en-US" dirty="0"/>
              <a:t>处理冲突的方法</a:t>
            </a:r>
          </a:p>
        </p:txBody>
      </p:sp>
    </p:spTree>
    <p:extLst>
      <p:ext uri="{BB962C8B-B14F-4D97-AF65-F5344CB8AC3E}">
        <p14:creationId xmlns:p14="http://schemas.microsoft.com/office/powerpoint/2010/main" val="5545017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链地址法</a:t>
            </a:r>
          </a:p>
        </p:txBody>
      </p:sp>
      <p:sp>
        <p:nvSpPr>
          <p:cNvPr id="3" name="内容占位符 2"/>
          <p:cNvSpPr>
            <a:spLocks noGrp="1"/>
          </p:cNvSpPr>
          <p:nvPr>
            <p:ph idx="1"/>
          </p:nvPr>
        </p:nvSpPr>
        <p:spPr>
          <a:xfrm>
            <a:off x="609600" y="1477679"/>
            <a:ext cx="10972800" cy="1828797"/>
          </a:xfrm>
        </p:spPr>
        <p:txBody>
          <a:bodyPr>
            <a:normAutofit/>
          </a:bodyPr>
          <a:lstStyle/>
          <a:p>
            <a:r>
              <a:rPr lang="zh-CN" altLang="en-US" dirty="0">
                <a:latin typeface="+mn-lt"/>
              </a:rPr>
              <a:t>哈希地址相同的记录链接在同一链表中</a:t>
            </a:r>
            <a:endParaRPr lang="en-US" altLang="zh-CN" dirty="0">
              <a:latin typeface="+mn-lt"/>
            </a:endParaRPr>
          </a:p>
          <a:p>
            <a:r>
              <a:rPr lang="zh-CN" altLang="en-US" dirty="0">
                <a:latin typeface="+mn-lt"/>
              </a:rPr>
              <a:t>例：</a:t>
            </a:r>
            <a:r>
              <a:rPr kumimoji="1" lang="zh-CN" altLang="en-US" dirty="0">
                <a:solidFill>
                  <a:srgbClr val="000000"/>
                </a:solidFill>
                <a:latin typeface="+mn-lt"/>
                <a:ea typeface="+mj-ea"/>
              </a:rPr>
              <a:t>关键字集合</a:t>
            </a:r>
            <a:r>
              <a:rPr kumimoji="1" lang="en-US" altLang="zh-CN" dirty="0">
                <a:solidFill>
                  <a:srgbClr val="000000"/>
                </a:solidFill>
                <a:latin typeface="+mn-lt"/>
                <a:ea typeface="+mj-ea"/>
              </a:rPr>
              <a:t>{ 19, 01, 23, 14, 55, 68, 11, 82, 36 }</a:t>
            </a:r>
          </a:p>
          <a:p>
            <a:r>
              <a:rPr kumimoji="1" lang="en-US" altLang="zh-CN" dirty="0">
                <a:solidFill>
                  <a:srgbClr val="000000"/>
                </a:solidFill>
                <a:latin typeface="+mn-lt"/>
              </a:rPr>
              <a:t>H(key)=key MOD 7</a:t>
            </a:r>
            <a:endParaRPr lang="zh-CN" altLang="en-US" dirty="0">
              <a:latin typeface="+mn-lt"/>
            </a:endParaRPr>
          </a:p>
        </p:txBody>
      </p:sp>
      <p:sp>
        <p:nvSpPr>
          <p:cNvPr id="4" name="文本占位符 3"/>
          <p:cNvSpPr>
            <a:spLocks noGrp="1"/>
          </p:cNvSpPr>
          <p:nvPr>
            <p:ph type="body" sz="quarter" idx="13"/>
          </p:nvPr>
        </p:nvSpPr>
        <p:spPr/>
        <p:txBody>
          <a:bodyPr/>
          <a:lstStyle/>
          <a:p>
            <a:r>
              <a:rPr lang="en-US" altLang="zh-CN" dirty="0"/>
              <a:t>9.3.3 </a:t>
            </a:r>
            <a:r>
              <a:rPr lang="zh-CN" altLang="en-US" dirty="0"/>
              <a:t>处理冲突的方法</a:t>
            </a:r>
          </a:p>
        </p:txBody>
      </p:sp>
      <p:graphicFrame>
        <p:nvGraphicFramePr>
          <p:cNvPr id="5" name="表格 5">
            <a:extLst>
              <a:ext uri="{FF2B5EF4-FFF2-40B4-BE49-F238E27FC236}">
                <a16:creationId xmlns:a16="http://schemas.microsoft.com/office/drawing/2014/main" id="{FA91EFDC-E390-4AD3-BEB0-48570B7C5B80}"/>
              </a:ext>
            </a:extLst>
          </p:cNvPr>
          <p:cNvGraphicFramePr>
            <a:graphicFrameLocks noGrp="1"/>
          </p:cNvGraphicFramePr>
          <p:nvPr>
            <p:extLst>
              <p:ext uri="{D42A27DB-BD31-4B8C-83A1-F6EECF244321}">
                <p14:modId xmlns:p14="http://schemas.microsoft.com/office/powerpoint/2010/main" val="1221477964"/>
              </p:ext>
            </p:extLst>
          </p:nvPr>
        </p:nvGraphicFramePr>
        <p:xfrm>
          <a:off x="5669280" y="3016846"/>
          <a:ext cx="1148080" cy="3286444"/>
        </p:xfrm>
        <a:graphic>
          <a:graphicData uri="http://schemas.openxmlformats.org/drawingml/2006/table">
            <a:tbl>
              <a:tblPr firstRow="1" bandRow="1">
                <a:tableStyleId>{2D5ABB26-0587-4C30-8999-92F81FD0307C}</a:tableStyleId>
              </a:tblPr>
              <a:tblGrid>
                <a:gridCol w="424290">
                  <a:extLst>
                    <a:ext uri="{9D8B030D-6E8A-4147-A177-3AD203B41FA5}">
                      <a16:colId xmlns:a16="http://schemas.microsoft.com/office/drawing/2014/main" val="3737236707"/>
                    </a:ext>
                  </a:extLst>
                </a:gridCol>
                <a:gridCol w="723790">
                  <a:extLst>
                    <a:ext uri="{9D8B030D-6E8A-4147-A177-3AD203B41FA5}">
                      <a16:colId xmlns:a16="http://schemas.microsoft.com/office/drawing/2014/main" val="1445175663"/>
                    </a:ext>
                  </a:extLst>
                </a:gridCol>
              </a:tblGrid>
              <a:tr h="469492">
                <a:tc>
                  <a:txBody>
                    <a:bodyPr/>
                    <a:lstStyle/>
                    <a:p>
                      <a:r>
                        <a:rPr lang="en-US" altLang="zh-CN" sz="2400" b="0" dirty="0">
                          <a:solidFill>
                            <a:schemeClr val="tx1"/>
                          </a:solidFill>
                        </a:rPr>
                        <a:t>0</a:t>
                      </a:r>
                      <a:endParaRPr lang="zh-CN" altLang="en-US" sz="2400" b="0" dirty="0">
                        <a:solidFill>
                          <a:schemeClr val="tx1"/>
                        </a:solidFill>
                        <a:latin typeface="+mn-lt"/>
                        <a:ea typeface="+mj-ea"/>
                      </a:endParaRPr>
                    </a:p>
                  </a:txBody>
                  <a:tcPr>
                    <a:lnR w="12700" cap="flat" cmpd="sng" algn="ctr">
                      <a:solidFill>
                        <a:schemeClr val="tx1">
                          <a:lumMod val="75000"/>
                          <a:lumOff val="25000"/>
                        </a:schemeClr>
                      </a:solidFill>
                      <a:prstDash val="solid"/>
                      <a:round/>
                      <a:headEnd type="none" w="med" len="med"/>
                      <a:tailEnd type="none" w="med" len="med"/>
                    </a:lnR>
                  </a:tcPr>
                </a:tc>
                <a:tc>
                  <a:txBody>
                    <a:bodyPr/>
                    <a:lstStyle/>
                    <a:p>
                      <a:endParaRPr lang="zh-CN" altLang="en-US" sz="2000" dirty="0">
                        <a:latin typeface="+mn-lt"/>
                        <a:ea typeface="+mj-ea"/>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44148184"/>
                  </a:ext>
                </a:extLst>
              </a:tr>
              <a:tr h="469492">
                <a:tc>
                  <a:txBody>
                    <a:bodyPr/>
                    <a:lstStyle/>
                    <a:p>
                      <a:r>
                        <a:rPr lang="en-US" altLang="zh-CN" sz="2400" b="0" dirty="0">
                          <a:solidFill>
                            <a:schemeClr val="tx1"/>
                          </a:solidFill>
                        </a:rPr>
                        <a:t>1</a:t>
                      </a:r>
                      <a:endParaRPr lang="zh-CN" altLang="en-US" sz="2400" b="0" dirty="0">
                        <a:solidFill>
                          <a:schemeClr val="tx1"/>
                        </a:solidFill>
                        <a:latin typeface="+mn-lt"/>
                        <a:ea typeface="+mj-ea"/>
                      </a:endParaRPr>
                    </a:p>
                  </a:txBody>
                  <a:tcPr>
                    <a:lnR w="12700" cap="flat" cmpd="sng" algn="ctr">
                      <a:solidFill>
                        <a:schemeClr val="tx1">
                          <a:lumMod val="75000"/>
                          <a:lumOff val="25000"/>
                        </a:schemeClr>
                      </a:solidFill>
                      <a:prstDash val="solid"/>
                      <a:round/>
                      <a:headEnd type="none" w="med" len="med"/>
                      <a:tailEnd type="none" w="med" len="med"/>
                    </a:lnR>
                  </a:tcPr>
                </a:tc>
                <a:tc>
                  <a:txBody>
                    <a:bodyPr/>
                    <a:lstStyle/>
                    <a:p>
                      <a:endParaRPr lang="zh-CN" altLang="en-US" sz="2000">
                        <a:latin typeface="+mn-lt"/>
                        <a:ea typeface="+mj-ea"/>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32577251"/>
                  </a:ext>
                </a:extLst>
              </a:tr>
              <a:tr h="469492">
                <a:tc>
                  <a:txBody>
                    <a:bodyPr/>
                    <a:lstStyle/>
                    <a:p>
                      <a:r>
                        <a:rPr lang="en-US" altLang="zh-CN" sz="2400" b="0" dirty="0">
                          <a:solidFill>
                            <a:schemeClr val="tx1"/>
                          </a:solidFill>
                        </a:rPr>
                        <a:t>2</a:t>
                      </a:r>
                      <a:endParaRPr lang="zh-CN" altLang="en-US" sz="2400" b="0" dirty="0">
                        <a:solidFill>
                          <a:schemeClr val="tx1"/>
                        </a:solidFill>
                        <a:latin typeface="+mn-lt"/>
                        <a:ea typeface="+mj-ea"/>
                      </a:endParaRPr>
                    </a:p>
                  </a:txBody>
                  <a:tcPr>
                    <a:lnR w="12700" cap="flat" cmpd="sng" algn="ctr">
                      <a:solidFill>
                        <a:schemeClr val="tx1">
                          <a:lumMod val="75000"/>
                          <a:lumOff val="25000"/>
                        </a:schemeClr>
                      </a:solidFill>
                      <a:prstDash val="solid"/>
                      <a:round/>
                      <a:headEnd type="none" w="med" len="med"/>
                      <a:tailEnd type="none" w="med" len="med"/>
                    </a:lnR>
                  </a:tcPr>
                </a:tc>
                <a:tc>
                  <a:txBody>
                    <a:bodyPr/>
                    <a:lstStyle/>
                    <a:p>
                      <a:endParaRPr lang="zh-CN" altLang="en-US" sz="2000">
                        <a:latin typeface="+mn-lt"/>
                        <a:ea typeface="+mj-ea"/>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61297636"/>
                  </a:ext>
                </a:extLst>
              </a:tr>
              <a:tr h="469492">
                <a:tc>
                  <a:txBody>
                    <a:bodyPr/>
                    <a:lstStyle/>
                    <a:p>
                      <a:r>
                        <a:rPr lang="en-US" altLang="zh-CN" sz="2400" b="0" dirty="0">
                          <a:solidFill>
                            <a:schemeClr val="tx1"/>
                          </a:solidFill>
                        </a:rPr>
                        <a:t>3</a:t>
                      </a:r>
                      <a:endParaRPr lang="zh-CN" altLang="en-US" sz="2400" b="0" dirty="0">
                        <a:solidFill>
                          <a:schemeClr val="tx1"/>
                        </a:solidFill>
                        <a:latin typeface="+mn-lt"/>
                        <a:ea typeface="+mj-ea"/>
                      </a:endParaRPr>
                    </a:p>
                  </a:txBody>
                  <a:tcPr>
                    <a:lnR w="12700" cap="flat" cmpd="sng" algn="ctr">
                      <a:solidFill>
                        <a:schemeClr val="tx1">
                          <a:lumMod val="75000"/>
                          <a:lumOff val="25000"/>
                        </a:schemeClr>
                      </a:solidFill>
                      <a:prstDash val="solid"/>
                      <a:round/>
                      <a:headEnd type="none" w="med" len="med"/>
                      <a:tailEnd type="none" w="med" len="med"/>
                    </a:lnR>
                  </a:tcPr>
                </a:tc>
                <a:tc>
                  <a:txBody>
                    <a:bodyPr/>
                    <a:lstStyle/>
                    <a:p>
                      <a:endParaRPr lang="zh-CN" altLang="en-US" sz="2000">
                        <a:latin typeface="+mn-lt"/>
                        <a:ea typeface="+mj-ea"/>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56452886"/>
                  </a:ext>
                </a:extLst>
              </a:tr>
              <a:tr h="469492">
                <a:tc>
                  <a:txBody>
                    <a:bodyPr/>
                    <a:lstStyle/>
                    <a:p>
                      <a:r>
                        <a:rPr lang="en-US" altLang="zh-CN" sz="2400" b="0" dirty="0">
                          <a:solidFill>
                            <a:schemeClr val="tx1"/>
                          </a:solidFill>
                        </a:rPr>
                        <a:t>4</a:t>
                      </a:r>
                      <a:endParaRPr lang="zh-CN" altLang="en-US" sz="2400" b="0" dirty="0">
                        <a:solidFill>
                          <a:schemeClr val="tx1"/>
                        </a:solidFill>
                        <a:latin typeface="+mn-lt"/>
                        <a:ea typeface="+mj-ea"/>
                      </a:endParaRPr>
                    </a:p>
                  </a:txBody>
                  <a:tcPr>
                    <a:lnR w="12700" cap="flat" cmpd="sng" algn="ctr">
                      <a:solidFill>
                        <a:schemeClr val="tx1">
                          <a:lumMod val="75000"/>
                          <a:lumOff val="25000"/>
                        </a:schemeClr>
                      </a:solidFill>
                      <a:prstDash val="solid"/>
                      <a:round/>
                      <a:headEnd type="none" w="med" len="med"/>
                      <a:tailEnd type="none" w="med" len="med"/>
                    </a:lnR>
                  </a:tcPr>
                </a:tc>
                <a:tc>
                  <a:txBody>
                    <a:bodyPr/>
                    <a:lstStyle/>
                    <a:p>
                      <a:endParaRPr lang="zh-CN" altLang="en-US" sz="2000">
                        <a:latin typeface="+mn-lt"/>
                        <a:ea typeface="+mj-ea"/>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51847573"/>
                  </a:ext>
                </a:extLst>
              </a:tr>
              <a:tr h="469492">
                <a:tc>
                  <a:txBody>
                    <a:bodyPr/>
                    <a:lstStyle/>
                    <a:p>
                      <a:r>
                        <a:rPr lang="en-US" altLang="zh-CN" sz="2400" b="0" dirty="0">
                          <a:solidFill>
                            <a:schemeClr val="tx1"/>
                          </a:solidFill>
                        </a:rPr>
                        <a:t>5</a:t>
                      </a:r>
                      <a:endParaRPr lang="zh-CN" altLang="en-US" sz="2400" b="0" dirty="0">
                        <a:solidFill>
                          <a:schemeClr val="tx1"/>
                        </a:solidFill>
                        <a:latin typeface="+mn-lt"/>
                        <a:ea typeface="+mj-ea"/>
                      </a:endParaRPr>
                    </a:p>
                  </a:txBody>
                  <a:tcPr>
                    <a:lnR w="12700" cap="flat" cmpd="sng" algn="ctr">
                      <a:solidFill>
                        <a:schemeClr val="tx1">
                          <a:lumMod val="75000"/>
                          <a:lumOff val="25000"/>
                        </a:schemeClr>
                      </a:solidFill>
                      <a:prstDash val="solid"/>
                      <a:round/>
                      <a:headEnd type="none" w="med" len="med"/>
                      <a:tailEnd type="none" w="med" len="med"/>
                    </a:lnR>
                  </a:tcPr>
                </a:tc>
                <a:tc>
                  <a:txBody>
                    <a:bodyPr/>
                    <a:lstStyle/>
                    <a:p>
                      <a:endParaRPr lang="zh-CN" altLang="en-US" sz="2000">
                        <a:latin typeface="+mn-lt"/>
                        <a:ea typeface="+mj-ea"/>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01926722"/>
                  </a:ext>
                </a:extLst>
              </a:tr>
              <a:tr h="469492">
                <a:tc>
                  <a:txBody>
                    <a:bodyPr/>
                    <a:lstStyle/>
                    <a:p>
                      <a:r>
                        <a:rPr lang="en-US" altLang="zh-CN" sz="2400" b="0" dirty="0">
                          <a:solidFill>
                            <a:schemeClr val="tx1"/>
                          </a:solidFill>
                        </a:rPr>
                        <a:t>6</a:t>
                      </a:r>
                      <a:endParaRPr lang="zh-CN" altLang="en-US" sz="2400" b="0" dirty="0">
                        <a:solidFill>
                          <a:schemeClr val="tx1"/>
                        </a:solidFill>
                        <a:latin typeface="+mn-lt"/>
                        <a:ea typeface="+mj-ea"/>
                      </a:endParaRPr>
                    </a:p>
                  </a:txBody>
                  <a:tcPr>
                    <a:lnR w="12700" cap="flat" cmpd="sng" algn="ctr">
                      <a:solidFill>
                        <a:schemeClr val="tx1">
                          <a:lumMod val="75000"/>
                          <a:lumOff val="25000"/>
                        </a:schemeClr>
                      </a:solidFill>
                      <a:prstDash val="solid"/>
                      <a:round/>
                      <a:headEnd type="none" w="med" len="med"/>
                      <a:tailEnd type="none" w="med" len="med"/>
                    </a:lnR>
                  </a:tcPr>
                </a:tc>
                <a:tc>
                  <a:txBody>
                    <a:bodyPr/>
                    <a:lstStyle/>
                    <a:p>
                      <a:endParaRPr lang="zh-CN" altLang="en-US" sz="2000" dirty="0">
                        <a:latin typeface="+mn-lt"/>
                        <a:ea typeface="+mj-ea"/>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43169515"/>
                  </a:ext>
                </a:extLst>
              </a:tr>
            </a:tbl>
          </a:graphicData>
        </a:graphic>
      </p:graphicFrame>
      <p:graphicFrame>
        <p:nvGraphicFramePr>
          <p:cNvPr id="8" name="表格 5">
            <a:extLst>
              <a:ext uri="{FF2B5EF4-FFF2-40B4-BE49-F238E27FC236}">
                <a16:creationId xmlns:a16="http://schemas.microsoft.com/office/drawing/2014/main" id="{6D7484CA-32D3-4231-9B0D-23A41A457093}"/>
              </a:ext>
            </a:extLst>
          </p:cNvPr>
          <p:cNvGraphicFramePr>
            <a:graphicFrameLocks/>
          </p:cNvGraphicFramePr>
          <p:nvPr>
            <p:extLst>
              <p:ext uri="{D42A27DB-BD31-4B8C-83A1-F6EECF244321}">
                <p14:modId xmlns:p14="http://schemas.microsoft.com/office/powerpoint/2010/main" val="2197198755"/>
              </p:ext>
            </p:extLst>
          </p:nvPr>
        </p:nvGraphicFramePr>
        <p:xfrm>
          <a:off x="7393940" y="2961000"/>
          <a:ext cx="1016000" cy="46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08000">
                  <a:extLst>
                    <a:ext uri="{9D8B030D-6E8A-4147-A177-3AD203B41FA5}">
                      <a16:colId xmlns:a16="http://schemas.microsoft.com/office/drawing/2014/main" val="3176477911"/>
                    </a:ext>
                  </a:extLst>
                </a:gridCol>
                <a:gridCol w="508000">
                  <a:extLst>
                    <a:ext uri="{9D8B030D-6E8A-4147-A177-3AD203B41FA5}">
                      <a16:colId xmlns:a16="http://schemas.microsoft.com/office/drawing/2014/main" val="4008158561"/>
                    </a:ext>
                  </a:extLst>
                </a:gridCol>
              </a:tblGrid>
              <a:tr h="468000">
                <a:tc>
                  <a:txBody>
                    <a:bodyPr/>
                    <a:lstStyle/>
                    <a:p>
                      <a:pPr algn="ctr"/>
                      <a:r>
                        <a:rPr lang="en-US" altLang="zh-CN" sz="2400" dirty="0">
                          <a:latin typeface="+mn-lt"/>
                        </a:rPr>
                        <a:t>14</a:t>
                      </a:r>
                      <a:endParaRPr lang="zh-CN" altLang="en-US" sz="2400" dirty="0">
                        <a:latin typeface="+mn-lt"/>
                      </a:endParaRPr>
                    </a:p>
                  </a:txBody>
                  <a:tcPr anchor="ctr">
                    <a:solidFill>
                      <a:schemeClr val="accent2">
                        <a:lumMod val="75000"/>
                      </a:schemeClr>
                    </a:solidFill>
                  </a:tcPr>
                </a:tc>
                <a:tc>
                  <a:txBody>
                    <a:bodyPr/>
                    <a:lstStyle/>
                    <a:p>
                      <a:pPr algn="ctr"/>
                      <a:r>
                        <a:rPr lang="en-US" altLang="zh-CN" sz="2400" dirty="0">
                          <a:solidFill>
                            <a:schemeClr val="tx1"/>
                          </a:solidFill>
                          <a:latin typeface="+mn-lt"/>
                        </a:rPr>
                        <a:t>^</a:t>
                      </a:r>
                      <a:endParaRPr lang="zh-CN" altLang="en-US" sz="2400" dirty="0">
                        <a:solidFill>
                          <a:schemeClr val="tx1"/>
                        </a:solidFill>
                        <a:latin typeface="+mn-lt"/>
                      </a:endParaRPr>
                    </a:p>
                  </a:txBody>
                  <a:tcPr anchor="ctr">
                    <a:solidFill>
                      <a:schemeClr val="accent4">
                        <a:lumMod val="60000"/>
                        <a:lumOff val="40000"/>
                      </a:schemeClr>
                    </a:solidFill>
                  </a:tcPr>
                </a:tc>
                <a:extLst>
                  <a:ext uri="{0D108BD9-81ED-4DB2-BD59-A6C34878D82A}">
                    <a16:rowId xmlns:a16="http://schemas.microsoft.com/office/drawing/2014/main" val="2437294383"/>
                  </a:ext>
                </a:extLst>
              </a:tr>
            </a:tbl>
          </a:graphicData>
        </a:graphic>
      </p:graphicFrame>
      <p:cxnSp>
        <p:nvCxnSpPr>
          <p:cNvPr id="9" name="直接箭头连接符 8">
            <a:extLst>
              <a:ext uri="{FF2B5EF4-FFF2-40B4-BE49-F238E27FC236}">
                <a16:creationId xmlns:a16="http://schemas.microsoft.com/office/drawing/2014/main" id="{682BD090-C7A7-4460-8EDF-35FF04488BF7}"/>
              </a:ext>
            </a:extLst>
          </p:cNvPr>
          <p:cNvCxnSpPr>
            <a:cxnSpLocks/>
            <a:endCxn id="8" idx="1"/>
          </p:cNvCxnSpPr>
          <p:nvPr/>
        </p:nvCxnSpPr>
        <p:spPr>
          <a:xfrm flipV="1">
            <a:off x="6797040" y="3195000"/>
            <a:ext cx="596900" cy="47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15" name="表格 5">
            <a:extLst>
              <a:ext uri="{FF2B5EF4-FFF2-40B4-BE49-F238E27FC236}">
                <a16:creationId xmlns:a16="http://schemas.microsoft.com/office/drawing/2014/main" id="{02907248-CB15-48AD-8A4B-BEE0F0A79C78}"/>
              </a:ext>
            </a:extLst>
          </p:cNvPr>
          <p:cNvGraphicFramePr>
            <a:graphicFrameLocks/>
          </p:cNvGraphicFramePr>
          <p:nvPr>
            <p:extLst>
              <p:ext uri="{D42A27DB-BD31-4B8C-83A1-F6EECF244321}">
                <p14:modId xmlns:p14="http://schemas.microsoft.com/office/powerpoint/2010/main" val="349622565"/>
              </p:ext>
            </p:extLst>
          </p:nvPr>
        </p:nvGraphicFramePr>
        <p:xfrm>
          <a:off x="7393940" y="3443638"/>
          <a:ext cx="1016000" cy="46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08000">
                  <a:extLst>
                    <a:ext uri="{9D8B030D-6E8A-4147-A177-3AD203B41FA5}">
                      <a16:colId xmlns:a16="http://schemas.microsoft.com/office/drawing/2014/main" val="3176477911"/>
                    </a:ext>
                  </a:extLst>
                </a:gridCol>
                <a:gridCol w="508000">
                  <a:extLst>
                    <a:ext uri="{9D8B030D-6E8A-4147-A177-3AD203B41FA5}">
                      <a16:colId xmlns:a16="http://schemas.microsoft.com/office/drawing/2014/main" val="4008158561"/>
                    </a:ext>
                  </a:extLst>
                </a:gridCol>
              </a:tblGrid>
              <a:tr h="468000">
                <a:tc>
                  <a:txBody>
                    <a:bodyPr/>
                    <a:lstStyle/>
                    <a:p>
                      <a:pPr algn="ctr"/>
                      <a:r>
                        <a:rPr lang="en-US" altLang="zh-CN" sz="2400" dirty="0">
                          <a:latin typeface="+mn-lt"/>
                        </a:rPr>
                        <a:t>01</a:t>
                      </a:r>
                      <a:endParaRPr lang="zh-CN" altLang="en-US" sz="2400" dirty="0">
                        <a:latin typeface="+mn-lt"/>
                      </a:endParaRPr>
                    </a:p>
                  </a:txBody>
                  <a:tcPr anchor="ctr">
                    <a:solidFill>
                      <a:schemeClr val="accent2">
                        <a:lumMod val="75000"/>
                      </a:schemeClr>
                    </a:solidFill>
                  </a:tcPr>
                </a:tc>
                <a:tc>
                  <a:txBody>
                    <a:bodyPr/>
                    <a:lstStyle/>
                    <a:p>
                      <a:pPr algn="ctr"/>
                      <a:endParaRPr lang="zh-CN" altLang="en-US" sz="2400" dirty="0">
                        <a:solidFill>
                          <a:schemeClr val="tx1"/>
                        </a:solidFill>
                        <a:latin typeface="+mn-lt"/>
                      </a:endParaRPr>
                    </a:p>
                  </a:txBody>
                  <a:tcPr anchor="ctr">
                    <a:solidFill>
                      <a:schemeClr val="accent4">
                        <a:lumMod val="60000"/>
                        <a:lumOff val="40000"/>
                      </a:schemeClr>
                    </a:solidFill>
                  </a:tcPr>
                </a:tc>
                <a:extLst>
                  <a:ext uri="{0D108BD9-81ED-4DB2-BD59-A6C34878D82A}">
                    <a16:rowId xmlns:a16="http://schemas.microsoft.com/office/drawing/2014/main" val="2437294383"/>
                  </a:ext>
                </a:extLst>
              </a:tr>
            </a:tbl>
          </a:graphicData>
        </a:graphic>
      </p:graphicFrame>
      <p:cxnSp>
        <p:nvCxnSpPr>
          <p:cNvPr id="16" name="直接箭头连接符 15">
            <a:extLst>
              <a:ext uri="{FF2B5EF4-FFF2-40B4-BE49-F238E27FC236}">
                <a16:creationId xmlns:a16="http://schemas.microsoft.com/office/drawing/2014/main" id="{DBCC4A21-821F-463E-A1FB-573A0738B9D9}"/>
              </a:ext>
            </a:extLst>
          </p:cNvPr>
          <p:cNvCxnSpPr>
            <a:cxnSpLocks/>
            <a:endCxn id="15" idx="1"/>
          </p:cNvCxnSpPr>
          <p:nvPr/>
        </p:nvCxnSpPr>
        <p:spPr>
          <a:xfrm flipV="1">
            <a:off x="6797040" y="3677638"/>
            <a:ext cx="596900" cy="47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17" name="表格 5">
            <a:extLst>
              <a:ext uri="{FF2B5EF4-FFF2-40B4-BE49-F238E27FC236}">
                <a16:creationId xmlns:a16="http://schemas.microsoft.com/office/drawing/2014/main" id="{B372E8D3-B334-49DC-8790-6A163F44D080}"/>
              </a:ext>
            </a:extLst>
          </p:cNvPr>
          <p:cNvGraphicFramePr>
            <a:graphicFrameLocks/>
          </p:cNvGraphicFramePr>
          <p:nvPr>
            <p:extLst>
              <p:ext uri="{D42A27DB-BD31-4B8C-83A1-F6EECF244321}">
                <p14:modId xmlns:p14="http://schemas.microsoft.com/office/powerpoint/2010/main" val="3972723270"/>
              </p:ext>
            </p:extLst>
          </p:nvPr>
        </p:nvGraphicFramePr>
        <p:xfrm>
          <a:off x="9057640" y="3443638"/>
          <a:ext cx="1016000" cy="46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08000">
                  <a:extLst>
                    <a:ext uri="{9D8B030D-6E8A-4147-A177-3AD203B41FA5}">
                      <a16:colId xmlns:a16="http://schemas.microsoft.com/office/drawing/2014/main" val="3176477911"/>
                    </a:ext>
                  </a:extLst>
                </a:gridCol>
                <a:gridCol w="508000">
                  <a:extLst>
                    <a:ext uri="{9D8B030D-6E8A-4147-A177-3AD203B41FA5}">
                      <a16:colId xmlns:a16="http://schemas.microsoft.com/office/drawing/2014/main" val="4008158561"/>
                    </a:ext>
                  </a:extLst>
                </a:gridCol>
              </a:tblGrid>
              <a:tr h="468000">
                <a:tc>
                  <a:txBody>
                    <a:bodyPr/>
                    <a:lstStyle/>
                    <a:p>
                      <a:pPr algn="ctr"/>
                      <a:r>
                        <a:rPr lang="en-US" altLang="zh-CN" sz="2400" dirty="0">
                          <a:latin typeface="+mn-lt"/>
                        </a:rPr>
                        <a:t>36</a:t>
                      </a:r>
                      <a:endParaRPr lang="zh-CN" altLang="en-US" sz="2400" dirty="0">
                        <a:latin typeface="+mn-lt"/>
                      </a:endParaRPr>
                    </a:p>
                  </a:txBody>
                  <a:tcPr anchor="ctr">
                    <a:solidFill>
                      <a:schemeClr val="accent2">
                        <a:lumMod val="75000"/>
                      </a:schemeClr>
                    </a:solidFill>
                  </a:tcPr>
                </a:tc>
                <a:tc>
                  <a:txBody>
                    <a:bodyPr/>
                    <a:lstStyle/>
                    <a:p>
                      <a:pPr algn="ctr"/>
                      <a:r>
                        <a:rPr lang="en-US" altLang="zh-CN" sz="2400" dirty="0">
                          <a:solidFill>
                            <a:schemeClr val="tx1"/>
                          </a:solidFill>
                          <a:latin typeface="+mn-lt"/>
                        </a:rPr>
                        <a:t>^</a:t>
                      </a:r>
                      <a:endParaRPr lang="zh-CN" altLang="en-US" sz="2400" dirty="0">
                        <a:solidFill>
                          <a:schemeClr val="tx1"/>
                        </a:solidFill>
                        <a:latin typeface="+mn-lt"/>
                      </a:endParaRPr>
                    </a:p>
                  </a:txBody>
                  <a:tcPr anchor="ctr">
                    <a:solidFill>
                      <a:schemeClr val="accent4">
                        <a:lumMod val="60000"/>
                        <a:lumOff val="40000"/>
                      </a:schemeClr>
                    </a:solidFill>
                  </a:tcPr>
                </a:tc>
                <a:extLst>
                  <a:ext uri="{0D108BD9-81ED-4DB2-BD59-A6C34878D82A}">
                    <a16:rowId xmlns:a16="http://schemas.microsoft.com/office/drawing/2014/main" val="2437294383"/>
                  </a:ext>
                </a:extLst>
              </a:tr>
            </a:tbl>
          </a:graphicData>
        </a:graphic>
      </p:graphicFrame>
      <p:cxnSp>
        <p:nvCxnSpPr>
          <p:cNvPr id="18" name="直接箭头连接符 17">
            <a:extLst>
              <a:ext uri="{FF2B5EF4-FFF2-40B4-BE49-F238E27FC236}">
                <a16:creationId xmlns:a16="http://schemas.microsoft.com/office/drawing/2014/main" id="{7D3D7B5F-0D8A-4121-AAD1-69C7021FBF10}"/>
              </a:ext>
            </a:extLst>
          </p:cNvPr>
          <p:cNvCxnSpPr>
            <a:cxnSpLocks/>
            <a:stCxn id="15" idx="3"/>
            <a:endCxn id="17" idx="1"/>
          </p:cNvCxnSpPr>
          <p:nvPr/>
        </p:nvCxnSpPr>
        <p:spPr>
          <a:xfrm>
            <a:off x="8409940" y="3677638"/>
            <a:ext cx="6477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20" name="表格 5">
            <a:extLst>
              <a:ext uri="{FF2B5EF4-FFF2-40B4-BE49-F238E27FC236}">
                <a16:creationId xmlns:a16="http://schemas.microsoft.com/office/drawing/2014/main" id="{27172F06-9BBC-4F67-AE82-E084FEF890A2}"/>
              </a:ext>
            </a:extLst>
          </p:cNvPr>
          <p:cNvGraphicFramePr>
            <a:graphicFrameLocks/>
          </p:cNvGraphicFramePr>
          <p:nvPr>
            <p:extLst>
              <p:ext uri="{D42A27DB-BD31-4B8C-83A1-F6EECF244321}">
                <p14:modId xmlns:p14="http://schemas.microsoft.com/office/powerpoint/2010/main" val="2833473713"/>
              </p:ext>
            </p:extLst>
          </p:nvPr>
        </p:nvGraphicFramePr>
        <p:xfrm>
          <a:off x="7393940" y="3926276"/>
          <a:ext cx="1016000" cy="46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08000">
                  <a:extLst>
                    <a:ext uri="{9D8B030D-6E8A-4147-A177-3AD203B41FA5}">
                      <a16:colId xmlns:a16="http://schemas.microsoft.com/office/drawing/2014/main" val="3176477911"/>
                    </a:ext>
                  </a:extLst>
                </a:gridCol>
                <a:gridCol w="508000">
                  <a:extLst>
                    <a:ext uri="{9D8B030D-6E8A-4147-A177-3AD203B41FA5}">
                      <a16:colId xmlns:a16="http://schemas.microsoft.com/office/drawing/2014/main" val="4008158561"/>
                    </a:ext>
                  </a:extLst>
                </a:gridCol>
              </a:tblGrid>
              <a:tr h="468000">
                <a:tc>
                  <a:txBody>
                    <a:bodyPr/>
                    <a:lstStyle/>
                    <a:p>
                      <a:pPr algn="ctr"/>
                      <a:r>
                        <a:rPr lang="en-US" altLang="zh-CN" sz="2400" dirty="0">
                          <a:latin typeface="+mn-lt"/>
                        </a:rPr>
                        <a:t>23</a:t>
                      </a:r>
                      <a:endParaRPr lang="zh-CN" altLang="en-US" sz="2400" dirty="0">
                        <a:latin typeface="+mn-lt"/>
                      </a:endParaRPr>
                    </a:p>
                  </a:txBody>
                  <a:tcPr anchor="ctr">
                    <a:solidFill>
                      <a:schemeClr val="accent2">
                        <a:lumMod val="75000"/>
                      </a:schemeClr>
                    </a:solidFill>
                  </a:tcPr>
                </a:tc>
                <a:tc>
                  <a:txBody>
                    <a:bodyPr/>
                    <a:lstStyle/>
                    <a:p>
                      <a:pPr algn="ctr"/>
                      <a:r>
                        <a:rPr lang="en-US" altLang="zh-CN" sz="2400" dirty="0">
                          <a:solidFill>
                            <a:schemeClr val="tx1"/>
                          </a:solidFill>
                          <a:latin typeface="+mn-lt"/>
                        </a:rPr>
                        <a:t>^</a:t>
                      </a:r>
                      <a:endParaRPr lang="zh-CN" altLang="en-US" sz="2400" dirty="0">
                        <a:solidFill>
                          <a:schemeClr val="tx1"/>
                        </a:solidFill>
                        <a:latin typeface="+mn-lt"/>
                      </a:endParaRPr>
                    </a:p>
                  </a:txBody>
                  <a:tcPr anchor="ctr">
                    <a:solidFill>
                      <a:schemeClr val="accent4">
                        <a:lumMod val="60000"/>
                        <a:lumOff val="40000"/>
                      </a:schemeClr>
                    </a:solidFill>
                  </a:tcPr>
                </a:tc>
                <a:extLst>
                  <a:ext uri="{0D108BD9-81ED-4DB2-BD59-A6C34878D82A}">
                    <a16:rowId xmlns:a16="http://schemas.microsoft.com/office/drawing/2014/main" val="2437294383"/>
                  </a:ext>
                </a:extLst>
              </a:tr>
            </a:tbl>
          </a:graphicData>
        </a:graphic>
      </p:graphicFrame>
      <p:cxnSp>
        <p:nvCxnSpPr>
          <p:cNvPr id="21" name="直接箭头连接符 20">
            <a:extLst>
              <a:ext uri="{FF2B5EF4-FFF2-40B4-BE49-F238E27FC236}">
                <a16:creationId xmlns:a16="http://schemas.microsoft.com/office/drawing/2014/main" id="{84867C67-E65C-483A-BD2A-DE1BF918D5D0}"/>
              </a:ext>
            </a:extLst>
          </p:cNvPr>
          <p:cNvCxnSpPr>
            <a:cxnSpLocks/>
            <a:endCxn id="20" idx="1"/>
          </p:cNvCxnSpPr>
          <p:nvPr/>
        </p:nvCxnSpPr>
        <p:spPr>
          <a:xfrm flipV="1">
            <a:off x="6797040" y="4160276"/>
            <a:ext cx="596900" cy="47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文本框 24">
            <a:extLst>
              <a:ext uri="{FF2B5EF4-FFF2-40B4-BE49-F238E27FC236}">
                <a16:creationId xmlns:a16="http://schemas.microsoft.com/office/drawing/2014/main" id="{2DEEF4EC-649A-4E20-8EAF-51EF2CE69AF5}"/>
              </a:ext>
            </a:extLst>
          </p:cNvPr>
          <p:cNvSpPr txBox="1"/>
          <p:nvPr/>
        </p:nvSpPr>
        <p:spPr>
          <a:xfrm>
            <a:off x="6243320" y="4447208"/>
            <a:ext cx="434340" cy="461665"/>
          </a:xfrm>
          <a:prstGeom prst="rect">
            <a:avLst/>
          </a:prstGeom>
          <a:noFill/>
        </p:spPr>
        <p:txBody>
          <a:bodyPr wrap="square">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aphicFrame>
        <p:nvGraphicFramePr>
          <p:cNvPr id="28" name="表格 5">
            <a:extLst>
              <a:ext uri="{FF2B5EF4-FFF2-40B4-BE49-F238E27FC236}">
                <a16:creationId xmlns:a16="http://schemas.microsoft.com/office/drawing/2014/main" id="{723A58DE-9020-4125-9BD1-49818EE4A186}"/>
              </a:ext>
            </a:extLst>
          </p:cNvPr>
          <p:cNvGraphicFramePr>
            <a:graphicFrameLocks/>
          </p:cNvGraphicFramePr>
          <p:nvPr>
            <p:extLst>
              <p:ext uri="{D42A27DB-BD31-4B8C-83A1-F6EECF244321}">
                <p14:modId xmlns:p14="http://schemas.microsoft.com/office/powerpoint/2010/main" val="1788003104"/>
              </p:ext>
            </p:extLst>
          </p:nvPr>
        </p:nvGraphicFramePr>
        <p:xfrm>
          <a:off x="7391400" y="4846360"/>
          <a:ext cx="1016000" cy="46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08000">
                  <a:extLst>
                    <a:ext uri="{9D8B030D-6E8A-4147-A177-3AD203B41FA5}">
                      <a16:colId xmlns:a16="http://schemas.microsoft.com/office/drawing/2014/main" val="3176477911"/>
                    </a:ext>
                  </a:extLst>
                </a:gridCol>
                <a:gridCol w="508000">
                  <a:extLst>
                    <a:ext uri="{9D8B030D-6E8A-4147-A177-3AD203B41FA5}">
                      <a16:colId xmlns:a16="http://schemas.microsoft.com/office/drawing/2014/main" val="4008158561"/>
                    </a:ext>
                  </a:extLst>
                </a:gridCol>
              </a:tblGrid>
              <a:tr h="468000">
                <a:tc>
                  <a:txBody>
                    <a:bodyPr/>
                    <a:lstStyle/>
                    <a:p>
                      <a:pPr algn="ctr"/>
                      <a:r>
                        <a:rPr lang="en-US" altLang="zh-CN" sz="2400" dirty="0">
                          <a:latin typeface="+mn-lt"/>
                        </a:rPr>
                        <a:t>11</a:t>
                      </a:r>
                      <a:endParaRPr lang="zh-CN" altLang="en-US" sz="2400" dirty="0">
                        <a:latin typeface="+mn-lt"/>
                      </a:endParaRPr>
                    </a:p>
                  </a:txBody>
                  <a:tcPr anchor="ctr">
                    <a:solidFill>
                      <a:schemeClr val="accent2">
                        <a:lumMod val="75000"/>
                      </a:schemeClr>
                    </a:solidFill>
                  </a:tcPr>
                </a:tc>
                <a:tc>
                  <a:txBody>
                    <a:bodyPr/>
                    <a:lstStyle/>
                    <a:p>
                      <a:pPr algn="ctr"/>
                      <a:r>
                        <a:rPr lang="en-US" altLang="zh-CN" sz="2400" dirty="0">
                          <a:solidFill>
                            <a:schemeClr val="tx1"/>
                          </a:solidFill>
                          <a:latin typeface="+mn-lt"/>
                        </a:rPr>
                        <a:t>^</a:t>
                      </a:r>
                      <a:endParaRPr lang="zh-CN" altLang="en-US" sz="2400" dirty="0">
                        <a:solidFill>
                          <a:schemeClr val="tx1"/>
                        </a:solidFill>
                        <a:latin typeface="+mn-lt"/>
                      </a:endParaRPr>
                    </a:p>
                  </a:txBody>
                  <a:tcPr anchor="ctr">
                    <a:solidFill>
                      <a:schemeClr val="accent4">
                        <a:lumMod val="60000"/>
                        <a:lumOff val="40000"/>
                      </a:schemeClr>
                    </a:solidFill>
                  </a:tcPr>
                </a:tc>
                <a:extLst>
                  <a:ext uri="{0D108BD9-81ED-4DB2-BD59-A6C34878D82A}">
                    <a16:rowId xmlns:a16="http://schemas.microsoft.com/office/drawing/2014/main" val="2437294383"/>
                  </a:ext>
                </a:extLst>
              </a:tr>
            </a:tbl>
          </a:graphicData>
        </a:graphic>
      </p:graphicFrame>
      <p:cxnSp>
        <p:nvCxnSpPr>
          <p:cNvPr id="29" name="直接箭头连接符 28">
            <a:extLst>
              <a:ext uri="{FF2B5EF4-FFF2-40B4-BE49-F238E27FC236}">
                <a16:creationId xmlns:a16="http://schemas.microsoft.com/office/drawing/2014/main" id="{72493FBD-AF47-47EC-BA67-9D21D9136815}"/>
              </a:ext>
            </a:extLst>
          </p:cNvPr>
          <p:cNvCxnSpPr>
            <a:cxnSpLocks/>
            <a:endCxn id="28" idx="1"/>
          </p:cNvCxnSpPr>
          <p:nvPr/>
        </p:nvCxnSpPr>
        <p:spPr>
          <a:xfrm flipV="1">
            <a:off x="6794500" y="5080360"/>
            <a:ext cx="596900" cy="47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30" name="表格 5">
            <a:extLst>
              <a:ext uri="{FF2B5EF4-FFF2-40B4-BE49-F238E27FC236}">
                <a16:creationId xmlns:a16="http://schemas.microsoft.com/office/drawing/2014/main" id="{0420871E-EC2F-4DA0-A0BC-612E18B56484}"/>
              </a:ext>
            </a:extLst>
          </p:cNvPr>
          <p:cNvGraphicFramePr>
            <a:graphicFrameLocks/>
          </p:cNvGraphicFramePr>
          <p:nvPr>
            <p:extLst>
              <p:ext uri="{D42A27DB-BD31-4B8C-83A1-F6EECF244321}">
                <p14:modId xmlns:p14="http://schemas.microsoft.com/office/powerpoint/2010/main" val="2692707180"/>
              </p:ext>
            </p:extLst>
          </p:nvPr>
        </p:nvGraphicFramePr>
        <p:xfrm>
          <a:off x="7391400" y="5340161"/>
          <a:ext cx="1016000" cy="46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08000">
                  <a:extLst>
                    <a:ext uri="{9D8B030D-6E8A-4147-A177-3AD203B41FA5}">
                      <a16:colId xmlns:a16="http://schemas.microsoft.com/office/drawing/2014/main" val="3176477911"/>
                    </a:ext>
                  </a:extLst>
                </a:gridCol>
                <a:gridCol w="508000">
                  <a:extLst>
                    <a:ext uri="{9D8B030D-6E8A-4147-A177-3AD203B41FA5}">
                      <a16:colId xmlns:a16="http://schemas.microsoft.com/office/drawing/2014/main" val="4008158561"/>
                    </a:ext>
                  </a:extLst>
                </a:gridCol>
              </a:tblGrid>
              <a:tr h="468000">
                <a:tc>
                  <a:txBody>
                    <a:bodyPr/>
                    <a:lstStyle/>
                    <a:p>
                      <a:pPr algn="ctr"/>
                      <a:r>
                        <a:rPr lang="en-US" altLang="zh-CN" sz="2400" dirty="0">
                          <a:latin typeface="+mn-lt"/>
                        </a:rPr>
                        <a:t>19</a:t>
                      </a:r>
                      <a:endParaRPr lang="zh-CN" altLang="en-US" sz="2400" dirty="0">
                        <a:latin typeface="+mn-lt"/>
                      </a:endParaRPr>
                    </a:p>
                  </a:txBody>
                  <a:tcPr anchor="ctr">
                    <a:solidFill>
                      <a:schemeClr val="accent2">
                        <a:lumMod val="75000"/>
                      </a:schemeClr>
                    </a:solidFill>
                  </a:tcPr>
                </a:tc>
                <a:tc>
                  <a:txBody>
                    <a:bodyPr/>
                    <a:lstStyle/>
                    <a:p>
                      <a:pPr algn="ctr"/>
                      <a:endParaRPr lang="zh-CN" altLang="en-US" sz="2400" dirty="0">
                        <a:solidFill>
                          <a:schemeClr val="tx1"/>
                        </a:solidFill>
                        <a:latin typeface="+mn-lt"/>
                      </a:endParaRPr>
                    </a:p>
                  </a:txBody>
                  <a:tcPr anchor="ctr">
                    <a:solidFill>
                      <a:schemeClr val="accent4">
                        <a:lumMod val="60000"/>
                        <a:lumOff val="40000"/>
                      </a:schemeClr>
                    </a:solidFill>
                  </a:tcPr>
                </a:tc>
                <a:extLst>
                  <a:ext uri="{0D108BD9-81ED-4DB2-BD59-A6C34878D82A}">
                    <a16:rowId xmlns:a16="http://schemas.microsoft.com/office/drawing/2014/main" val="2437294383"/>
                  </a:ext>
                </a:extLst>
              </a:tr>
            </a:tbl>
          </a:graphicData>
        </a:graphic>
      </p:graphicFrame>
      <p:cxnSp>
        <p:nvCxnSpPr>
          <p:cNvPr id="31" name="直接箭头连接符 30">
            <a:extLst>
              <a:ext uri="{FF2B5EF4-FFF2-40B4-BE49-F238E27FC236}">
                <a16:creationId xmlns:a16="http://schemas.microsoft.com/office/drawing/2014/main" id="{4B785A34-73D5-487F-B96F-D25B9C491254}"/>
              </a:ext>
            </a:extLst>
          </p:cNvPr>
          <p:cNvCxnSpPr>
            <a:cxnSpLocks/>
            <a:endCxn id="30" idx="1"/>
          </p:cNvCxnSpPr>
          <p:nvPr/>
        </p:nvCxnSpPr>
        <p:spPr>
          <a:xfrm flipV="1">
            <a:off x="6794500" y="5574161"/>
            <a:ext cx="596900" cy="47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32" name="表格 5">
            <a:extLst>
              <a:ext uri="{FF2B5EF4-FFF2-40B4-BE49-F238E27FC236}">
                <a16:creationId xmlns:a16="http://schemas.microsoft.com/office/drawing/2014/main" id="{9D70D7BA-CBE6-4D5D-9780-A921ECC15812}"/>
              </a:ext>
            </a:extLst>
          </p:cNvPr>
          <p:cNvGraphicFramePr>
            <a:graphicFrameLocks/>
          </p:cNvGraphicFramePr>
          <p:nvPr>
            <p:extLst>
              <p:ext uri="{D42A27DB-BD31-4B8C-83A1-F6EECF244321}">
                <p14:modId xmlns:p14="http://schemas.microsoft.com/office/powerpoint/2010/main" val="42097478"/>
              </p:ext>
            </p:extLst>
          </p:nvPr>
        </p:nvGraphicFramePr>
        <p:xfrm>
          <a:off x="9004300" y="5340161"/>
          <a:ext cx="1016000" cy="46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08000">
                  <a:extLst>
                    <a:ext uri="{9D8B030D-6E8A-4147-A177-3AD203B41FA5}">
                      <a16:colId xmlns:a16="http://schemas.microsoft.com/office/drawing/2014/main" val="3176477911"/>
                    </a:ext>
                  </a:extLst>
                </a:gridCol>
                <a:gridCol w="508000">
                  <a:extLst>
                    <a:ext uri="{9D8B030D-6E8A-4147-A177-3AD203B41FA5}">
                      <a16:colId xmlns:a16="http://schemas.microsoft.com/office/drawing/2014/main" val="4008158561"/>
                    </a:ext>
                  </a:extLst>
                </a:gridCol>
              </a:tblGrid>
              <a:tr h="468000">
                <a:tc>
                  <a:txBody>
                    <a:bodyPr/>
                    <a:lstStyle/>
                    <a:p>
                      <a:pPr algn="ctr"/>
                      <a:r>
                        <a:rPr lang="en-US" altLang="zh-CN" sz="2400" dirty="0">
                          <a:latin typeface="+mn-lt"/>
                        </a:rPr>
                        <a:t>68</a:t>
                      </a:r>
                      <a:endParaRPr lang="zh-CN" altLang="en-US" sz="2400" dirty="0">
                        <a:latin typeface="+mn-lt"/>
                      </a:endParaRPr>
                    </a:p>
                  </a:txBody>
                  <a:tcPr anchor="ctr">
                    <a:solidFill>
                      <a:schemeClr val="accent2">
                        <a:lumMod val="75000"/>
                      </a:schemeClr>
                    </a:solidFill>
                  </a:tcPr>
                </a:tc>
                <a:tc>
                  <a:txBody>
                    <a:bodyPr/>
                    <a:lstStyle/>
                    <a:p>
                      <a:pPr algn="ctr"/>
                      <a:endParaRPr lang="zh-CN" altLang="en-US" sz="2400" dirty="0">
                        <a:solidFill>
                          <a:schemeClr val="tx1"/>
                        </a:solidFill>
                        <a:latin typeface="+mn-lt"/>
                      </a:endParaRPr>
                    </a:p>
                  </a:txBody>
                  <a:tcPr anchor="ctr">
                    <a:solidFill>
                      <a:schemeClr val="accent4">
                        <a:lumMod val="60000"/>
                        <a:lumOff val="40000"/>
                      </a:schemeClr>
                    </a:solidFill>
                  </a:tcPr>
                </a:tc>
                <a:extLst>
                  <a:ext uri="{0D108BD9-81ED-4DB2-BD59-A6C34878D82A}">
                    <a16:rowId xmlns:a16="http://schemas.microsoft.com/office/drawing/2014/main" val="2437294383"/>
                  </a:ext>
                </a:extLst>
              </a:tr>
            </a:tbl>
          </a:graphicData>
        </a:graphic>
      </p:graphicFrame>
      <p:cxnSp>
        <p:nvCxnSpPr>
          <p:cNvPr id="33" name="直接箭头连接符 32">
            <a:extLst>
              <a:ext uri="{FF2B5EF4-FFF2-40B4-BE49-F238E27FC236}">
                <a16:creationId xmlns:a16="http://schemas.microsoft.com/office/drawing/2014/main" id="{949B73B7-C06D-48B9-9FF0-6877209FF04D}"/>
              </a:ext>
            </a:extLst>
          </p:cNvPr>
          <p:cNvCxnSpPr>
            <a:cxnSpLocks/>
            <a:stCxn id="30" idx="3"/>
            <a:endCxn id="32" idx="1"/>
          </p:cNvCxnSpPr>
          <p:nvPr/>
        </p:nvCxnSpPr>
        <p:spPr>
          <a:xfrm>
            <a:off x="8407400" y="5574161"/>
            <a:ext cx="596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34" name="表格 5">
            <a:extLst>
              <a:ext uri="{FF2B5EF4-FFF2-40B4-BE49-F238E27FC236}">
                <a16:creationId xmlns:a16="http://schemas.microsoft.com/office/drawing/2014/main" id="{16A4B00D-3243-4EA7-A49E-D54CFAD39C57}"/>
              </a:ext>
            </a:extLst>
          </p:cNvPr>
          <p:cNvGraphicFramePr>
            <a:graphicFrameLocks/>
          </p:cNvGraphicFramePr>
          <p:nvPr>
            <p:extLst>
              <p:ext uri="{D42A27DB-BD31-4B8C-83A1-F6EECF244321}">
                <p14:modId xmlns:p14="http://schemas.microsoft.com/office/powerpoint/2010/main" val="242012375"/>
              </p:ext>
            </p:extLst>
          </p:nvPr>
        </p:nvGraphicFramePr>
        <p:xfrm>
          <a:off x="10668000" y="5340161"/>
          <a:ext cx="1016000" cy="46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08000">
                  <a:extLst>
                    <a:ext uri="{9D8B030D-6E8A-4147-A177-3AD203B41FA5}">
                      <a16:colId xmlns:a16="http://schemas.microsoft.com/office/drawing/2014/main" val="3176477911"/>
                    </a:ext>
                  </a:extLst>
                </a:gridCol>
                <a:gridCol w="508000">
                  <a:extLst>
                    <a:ext uri="{9D8B030D-6E8A-4147-A177-3AD203B41FA5}">
                      <a16:colId xmlns:a16="http://schemas.microsoft.com/office/drawing/2014/main" val="4008158561"/>
                    </a:ext>
                  </a:extLst>
                </a:gridCol>
              </a:tblGrid>
              <a:tr h="468000">
                <a:tc>
                  <a:txBody>
                    <a:bodyPr/>
                    <a:lstStyle/>
                    <a:p>
                      <a:pPr algn="ctr"/>
                      <a:r>
                        <a:rPr lang="en-US" altLang="zh-CN" sz="2400" dirty="0">
                          <a:latin typeface="+mn-lt"/>
                        </a:rPr>
                        <a:t>82</a:t>
                      </a:r>
                      <a:endParaRPr lang="zh-CN" altLang="en-US" sz="2400" dirty="0">
                        <a:latin typeface="+mn-lt"/>
                      </a:endParaRPr>
                    </a:p>
                  </a:txBody>
                  <a:tcPr anchor="ctr">
                    <a:solidFill>
                      <a:schemeClr val="accent2">
                        <a:lumMod val="75000"/>
                      </a:schemeClr>
                    </a:solidFill>
                  </a:tcPr>
                </a:tc>
                <a:tc>
                  <a:txBody>
                    <a:bodyPr/>
                    <a:lstStyle/>
                    <a:p>
                      <a:pPr algn="ctr"/>
                      <a:r>
                        <a:rPr lang="en-US" altLang="zh-CN" sz="2400" dirty="0">
                          <a:solidFill>
                            <a:schemeClr val="tx1"/>
                          </a:solidFill>
                          <a:latin typeface="+mn-lt"/>
                        </a:rPr>
                        <a:t>^</a:t>
                      </a:r>
                      <a:endParaRPr lang="zh-CN" altLang="en-US" sz="2400" dirty="0">
                        <a:solidFill>
                          <a:schemeClr val="tx1"/>
                        </a:solidFill>
                        <a:latin typeface="+mn-lt"/>
                      </a:endParaRPr>
                    </a:p>
                  </a:txBody>
                  <a:tcPr anchor="ctr">
                    <a:solidFill>
                      <a:schemeClr val="accent4">
                        <a:lumMod val="60000"/>
                        <a:lumOff val="40000"/>
                      </a:schemeClr>
                    </a:solidFill>
                  </a:tcPr>
                </a:tc>
                <a:extLst>
                  <a:ext uri="{0D108BD9-81ED-4DB2-BD59-A6C34878D82A}">
                    <a16:rowId xmlns:a16="http://schemas.microsoft.com/office/drawing/2014/main" val="2437294383"/>
                  </a:ext>
                </a:extLst>
              </a:tr>
            </a:tbl>
          </a:graphicData>
        </a:graphic>
      </p:graphicFrame>
      <p:cxnSp>
        <p:nvCxnSpPr>
          <p:cNvPr id="35" name="直接箭头连接符 34">
            <a:extLst>
              <a:ext uri="{FF2B5EF4-FFF2-40B4-BE49-F238E27FC236}">
                <a16:creationId xmlns:a16="http://schemas.microsoft.com/office/drawing/2014/main" id="{4858917D-6B14-4C3D-8C3F-59073B1DD243}"/>
              </a:ext>
            </a:extLst>
          </p:cNvPr>
          <p:cNvCxnSpPr>
            <a:cxnSpLocks/>
            <a:stCxn id="32" idx="3"/>
            <a:endCxn id="34" idx="1"/>
          </p:cNvCxnSpPr>
          <p:nvPr/>
        </p:nvCxnSpPr>
        <p:spPr>
          <a:xfrm>
            <a:off x="10020300" y="5574161"/>
            <a:ext cx="6477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37" name="表格 5">
            <a:extLst>
              <a:ext uri="{FF2B5EF4-FFF2-40B4-BE49-F238E27FC236}">
                <a16:creationId xmlns:a16="http://schemas.microsoft.com/office/drawing/2014/main" id="{A1FC83E2-3FC7-4E60-96E8-4C5D5385FBFD}"/>
              </a:ext>
            </a:extLst>
          </p:cNvPr>
          <p:cNvGraphicFramePr>
            <a:graphicFrameLocks/>
          </p:cNvGraphicFramePr>
          <p:nvPr>
            <p:extLst>
              <p:ext uri="{D42A27DB-BD31-4B8C-83A1-F6EECF244321}">
                <p14:modId xmlns:p14="http://schemas.microsoft.com/office/powerpoint/2010/main" val="1221765328"/>
              </p:ext>
            </p:extLst>
          </p:nvPr>
        </p:nvGraphicFramePr>
        <p:xfrm>
          <a:off x="7404100" y="5835290"/>
          <a:ext cx="1016000" cy="46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08000">
                  <a:extLst>
                    <a:ext uri="{9D8B030D-6E8A-4147-A177-3AD203B41FA5}">
                      <a16:colId xmlns:a16="http://schemas.microsoft.com/office/drawing/2014/main" val="3176477911"/>
                    </a:ext>
                  </a:extLst>
                </a:gridCol>
                <a:gridCol w="508000">
                  <a:extLst>
                    <a:ext uri="{9D8B030D-6E8A-4147-A177-3AD203B41FA5}">
                      <a16:colId xmlns:a16="http://schemas.microsoft.com/office/drawing/2014/main" val="4008158561"/>
                    </a:ext>
                  </a:extLst>
                </a:gridCol>
              </a:tblGrid>
              <a:tr h="468000">
                <a:tc>
                  <a:txBody>
                    <a:bodyPr/>
                    <a:lstStyle/>
                    <a:p>
                      <a:pPr algn="ctr"/>
                      <a:r>
                        <a:rPr lang="en-US" altLang="zh-CN" sz="2400" dirty="0">
                          <a:latin typeface="+mn-lt"/>
                        </a:rPr>
                        <a:t>55</a:t>
                      </a:r>
                      <a:endParaRPr lang="zh-CN" altLang="en-US" sz="2400" dirty="0">
                        <a:latin typeface="+mn-lt"/>
                      </a:endParaRPr>
                    </a:p>
                  </a:txBody>
                  <a:tcPr anchor="ctr">
                    <a:solidFill>
                      <a:schemeClr val="accent2">
                        <a:lumMod val="75000"/>
                      </a:schemeClr>
                    </a:solidFill>
                  </a:tcPr>
                </a:tc>
                <a:tc>
                  <a:txBody>
                    <a:bodyPr/>
                    <a:lstStyle/>
                    <a:p>
                      <a:pPr algn="ctr"/>
                      <a:r>
                        <a:rPr lang="en-US" altLang="zh-CN" sz="2400" dirty="0">
                          <a:solidFill>
                            <a:schemeClr val="tx1"/>
                          </a:solidFill>
                          <a:latin typeface="+mn-lt"/>
                        </a:rPr>
                        <a:t>^</a:t>
                      </a:r>
                      <a:endParaRPr lang="zh-CN" altLang="en-US" sz="2400" dirty="0">
                        <a:solidFill>
                          <a:schemeClr val="tx1"/>
                        </a:solidFill>
                        <a:latin typeface="+mn-lt"/>
                      </a:endParaRPr>
                    </a:p>
                  </a:txBody>
                  <a:tcPr anchor="ctr">
                    <a:solidFill>
                      <a:schemeClr val="accent4">
                        <a:lumMod val="60000"/>
                        <a:lumOff val="40000"/>
                      </a:schemeClr>
                    </a:solidFill>
                  </a:tcPr>
                </a:tc>
                <a:extLst>
                  <a:ext uri="{0D108BD9-81ED-4DB2-BD59-A6C34878D82A}">
                    <a16:rowId xmlns:a16="http://schemas.microsoft.com/office/drawing/2014/main" val="2437294383"/>
                  </a:ext>
                </a:extLst>
              </a:tr>
            </a:tbl>
          </a:graphicData>
        </a:graphic>
      </p:graphicFrame>
      <p:cxnSp>
        <p:nvCxnSpPr>
          <p:cNvPr id="38" name="直接箭头连接符 37">
            <a:extLst>
              <a:ext uri="{FF2B5EF4-FFF2-40B4-BE49-F238E27FC236}">
                <a16:creationId xmlns:a16="http://schemas.microsoft.com/office/drawing/2014/main" id="{90E3FF6F-0DDB-4698-B9A5-D66E36EB1086}"/>
              </a:ext>
            </a:extLst>
          </p:cNvPr>
          <p:cNvCxnSpPr>
            <a:cxnSpLocks/>
            <a:endCxn id="37" idx="1"/>
          </p:cNvCxnSpPr>
          <p:nvPr/>
        </p:nvCxnSpPr>
        <p:spPr>
          <a:xfrm flipV="1">
            <a:off x="6807200" y="6069290"/>
            <a:ext cx="596900" cy="47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9" name="Text Box 66">
            <a:extLst>
              <a:ext uri="{FF2B5EF4-FFF2-40B4-BE49-F238E27FC236}">
                <a16:creationId xmlns:a16="http://schemas.microsoft.com/office/drawing/2014/main" id="{3AC412A1-C75A-4FEC-9468-F283200FC7AC}"/>
              </a:ext>
            </a:extLst>
          </p:cNvPr>
          <p:cNvSpPr txBox="1">
            <a:spLocks noChangeArrowheads="1"/>
          </p:cNvSpPr>
          <p:nvPr/>
        </p:nvSpPr>
        <p:spPr bwMode="auto">
          <a:xfrm>
            <a:off x="996065" y="4557140"/>
            <a:ext cx="42867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t>ASL=(6×1+2×2+3)/9=13/9</a:t>
            </a:r>
          </a:p>
        </p:txBody>
      </p:sp>
    </p:spTree>
    <p:extLst>
      <p:ext uri="{BB962C8B-B14F-4D97-AF65-F5344CB8AC3E}">
        <p14:creationId xmlns:p14="http://schemas.microsoft.com/office/powerpoint/2010/main" val="20595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
                                        <p:tgtEl>
                                          <p:spTgt spid="9"/>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100"/>
                                        <p:tgtEl>
                                          <p:spTgt spid="8"/>
                                        </p:tgtEl>
                                      </p:cBhvr>
                                    </p:animEffect>
                                  </p:childTnLst>
                                </p:cTn>
                              </p:par>
                            </p:childTnLst>
                          </p:cTn>
                        </p:par>
                        <p:par>
                          <p:cTn id="16" fill="hold">
                            <p:stCondLst>
                              <p:cond delay="7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100"/>
                                        <p:tgtEl>
                                          <p:spTgt spid="16"/>
                                        </p:tgtEl>
                                      </p:cBhvr>
                                    </p:animEffect>
                                  </p:childTnLst>
                                </p:cTn>
                              </p:par>
                            </p:childTnLst>
                          </p:cTn>
                        </p:par>
                        <p:par>
                          <p:cTn id="20" fill="hold">
                            <p:stCondLst>
                              <p:cond delay="800"/>
                            </p:stCondLst>
                            <p:childTnLst>
                              <p:par>
                                <p:cTn id="21" presetID="22" presetClass="entr" presetSubtype="8"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100"/>
                                        <p:tgtEl>
                                          <p:spTgt spid="15"/>
                                        </p:tgtEl>
                                      </p:cBhvr>
                                    </p:animEffect>
                                  </p:childTnLst>
                                </p:cTn>
                              </p:par>
                            </p:childTnLst>
                          </p:cTn>
                        </p:par>
                        <p:par>
                          <p:cTn id="24" fill="hold">
                            <p:stCondLst>
                              <p:cond delay="900"/>
                            </p:stCondLst>
                            <p:childTnLst>
                              <p:par>
                                <p:cTn id="25" presetID="22" presetClass="entr" presetSubtype="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100"/>
                                        <p:tgtEl>
                                          <p:spTgt spid="17"/>
                                        </p:tgtEl>
                                      </p:cBhvr>
                                    </p:animEffect>
                                  </p:childTnLst>
                                </p:cTn>
                              </p:par>
                            </p:childTnLst>
                          </p:cTn>
                        </p:par>
                        <p:par>
                          <p:cTn id="32" fill="hold">
                            <p:stCondLst>
                              <p:cond delay="1100"/>
                            </p:stCondLst>
                            <p:childTnLst>
                              <p:par>
                                <p:cTn id="33" presetID="22" presetClass="entr" presetSubtype="8"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100"/>
                                        <p:tgtEl>
                                          <p:spTgt spid="21"/>
                                        </p:tgtEl>
                                      </p:cBhvr>
                                    </p:animEffect>
                                  </p:childTnLst>
                                </p:cTn>
                              </p:par>
                            </p:childTnLst>
                          </p:cTn>
                        </p:par>
                        <p:par>
                          <p:cTn id="36" fill="hold">
                            <p:stCondLst>
                              <p:cond delay="1200"/>
                            </p:stCondLst>
                            <p:childTnLst>
                              <p:par>
                                <p:cTn id="37" presetID="22" presetClass="entr" presetSubtype="8"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100"/>
                                        <p:tgtEl>
                                          <p:spTgt spid="20"/>
                                        </p:tgtEl>
                                      </p:cBhvr>
                                    </p:animEffect>
                                  </p:childTnLst>
                                </p:cTn>
                              </p:par>
                            </p:childTnLst>
                          </p:cTn>
                        </p:par>
                        <p:par>
                          <p:cTn id="40" fill="hold">
                            <p:stCondLst>
                              <p:cond delay="1300"/>
                            </p:stCondLst>
                            <p:childTnLst>
                              <p:par>
                                <p:cTn id="41" presetID="10"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par>
                          <p:cTn id="44" fill="hold">
                            <p:stCondLst>
                              <p:cond delay="1800"/>
                            </p:stCondLst>
                            <p:childTnLst>
                              <p:par>
                                <p:cTn id="45" presetID="22" presetClass="entr" presetSubtype="8"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100"/>
                                        <p:tgtEl>
                                          <p:spTgt spid="29"/>
                                        </p:tgtEl>
                                      </p:cBhvr>
                                    </p:animEffect>
                                  </p:childTnLst>
                                </p:cTn>
                              </p:par>
                            </p:childTnLst>
                          </p:cTn>
                        </p:par>
                        <p:par>
                          <p:cTn id="48" fill="hold">
                            <p:stCondLst>
                              <p:cond delay="1900"/>
                            </p:stCondLst>
                            <p:childTnLst>
                              <p:par>
                                <p:cTn id="49" presetID="22" presetClass="entr" presetSubtype="8"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left)">
                                      <p:cBhvr>
                                        <p:cTn id="51" dur="100"/>
                                        <p:tgtEl>
                                          <p:spTgt spid="28"/>
                                        </p:tgtEl>
                                      </p:cBhvr>
                                    </p:animEffect>
                                  </p:childTnLst>
                                </p:cTn>
                              </p:par>
                            </p:childTnLst>
                          </p:cTn>
                        </p:par>
                        <p:par>
                          <p:cTn id="52" fill="hold">
                            <p:stCondLst>
                              <p:cond delay="2000"/>
                            </p:stCondLst>
                            <p:childTnLst>
                              <p:par>
                                <p:cTn id="53" presetID="22" presetClass="entr" presetSubtype="8"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100"/>
                                        <p:tgtEl>
                                          <p:spTgt spid="31"/>
                                        </p:tgtEl>
                                      </p:cBhvr>
                                    </p:animEffect>
                                  </p:childTnLst>
                                </p:cTn>
                              </p:par>
                            </p:childTnLst>
                          </p:cTn>
                        </p:par>
                        <p:par>
                          <p:cTn id="56" fill="hold">
                            <p:stCondLst>
                              <p:cond delay="2100"/>
                            </p:stCondLst>
                            <p:childTnLst>
                              <p:par>
                                <p:cTn id="57" presetID="22" presetClass="entr" presetSubtype="8" fill="hold"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100"/>
                                        <p:tgtEl>
                                          <p:spTgt spid="30"/>
                                        </p:tgtEl>
                                      </p:cBhvr>
                                    </p:animEffect>
                                  </p:childTnLst>
                                </p:cTn>
                              </p:par>
                            </p:childTnLst>
                          </p:cTn>
                        </p:par>
                        <p:par>
                          <p:cTn id="60" fill="hold">
                            <p:stCondLst>
                              <p:cond delay="2200"/>
                            </p:stCondLst>
                            <p:childTnLst>
                              <p:par>
                                <p:cTn id="61" presetID="22" presetClass="entr" presetSubtype="8"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left)">
                                      <p:cBhvr>
                                        <p:cTn id="63" dur="100"/>
                                        <p:tgtEl>
                                          <p:spTgt spid="33"/>
                                        </p:tgtEl>
                                      </p:cBhvr>
                                    </p:animEffect>
                                  </p:childTnLst>
                                </p:cTn>
                              </p:par>
                            </p:childTnLst>
                          </p:cTn>
                        </p:par>
                        <p:par>
                          <p:cTn id="64" fill="hold">
                            <p:stCondLst>
                              <p:cond delay="2300"/>
                            </p:stCondLst>
                            <p:childTnLst>
                              <p:par>
                                <p:cTn id="65" presetID="22" presetClass="entr" presetSubtype="8"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100"/>
                                        <p:tgtEl>
                                          <p:spTgt spid="32"/>
                                        </p:tgtEl>
                                      </p:cBhvr>
                                    </p:animEffect>
                                  </p:childTnLst>
                                </p:cTn>
                              </p:par>
                            </p:childTnLst>
                          </p:cTn>
                        </p:par>
                        <p:par>
                          <p:cTn id="68" fill="hold">
                            <p:stCondLst>
                              <p:cond delay="2400"/>
                            </p:stCondLst>
                            <p:childTnLst>
                              <p:par>
                                <p:cTn id="69" presetID="22" presetClass="entr" presetSubtype="8" fill="hold" nodeType="after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left)">
                                      <p:cBhvr>
                                        <p:cTn id="71" dur="100"/>
                                        <p:tgtEl>
                                          <p:spTgt spid="35"/>
                                        </p:tgtEl>
                                      </p:cBhvr>
                                    </p:animEffect>
                                  </p:childTnLst>
                                </p:cTn>
                              </p:par>
                            </p:childTnLst>
                          </p:cTn>
                        </p:par>
                        <p:par>
                          <p:cTn id="72" fill="hold">
                            <p:stCondLst>
                              <p:cond delay="2500"/>
                            </p:stCondLst>
                            <p:childTnLst>
                              <p:par>
                                <p:cTn id="73" presetID="22" presetClass="entr" presetSubtype="8" fill="hold"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100"/>
                                        <p:tgtEl>
                                          <p:spTgt spid="34"/>
                                        </p:tgtEl>
                                      </p:cBhvr>
                                    </p:animEffect>
                                  </p:childTnLst>
                                </p:cTn>
                              </p:par>
                            </p:childTnLst>
                          </p:cTn>
                        </p:par>
                        <p:par>
                          <p:cTn id="76" fill="hold">
                            <p:stCondLst>
                              <p:cond delay="2600"/>
                            </p:stCondLst>
                            <p:childTnLst>
                              <p:par>
                                <p:cTn id="77" presetID="22" presetClass="entr" presetSubtype="8" fill="hold"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left)">
                                      <p:cBhvr>
                                        <p:cTn id="79" dur="100"/>
                                        <p:tgtEl>
                                          <p:spTgt spid="38"/>
                                        </p:tgtEl>
                                      </p:cBhvr>
                                    </p:animEffect>
                                  </p:childTnLst>
                                </p:cTn>
                              </p:par>
                            </p:childTnLst>
                          </p:cTn>
                        </p:par>
                        <p:par>
                          <p:cTn id="80" fill="hold">
                            <p:stCondLst>
                              <p:cond delay="2700"/>
                            </p:stCondLst>
                            <p:childTnLst>
                              <p:par>
                                <p:cTn id="81" presetID="22" presetClass="entr" presetSubtype="8" fill="hold" nodeType="after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left)">
                                      <p:cBhvr>
                                        <p:cTn id="83" dur="100"/>
                                        <p:tgtEl>
                                          <p:spTgt spid="3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ipe(left)">
                                      <p:cBhvr>
                                        <p:cTn id="8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normAutofit/>
          </a:bodyPr>
          <a:lstStyle/>
          <a:p>
            <a:r>
              <a:rPr lang="en-US" altLang="zh-CN" dirty="0"/>
              <a:t>9.1.1 </a:t>
            </a:r>
            <a:r>
              <a:rPr lang="zh-CN" altLang="en-US" dirty="0"/>
              <a:t>顺序表的查找</a:t>
            </a:r>
          </a:p>
        </p:txBody>
      </p:sp>
      <p:sp>
        <p:nvSpPr>
          <p:cNvPr id="3" name="内容占位符 2">
            <a:extLst>
              <a:ext uri="{FF2B5EF4-FFF2-40B4-BE49-F238E27FC236}">
                <a16:creationId xmlns:a16="http://schemas.microsoft.com/office/drawing/2014/main" id="{E92EC835-1C5F-48C6-94E4-BE6C745E9AED}"/>
              </a:ext>
            </a:extLst>
          </p:cNvPr>
          <p:cNvSpPr>
            <a:spLocks noGrp="1"/>
          </p:cNvSpPr>
          <p:nvPr>
            <p:ph idx="1"/>
          </p:nvPr>
        </p:nvSpPr>
        <p:spPr>
          <a:xfrm>
            <a:off x="609600" y="1600204"/>
            <a:ext cx="10972800" cy="793862"/>
          </a:xfrm>
        </p:spPr>
        <p:txBody>
          <a:bodyPr/>
          <a:lstStyle/>
          <a:p>
            <a:r>
              <a:rPr lang="zh-CN" altLang="en-US" dirty="0"/>
              <a:t>静态查找表的顺序存储结构</a:t>
            </a:r>
          </a:p>
        </p:txBody>
      </p:sp>
      <p:sp>
        <p:nvSpPr>
          <p:cNvPr id="6" name="文本占位符 5"/>
          <p:cNvSpPr>
            <a:spLocks noGrp="1"/>
          </p:cNvSpPr>
          <p:nvPr>
            <p:ph type="body" sz="quarter" idx="13"/>
          </p:nvPr>
        </p:nvSpPr>
        <p:spPr/>
        <p:txBody>
          <a:bodyPr/>
          <a:lstStyle/>
          <a:p>
            <a:r>
              <a:rPr lang="en-US" altLang="zh-CN" dirty="0"/>
              <a:t>9.1.1 </a:t>
            </a:r>
            <a:r>
              <a:rPr lang="zh-CN" altLang="en-US" dirty="0"/>
              <a:t>顺序表的查找</a:t>
            </a:r>
          </a:p>
        </p:txBody>
      </p:sp>
      <p:sp>
        <p:nvSpPr>
          <p:cNvPr id="5" name="Text Box 2">
            <a:extLst>
              <a:ext uri="{FF2B5EF4-FFF2-40B4-BE49-F238E27FC236}">
                <a16:creationId xmlns:a16="http://schemas.microsoft.com/office/drawing/2014/main" id="{4D5464E0-E8DD-42AE-ABAB-D72DD23D2B8C}"/>
              </a:ext>
            </a:extLst>
          </p:cNvPr>
          <p:cNvSpPr txBox="1">
            <a:spLocks noChangeArrowheads="1"/>
          </p:cNvSpPr>
          <p:nvPr/>
        </p:nvSpPr>
        <p:spPr bwMode="auto">
          <a:xfrm>
            <a:off x="403322" y="3485313"/>
            <a:ext cx="7270865" cy="253278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30000"/>
              </a:lnSpc>
              <a:spcBef>
                <a:spcPts val="0"/>
              </a:spcBef>
              <a:buClrTx/>
              <a:buSzTx/>
              <a:buFont typeface="Times New Roman" panose="02020603050405020304" pitchFamily="18" charset="0"/>
              <a:buNone/>
              <a:defRPr kumimoji="1" sz="2800">
                <a:latin typeface="Calibri" panose="020F0502020204030204"/>
                <a:ea typeface="黑体" panose="02010609060101010101" pitchFamily="49" charset="-122"/>
                <a:cs typeface="Times New Roman" panose="02020603050405020304" pitchFamily="18" charset="0"/>
              </a:defRPr>
            </a:lvl1pPr>
            <a:lvl2pPr marL="342891" lvl="1" indent="0" defTabSz="685783">
              <a:spcBef>
                <a:spcPct val="20000"/>
              </a:spcBef>
              <a:buClr>
                <a:schemeClr val="accent2">
                  <a:lumMod val="60000"/>
                  <a:lumOff val="40000"/>
                </a:schemeClr>
              </a:buClr>
              <a:buSzPct val="70000"/>
              <a:buFont typeface="Times New Roman" panose="02020603050405020304" pitchFamily="18" charset="0"/>
              <a:buNone/>
              <a:defRPr sz="2800">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pPr>
              <a:lnSpc>
                <a:spcPct val="110000"/>
              </a:lnSpc>
            </a:pPr>
            <a:r>
              <a:rPr lang="en-US" altLang="zh-CN" dirty="0">
                <a:solidFill>
                  <a:schemeClr val="tx1"/>
                </a:solidFill>
                <a:latin typeface="+mn-lt"/>
              </a:rPr>
              <a:t>typedef  struct {</a:t>
            </a:r>
          </a:p>
          <a:p>
            <a:pPr>
              <a:lnSpc>
                <a:spcPct val="110000"/>
              </a:lnSpc>
            </a:pPr>
            <a:r>
              <a:rPr lang="en-US" altLang="zh-CN" dirty="0">
                <a:solidFill>
                  <a:schemeClr val="tx1"/>
                </a:solidFill>
                <a:latin typeface="+mn-lt"/>
              </a:rPr>
              <a:t>	</a:t>
            </a:r>
            <a:r>
              <a:rPr kumimoji="1" lang="en-US" altLang="zh-CN" dirty="0" err="1">
                <a:solidFill>
                  <a:schemeClr val="tx1"/>
                </a:solidFill>
                <a:latin typeface="+mn-lt"/>
                <a:ea typeface="楷体_GB2312" pitchFamily="49" charset="-122"/>
              </a:rPr>
              <a:t>ElemType</a:t>
            </a:r>
            <a:r>
              <a:rPr lang="en-US" altLang="zh-CN" dirty="0">
                <a:solidFill>
                  <a:schemeClr val="tx1"/>
                </a:solidFill>
                <a:latin typeface="+mn-lt"/>
              </a:rPr>
              <a:t>	*</a:t>
            </a:r>
            <a:r>
              <a:rPr lang="en-US" altLang="zh-CN" dirty="0" err="1">
                <a:solidFill>
                  <a:schemeClr val="tx1"/>
                </a:solidFill>
                <a:latin typeface="+mn-lt"/>
              </a:rPr>
              <a:t>elem</a:t>
            </a:r>
            <a:r>
              <a:rPr lang="en-US" altLang="zh-CN" dirty="0">
                <a:solidFill>
                  <a:schemeClr val="tx1"/>
                </a:solidFill>
                <a:latin typeface="+mn-lt"/>
              </a:rPr>
              <a:t>;</a:t>
            </a:r>
          </a:p>
          <a:p>
            <a:pPr>
              <a:lnSpc>
                <a:spcPct val="110000"/>
              </a:lnSpc>
            </a:pPr>
            <a:r>
              <a:rPr lang="en-US" altLang="zh-CN" dirty="0">
                <a:solidFill>
                  <a:schemeClr val="tx1"/>
                </a:solidFill>
                <a:latin typeface="+mn-lt"/>
              </a:rPr>
              <a:t>         // </a:t>
            </a:r>
            <a:r>
              <a:rPr lang="zh-CN" altLang="en-US" dirty="0">
                <a:solidFill>
                  <a:schemeClr val="tx1"/>
                </a:solidFill>
                <a:latin typeface="+mn-lt"/>
              </a:rPr>
              <a:t>数据元素存储空间基址，</a:t>
            </a:r>
            <a:r>
              <a:rPr lang="en-US" altLang="zh-CN" dirty="0">
                <a:solidFill>
                  <a:schemeClr val="tx1"/>
                </a:solidFill>
                <a:latin typeface="+mn-lt"/>
              </a:rPr>
              <a:t>0</a:t>
            </a:r>
            <a:r>
              <a:rPr lang="zh-CN" altLang="en-US" dirty="0">
                <a:solidFill>
                  <a:schemeClr val="tx1"/>
                </a:solidFill>
                <a:latin typeface="+mn-lt"/>
              </a:rPr>
              <a:t>号单元留空</a:t>
            </a:r>
          </a:p>
          <a:p>
            <a:pPr>
              <a:lnSpc>
                <a:spcPct val="110000"/>
              </a:lnSpc>
            </a:pPr>
            <a:r>
              <a:rPr lang="zh-CN" altLang="en-US" dirty="0">
                <a:solidFill>
                  <a:schemeClr val="tx1"/>
                </a:solidFill>
                <a:latin typeface="+mn-lt"/>
              </a:rPr>
              <a:t>   </a:t>
            </a:r>
            <a:r>
              <a:rPr lang="en-US" altLang="zh-CN" dirty="0">
                <a:solidFill>
                  <a:schemeClr val="tx1"/>
                </a:solidFill>
                <a:latin typeface="+mn-lt"/>
              </a:rPr>
              <a:t>	int       length;     // </a:t>
            </a:r>
            <a:r>
              <a:rPr lang="zh-CN" altLang="en-US" dirty="0">
                <a:solidFill>
                  <a:schemeClr val="tx1"/>
                </a:solidFill>
                <a:latin typeface="+mn-lt"/>
              </a:rPr>
              <a:t>表的长度</a:t>
            </a:r>
          </a:p>
          <a:p>
            <a:pPr>
              <a:lnSpc>
                <a:spcPct val="110000"/>
              </a:lnSpc>
            </a:pPr>
            <a:r>
              <a:rPr lang="en-US" altLang="zh-CN" dirty="0">
                <a:solidFill>
                  <a:schemeClr val="tx1"/>
                </a:solidFill>
                <a:latin typeface="+mn-lt"/>
              </a:rPr>
              <a:t>} </a:t>
            </a:r>
            <a:r>
              <a:rPr lang="en-US" altLang="zh-CN" dirty="0" err="1">
                <a:solidFill>
                  <a:schemeClr val="tx1"/>
                </a:solidFill>
                <a:latin typeface="+mn-lt"/>
              </a:rPr>
              <a:t>SSTable</a:t>
            </a:r>
            <a:r>
              <a:rPr lang="en-US" altLang="zh-CN" dirty="0">
                <a:solidFill>
                  <a:schemeClr val="tx1"/>
                </a:solidFill>
                <a:latin typeface="+mn-lt"/>
              </a:rPr>
              <a:t>;</a:t>
            </a:r>
          </a:p>
        </p:txBody>
      </p:sp>
      <p:sp>
        <p:nvSpPr>
          <p:cNvPr id="7" name="Text Box 1027">
            <a:extLst>
              <a:ext uri="{FF2B5EF4-FFF2-40B4-BE49-F238E27FC236}">
                <a16:creationId xmlns:a16="http://schemas.microsoft.com/office/drawing/2014/main" id="{C5D63CDE-9829-4A84-9DDE-8419F2990806}"/>
              </a:ext>
            </a:extLst>
          </p:cNvPr>
          <p:cNvSpPr txBox="1">
            <a:spLocks noChangeArrowheads="1"/>
          </p:cNvSpPr>
          <p:nvPr/>
        </p:nvSpPr>
        <p:spPr bwMode="auto">
          <a:xfrm>
            <a:off x="7357568" y="1074735"/>
            <a:ext cx="4605250" cy="217793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30000"/>
              </a:lnSpc>
              <a:spcBef>
                <a:spcPts val="0"/>
              </a:spcBef>
              <a:buClrTx/>
              <a:buSzTx/>
              <a:buFont typeface="Times New Roman" panose="02020603050405020304" pitchFamily="18" charset="0"/>
              <a:buNone/>
              <a:defRPr kumimoji="1" sz="2800">
                <a:ea typeface="黑体" panose="02010609060101010101" pitchFamily="49" charset="-122"/>
                <a:cs typeface="Times New Roman" panose="02020603050405020304" pitchFamily="18" charset="0"/>
              </a:defRPr>
            </a:lvl1pPr>
            <a:lvl2pPr marL="342891" lvl="1" indent="0" defTabSz="685783">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pPr>
              <a:lnSpc>
                <a:spcPct val="110000"/>
              </a:lnSpc>
            </a:pPr>
            <a:r>
              <a:rPr lang="en-US" altLang="zh-CN" dirty="0">
                <a:solidFill>
                  <a:schemeClr val="tx1"/>
                </a:solidFill>
              </a:rPr>
              <a:t>typedef struct {</a:t>
            </a:r>
          </a:p>
          <a:p>
            <a:pPr>
              <a:lnSpc>
                <a:spcPct val="110000"/>
              </a:lnSpc>
            </a:pPr>
            <a:r>
              <a:rPr lang="en-US" altLang="zh-CN" dirty="0">
                <a:solidFill>
                  <a:schemeClr val="tx1"/>
                </a:solidFill>
              </a:rPr>
              <a:t>    </a:t>
            </a:r>
            <a:r>
              <a:rPr lang="en-US" altLang="zh-CN" dirty="0" err="1">
                <a:solidFill>
                  <a:schemeClr val="tx1"/>
                </a:solidFill>
              </a:rPr>
              <a:t>keyType</a:t>
            </a:r>
            <a:r>
              <a:rPr lang="en-US" altLang="zh-CN" dirty="0">
                <a:solidFill>
                  <a:schemeClr val="tx1"/>
                </a:solidFill>
              </a:rPr>
              <a:t> key;    // </a:t>
            </a:r>
            <a:r>
              <a:rPr lang="zh-CN" altLang="en-US" dirty="0">
                <a:solidFill>
                  <a:schemeClr val="tx1"/>
                </a:solidFill>
              </a:rPr>
              <a:t>关键字域</a:t>
            </a:r>
            <a:endParaRPr lang="en-US" altLang="en-US" dirty="0">
              <a:solidFill>
                <a:schemeClr val="tx1"/>
              </a:solidFill>
            </a:endParaRPr>
          </a:p>
          <a:p>
            <a:pPr>
              <a:lnSpc>
                <a:spcPct val="110000"/>
              </a:lnSpc>
            </a:pPr>
            <a:r>
              <a:rPr lang="en-US" altLang="en-US" dirty="0">
                <a:solidFill>
                  <a:schemeClr val="tx1"/>
                </a:solidFill>
              </a:rPr>
              <a:t>       … …             </a:t>
            </a:r>
            <a:r>
              <a:rPr lang="en-US" altLang="zh-CN" dirty="0">
                <a:solidFill>
                  <a:schemeClr val="tx1"/>
                </a:solidFill>
              </a:rPr>
              <a:t>// </a:t>
            </a:r>
            <a:r>
              <a:rPr lang="zh-CN" altLang="en-US" dirty="0">
                <a:solidFill>
                  <a:schemeClr val="tx1"/>
                </a:solidFill>
              </a:rPr>
              <a:t>其它属性域</a:t>
            </a:r>
            <a:endParaRPr lang="en-US" altLang="en-US" dirty="0">
              <a:solidFill>
                <a:schemeClr val="tx1"/>
              </a:solidFill>
            </a:endParaRPr>
          </a:p>
          <a:p>
            <a:pPr>
              <a:lnSpc>
                <a:spcPct val="110000"/>
              </a:lnSpc>
            </a:pPr>
            <a:r>
              <a:rPr lang="en-US" altLang="en-US" dirty="0">
                <a:solidFill>
                  <a:schemeClr val="tx1"/>
                </a:solidFill>
              </a:rPr>
              <a:t>} </a:t>
            </a:r>
            <a:r>
              <a:rPr lang="en-US" altLang="zh-CN" dirty="0" err="1">
                <a:solidFill>
                  <a:schemeClr val="tx1"/>
                </a:solidFill>
              </a:rPr>
              <a:t>ElemType</a:t>
            </a:r>
            <a:endParaRPr lang="en-US" altLang="zh-CN" dirty="0">
              <a:solidFill>
                <a:schemeClr val="tx1"/>
              </a:solidFill>
            </a:endParaRPr>
          </a:p>
        </p:txBody>
      </p:sp>
    </p:spTree>
    <p:extLst>
      <p:ext uri="{BB962C8B-B14F-4D97-AF65-F5344CB8AC3E}">
        <p14:creationId xmlns:p14="http://schemas.microsoft.com/office/powerpoint/2010/main" val="42069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012D4-48A4-40F8-A51C-312D262F78BC}"/>
              </a:ext>
            </a:extLst>
          </p:cNvPr>
          <p:cNvSpPr>
            <a:spLocks noGrp="1"/>
          </p:cNvSpPr>
          <p:nvPr>
            <p:ph type="title"/>
          </p:nvPr>
        </p:nvSpPr>
        <p:spPr/>
        <p:txBody>
          <a:bodyPr/>
          <a:lstStyle/>
          <a:p>
            <a:r>
              <a:rPr lang="zh-CN" altLang="en-US" dirty="0"/>
              <a:t>哈希表的查找及其分析</a:t>
            </a:r>
          </a:p>
        </p:txBody>
      </p:sp>
      <p:sp>
        <p:nvSpPr>
          <p:cNvPr id="3" name="内容占位符 2">
            <a:extLst>
              <a:ext uri="{FF2B5EF4-FFF2-40B4-BE49-F238E27FC236}">
                <a16:creationId xmlns:a16="http://schemas.microsoft.com/office/drawing/2014/main" id="{A56025C9-B39A-42CC-BB7A-3A7D287082A1}"/>
              </a:ext>
            </a:extLst>
          </p:cNvPr>
          <p:cNvSpPr>
            <a:spLocks noGrp="1"/>
          </p:cNvSpPr>
          <p:nvPr>
            <p:ph idx="1"/>
          </p:nvPr>
        </p:nvSpPr>
        <p:spPr>
          <a:xfrm>
            <a:off x="609599" y="1600203"/>
            <a:ext cx="5163841" cy="3141669"/>
          </a:xfrm>
        </p:spPr>
        <p:txBody>
          <a:bodyPr>
            <a:normAutofit/>
          </a:bodyPr>
          <a:lstStyle/>
          <a:p>
            <a:r>
              <a:rPr kumimoji="1" lang="zh-CN" altLang="en-US" dirty="0"/>
              <a:t>查找过程和造表过程一致</a:t>
            </a:r>
            <a:endParaRPr kumimoji="1" lang="en-US" altLang="zh-CN" dirty="0"/>
          </a:p>
          <a:p>
            <a:r>
              <a:rPr kumimoji="1" lang="zh-CN" altLang="en-US" dirty="0"/>
              <a:t>在采用开放定址处理冲突的查找表</a:t>
            </a:r>
            <a:r>
              <a:rPr kumimoji="1" lang="en-US" altLang="zh-CN" dirty="0"/>
              <a:t>r</a:t>
            </a:r>
            <a:r>
              <a:rPr kumimoji="1" lang="zh-CN" altLang="en-US" dirty="0"/>
              <a:t>中的查找过程</a:t>
            </a:r>
            <a:endParaRPr kumimoji="1" lang="en-US" altLang="zh-CN" dirty="0"/>
          </a:p>
        </p:txBody>
      </p:sp>
      <p:sp>
        <p:nvSpPr>
          <p:cNvPr id="4" name="文本占位符 3">
            <a:extLst>
              <a:ext uri="{FF2B5EF4-FFF2-40B4-BE49-F238E27FC236}">
                <a16:creationId xmlns:a16="http://schemas.microsoft.com/office/drawing/2014/main" id="{794D3D2B-1D22-4257-8673-60F1A8FCF6B6}"/>
              </a:ext>
            </a:extLst>
          </p:cNvPr>
          <p:cNvSpPr>
            <a:spLocks noGrp="1"/>
          </p:cNvSpPr>
          <p:nvPr>
            <p:ph type="body" sz="quarter" idx="13"/>
          </p:nvPr>
        </p:nvSpPr>
        <p:spPr/>
        <p:txBody>
          <a:bodyPr/>
          <a:lstStyle/>
          <a:p>
            <a:r>
              <a:rPr lang="en-US" altLang="zh-CN" dirty="0"/>
              <a:t>9.3.4 </a:t>
            </a:r>
            <a:r>
              <a:rPr lang="zh-CN" altLang="en-US" dirty="0"/>
              <a:t>哈希表的查找及其分析</a:t>
            </a:r>
          </a:p>
        </p:txBody>
      </p:sp>
      <p:sp>
        <p:nvSpPr>
          <p:cNvPr id="9" name="矩形: 圆角 8">
            <a:extLst>
              <a:ext uri="{FF2B5EF4-FFF2-40B4-BE49-F238E27FC236}">
                <a16:creationId xmlns:a16="http://schemas.microsoft.com/office/drawing/2014/main" id="{BF4AA1B7-CD42-4124-8A28-FCBE0AB921F6}"/>
              </a:ext>
            </a:extLst>
          </p:cNvPr>
          <p:cNvSpPr/>
          <p:nvPr/>
        </p:nvSpPr>
        <p:spPr>
          <a:xfrm>
            <a:off x="6762761" y="848678"/>
            <a:ext cx="1978639" cy="568960"/>
          </a:xfrm>
          <a:prstGeom prst="roundRect">
            <a:avLst/>
          </a:prstGeom>
          <a:solidFill>
            <a:schemeClr val="accent1">
              <a:lumMod val="20000"/>
              <a:lumOff val="80000"/>
            </a:schemeClr>
          </a:solidFill>
          <a:ln>
            <a:noFill/>
            <a:tailEnd type="none"/>
          </a:ln>
        </p:spPr>
        <p:style>
          <a:lnRef idx="2">
            <a:schemeClr val="accent1"/>
          </a:lnRef>
          <a:fillRef idx="0">
            <a:schemeClr val="accent1"/>
          </a:fillRef>
          <a:effectRef idx="1">
            <a:schemeClr val="accent1"/>
          </a:effectRef>
          <a:fontRef idx="minor">
            <a:schemeClr val="tx1"/>
          </a:fontRef>
        </p:style>
        <p:txBody>
          <a:bodyPr lIns="0" rIns="0" rtlCol="0" anchor="ctr"/>
          <a:lstStyle/>
          <a:p>
            <a:pPr algn="ctr"/>
            <a:r>
              <a:rPr lang="zh-CN" altLang="en-US" sz="2400" dirty="0">
                <a:latin typeface="+mj-ea"/>
                <a:ea typeface="+mj-ea"/>
              </a:rPr>
              <a:t>开始</a:t>
            </a:r>
          </a:p>
        </p:txBody>
      </p:sp>
      <p:sp>
        <p:nvSpPr>
          <p:cNvPr id="10" name="矩形 9">
            <a:extLst>
              <a:ext uri="{FF2B5EF4-FFF2-40B4-BE49-F238E27FC236}">
                <a16:creationId xmlns:a16="http://schemas.microsoft.com/office/drawing/2014/main" id="{EC35CA3C-4DA3-4E20-AFB9-DE245DED27C5}"/>
              </a:ext>
            </a:extLst>
          </p:cNvPr>
          <p:cNvSpPr/>
          <p:nvPr/>
        </p:nvSpPr>
        <p:spPr>
          <a:xfrm>
            <a:off x="6762761" y="1691958"/>
            <a:ext cx="1978639" cy="568960"/>
          </a:xfrm>
          <a:prstGeom prst="rect">
            <a:avLst/>
          </a:prstGeom>
          <a:solidFill>
            <a:schemeClr val="accent1">
              <a:lumMod val="20000"/>
              <a:lumOff val="80000"/>
            </a:schemeClr>
          </a:solidFill>
          <a:ln>
            <a:noFill/>
            <a:tailEnd type="none"/>
          </a:ln>
        </p:spPr>
        <p:style>
          <a:lnRef idx="2">
            <a:schemeClr val="accent1"/>
          </a:lnRef>
          <a:fillRef idx="0">
            <a:schemeClr val="accent1"/>
          </a:fillRef>
          <a:effectRef idx="1">
            <a:schemeClr val="accent1"/>
          </a:effectRef>
          <a:fontRef idx="minor">
            <a:schemeClr val="tx1"/>
          </a:fontRef>
        </p:style>
        <p:txBody>
          <a:bodyPr lIns="0" rIns="0" rtlCol="0" anchor="ctr"/>
          <a:lstStyle/>
          <a:p>
            <a:pPr algn="ctr"/>
            <a:r>
              <a:rPr lang="zh-CN" altLang="en-US" sz="2400" dirty="0">
                <a:latin typeface="+mj-ea"/>
                <a:ea typeface="+mj-ea"/>
              </a:rPr>
              <a:t>输入关键字</a:t>
            </a:r>
            <a:r>
              <a:rPr lang="en-US" altLang="zh-CN" sz="2400" dirty="0">
                <a:latin typeface="+mj-ea"/>
                <a:ea typeface="+mj-ea"/>
              </a:rPr>
              <a:t>K</a:t>
            </a:r>
            <a:endParaRPr lang="zh-CN" altLang="en-US" sz="2400" dirty="0">
              <a:latin typeface="+mj-ea"/>
              <a:ea typeface="+mj-ea"/>
            </a:endParaRPr>
          </a:p>
        </p:txBody>
      </p:sp>
      <p:sp>
        <p:nvSpPr>
          <p:cNvPr id="11" name="矩形 10">
            <a:extLst>
              <a:ext uri="{FF2B5EF4-FFF2-40B4-BE49-F238E27FC236}">
                <a16:creationId xmlns:a16="http://schemas.microsoft.com/office/drawing/2014/main" id="{912C9FF3-55CE-4B97-8820-87028FC47200}"/>
              </a:ext>
            </a:extLst>
          </p:cNvPr>
          <p:cNvSpPr/>
          <p:nvPr/>
        </p:nvSpPr>
        <p:spPr>
          <a:xfrm>
            <a:off x="6762761" y="2590800"/>
            <a:ext cx="1978639" cy="568960"/>
          </a:xfrm>
          <a:prstGeom prst="rect">
            <a:avLst/>
          </a:prstGeom>
          <a:solidFill>
            <a:schemeClr val="accent1">
              <a:lumMod val="20000"/>
              <a:lumOff val="80000"/>
            </a:schemeClr>
          </a:solidFill>
          <a:ln>
            <a:noFill/>
            <a:tailEnd type="none"/>
          </a:ln>
        </p:spPr>
        <p:style>
          <a:lnRef idx="2">
            <a:schemeClr val="accent1"/>
          </a:lnRef>
          <a:fillRef idx="0">
            <a:schemeClr val="accent1"/>
          </a:fillRef>
          <a:effectRef idx="1">
            <a:schemeClr val="accent1"/>
          </a:effectRef>
          <a:fontRef idx="minor">
            <a:schemeClr val="tx1"/>
          </a:fontRef>
        </p:style>
        <p:txBody>
          <a:bodyPr lIns="0" rIns="0" rtlCol="0" anchor="ctr"/>
          <a:lstStyle/>
          <a:p>
            <a:pPr algn="ctr"/>
            <a:r>
              <a:rPr lang="en-US" altLang="zh-CN" sz="2400" dirty="0" err="1">
                <a:latin typeface="+mj-ea"/>
                <a:ea typeface="+mj-ea"/>
              </a:rPr>
              <a:t>i</a:t>
            </a:r>
            <a:r>
              <a:rPr lang="en-US" altLang="zh-CN" sz="2400" dirty="0">
                <a:latin typeface="+mj-ea"/>
                <a:ea typeface="+mj-ea"/>
              </a:rPr>
              <a:t>=H(K)</a:t>
            </a:r>
            <a:endParaRPr lang="zh-CN" altLang="en-US" sz="2400" dirty="0">
              <a:latin typeface="+mj-ea"/>
              <a:ea typeface="+mj-ea"/>
            </a:endParaRPr>
          </a:p>
        </p:txBody>
      </p:sp>
      <p:sp>
        <p:nvSpPr>
          <p:cNvPr id="12" name="流程图: 决策 11">
            <a:extLst>
              <a:ext uri="{FF2B5EF4-FFF2-40B4-BE49-F238E27FC236}">
                <a16:creationId xmlns:a16="http://schemas.microsoft.com/office/drawing/2014/main" id="{6E81D266-532C-4B04-972C-FF74E7C48474}"/>
              </a:ext>
            </a:extLst>
          </p:cNvPr>
          <p:cNvSpPr/>
          <p:nvPr/>
        </p:nvSpPr>
        <p:spPr>
          <a:xfrm>
            <a:off x="6182360" y="3459162"/>
            <a:ext cx="3139440" cy="915036"/>
          </a:xfrm>
          <a:prstGeom prst="flowChartDecision">
            <a:avLst/>
          </a:prstGeom>
          <a:solidFill>
            <a:schemeClr val="accent1">
              <a:lumMod val="20000"/>
              <a:lumOff val="80000"/>
            </a:schemeClr>
          </a:solidFill>
          <a:ln>
            <a:noFill/>
            <a:tailEnd type="none"/>
          </a:ln>
        </p:spPr>
        <p:style>
          <a:lnRef idx="2">
            <a:schemeClr val="accent1"/>
          </a:lnRef>
          <a:fillRef idx="0">
            <a:schemeClr val="accent1"/>
          </a:fillRef>
          <a:effectRef idx="1">
            <a:schemeClr val="accent1"/>
          </a:effectRef>
          <a:fontRef idx="minor">
            <a:schemeClr val="tx1"/>
          </a:fontRef>
        </p:style>
        <p:txBody>
          <a:bodyPr lIns="0" rIns="0" rtlCol="0" anchor="ctr"/>
          <a:lstStyle/>
          <a:p>
            <a:pPr algn="ctr"/>
            <a:r>
              <a:rPr lang="en-US" altLang="zh-CN" sz="2400" dirty="0">
                <a:latin typeface="+mj-ea"/>
                <a:ea typeface="+mj-ea"/>
              </a:rPr>
              <a:t>r[</a:t>
            </a:r>
            <a:r>
              <a:rPr lang="en-US" altLang="zh-CN" sz="2400" dirty="0" err="1">
                <a:latin typeface="+mj-ea"/>
                <a:ea typeface="+mj-ea"/>
              </a:rPr>
              <a:t>i</a:t>
            </a:r>
            <a:r>
              <a:rPr lang="en-US" altLang="zh-CN" sz="2400" dirty="0">
                <a:latin typeface="+mj-ea"/>
                <a:ea typeface="+mj-ea"/>
              </a:rPr>
              <a:t>]==NULL</a:t>
            </a:r>
            <a:endParaRPr lang="zh-CN" altLang="en-US" sz="2400" dirty="0">
              <a:latin typeface="+mj-ea"/>
              <a:ea typeface="+mj-ea"/>
            </a:endParaRPr>
          </a:p>
        </p:txBody>
      </p:sp>
      <p:sp>
        <p:nvSpPr>
          <p:cNvPr id="13" name="流程图: 决策 12">
            <a:extLst>
              <a:ext uri="{FF2B5EF4-FFF2-40B4-BE49-F238E27FC236}">
                <a16:creationId xmlns:a16="http://schemas.microsoft.com/office/drawing/2014/main" id="{457150F3-75A3-401F-9250-B7A3566212DA}"/>
              </a:ext>
            </a:extLst>
          </p:cNvPr>
          <p:cNvSpPr/>
          <p:nvPr/>
        </p:nvSpPr>
        <p:spPr>
          <a:xfrm>
            <a:off x="6182360" y="4647882"/>
            <a:ext cx="3139440" cy="915036"/>
          </a:xfrm>
          <a:prstGeom prst="flowChartDecision">
            <a:avLst/>
          </a:prstGeom>
          <a:solidFill>
            <a:schemeClr val="accent1">
              <a:lumMod val="20000"/>
              <a:lumOff val="80000"/>
            </a:schemeClr>
          </a:solidFill>
          <a:ln>
            <a:noFill/>
            <a:tailEnd type="none"/>
          </a:ln>
        </p:spPr>
        <p:style>
          <a:lnRef idx="2">
            <a:schemeClr val="accent1"/>
          </a:lnRef>
          <a:fillRef idx="0">
            <a:schemeClr val="accent1"/>
          </a:fillRef>
          <a:effectRef idx="1">
            <a:schemeClr val="accent1"/>
          </a:effectRef>
          <a:fontRef idx="minor">
            <a:schemeClr val="tx1"/>
          </a:fontRef>
        </p:style>
        <p:txBody>
          <a:bodyPr lIns="0" rIns="0" rtlCol="0" anchor="ctr"/>
          <a:lstStyle/>
          <a:p>
            <a:pPr algn="ctr"/>
            <a:r>
              <a:rPr lang="en-US" altLang="zh-CN" sz="2400" dirty="0">
                <a:latin typeface="+mj-ea"/>
                <a:ea typeface="+mj-ea"/>
              </a:rPr>
              <a:t>r[</a:t>
            </a:r>
            <a:r>
              <a:rPr lang="en-US" altLang="zh-CN" sz="2400" dirty="0" err="1">
                <a:latin typeface="+mj-ea"/>
                <a:ea typeface="+mj-ea"/>
              </a:rPr>
              <a:t>i</a:t>
            </a:r>
            <a:r>
              <a:rPr lang="en-US" altLang="zh-CN" sz="2400" dirty="0">
                <a:latin typeface="+mj-ea"/>
                <a:ea typeface="+mj-ea"/>
              </a:rPr>
              <a:t>]==K</a:t>
            </a:r>
            <a:endParaRPr lang="zh-CN" altLang="en-US" sz="2400" dirty="0">
              <a:latin typeface="+mj-ea"/>
              <a:ea typeface="+mj-ea"/>
            </a:endParaRPr>
          </a:p>
        </p:txBody>
      </p:sp>
      <p:sp>
        <p:nvSpPr>
          <p:cNvPr id="14" name="矩形 13">
            <a:extLst>
              <a:ext uri="{FF2B5EF4-FFF2-40B4-BE49-F238E27FC236}">
                <a16:creationId xmlns:a16="http://schemas.microsoft.com/office/drawing/2014/main" id="{5531314B-0B13-44DB-8D39-843F8D4D7AD6}"/>
              </a:ext>
            </a:extLst>
          </p:cNvPr>
          <p:cNvSpPr/>
          <p:nvPr/>
        </p:nvSpPr>
        <p:spPr>
          <a:xfrm>
            <a:off x="6762761" y="5834061"/>
            <a:ext cx="1978639" cy="568960"/>
          </a:xfrm>
          <a:prstGeom prst="rect">
            <a:avLst/>
          </a:prstGeom>
          <a:solidFill>
            <a:schemeClr val="accent1">
              <a:lumMod val="20000"/>
              <a:lumOff val="80000"/>
            </a:schemeClr>
          </a:solidFill>
          <a:ln>
            <a:noFill/>
            <a:tailEnd type="none"/>
          </a:ln>
        </p:spPr>
        <p:style>
          <a:lnRef idx="2">
            <a:schemeClr val="accent1"/>
          </a:lnRef>
          <a:fillRef idx="0">
            <a:schemeClr val="accent1"/>
          </a:fillRef>
          <a:effectRef idx="1">
            <a:schemeClr val="accent1"/>
          </a:effectRef>
          <a:fontRef idx="minor">
            <a:schemeClr val="tx1"/>
          </a:fontRef>
        </p:style>
        <p:txBody>
          <a:bodyPr lIns="0" rIns="0" rtlCol="0" anchor="ctr"/>
          <a:lstStyle/>
          <a:p>
            <a:pPr algn="ctr"/>
            <a:r>
              <a:rPr lang="en-US" altLang="zh-CN" sz="2400" dirty="0" err="1">
                <a:latin typeface="+mj-ea"/>
                <a:ea typeface="+mj-ea"/>
              </a:rPr>
              <a:t>i</a:t>
            </a:r>
            <a:r>
              <a:rPr lang="en-US" altLang="zh-CN" sz="2400" dirty="0">
                <a:latin typeface="+mj-ea"/>
                <a:ea typeface="+mj-ea"/>
              </a:rPr>
              <a:t>=H(K)+d</a:t>
            </a:r>
            <a:r>
              <a:rPr lang="en-US" altLang="zh-CN" sz="2400" baseline="-25000" dirty="0">
                <a:latin typeface="+mj-ea"/>
                <a:ea typeface="+mj-ea"/>
              </a:rPr>
              <a:t>i</a:t>
            </a:r>
            <a:endParaRPr lang="zh-CN" altLang="en-US" sz="2400" baseline="-25000" dirty="0">
              <a:latin typeface="+mj-ea"/>
              <a:ea typeface="+mj-ea"/>
            </a:endParaRPr>
          </a:p>
        </p:txBody>
      </p:sp>
      <p:cxnSp>
        <p:nvCxnSpPr>
          <p:cNvPr id="16" name="直接箭头连接符 15">
            <a:extLst>
              <a:ext uri="{FF2B5EF4-FFF2-40B4-BE49-F238E27FC236}">
                <a16:creationId xmlns:a16="http://schemas.microsoft.com/office/drawing/2014/main" id="{311C7335-F99A-482C-B6A7-2BE28ACA21B1}"/>
              </a:ext>
            </a:extLst>
          </p:cNvPr>
          <p:cNvCxnSpPr>
            <a:stCxn id="9" idx="2"/>
            <a:endCxn id="10" idx="0"/>
          </p:cNvCxnSpPr>
          <p:nvPr/>
        </p:nvCxnSpPr>
        <p:spPr>
          <a:xfrm>
            <a:off x="7752081" y="1417638"/>
            <a:ext cx="0" cy="2743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直接箭头连接符 17">
            <a:extLst>
              <a:ext uri="{FF2B5EF4-FFF2-40B4-BE49-F238E27FC236}">
                <a16:creationId xmlns:a16="http://schemas.microsoft.com/office/drawing/2014/main" id="{EA364BF6-C52D-4C66-B3BB-94638DECC43B}"/>
              </a:ext>
            </a:extLst>
          </p:cNvPr>
          <p:cNvCxnSpPr>
            <a:stCxn id="10" idx="2"/>
            <a:endCxn id="11" idx="0"/>
          </p:cNvCxnSpPr>
          <p:nvPr/>
        </p:nvCxnSpPr>
        <p:spPr>
          <a:xfrm>
            <a:off x="7752081" y="2260918"/>
            <a:ext cx="0" cy="3298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直接箭头连接符 19">
            <a:extLst>
              <a:ext uri="{FF2B5EF4-FFF2-40B4-BE49-F238E27FC236}">
                <a16:creationId xmlns:a16="http://schemas.microsoft.com/office/drawing/2014/main" id="{764ACBB1-D77B-445A-A479-C5707548EC19}"/>
              </a:ext>
            </a:extLst>
          </p:cNvPr>
          <p:cNvCxnSpPr>
            <a:stCxn id="11" idx="2"/>
            <a:endCxn id="12" idx="0"/>
          </p:cNvCxnSpPr>
          <p:nvPr/>
        </p:nvCxnSpPr>
        <p:spPr>
          <a:xfrm flipH="1">
            <a:off x="7752080" y="3159760"/>
            <a:ext cx="1" cy="299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46" name="组合 45">
            <a:extLst>
              <a:ext uri="{FF2B5EF4-FFF2-40B4-BE49-F238E27FC236}">
                <a16:creationId xmlns:a16="http://schemas.microsoft.com/office/drawing/2014/main" id="{AF20031E-7933-42A8-A6D8-BAB120113458}"/>
              </a:ext>
            </a:extLst>
          </p:cNvPr>
          <p:cNvGrpSpPr/>
          <p:nvPr/>
        </p:nvGrpSpPr>
        <p:grpSpPr>
          <a:xfrm>
            <a:off x="7276471" y="4280207"/>
            <a:ext cx="607058" cy="461665"/>
            <a:chOff x="7276471" y="4280207"/>
            <a:chExt cx="607058" cy="461665"/>
          </a:xfrm>
        </p:grpSpPr>
        <p:cxnSp>
          <p:nvCxnSpPr>
            <p:cNvPr id="22" name="直接箭头连接符 21">
              <a:extLst>
                <a:ext uri="{FF2B5EF4-FFF2-40B4-BE49-F238E27FC236}">
                  <a16:creationId xmlns:a16="http://schemas.microsoft.com/office/drawing/2014/main" id="{DD9E4FB5-51F1-4DC4-BA5A-05AD06DE3346}"/>
                </a:ext>
              </a:extLst>
            </p:cNvPr>
            <p:cNvCxnSpPr>
              <a:stCxn id="12" idx="2"/>
              <a:endCxn id="13" idx="0"/>
            </p:cNvCxnSpPr>
            <p:nvPr/>
          </p:nvCxnSpPr>
          <p:spPr>
            <a:xfrm>
              <a:off x="7752080" y="4374198"/>
              <a:ext cx="0" cy="273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文本框 26">
              <a:extLst>
                <a:ext uri="{FF2B5EF4-FFF2-40B4-BE49-F238E27FC236}">
                  <a16:creationId xmlns:a16="http://schemas.microsoft.com/office/drawing/2014/main" id="{5C70FF19-E110-4516-B3E0-9A3D6D979CC2}"/>
                </a:ext>
              </a:extLst>
            </p:cNvPr>
            <p:cNvSpPr txBox="1"/>
            <p:nvPr/>
          </p:nvSpPr>
          <p:spPr>
            <a:xfrm>
              <a:off x="7276471" y="4280207"/>
              <a:ext cx="607058" cy="461665"/>
            </a:xfrm>
            <a:prstGeom prst="rect">
              <a:avLst/>
            </a:prstGeom>
            <a:noFill/>
          </p:spPr>
          <p:txBody>
            <a:bodyPr wrap="square">
              <a:spAutoFit/>
            </a:bodyPr>
            <a:lstStyle/>
            <a:p>
              <a:r>
                <a:rPr lang="en-US" altLang="zh-CN" sz="2400" dirty="0">
                  <a:ea typeface="+mj-ea"/>
                </a:rPr>
                <a:t>N</a:t>
              </a:r>
              <a:endParaRPr lang="zh-CN" altLang="en-US" sz="2400" dirty="0"/>
            </a:p>
          </p:txBody>
        </p:sp>
      </p:grpSp>
      <p:sp>
        <p:nvSpPr>
          <p:cNvPr id="29" name="矩形: 圆角 28">
            <a:extLst>
              <a:ext uri="{FF2B5EF4-FFF2-40B4-BE49-F238E27FC236}">
                <a16:creationId xmlns:a16="http://schemas.microsoft.com/office/drawing/2014/main" id="{63808150-F5CD-4267-A640-F24C9C810591}"/>
              </a:ext>
            </a:extLst>
          </p:cNvPr>
          <p:cNvSpPr/>
          <p:nvPr/>
        </p:nvSpPr>
        <p:spPr>
          <a:xfrm>
            <a:off x="9770121" y="3632200"/>
            <a:ext cx="1978639" cy="568960"/>
          </a:xfrm>
          <a:prstGeom prst="roundRect">
            <a:avLst/>
          </a:prstGeom>
          <a:solidFill>
            <a:schemeClr val="accent1">
              <a:lumMod val="20000"/>
              <a:lumOff val="80000"/>
            </a:schemeClr>
          </a:solidFill>
          <a:ln>
            <a:noFill/>
            <a:tailEnd type="none"/>
          </a:ln>
        </p:spPr>
        <p:style>
          <a:lnRef idx="2">
            <a:schemeClr val="accent1"/>
          </a:lnRef>
          <a:fillRef idx="0">
            <a:schemeClr val="accent1"/>
          </a:fillRef>
          <a:effectRef idx="1">
            <a:schemeClr val="accent1"/>
          </a:effectRef>
          <a:fontRef idx="minor">
            <a:schemeClr val="tx1"/>
          </a:fontRef>
        </p:style>
        <p:txBody>
          <a:bodyPr lIns="0" rIns="0" rtlCol="0" anchor="ctr"/>
          <a:lstStyle/>
          <a:p>
            <a:pPr algn="ctr"/>
            <a:r>
              <a:rPr lang="zh-CN" altLang="en-US" sz="2400" dirty="0">
                <a:latin typeface="+mj-ea"/>
                <a:ea typeface="+mj-ea"/>
              </a:rPr>
              <a:t>查找失败</a:t>
            </a:r>
          </a:p>
        </p:txBody>
      </p:sp>
      <p:sp>
        <p:nvSpPr>
          <p:cNvPr id="31" name="矩形: 圆角 30">
            <a:extLst>
              <a:ext uri="{FF2B5EF4-FFF2-40B4-BE49-F238E27FC236}">
                <a16:creationId xmlns:a16="http://schemas.microsoft.com/office/drawing/2014/main" id="{8072E347-F71E-4A9E-81BF-E444CB41804D}"/>
              </a:ext>
            </a:extLst>
          </p:cNvPr>
          <p:cNvSpPr/>
          <p:nvPr/>
        </p:nvSpPr>
        <p:spPr>
          <a:xfrm>
            <a:off x="9770121" y="4820920"/>
            <a:ext cx="1978639" cy="568960"/>
          </a:xfrm>
          <a:prstGeom prst="roundRect">
            <a:avLst/>
          </a:prstGeom>
          <a:solidFill>
            <a:schemeClr val="accent1">
              <a:lumMod val="20000"/>
              <a:lumOff val="80000"/>
            </a:schemeClr>
          </a:solidFill>
          <a:ln>
            <a:noFill/>
            <a:tailEnd type="none"/>
          </a:ln>
        </p:spPr>
        <p:style>
          <a:lnRef idx="2">
            <a:schemeClr val="accent1"/>
          </a:lnRef>
          <a:fillRef idx="0">
            <a:schemeClr val="accent1"/>
          </a:fillRef>
          <a:effectRef idx="1">
            <a:schemeClr val="accent1"/>
          </a:effectRef>
          <a:fontRef idx="minor">
            <a:schemeClr val="tx1"/>
          </a:fontRef>
        </p:style>
        <p:txBody>
          <a:bodyPr lIns="0" rIns="0" rtlCol="0" anchor="ctr"/>
          <a:lstStyle/>
          <a:p>
            <a:pPr algn="ctr"/>
            <a:r>
              <a:rPr lang="zh-CN" altLang="en-US" sz="2400" dirty="0">
                <a:latin typeface="+mj-ea"/>
                <a:ea typeface="+mj-ea"/>
              </a:rPr>
              <a:t>查找成功</a:t>
            </a:r>
          </a:p>
        </p:txBody>
      </p:sp>
      <p:grpSp>
        <p:nvGrpSpPr>
          <p:cNvPr id="44" name="组合 43">
            <a:extLst>
              <a:ext uri="{FF2B5EF4-FFF2-40B4-BE49-F238E27FC236}">
                <a16:creationId xmlns:a16="http://schemas.microsoft.com/office/drawing/2014/main" id="{63089085-5FCD-4841-9461-9D9B67F287F1}"/>
              </a:ext>
            </a:extLst>
          </p:cNvPr>
          <p:cNvGrpSpPr/>
          <p:nvPr/>
        </p:nvGrpSpPr>
        <p:grpSpPr>
          <a:xfrm>
            <a:off x="9321800" y="3481840"/>
            <a:ext cx="667381" cy="461665"/>
            <a:chOff x="9321800" y="3481840"/>
            <a:chExt cx="667381" cy="461665"/>
          </a:xfrm>
        </p:grpSpPr>
        <p:sp>
          <p:nvSpPr>
            <p:cNvPr id="26" name="文本框 25">
              <a:extLst>
                <a:ext uri="{FF2B5EF4-FFF2-40B4-BE49-F238E27FC236}">
                  <a16:creationId xmlns:a16="http://schemas.microsoft.com/office/drawing/2014/main" id="{0E3FE3C6-21B0-4CCC-9275-827378E8208B}"/>
                </a:ext>
              </a:extLst>
            </p:cNvPr>
            <p:cNvSpPr txBox="1"/>
            <p:nvPr/>
          </p:nvSpPr>
          <p:spPr>
            <a:xfrm>
              <a:off x="9345305" y="3481840"/>
              <a:ext cx="643876" cy="461665"/>
            </a:xfrm>
            <a:prstGeom prst="rect">
              <a:avLst/>
            </a:prstGeom>
            <a:noFill/>
          </p:spPr>
          <p:txBody>
            <a:bodyPr wrap="square">
              <a:spAutoFit/>
            </a:bodyPr>
            <a:lstStyle/>
            <a:p>
              <a:r>
                <a:rPr lang="en-US" altLang="zh-CN" sz="2400" dirty="0">
                  <a:ea typeface="+mj-ea"/>
                </a:rPr>
                <a:t>Y</a:t>
              </a:r>
              <a:endParaRPr lang="zh-CN" altLang="en-US" sz="2400" dirty="0"/>
            </a:p>
          </p:txBody>
        </p:sp>
        <p:cxnSp>
          <p:nvCxnSpPr>
            <p:cNvPr id="33" name="直接箭头连接符 32">
              <a:extLst>
                <a:ext uri="{FF2B5EF4-FFF2-40B4-BE49-F238E27FC236}">
                  <a16:creationId xmlns:a16="http://schemas.microsoft.com/office/drawing/2014/main" id="{B041A005-A316-44C5-B503-7042FCFCE957}"/>
                </a:ext>
              </a:extLst>
            </p:cNvPr>
            <p:cNvCxnSpPr>
              <a:stCxn id="12" idx="3"/>
              <a:endCxn id="29" idx="1"/>
            </p:cNvCxnSpPr>
            <p:nvPr/>
          </p:nvCxnSpPr>
          <p:spPr>
            <a:xfrm>
              <a:off x="9321800" y="3916680"/>
              <a:ext cx="4483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45" name="组合 44">
            <a:extLst>
              <a:ext uri="{FF2B5EF4-FFF2-40B4-BE49-F238E27FC236}">
                <a16:creationId xmlns:a16="http://schemas.microsoft.com/office/drawing/2014/main" id="{C6C761DD-97BB-4801-AA82-BE566B261AE6}"/>
              </a:ext>
            </a:extLst>
          </p:cNvPr>
          <p:cNvGrpSpPr/>
          <p:nvPr/>
        </p:nvGrpSpPr>
        <p:grpSpPr>
          <a:xfrm>
            <a:off x="9321800" y="4590087"/>
            <a:ext cx="643876" cy="515313"/>
            <a:chOff x="9321800" y="4590087"/>
            <a:chExt cx="643876" cy="515313"/>
          </a:xfrm>
        </p:grpSpPr>
        <p:sp>
          <p:nvSpPr>
            <p:cNvPr id="28" name="文本框 27">
              <a:extLst>
                <a:ext uri="{FF2B5EF4-FFF2-40B4-BE49-F238E27FC236}">
                  <a16:creationId xmlns:a16="http://schemas.microsoft.com/office/drawing/2014/main" id="{3DDCCDD8-4C39-4986-96EB-56AE630762F8}"/>
                </a:ext>
              </a:extLst>
            </p:cNvPr>
            <p:cNvSpPr txBox="1"/>
            <p:nvPr/>
          </p:nvSpPr>
          <p:spPr>
            <a:xfrm>
              <a:off x="9321800" y="4590087"/>
              <a:ext cx="643876" cy="461665"/>
            </a:xfrm>
            <a:prstGeom prst="rect">
              <a:avLst/>
            </a:prstGeom>
            <a:noFill/>
          </p:spPr>
          <p:txBody>
            <a:bodyPr wrap="square">
              <a:spAutoFit/>
            </a:bodyPr>
            <a:lstStyle/>
            <a:p>
              <a:r>
                <a:rPr lang="en-US" altLang="zh-CN" sz="2400" dirty="0">
                  <a:ea typeface="+mj-ea"/>
                </a:rPr>
                <a:t>Y</a:t>
              </a:r>
              <a:endParaRPr lang="zh-CN" altLang="en-US" sz="2400" dirty="0"/>
            </a:p>
          </p:txBody>
        </p:sp>
        <p:cxnSp>
          <p:nvCxnSpPr>
            <p:cNvPr id="35" name="直接箭头连接符 34">
              <a:extLst>
                <a:ext uri="{FF2B5EF4-FFF2-40B4-BE49-F238E27FC236}">
                  <a16:creationId xmlns:a16="http://schemas.microsoft.com/office/drawing/2014/main" id="{19480FEB-9AA6-4234-8A3E-1A943F97CBE9}"/>
                </a:ext>
              </a:extLst>
            </p:cNvPr>
            <p:cNvCxnSpPr>
              <a:cxnSpLocks/>
              <a:stCxn id="13" idx="3"/>
              <a:endCxn id="31" idx="1"/>
            </p:cNvCxnSpPr>
            <p:nvPr/>
          </p:nvCxnSpPr>
          <p:spPr>
            <a:xfrm>
              <a:off x="9321800" y="5105400"/>
              <a:ext cx="4483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47" name="组合 46">
            <a:extLst>
              <a:ext uri="{FF2B5EF4-FFF2-40B4-BE49-F238E27FC236}">
                <a16:creationId xmlns:a16="http://schemas.microsoft.com/office/drawing/2014/main" id="{D0718B9C-0038-4C91-B0A5-09146B74697F}"/>
              </a:ext>
            </a:extLst>
          </p:cNvPr>
          <p:cNvGrpSpPr/>
          <p:nvPr/>
        </p:nvGrpSpPr>
        <p:grpSpPr>
          <a:xfrm>
            <a:off x="7276471" y="5440362"/>
            <a:ext cx="607058" cy="461665"/>
            <a:chOff x="7276471" y="5440362"/>
            <a:chExt cx="607058" cy="461665"/>
          </a:xfrm>
        </p:grpSpPr>
        <p:cxnSp>
          <p:nvCxnSpPr>
            <p:cNvPr id="24" name="直接箭头连接符 23">
              <a:extLst>
                <a:ext uri="{FF2B5EF4-FFF2-40B4-BE49-F238E27FC236}">
                  <a16:creationId xmlns:a16="http://schemas.microsoft.com/office/drawing/2014/main" id="{C45946D3-E277-4D7E-8B53-51A532D7F8DE}"/>
                </a:ext>
              </a:extLst>
            </p:cNvPr>
            <p:cNvCxnSpPr>
              <a:stCxn id="13" idx="2"/>
              <a:endCxn id="14" idx="0"/>
            </p:cNvCxnSpPr>
            <p:nvPr/>
          </p:nvCxnSpPr>
          <p:spPr>
            <a:xfrm>
              <a:off x="7752080" y="5562918"/>
              <a:ext cx="1" cy="2711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文本框 40">
              <a:extLst>
                <a:ext uri="{FF2B5EF4-FFF2-40B4-BE49-F238E27FC236}">
                  <a16:creationId xmlns:a16="http://schemas.microsoft.com/office/drawing/2014/main" id="{B8A30546-11DC-416B-AF0B-4648F1C4AA68}"/>
                </a:ext>
              </a:extLst>
            </p:cNvPr>
            <p:cNvSpPr txBox="1"/>
            <p:nvPr/>
          </p:nvSpPr>
          <p:spPr>
            <a:xfrm>
              <a:off x="7276471" y="5440362"/>
              <a:ext cx="607058" cy="461665"/>
            </a:xfrm>
            <a:prstGeom prst="rect">
              <a:avLst/>
            </a:prstGeom>
            <a:noFill/>
          </p:spPr>
          <p:txBody>
            <a:bodyPr wrap="square">
              <a:spAutoFit/>
            </a:bodyPr>
            <a:lstStyle/>
            <a:p>
              <a:r>
                <a:rPr lang="en-US" altLang="zh-CN" sz="2400" dirty="0">
                  <a:ea typeface="+mj-ea"/>
                </a:rPr>
                <a:t>N</a:t>
              </a:r>
              <a:endParaRPr lang="zh-CN" altLang="en-US" sz="2400" dirty="0"/>
            </a:p>
          </p:txBody>
        </p:sp>
      </p:grpSp>
      <p:cxnSp>
        <p:nvCxnSpPr>
          <p:cNvPr id="43" name="连接符: 肘形 42">
            <a:extLst>
              <a:ext uri="{FF2B5EF4-FFF2-40B4-BE49-F238E27FC236}">
                <a16:creationId xmlns:a16="http://schemas.microsoft.com/office/drawing/2014/main" id="{55F34B9B-1FC2-433D-BE8D-4B0E17B9EF93}"/>
              </a:ext>
            </a:extLst>
          </p:cNvPr>
          <p:cNvCxnSpPr>
            <a:stCxn id="14" idx="2"/>
            <a:endCxn id="12" idx="0"/>
          </p:cNvCxnSpPr>
          <p:nvPr/>
        </p:nvCxnSpPr>
        <p:spPr>
          <a:xfrm rot="5400000" flipH="1">
            <a:off x="6280151" y="4931092"/>
            <a:ext cx="2943859" cy="1"/>
          </a:xfrm>
          <a:prstGeom prst="bentConnector5">
            <a:avLst>
              <a:gd name="adj1" fmla="val -7765"/>
              <a:gd name="adj2" fmla="val 179832100000"/>
              <a:gd name="adj3" fmla="val 107765"/>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517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left)">
                                      <p:cBhvr>
                                        <p:cTn id="36" dur="500"/>
                                        <p:tgtEl>
                                          <p:spTgt spid="44"/>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up)">
                                      <p:cBhvr>
                                        <p:cTn id="45" dur="500"/>
                                        <p:tgtEl>
                                          <p:spTgt spid="46"/>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left)">
                                      <p:cBhvr>
                                        <p:cTn id="54" dur="500"/>
                                        <p:tgtEl>
                                          <p:spTgt spid="45"/>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left)">
                                      <p:cBhvr>
                                        <p:cTn id="58" dur="500"/>
                                        <p:tgtEl>
                                          <p:spTgt spid="3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wipe(up)">
                                      <p:cBhvr>
                                        <p:cTn id="63" dur="500"/>
                                        <p:tgtEl>
                                          <p:spTgt spid="47"/>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up)">
                                      <p:cBhvr>
                                        <p:cTn id="67" dur="500"/>
                                        <p:tgtEl>
                                          <p:spTgt spid="14"/>
                                        </p:tgtEl>
                                      </p:cBhvr>
                                    </p:animEffect>
                                  </p:childTnLst>
                                </p:cTn>
                              </p:par>
                            </p:childTnLst>
                          </p:cTn>
                        </p:par>
                        <p:par>
                          <p:cTn id="68" fill="hold">
                            <p:stCondLst>
                              <p:cond delay="1000"/>
                            </p:stCondLst>
                            <p:childTnLst>
                              <p:par>
                                <p:cTn id="69" presetID="22" presetClass="entr" presetSubtype="4" fill="hold"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wipe(down)">
                                      <p:cBhvr>
                                        <p:cTn id="7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9" grpId="0" animBg="1"/>
      <p:bldP spid="3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012D4-48A4-40F8-A51C-312D262F78BC}"/>
              </a:ext>
            </a:extLst>
          </p:cNvPr>
          <p:cNvSpPr>
            <a:spLocks noGrp="1"/>
          </p:cNvSpPr>
          <p:nvPr>
            <p:ph type="title"/>
          </p:nvPr>
        </p:nvSpPr>
        <p:spPr/>
        <p:txBody>
          <a:bodyPr/>
          <a:lstStyle/>
          <a:p>
            <a:r>
              <a:rPr lang="zh-CN" altLang="en-US" dirty="0"/>
              <a:t>哈希表的存储结构</a:t>
            </a:r>
          </a:p>
        </p:txBody>
      </p:sp>
      <p:sp>
        <p:nvSpPr>
          <p:cNvPr id="3" name="内容占位符 2">
            <a:extLst>
              <a:ext uri="{FF2B5EF4-FFF2-40B4-BE49-F238E27FC236}">
                <a16:creationId xmlns:a16="http://schemas.microsoft.com/office/drawing/2014/main" id="{A56025C9-B39A-42CC-BB7A-3A7D287082A1}"/>
              </a:ext>
            </a:extLst>
          </p:cNvPr>
          <p:cNvSpPr>
            <a:spLocks noGrp="1"/>
          </p:cNvSpPr>
          <p:nvPr>
            <p:ph idx="1"/>
          </p:nvPr>
        </p:nvSpPr>
        <p:spPr>
          <a:xfrm>
            <a:off x="609600" y="1417639"/>
            <a:ext cx="10972800" cy="5311774"/>
          </a:xfrm>
        </p:spPr>
        <p:txBody>
          <a:bodyPr>
            <a:normAutofit/>
          </a:bodyPr>
          <a:lstStyle/>
          <a:p>
            <a:r>
              <a:rPr lang="zh-CN" altLang="en-US" dirty="0"/>
              <a:t>静态哈希表</a:t>
            </a:r>
            <a:endParaRPr lang="en-US" altLang="zh-CN" dirty="0"/>
          </a:p>
          <a:p>
            <a:pPr lvl="1"/>
            <a:r>
              <a:rPr lang="zh-CN" altLang="en-US" dirty="0"/>
              <a:t>无频繁插入和删除</a:t>
            </a:r>
            <a:endParaRPr lang="en-US" altLang="zh-CN" dirty="0"/>
          </a:p>
          <a:p>
            <a:pPr lvl="1"/>
            <a:r>
              <a:rPr lang="zh-CN" altLang="en-US" dirty="0"/>
              <a:t>容易根据数据的特点、分布等，设计出完美的、极少冲突的哈希函数</a:t>
            </a:r>
            <a:endParaRPr lang="en-US" altLang="zh-CN" dirty="0"/>
          </a:p>
          <a:p>
            <a:r>
              <a:rPr lang="zh-CN" altLang="en-US" dirty="0"/>
              <a:t>动态哈希表</a:t>
            </a:r>
            <a:endParaRPr lang="en-US" altLang="zh-CN" dirty="0"/>
          </a:p>
          <a:p>
            <a:pPr lvl="1"/>
            <a:r>
              <a:rPr lang="zh-CN" altLang="en-US" dirty="0"/>
              <a:t>频繁变动</a:t>
            </a:r>
            <a:endParaRPr lang="en-US" altLang="zh-CN" dirty="0"/>
          </a:p>
          <a:p>
            <a:pPr lvl="1"/>
            <a:r>
              <a:rPr lang="zh-CN" altLang="en-US" dirty="0"/>
              <a:t>事先无法预估将要加入的数据个数</a:t>
            </a:r>
            <a:endParaRPr lang="en-US" altLang="zh-CN" dirty="0"/>
          </a:p>
          <a:p>
            <a:pPr lvl="1"/>
            <a:r>
              <a:rPr lang="zh-CN" altLang="en-US" dirty="0"/>
              <a:t>随着数据加入，装载因子变大，冲突逐渐变得不可接受</a:t>
            </a:r>
            <a:endParaRPr lang="en-US" altLang="zh-CN" dirty="0"/>
          </a:p>
          <a:p>
            <a:pPr lvl="1"/>
            <a:r>
              <a:rPr lang="zh-CN" altLang="en-US" dirty="0"/>
              <a:t>解决方法</a:t>
            </a:r>
            <a:r>
              <a:rPr lang="en-US" altLang="zh-CN" dirty="0"/>
              <a:t>——</a:t>
            </a:r>
            <a:r>
              <a:rPr lang="zh-CN" altLang="en-US" dirty="0"/>
              <a:t>动态扩容</a:t>
            </a:r>
            <a:endParaRPr lang="en-US" altLang="zh-CN" dirty="0"/>
          </a:p>
        </p:txBody>
      </p:sp>
      <p:sp>
        <p:nvSpPr>
          <p:cNvPr id="4" name="文本占位符 3">
            <a:extLst>
              <a:ext uri="{FF2B5EF4-FFF2-40B4-BE49-F238E27FC236}">
                <a16:creationId xmlns:a16="http://schemas.microsoft.com/office/drawing/2014/main" id="{794D3D2B-1D22-4257-8673-60F1A8FCF6B6}"/>
              </a:ext>
            </a:extLst>
          </p:cNvPr>
          <p:cNvSpPr>
            <a:spLocks noGrp="1"/>
          </p:cNvSpPr>
          <p:nvPr>
            <p:ph type="body" sz="quarter" idx="13"/>
          </p:nvPr>
        </p:nvSpPr>
        <p:spPr/>
        <p:txBody>
          <a:bodyPr/>
          <a:lstStyle/>
          <a:p>
            <a:r>
              <a:rPr lang="en-US" altLang="zh-CN" dirty="0"/>
              <a:t>9.3.4 </a:t>
            </a:r>
            <a:r>
              <a:rPr lang="zh-CN" altLang="en-US" dirty="0"/>
              <a:t>哈希表的查找及其分析</a:t>
            </a:r>
          </a:p>
        </p:txBody>
      </p:sp>
    </p:spTree>
    <p:extLst>
      <p:ext uri="{BB962C8B-B14F-4D97-AF65-F5344CB8AC3E}">
        <p14:creationId xmlns:p14="http://schemas.microsoft.com/office/powerpoint/2010/main" val="6658579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012D4-48A4-40F8-A51C-312D262F78BC}"/>
              </a:ext>
            </a:extLst>
          </p:cNvPr>
          <p:cNvSpPr>
            <a:spLocks noGrp="1"/>
          </p:cNvSpPr>
          <p:nvPr>
            <p:ph type="title"/>
          </p:nvPr>
        </p:nvSpPr>
        <p:spPr/>
        <p:txBody>
          <a:bodyPr/>
          <a:lstStyle/>
          <a:p>
            <a:r>
              <a:rPr lang="zh-CN" altLang="en-US" dirty="0"/>
              <a:t>哈希表的存储结构</a:t>
            </a:r>
            <a:r>
              <a:rPr lang="en-US" altLang="zh-CN" dirty="0"/>
              <a:t>——</a:t>
            </a:r>
            <a:r>
              <a:rPr lang="zh-CN" altLang="en-US" dirty="0"/>
              <a:t>动态扩容</a:t>
            </a:r>
          </a:p>
        </p:txBody>
      </p:sp>
      <p:sp>
        <p:nvSpPr>
          <p:cNvPr id="4" name="文本占位符 3">
            <a:extLst>
              <a:ext uri="{FF2B5EF4-FFF2-40B4-BE49-F238E27FC236}">
                <a16:creationId xmlns:a16="http://schemas.microsoft.com/office/drawing/2014/main" id="{794D3D2B-1D22-4257-8673-60F1A8FCF6B6}"/>
              </a:ext>
            </a:extLst>
          </p:cNvPr>
          <p:cNvSpPr>
            <a:spLocks noGrp="1"/>
          </p:cNvSpPr>
          <p:nvPr>
            <p:ph type="body" sz="quarter" idx="13"/>
          </p:nvPr>
        </p:nvSpPr>
        <p:spPr/>
        <p:txBody>
          <a:bodyPr/>
          <a:lstStyle/>
          <a:p>
            <a:r>
              <a:rPr lang="en-US" altLang="zh-CN" dirty="0"/>
              <a:t>9.3.4 </a:t>
            </a:r>
            <a:r>
              <a:rPr lang="zh-CN" altLang="en-US" dirty="0"/>
              <a:t>哈希表的查找及其分析</a:t>
            </a:r>
          </a:p>
        </p:txBody>
      </p:sp>
      <p:sp>
        <p:nvSpPr>
          <p:cNvPr id="5" name="Text Box 2">
            <a:extLst>
              <a:ext uri="{FF2B5EF4-FFF2-40B4-BE49-F238E27FC236}">
                <a16:creationId xmlns:a16="http://schemas.microsoft.com/office/drawing/2014/main" id="{3111E163-FF67-4FF3-9DF2-70D09165B7BB}"/>
              </a:ext>
            </a:extLst>
          </p:cNvPr>
          <p:cNvSpPr txBox="1">
            <a:spLocks noChangeArrowheads="1"/>
          </p:cNvSpPr>
          <p:nvPr/>
        </p:nvSpPr>
        <p:spPr bwMode="auto">
          <a:xfrm>
            <a:off x="611560" y="1484313"/>
            <a:ext cx="11163880" cy="5271700"/>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fontScale="92500" lnSpcReduction="10000"/>
          </a:bodyPr>
          <a:lstStyle>
            <a:defPPr>
              <a:defRPr lang="zh-CN"/>
            </a:defPPr>
            <a:lvl1pPr indent="0">
              <a:lnSpc>
                <a:spcPct val="110000"/>
              </a:lnSpc>
              <a:spcBef>
                <a:spcPts val="0"/>
              </a:spcBef>
              <a:buClrTx/>
              <a:buSzTx/>
              <a:buFont typeface="Times New Roman" panose="02020603050405020304" pitchFamily="18" charset="0"/>
              <a:buNone/>
              <a:defRPr kumimoji="1" sz="2800">
                <a:latin typeface="Calibri" panose="020F0502020204030204"/>
                <a:ea typeface="黑体" panose="02010609060101010101" pitchFamily="49" charset="-122"/>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pPr>
              <a:lnSpc>
                <a:spcPct val="150000"/>
              </a:lnSpc>
            </a:pPr>
            <a:r>
              <a:rPr lang="en-US" altLang="zh-CN" dirty="0">
                <a:solidFill>
                  <a:schemeClr val="tx1"/>
                </a:solidFill>
              </a:rPr>
              <a:t>int  </a:t>
            </a:r>
            <a:r>
              <a:rPr lang="en-US" altLang="zh-CN" dirty="0" err="1">
                <a:solidFill>
                  <a:schemeClr val="tx1"/>
                </a:solidFill>
              </a:rPr>
              <a:t>hashsize</a:t>
            </a:r>
            <a:r>
              <a:rPr lang="en-US" altLang="zh-CN" dirty="0">
                <a:solidFill>
                  <a:schemeClr val="tx1"/>
                </a:solidFill>
              </a:rPr>
              <a:t>[] = { 997, ... };  //</a:t>
            </a:r>
            <a:r>
              <a:rPr lang="zh-CN" altLang="en-US" dirty="0">
                <a:solidFill>
                  <a:schemeClr val="tx1"/>
                </a:solidFill>
              </a:rPr>
              <a:t>哈希容量递增表，一个合适的素数序列</a:t>
            </a:r>
            <a:endParaRPr lang="en-US" altLang="zh-CN" dirty="0">
              <a:solidFill>
                <a:schemeClr val="tx1"/>
              </a:solidFill>
            </a:endParaRPr>
          </a:p>
          <a:p>
            <a:pPr>
              <a:lnSpc>
                <a:spcPct val="150000"/>
              </a:lnSpc>
            </a:pPr>
            <a:r>
              <a:rPr lang="en-US" altLang="zh-CN" dirty="0">
                <a:solidFill>
                  <a:schemeClr val="tx1"/>
                </a:solidFill>
              </a:rPr>
              <a:t>typedef struct {</a:t>
            </a:r>
          </a:p>
          <a:p>
            <a:pPr>
              <a:lnSpc>
                <a:spcPct val="150000"/>
              </a:lnSpc>
            </a:pPr>
            <a:r>
              <a:rPr lang="en-US" altLang="zh-CN" dirty="0">
                <a:solidFill>
                  <a:schemeClr val="tx1"/>
                </a:solidFill>
              </a:rPr>
              <a:t>  </a:t>
            </a:r>
            <a:r>
              <a:rPr lang="en-US" altLang="zh-CN" dirty="0" err="1">
                <a:solidFill>
                  <a:schemeClr val="tx1"/>
                </a:solidFill>
              </a:rPr>
              <a:t>ElemType</a:t>
            </a:r>
            <a:r>
              <a:rPr lang="en-US" altLang="zh-CN" dirty="0">
                <a:solidFill>
                  <a:schemeClr val="tx1"/>
                </a:solidFill>
              </a:rPr>
              <a:t>  *</a:t>
            </a:r>
            <a:r>
              <a:rPr lang="en-US" altLang="zh-CN" dirty="0" err="1">
                <a:solidFill>
                  <a:schemeClr val="tx1"/>
                </a:solidFill>
              </a:rPr>
              <a:t>elem</a:t>
            </a:r>
            <a:r>
              <a:rPr lang="en-US" altLang="zh-CN" dirty="0">
                <a:solidFill>
                  <a:schemeClr val="tx1"/>
                </a:solidFill>
              </a:rPr>
              <a:t>;    //</a:t>
            </a:r>
            <a:r>
              <a:rPr lang="zh-CN" altLang="en-US" dirty="0">
                <a:solidFill>
                  <a:schemeClr val="tx1"/>
                </a:solidFill>
              </a:rPr>
              <a:t>数据元素存储基址，动态数组</a:t>
            </a:r>
            <a:endParaRPr lang="en-US" altLang="zh-CN" dirty="0">
              <a:solidFill>
                <a:schemeClr val="tx1"/>
              </a:solidFill>
            </a:endParaRPr>
          </a:p>
          <a:p>
            <a:pPr>
              <a:lnSpc>
                <a:spcPct val="150000"/>
              </a:lnSpc>
            </a:pPr>
            <a:r>
              <a:rPr lang="en-US" altLang="zh-CN" dirty="0">
                <a:solidFill>
                  <a:schemeClr val="tx1"/>
                </a:solidFill>
              </a:rPr>
              <a:t>  int  count;            // </a:t>
            </a:r>
            <a:r>
              <a:rPr lang="zh-CN" altLang="en-US" dirty="0">
                <a:solidFill>
                  <a:schemeClr val="tx1"/>
                </a:solidFill>
              </a:rPr>
              <a:t>当前数据元素个数</a:t>
            </a:r>
          </a:p>
          <a:p>
            <a:pPr>
              <a:lnSpc>
                <a:spcPct val="150000"/>
              </a:lnSpc>
            </a:pPr>
            <a:r>
              <a:rPr lang="zh-CN" altLang="en-US" dirty="0">
                <a:solidFill>
                  <a:schemeClr val="tx1"/>
                </a:solidFill>
              </a:rPr>
              <a:t>  </a:t>
            </a:r>
            <a:r>
              <a:rPr lang="en-US" altLang="zh-CN" dirty="0">
                <a:solidFill>
                  <a:schemeClr val="tx1"/>
                </a:solidFill>
              </a:rPr>
              <a:t>int  </a:t>
            </a:r>
            <a:r>
              <a:rPr lang="en-US" altLang="zh-CN" dirty="0" err="1">
                <a:solidFill>
                  <a:schemeClr val="tx1"/>
                </a:solidFill>
              </a:rPr>
              <a:t>sizeindex</a:t>
            </a:r>
            <a:r>
              <a:rPr lang="en-US" altLang="zh-CN" dirty="0">
                <a:solidFill>
                  <a:schemeClr val="tx1"/>
                </a:solidFill>
              </a:rPr>
              <a:t>;     // </a:t>
            </a:r>
            <a:r>
              <a:rPr lang="en-US" altLang="zh-CN" dirty="0" err="1">
                <a:solidFill>
                  <a:schemeClr val="tx1"/>
                </a:solidFill>
              </a:rPr>
              <a:t>hashsize</a:t>
            </a:r>
            <a:r>
              <a:rPr lang="en-US" altLang="zh-CN" dirty="0">
                <a:solidFill>
                  <a:schemeClr val="tx1"/>
                </a:solidFill>
              </a:rPr>
              <a:t>[</a:t>
            </a:r>
            <a:r>
              <a:rPr lang="en-US" altLang="zh-CN" dirty="0" err="1">
                <a:solidFill>
                  <a:schemeClr val="tx1"/>
                </a:solidFill>
              </a:rPr>
              <a:t>sizeindex</a:t>
            </a:r>
            <a:r>
              <a:rPr lang="en-US" altLang="zh-CN" dirty="0">
                <a:solidFill>
                  <a:schemeClr val="tx1"/>
                </a:solidFill>
              </a:rPr>
              <a:t>]</a:t>
            </a:r>
            <a:r>
              <a:rPr lang="zh-CN" altLang="en-US" dirty="0">
                <a:solidFill>
                  <a:schemeClr val="tx1"/>
                </a:solidFill>
              </a:rPr>
              <a:t>为当前容量</a:t>
            </a:r>
          </a:p>
          <a:p>
            <a:pPr>
              <a:lnSpc>
                <a:spcPct val="150000"/>
              </a:lnSpc>
            </a:pPr>
            <a:r>
              <a:rPr lang="en-US" altLang="zh-CN" dirty="0">
                <a:solidFill>
                  <a:schemeClr val="tx1"/>
                </a:solidFill>
              </a:rPr>
              <a:t>} </a:t>
            </a:r>
            <a:r>
              <a:rPr lang="en-US" altLang="zh-CN" dirty="0" err="1">
                <a:solidFill>
                  <a:schemeClr val="tx1"/>
                </a:solidFill>
              </a:rPr>
              <a:t>HashTable</a:t>
            </a:r>
            <a:r>
              <a:rPr lang="en-US" altLang="zh-CN" dirty="0">
                <a:solidFill>
                  <a:schemeClr val="tx1"/>
                </a:solidFill>
              </a:rPr>
              <a:t>;</a:t>
            </a:r>
          </a:p>
          <a:p>
            <a:pPr>
              <a:lnSpc>
                <a:spcPct val="150000"/>
              </a:lnSpc>
            </a:pPr>
            <a:r>
              <a:rPr lang="en-US" altLang="zh-CN" dirty="0">
                <a:solidFill>
                  <a:schemeClr val="tx1"/>
                </a:solidFill>
              </a:rPr>
              <a:t>#define  SUCCESS  1</a:t>
            </a:r>
          </a:p>
          <a:p>
            <a:pPr>
              <a:lnSpc>
                <a:spcPct val="150000"/>
              </a:lnSpc>
            </a:pPr>
            <a:r>
              <a:rPr lang="en-US" altLang="zh-CN" dirty="0">
                <a:solidFill>
                  <a:schemeClr val="tx1"/>
                </a:solidFill>
              </a:rPr>
              <a:t>#define  UNSUCCESS  0</a:t>
            </a:r>
          </a:p>
          <a:p>
            <a:pPr>
              <a:lnSpc>
                <a:spcPct val="150000"/>
              </a:lnSpc>
            </a:pPr>
            <a:r>
              <a:rPr lang="en-US" altLang="zh-CN" dirty="0">
                <a:solidFill>
                  <a:schemeClr val="tx1"/>
                </a:solidFill>
              </a:rPr>
              <a:t>#define  DUPLICATE  -1</a:t>
            </a:r>
          </a:p>
        </p:txBody>
      </p:sp>
      <p:sp>
        <p:nvSpPr>
          <p:cNvPr id="6" name="云形 5">
            <a:extLst>
              <a:ext uri="{FF2B5EF4-FFF2-40B4-BE49-F238E27FC236}">
                <a16:creationId xmlns:a16="http://schemas.microsoft.com/office/drawing/2014/main" id="{5A1C45A0-51B6-4AC4-ADA7-C0F8516832B0}"/>
              </a:ext>
            </a:extLst>
          </p:cNvPr>
          <p:cNvSpPr/>
          <p:nvPr/>
        </p:nvSpPr>
        <p:spPr>
          <a:xfrm>
            <a:off x="7508240" y="4551680"/>
            <a:ext cx="4072200" cy="1645920"/>
          </a:xfrm>
          <a:prstGeom prst="cloud">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lIns="72000" rIns="0" rtlCol="0" anchor="ctr"/>
          <a:lstStyle/>
          <a:p>
            <a:r>
              <a:rPr lang="zh-CN" altLang="en-US" sz="2400" dirty="0">
                <a:solidFill>
                  <a:schemeClr val="dk1"/>
                </a:solidFill>
                <a:ea typeface="+mj-ea"/>
              </a:rPr>
              <a:t>注意：扩容后表长改变，可能需重新计算存储位置</a:t>
            </a:r>
          </a:p>
        </p:txBody>
      </p:sp>
    </p:spTree>
    <p:extLst>
      <p:ext uri="{BB962C8B-B14F-4D97-AF65-F5344CB8AC3E}">
        <p14:creationId xmlns:p14="http://schemas.microsoft.com/office/powerpoint/2010/main" val="359054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012D4-48A4-40F8-A51C-312D262F78BC}"/>
              </a:ext>
            </a:extLst>
          </p:cNvPr>
          <p:cNvSpPr>
            <a:spLocks noGrp="1"/>
          </p:cNvSpPr>
          <p:nvPr>
            <p:ph type="title"/>
          </p:nvPr>
        </p:nvSpPr>
        <p:spPr/>
        <p:txBody>
          <a:bodyPr/>
          <a:lstStyle/>
          <a:p>
            <a:r>
              <a:rPr lang="zh-CN" altLang="en-US" dirty="0"/>
              <a:t>哈希表的查找</a:t>
            </a:r>
          </a:p>
        </p:txBody>
      </p:sp>
      <p:sp>
        <p:nvSpPr>
          <p:cNvPr id="4" name="文本占位符 3">
            <a:extLst>
              <a:ext uri="{FF2B5EF4-FFF2-40B4-BE49-F238E27FC236}">
                <a16:creationId xmlns:a16="http://schemas.microsoft.com/office/drawing/2014/main" id="{794D3D2B-1D22-4257-8673-60F1A8FCF6B6}"/>
              </a:ext>
            </a:extLst>
          </p:cNvPr>
          <p:cNvSpPr>
            <a:spLocks noGrp="1"/>
          </p:cNvSpPr>
          <p:nvPr>
            <p:ph type="body" sz="quarter" idx="13"/>
          </p:nvPr>
        </p:nvSpPr>
        <p:spPr/>
        <p:txBody>
          <a:bodyPr/>
          <a:lstStyle/>
          <a:p>
            <a:r>
              <a:rPr lang="en-US" altLang="zh-CN" dirty="0"/>
              <a:t>9.3.4 </a:t>
            </a:r>
            <a:r>
              <a:rPr lang="zh-CN" altLang="en-US" dirty="0"/>
              <a:t>哈希表的查找及其分析</a:t>
            </a:r>
          </a:p>
        </p:txBody>
      </p:sp>
      <p:sp>
        <p:nvSpPr>
          <p:cNvPr id="5" name="Text Box 2">
            <a:extLst>
              <a:ext uri="{FF2B5EF4-FFF2-40B4-BE49-F238E27FC236}">
                <a16:creationId xmlns:a16="http://schemas.microsoft.com/office/drawing/2014/main" id="{E48E1F7B-4CFB-43D5-8917-3795E09B3EAA}"/>
              </a:ext>
            </a:extLst>
          </p:cNvPr>
          <p:cNvSpPr txBox="1">
            <a:spLocks noChangeArrowheads="1"/>
          </p:cNvSpPr>
          <p:nvPr/>
        </p:nvSpPr>
        <p:spPr bwMode="auto">
          <a:xfrm>
            <a:off x="609600" y="1530346"/>
            <a:ext cx="11338560" cy="5199066"/>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defPPr>
              <a:defRPr lang="zh-CN"/>
            </a:defPPr>
            <a:lvl1pPr indent="0">
              <a:lnSpc>
                <a:spcPct val="150000"/>
              </a:lnSpc>
              <a:spcBef>
                <a:spcPts val="0"/>
              </a:spcBef>
              <a:buClrTx/>
              <a:buSzTx/>
              <a:buFont typeface="Times New Roman" panose="02020603050405020304" pitchFamily="18" charset="0"/>
              <a:buNone/>
              <a:defRPr kumimoji="1" sz="2800">
                <a:latin typeface="Calibri" panose="020F0502020204030204"/>
                <a:ea typeface="黑体" panose="02010609060101010101" pitchFamily="49" charset="-122"/>
                <a:cs typeface="Times New Roman" panose="02020603050405020304" pitchFamily="18" charset="0"/>
              </a:defRPr>
            </a:lvl1pPr>
            <a:lvl2pPr marL="342891" lvl="1" indent="0" defTabSz="685783">
              <a:lnSpc>
                <a:spcPct val="110000"/>
              </a:lnSpc>
              <a:spcBef>
                <a:spcPct val="20000"/>
              </a:spcBef>
              <a:buClr>
                <a:schemeClr val="accent2">
                  <a:lumMod val="60000"/>
                  <a:lumOff val="40000"/>
                </a:schemeClr>
              </a:buClr>
              <a:buSzPct val="70000"/>
              <a:buFont typeface="Times New Roman" panose="02020603050405020304" pitchFamily="18" charset="0"/>
              <a:buNone/>
              <a:defRPr sz="2800">
                <a:solidFill>
                  <a:schemeClr val="lt1"/>
                </a:solidFill>
                <a:latin typeface="黑体" panose="02010609060101010101" pitchFamily="49" charset="-122"/>
                <a:ea typeface="黑体" panose="02010609060101010101" pitchFamily="49" charset="-122"/>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pPr>
              <a:lnSpc>
                <a:spcPct val="130000"/>
              </a:lnSpc>
            </a:pPr>
            <a:r>
              <a:rPr lang="en-US" altLang="zh-CN" dirty="0">
                <a:solidFill>
                  <a:schemeClr val="tx1"/>
                </a:solidFill>
                <a:latin typeface="+mn-lt"/>
                <a:ea typeface="+mj-ea"/>
              </a:rPr>
              <a:t>Status SearchHash (HashTable H, KeyType K,  int &amp;p, int &amp;c) </a:t>
            </a:r>
          </a:p>
          <a:p>
            <a:pPr>
              <a:lnSpc>
                <a:spcPct val="130000"/>
              </a:lnSpc>
            </a:pPr>
            <a:r>
              <a:rPr lang="en-US" altLang="zh-CN" dirty="0">
                <a:solidFill>
                  <a:schemeClr val="tx1"/>
                </a:solidFill>
                <a:latin typeface="+mn-lt"/>
                <a:ea typeface="+mj-ea"/>
              </a:rPr>
              <a:t>{   </a:t>
            </a:r>
            <a:r>
              <a:rPr lang="en-US" altLang="zh-CN" sz="2400" dirty="0">
                <a:solidFill>
                  <a:schemeClr val="tx1"/>
                </a:solidFill>
                <a:latin typeface="+mn-lt"/>
                <a:ea typeface="+mj-ea"/>
              </a:rPr>
              <a:t>// </a:t>
            </a:r>
            <a:r>
              <a:rPr lang="zh-CN" altLang="en-US" sz="2400" dirty="0">
                <a:solidFill>
                  <a:schemeClr val="tx1"/>
                </a:solidFill>
                <a:latin typeface="+mn-lt"/>
                <a:ea typeface="+mj-ea"/>
              </a:rPr>
              <a:t>在开放定址哈希表</a:t>
            </a:r>
            <a:r>
              <a:rPr lang="en-US" altLang="zh-CN" sz="2400" dirty="0">
                <a:solidFill>
                  <a:schemeClr val="tx1"/>
                </a:solidFill>
                <a:latin typeface="+mn-lt"/>
                <a:ea typeface="+mj-ea"/>
              </a:rPr>
              <a:t>H</a:t>
            </a:r>
            <a:r>
              <a:rPr lang="zh-CN" altLang="en-US" sz="2400" dirty="0">
                <a:solidFill>
                  <a:schemeClr val="tx1"/>
                </a:solidFill>
                <a:latin typeface="+mn-lt"/>
                <a:ea typeface="+mj-ea"/>
              </a:rPr>
              <a:t>中查找关键码为</a:t>
            </a:r>
            <a:r>
              <a:rPr lang="en-US" altLang="zh-CN" sz="2400" dirty="0">
                <a:solidFill>
                  <a:schemeClr val="tx1"/>
                </a:solidFill>
                <a:latin typeface="+mn-lt"/>
                <a:ea typeface="+mj-ea"/>
              </a:rPr>
              <a:t>K</a:t>
            </a:r>
            <a:r>
              <a:rPr lang="zh-CN" altLang="en-US" sz="2400" dirty="0">
                <a:solidFill>
                  <a:schemeClr val="tx1"/>
                </a:solidFill>
                <a:latin typeface="+mn-lt"/>
                <a:ea typeface="+mj-ea"/>
              </a:rPr>
              <a:t>的记录，</a:t>
            </a:r>
            <a:r>
              <a:rPr lang="en-US" altLang="zh-CN" sz="2400" dirty="0">
                <a:solidFill>
                  <a:schemeClr val="tx1"/>
                </a:solidFill>
                <a:latin typeface="+mn-lt"/>
                <a:ea typeface="+mj-ea"/>
              </a:rPr>
              <a:t>p</a:t>
            </a:r>
            <a:r>
              <a:rPr lang="zh-CN" altLang="en-US" sz="2400" dirty="0">
                <a:solidFill>
                  <a:schemeClr val="tx1"/>
                </a:solidFill>
                <a:latin typeface="+mn-lt"/>
                <a:ea typeface="+mj-ea"/>
              </a:rPr>
              <a:t>为待查元素位置，</a:t>
            </a:r>
            <a:r>
              <a:rPr lang="en-US" altLang="zh-CN" sz="2400" dirty="0">
                <a:solidFill>
                  <a:schemeClr val="tx1"/>
                </a:solidFill>
                <a:latin typeface="+mn-lt"/>
                <a:ea typeface="+mj-ea"/>
              </a:rPr>
              <a:t>c</a:t>
            </a:r>
            <a:r>
              <a:rPr lang="zh-CN" altLang="en-US" sz="2400" dirty="0">
                <a:solidFill>
                  <a:schemeClr val="tx1"/>
                </a:solidFill>
                <a:latin typeface="+mn-lt"/>
                <a:ea typeface="+mj-ea"/>
              </a:rPr>
              <a:t>为冲突次数</a:t>
            </a:r>
          </a:p>
          <a:p>
            <a:pPr lvl="1">
              <a:lnSpc>
                <a:spcPct val="130000"/>
              </a:lnSpc>
            </a:pPr>
            <a:r>
              <a:rPr lang="en-US" altLang="zh-CN" dirty="0">
                <a:solidFill>
                  <a:srgbClr val="000000"/>
                </a:solidFill>
                <a:latin typeface="+mn-lt"/>
                <a:ea typeface="+mj-ea"/>
              </a:rPr>
              <a:t>p = Hash(K);        // </a:t>
            </a:r>
            <a:r>
              <a:rPr lang="zh-CN" altLang="en-US" dirty="0">
                <a:solidFill>
                  <a:srgbClr val="000000"/>
                </a:solidFill>
                <a:latin typeface="+mn-lt"/>
                <a:ea typeface="+mj-ea"/>
              </a:rPr>
              <a:t>求得哈希地址</a:t>
            </a:r>
          </a:p>
          <a:p>
            <a:pPr lvl="1">
              <a:lnSpc>
                <a:spcPct val="130000"/>
              </a:lnSpc>
            </a:pPr>
            <a:r>
              <a:rPr lang="en-US" altLang="zh-CN" b="1" dirty="0">
                <a:solidFill>
                  <a:srgbClr val="000000"/>
                </a:solidFill>
                <a:latin typeface="+mn-lt"/>
                <a:ea typeface="+mj-ea"/>
              </a:rPr>
              <a:t>while</a:t>
            </a:r>
            <a:r>
              <a:rPr lang="en-US" altLang="zh-CN" dirty="0">
                <a:solidFill>
                  <a:srgbClr val="000000"/>
                </a:solidFill>
                <a:latin typeface="+mn-lt"/>
                <a:ea typeface="+mj-ea"/>
              </a:rPr>
              <a:t> (</a:t>
            </a:r>
            <a:r>
              <a:rPr lang="en-US" altLang="zh-CN" dirty="0">
                <a:solidFill>
                  <a:srgbClr val="A50021"/>
                </a:solidFill>
                <a:latin typeface="+mn-lt"/>
                <a:ea typeface="+mj-ea"/>
              </a:rPr>
              <a:t> </a:t>
            </a:r>
            <a:r>
              <a:rPr lang="en-US" altLang="zh-CN" dirty="0" err="1">
                <a:solidFill>
                  <a:srgbClr val="FF00FF"/>
                </a:solidFill>
                <a:latin typeface="+mn-lt"/>
                <a:ea typeface="+mj-ea"/>
              </a:rPr>
              <a:t>H.elem</a:t>
            </a:r>
            <a:r>
              <a:rPr lang="en-US" altLang="zh-CN" dirty="0">
                <a:solidFill>
                  <a:srgbClr val="FF00FF"/>
                </a:solidFill>
                <a:latin typeface="+mn-lt"/>
                <a:ea typeface="+mj-ea"/>
              </a:rPr>
              <a:t>[p].key </a:t>
            </a:r>
            <a:r>
              <a:rPr lang="en-US" altLang="zh-CN" b="1" dirty="0">
                <a:solidFill>
                  <a:srgbClr val="FF00FF"/>
                </a:solidFill>
                <a:latin typeface="+mn-lt"/>
                <a:ea typeface="+mj-ea"/>
              </a:rPr>
              <a:t>!= </a:t>
            </a:r>
            <a:r>
              <a:rPr lang="en-US" altLang="zh-CN" dirty="0">
                <a:solidFill>
                  <a:srgbClr val="FF00FF"/>
                </a:solidFill>
                <a:latin typeface="+mn-lt"/>
                <a:ea typeface="+mj-ea"/>
              </a:rPr>
              <a:t>NULLKEY</a:t>
            </a:r>
            <a:r>
              <a:rPr lang="en-US" altLang="zh-CN" b="1" dirty="0">
                <a:solidFill>
                  <a:srgbClr val="FF00FF"/>
                </a:solidFill>
                <a:latin typeface="+mn-lt"/>
                <a:ea typeface="+mj-ea"/>
              </a:rPr>
              <a:t> &amp;&amp;</a:t>
            </a:r>
            <a:r>
              <a:rPr lang="en-US" altLang="zh-CN" dirty="0">
                <a:solidFill>
                  <a:srgbClr val="A50021"/>
                </a:solidFill>
                <a:latin typeface="+mn-lt"/>
                <a:ea typeface="+mj-ea"/>
              </a:rPr>
              <a:t> </a:t>
            </a:r>
            <a:r>
              <a:rPr lang="en-US" altLang="zh-CN" b="1" dirty="0">
                <a:solidFill>
                  <a:srgbClr val="FF00FF"/>
                </a:solidFill>
                <a:latin typeface="+mn-lt"/>
                <a:ea typeface="+mj-ea"/>
              </a:rPr>
              <a:t>!</a:t>
            </a:r>
            <a:r>
              <a:rPr lang="en-US" altLang="zh-CN" dirty="0">
                <a:solidFill>
                  <a:srgbClr val="FF00FF"/>
                </a:solidFill>
                <a:latin typeface="+mn-lt"/>
                <a:ea typeface="+mj-ea"/>
              </a:rPr>
              <a:t>EQ(K, </a:t>
            </a:r>
            <a:r>
              <a:rPr lang="en-US" altLang="zh-CN" dirty="0" err="1">
                <a:solidFill>
                  <a:srgbClr val="FF00FF"/>
                </a:solidFill>
                <a:latin typeface="+mn-lt"/>
                <a:ea typeface="+mj-ea"/>
              </a:rPr>
              <a:t>H.elem</a:t>
            </a:r>
            <a:r>
              <a:rPr lang="en-US" altLang="zh-CN" dirty="0">
                <a:solidFill>
                  <a:srgbClr val="FF00FF"/>
                </a:solidFill>
                <a:latin typeface="+mn-lt"/>
                <a:ea typeface="+mj-ea"/>
              </a:rPr>
              <a:t>[p].key)</a:t>
            </a:r>
            <a:r>
              <a:rPr lang="zh-CN" altLang="en-US" dirty="0">
                <a:solidFill>
                  <a:srgbClr val="000000"/>
                </a:solidFill>
                <a:latin typeface="+mn-lt"/>
                <a:ea typeface="+mj-ea"/>
              </a:rPr>
              <a:t>）</a:t>
            </a:r>
            <a:r>
              <a:rPr lang="zh-CN" altLang="en-US" b="1" dirty="0">
                <a:solidFill>
                  <a:srgbClr val="000000"/>
                </a:solidFill>
                <a:latin typeface="+mn-lt"/>
                <a:ea typeface="+mj-ea"/>
              </a:rPr>
              <a:t> </a:t>
            </a:r>
          </a:p>
          <a:p>
            <a:pPr lvl="1">
              <a:lnSpc>
                <a:spcPct val="130000"/>
              </a:lnSpc>
            </a:pPr>
            <a:r>
              <a:rPr lang="zh-CN" altLang="en-US" b="1" dirty="0">
                <a:solidFill>
                  <a:srgbClr val="A50021"/>
                </a:solidFill>
                <a:latin typeface="+mn-lt"/>
                <a:ea typeface="+mj-ea"/>
              </a:rPr>
              <a:t>     </a:t>
            </a:r>
            <a:r>
              <a:rPr lang="en-US" altLang="zh-CN" b="1" dirty="0">
                <a:solidFill>
                  <a:srgbClr val="000000"/>
                </a:solidFill>
                <a:latin typeface="+mn-lt"/>
                <a:ea typeface="+mj-ea"/>
              </a:rPr>
              <a:t>collision(p, ++c);       // </a:t>
            </a:r>
            <a:r>
              <a:rPr lang="zh-CN" altLang="en-US" b="1" dirty="0">
                <a:solidFill>
                  <a:srgbClr val="000000"/>
                </a:solidFill>
                <a:latin typeface="+mn-lt"/>
                <a:ea typeface="+mj-ea"/>
              </a:rPr>
              <a:t>求得下一探查地址 </a:t>
            </a:r>
            <a:r>
              <a:rPr lang="en-US" altLang="zh-CN" b="1" dirty="0">
                <a:solidFill>
                  <a:srgbClr val="000000"/>
                </a:solidFill>
                <a:latin typeface="+mn-lt"/>
                <a:ea typeface="+mj-ea"/>
              </a:rPr>
              <a:t>p</a:t>
            </a:r>
          </a:p>
          <a:p>
            <a:pPr lvl="1">
              <a:lnSpc>
                <a:spcPct val="130000"/>
              </a:lnSpc>
            </a:pPr>
            <a:r>
              <a:rPr lang="en-US" altLang="zh-CN" b="1" dirty="0">
                <a:solidFill>
                  <a:srgbClr val="000000"/>
                </a:solidFill>
                <a:latin typeface="+mn-lt"/>
                <a:ea typeface="+mj-ea"/>
              </a:rPr>
              <a:t>if</a:t>
            </a:r>
            <a:r>
              <a:rPr lang="en-US" altLang="zh-CN" dirty="0">
                <a:solidFill>
                  <a:srgbClr val="000000"/>
                </a:solidFill>
                <a:latin typeface="+mn-lt"/>
                <a:ea typeface="+mj-ea"/>
              </a:rPr>
              <a:t> (</a:t>
            </a:r>
            <a:r>
              <a:rPr lang="en-US" altLang="zh-CN" dirty="0">
                <a:solidFill>
                  <a:srgbClr val="FF0000"/>
                </a:solidFill>
                <a:latin typeface="+mn-lt"/>
                <a:ea typeface="+mj-ea"/>
              </a:rPr>
              <a:t>EQ(K, </a:t>
            </a:r>
            <a:r>
              <a:rPr lang="en-US" altLang="zh-CN" dirty="0" err="1">
                <a:solidFill>
                  <a:srgbClr val="FF0000"/>
                </a:solidFill>
                <a:latin typeface="+mn-lt"/>
                <a:ea typeface="+mj-ea"/>
              </a:rPr>
              <a:t>H.elem</a:t>
            </a:r>
            <a:r>
              <a:rPr lang="en-US" altLang="zh-CN" dirty="0">
                <a:solidFill>
                  <a:srgbClr val="FF0000"/>
                </a:solidFill>
                <a:latin typeface="+mn-lt"/>
                <a:ea typeface="+mj-ea"/>
              </a:rPr>
              <a:t>[p].key) </a:t>
            </a:r>
            <a:r>
              <a:rPr lang="en-US" altLang="zh-CN" dirty="0">
                <a:solidFill>
                  <a:srgbClr val="000000"/>
                </a:solidFill>
                <a:latin typeface="+mn-lt"/>
                <a:ea typeface="+mj-ea"/>
              </a:rPr>
              <a:t>) </a:t>
            </a:r>
            <a:r>
              <a:rPr lang="en-US" altLang="zh-CN" b="1" dirty="0">
                <a:solidFill>
                  <a:srgbClr val="000000"/>
                </a:solidFill>
                <a:latin typeface="+mn-lt"/>
                <a:ea typeface="+mj-ea"/>
              </a:rPr>
              <a:t>return</a:t>
            </a:r>
            <a:r>
              <a:rPr lang="en-US" altLang="zh-CN" dirty="0">
                <a:solidFill>
                  <a:srgbClr val="000000"/>
                </a:solidFill>
                <a:latin typeface="+mn-lt"/>
                <a:ea typeface="+mj-ea"/>
              </a:rPr>
              <a:t> SUCCESS</a:t>
            </a:r>
            <a:r>
              <a:rPr lang="en-US" altLang="zh-CN" dirty="0">
                <a:solidFill>
                  <a:srgbClr val="A50021"/>
                </a:solidFill>
                <a:latin typeface="+mn-lt"/>
                <a:ea typeface="+mj-ea"/>
              </a:rPr>
              <a:t>   </a:t>
            </a:r>
            <a:r>
              <a:rPr lang="en-US" altLang="zh-CN" dirty="0">
                <a:solidFill>
                  <a:srgbClr val="000000"/>
                </a:solidFill>
                <a:latin typeface="+mn-lt"/>
                <a:ea typeface="+mj-ea"/>
              </a:rPr>
              <a:t>//</a:t>
            </a:r>
            <a:r>
              <a:rPr lang="en-US" altLang="zh-CN" dirty="0">
                <a:solidFill>
                  <a:srgbClr val="A50021"/>
                </a:solidFill>
                <a:latin typeface="+mn-lt"/>
                <a:ea typeface="+mj-ea"/>
              </a:rPr>
              <a:t> </a:t>
            </a:r>
            <a:r>
              <a:rPr lang="zh-CN" altLang="en-US" dirty="0">
                <a:solidFill>
                  <a:srgbClr val="FF0000"/>
                </a:solidFill>
                <a:latin typeface="+mn-lt"/>
                <a:ea typeface="+mj-ea"/>
              </a:rPr>
              <a:t>查找成功</a:t>
            </a:r>
            <a:endParaRPr lang="en-US" altLang="zh-CN" dirty="0">
              <a:solidFill>
                <a:srgbClr val="FF0000"/>
              </a:solidFill>
              <a:latin typeface="+mn-lt"/>
              <a:ea typeface="+mj-ea"/>
            </a:endParaRPr>
          </a:p>
          <a:p>
            <a:pPr lvl="1">
              <a:lnSpc>
                <a:spcPct val="130000"/>
              </a:lnSpc>
            </a:pPr>
            <a:r>
              <a:rPr lang="en-US" altLang="zh-CN" b="1" dirty="0">
                <a:solidFill>
                  <a:srgbClr val="000000"/>
                </a:solidFill>
                <a:latin typeface="+mn-lt"/>
                <a:ea typeface="+mj-ea"/>
              </a:rPr>
              <a:t>else return</a:t>
            </a:r>
            <a:r>
              <a:rPr lang="en-US" altLang="zh-CN" dirty="0">
                <a:solidFill>
                  <a:srgbClr val="000000"/>
                </a:solidFill>
                <a:latin typeface="+mn-lt"/>
                <a:ea typeface="+mj-ea"/>
              </a:rPr>
              <a:t> UNSUCCESS;</a:t>
            </a:r>
            <a:r>
              <a:rPr lang="en-US" altLang="zh-CN" dirty="0">
                <a:solidFill>
                  <a:srgbClr val="A50021"/>
                </a:solidFill>
                <a:latin typeface="+mn-lt"/>
                <a:ea typeface="+mj-ea"/>
              </a:rPr>
              <a:t>   </a:t>
            </a:r>
            <a:r>
              <a:rPr lang="en-US" altLang="zh-CN" dirty="0">
                <a:solidFill>
                  <a:srgbClr val="6600CC"/>
                </a:solidFill>
                <a:latin typeface="+mn-lt"/>
                <a:ea typeface="+mj-ea"/>
              </a:rPr>
              <a:t>// </a:t>
            </a:r>
            <a:r>
              <a:rPr lang="zh-CN" altLang="en-US" dirty="0">
                <a:solidFill>
                  <a:srgbClr val="6600CC"/>
                </a:solidFill>
                <a:latin typeface="+mn-lt"/>
                <a:ea typeface="+mj-ea"/>
              </a:rPr>
              <a:t>查找不成功</a:t>
            </a:r>
            <a:endParaRPr lang="en-US" altLang="zh-CN" dirty="0">
              <a:solidFill>
                <a:schemeClr val="tx1"/>
              </a:solidFill>
              <a:latin typeface="+mn-lt"/>
              <a:ea typeface="+mj-ea"/>
            </a:endParaRPr>
          </a:p>
          <a:p>
            <a:pPr>
              <a:lnSpc>
                <a:spcPct val="130000"/>
              </a:lnSpc>
            </a:pPr>
            <a:r>
              <a:rPr lang="en-US" altLang="zh-CN" dirty="0">
                <a:solidFill>
                  <a:schemeClr val="tx1"/>
                </a:solidFill>
                <a:latin typeface="+mn-lt"/>
                <a:ea typeface="+mj-ea"/>
              </a:rPr>
              <a:t>} // SearchHash</a:t>
            </a:r>
          </a:p>
        </p:txBody>
      </p:sp>
    </p:spTree>
    <p:extLst>
      <p:ext uri="{BB962C8B-B14F-4D97-AF65-F5344CB8AC3E}">
        <p14:creationId xmlns:p14="http://schemas.microsoft.com/office/powerpoint/2010/main" val="396197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012D4-48A4-40F8-A51C-312D262F78BC}"/>
              </a:ext>
            </a:extLst>
          </p:cNvPr>
          <p:cNvSpPr>
            <a:spLocks noGrp="1"/>
          </p:cNvSpPr>
          <p:nvPr>
            <p:ph type="title"/>
          </p:nvPr>
        </p:nvSpPr>
        <p:spPr/>
        <p:txBody>
          <a:bodyPr/>
          <a:lstStyle/>
          <a:p>
            <a:r>
              <a:rPr lang="zh-CN" altLang="en-US" dirty="0"/>
              <a:t>哈希表的插入</a:t>
            </a:r>
          </a:p>
        </p:txBody>
      </p:sp>
      <p:sp>
        <p:nvSpPr>
          <p:cNvPr id="4" name="文本占位符 3">
            <a:extLst>
              <a:ext uri="{FF2B5EF4-FFF2-40B4-BE49-F238E27FC236}">
                <a16:creationId xmlns:a16="http://schemas.microsoft.com/office/drawing/2014/main" id="{794D3D2B-1D22-4257-8673-60F1A8FCF6B6}"/>
              </a:ext>
            </a:extLst>
          </p:cNvPr>
          <p:cNvSpPr>
            <a:spLocks noGrp="1"/>
          </p:cNvSpPr>
          <p:nvPr>
            <p:ph type="body" sz="quarter" idx="13"/>
          </p:nvPr>
        </p:nvSpPr>
        <p:spPr/>
        <p:txBody>
          <a:bodyPr/>
          <a:lstStyle/>
          <a:p>
            <a:r>
              <a:rPr lang="en-US" altLang="zh-CN" dirty="0"/>
              <a:t>9.3.4 </a:t>
            </a:r>
            <a:r>
              <a:rPr lang="zh-CN" altLang="en-US" dirty="0"/>
              <a:t>哈希表的查找及其分析</a:t>
            </a:r>
          </a:p>
        </p:txBody>
      </p:sp>
      <p:sp>
        <p:nvSpPr>
          <p:cNvPr id="5" name="Text Box 2">
            <a:extLst>
              <a:ext uri="{FF2B5EF4-FFF2-40B4-BE49-F238E27FC236}">
                <a16:creationId xmlns:a16="http://schemas.microsoft.com/office/drawing/2014/main" id="{032F7F52-3F1A-4E10-89CC-889D831F91B8}"/>
              </a:ext>
            </a:extLst>
          </p:cNvPr>
          <p:cNvSpPr txBox="1">
            <a:spLocks noChangeArrowheads="1"/>
          </p:cNvSpPr>
          <p:nvPr/>
        </p:nvSpPr>
        <p:spPr bwMode="auto">
          <a:xfrm>
            <a:off x="457201" y="1556064"/>
            <a:ext cx="11572240" cy="502380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fontScale="92500" lnSpcReduction="10000"/>
          </a:bodyPr>
          <a:lstStyle>
            <a:defPPr>
              <a:defRPr lang="zh-CN"/>
            </a:defPPr>
            <a:lvl1pPr indent="0">
              <a:lnSpc>
                <a:spcPct val="130000"/>
              </a:lnSpc>
              <a:spcBef>
                <a:spcPts val="0"/>
              </a:spcBef>
              <a:buClrTx/>
              <a:buSzTx/>
              <a:buFont typeface="Times New Roman" panose="02020603050405020304" pitchFamily="18" charset="0"/>
              <a:buNone/>
              <a:defRPr kumimoji="1" sz="2800">
                <a:ea typeface="+mj-ea"/>
                <a:cs typeface="Times New Roman" panose="02020603050405020304" pitchFamily="18" charset="0"/>
              </a:defRPr>
            </a:lvl1pPr>
            <a:lvl2pPr marL="342891" lvl="1" indent="0" defTabSz="685783">
              <a:lnSpc>
                <a:spcPct val="130000"/>
              </a:lnSpc>
              <a:spcBef>
                <a:spcPct val="20000"/>
              </a:spcBef>
              <a:buClr>
                <a:schemeClr val="accent2">
                  <a:lumMod val="60000"/>
                  <a:lumOff val="40000"/>
                </a:schemeClr>
              </a:buClr>
              <a:buSzPct val="70000"/>
              <a:buFont typeface="Times New Roman" panose="02020603050405020304" pitchFamily="18" charset="0"/>
              <a:buNone/>
              <a:defRPr sz="2800">
                <a:solidFill>
                  <a:srgbClr val="000000"/>
                </a:solidFill>
                <a:ea typeface="+mj-ea"/>
              </a:defRPr>
            </a:lvl2pPr>
            <a:lvl3pPr marL="685782" lvl="2" indent="0" defTabSz="685783">
              <a:spcBef>
                <a:spcPct val="20000"/>
              </a:spcBef>
              <a:buClr>
                <a:srgbClr val="7030A0"/>
              </a:buClr>
              <a:buSzPct val="70000"/>
              <a:buFont typeface="Times New Roman" panose="02020603050405020304" pitchFamily="18" charset="0"/>
              <a:buNone/>
              <a:defRPr sz="2400">
                <a:solidFill>
                  <a:schemeClr val="lt1"/>
                </a:solidFill>
                <a:latin typeface="黑体" panose="02010609060101010101" pitchFamily="49" charset="-122"/>
                <a:ea typeface="黑体" panose="02010609060101010101" pitchFamily="49" charset="-122"/>
              </a:defRPr>
            </a:lvl3pPr>
            <a:lvl4pPr marL="1200120" indent="-171446" defTabSz="685783">
              <a:spcBef>
                <a:spcPct val="20000"/>
              </a:spcBef>
              <a:buClr>
                <a:schemeClr val="accent1"/>
              </a:buClr>
              <a:buSzPct val="70000"/>
              <a:buFont typeface="Times New Roman" panose="02020603050405020304" pitchFamily="18" charset="0"/>
              <a:buChar char="►"/>
              <a:defRPr>
                <a:solidFill>
                  <a:schemeClr val="lt1"/>
                </a:solidFill>
                <a:latin typeface="黑体" panose="02010609060101010101" pitchFamily="49" charset="-122"/>
                <a:ea typeface="黑体" panose="02010609060101010101" pitchFamily="49" charset="-122"/>
              </a:defRPr>
            </a:lvl4pPr>
            <a:lvl5pPr marL="1543012" indent="-171446" defTabSz="685783">
              <a:spcBef>
                <a:spcPct val="20000"/>
              </a:spcBef>
              <a:buFont typeface="Arial" pitchFamily="34" charset="0"/>
              <a:buChar char="»"/>
              <a:defRPr>
                <a:solidFill>
                  <a:schemeClr val="lt1"/>
                </a:solidFill>
                <a:latin typeface="黑体" panose="02010609060101010101" pitchFamily="49" charset="-122"/>
                <a:ea typeface="黑体" panose="02010609060101010101" pitchFamily="49" charset="-122"/>
              </a:defRPr>
            </a:lvl5pPr>
            <a:lvl6pPr marL="1885903" indent="-171446" defTabSz="685783">
              <a:spcBef>
                <a:spcPct val="20000"/>
              </a:spcBef>
              <a:buFont typeface="Arial" pitchFamily="34" charset="0"/>
              <a:buChar char="•"/>
              <a:defRPr sz="1500">
                <a:solidFill>
                  <a:schemeClr val="lt1"/>
                </a:solidFill>
              </a:defRPr>
            </a:lvl6pPr>
            <a:lvl7pPr marL="2228795" indent="-171446" defTabSz="685783">
              <a:spcBef>
                <a:spcPct val="20000"/>
              </a:spcBef>
              <a:buFont typeface="Arial" pitchFamily="34" charset="0"/>
              <a:buChar char="•"/>
              <a:defRPr sz="1500">
                <a:solidFill>
                  <a:schemeClr val="lt1"/>
                </a:solidFill>
              </a:defRPr>
            </a:lvl7pPr>
            <a:lvl8pPr marL="2571686" indent="-171446" defTabSz="685783">
              <a:spcBef>
                <a:spcPct val="20000"/>
              </a:spcBef>
              <a:buFont typeface="Arial" pitchFamily="34" charset="0"/>
              <a:buChar char="•"/>
              <a:defRPr sz="1500">
                <a:solidFill>
                  <a:schemeClr val="lt1"/>
                </a:solidFill>
              </a:defRPr>
            </a:lvl8pPr>
            <a:lvl9pPr marL="2914577" indent="-171446" defTabSz="685783">
              <a:spcBef>
                <a:spcPct val="20000"/>
              </a:spcBef>
              <a:buFont typeface="Arial" pitchFamily="34" charset="0"/>
              <a:buChar char="•"/>
              <a:defRPr sz="1500">
                <a:solidFill>
                  <a:schemeClr val="lt1"/>
                </a:solidFill>
              </a:defRPr>
            </a:lvl9pPr>
          </a:lstStyle>
          <a:p>
            <a:r>
              <a:rPr lang="en-US" altLang="zh-CN" dirty="0">
                <a:solidFill>
                  <a:schemeClr val="tx1"/>
                </a:solidFill>
              </a:rPr>
              <a:t>Status </a:t>
            </a:r>
            <a:r>
              <a:rPr lang="en-US" altLang="zh-CN" dirty="0" err="1">
                <a:solidFill>
                  <a:schemeClr val="tx1"/>
                </a:solidFill>
              </a:rPr>
              <a:t>InsertHash</a:t>
            </a:r>
            <a:r>
              <a:rPr lang="en-US" altLang="zh-CN" dirty="0">
                <a:solidFill>
                  <a:schemeClr val="tx1"/>
                </a:solidFill>
              </a:rPr>
              <a:t> (</a:t>
            </a:r>
            <a:r>
              <a:rPr lang="en-US" altLang="zh-CN" dirty="0" err="1">
                <a:solidFill>
                  <a:schemeClr val="tx1"/>
                </a:solidFill>
              </a:rPr>
              <a:t>HashTable</a:t>
            </a:r>
            <a:r>
              <a:rPr lang="en-US" altLang="zh-CN" dirty="0">
                <a:solidFill>
                  <a:schemeClr val="tx1"/>
                </a:solidFill>
              </a:rPr>
              <a:t> &amp;H, </a:t>
            </a:r>
            <a:r>
              <a:rPr lang="en-US" altLang="zh-CN" dirty="0" err="1">
                <a:solidFill>
                  <a:schemeClr val="tx1"/>
                </a:solidFill>
              </a:rPr>
              <a:t>Elemtype</a:t>
            </a:r>
            <a:r>
              <a:rPr lang="en-US" altLang="zh-CN" dirty="0">
                <a:solidFill>
                  <a:schemeClr val="tx1"/>
                </a:solidFill>
              </a:rPr>
              <a:t> e){</a:t>
            </a:r>
          </a:p>
          <a:p>
            <a:pPr lvl="1"/>
            <a:r>
              <a:rPr lang="en-US" altLang="zh-CN" dirty="0">
                <a:solidFill>
                  <a:srgbClr val="000000"/>
                </a:solidFill>
              </a:rPr>
              <a:t>c = 0;</a:t>
            </a:r>
          </a:p>
          <a:p>
            <a:pPr lvl="1">
              <a:lnSpc>
                <a:spcPct val="125000"/>
              </a:lnSpc>
            </a:pPr>
            <a:r>
              <a:rPr lang="en-US" altLang="zh-CN" b="1" dirty="0">
                <a:solidFill>
                  <a:srgbClr val="000000"/>
                </a:solidFill>
              </a:rPr>
              <a:t>if</a:t>
            </a:r>
            <a:r>
              <a:rPr lang="en-US" altLang="zh-CN" dirty="0">
                <a:solidFill>
                  <a:srgbClr val="000000"/>
                </a:solidFill>
              </a:rPr>
              <a:t> ( </a:t>
            </a:r>
            <a:r>
              <a:rPr lang="en-US" altLang="zh-CN" dirty="0" err="1">
                <a:solidFill>
                  <a:srgbClr val="000000"/>
                </a:solidFill>
              </a:rPr>
              <a:t>HashSearch</a:t>
            </a:r>
            <a:r>
              <a:rPr lang="en-US" altLang="zh-CN" dirty="0">
                <a:solidFill>
                  <a:srgbClr val="000000"/>
                </a:solidFill>
              </a:rPr>
              <a:t> ( H, </a:t>
            </a:r>
            <a:r>
              <a:rPr lang="en-US" altLang="zh-CN" dirty="0" err="1">
                <a:solidFill>
                  <a:srgbClr val="000000"/>
                </a:solidFill>
              </a:rPr>
              <a:t>e.key</a:t>
            </a:r>
            <a:r>
              <a:rPr lang="en-US" altLang="zh-CN" dirty="0">
                <a:solidFill>
                  <a:srgbClr val="000000"/>
                </a:solidFill>
              </a:rPr>
              <a:t>, p, c ) == SUCCESS )</a:t>
            </a:r>
          </a:p>
          <a:p>
            <a:pPr lvl="1">
              <a:lnSpc>
                <a:spcPct val="125000"/>
              </a:lnSpc>
            </a:pPr>
            <a:r>
              <a:rPr lang="en-US" altLang="zh-CN" b="1" dirty="0">
                <a:solidFill>
                  <a:srgbClr val="000000"/>
                </a:solidFill>
              </a:rPr>
              <a:t>      return</a:t>
            </a:r>
            <a:r>
              <a:rPr lang="en-US" altLang="zh-CN" dirty="0">
                <a:solidFill>
                  <a:srgbClr val="000000"/>
                </a:solidFill>
              </a:rPr>
              <a:t> DUPLICATE;   // </a:t>
            </a:r>
            <a:r>
              <a:rPr lang="zh-CN" altLang="en-US" dirty="0">
                <a:solidFill>
                  <a:srgbClr val="000000"/>
                </a:solidFill>
              </a:rPr>
              <a:t>表中已有与 </a:t>
            </a:r>
            <a:r>
              <a:rPr lang="en-US" altLang="zh-CN" dirty="0">
                <a:solidFill>
                  <a:srgbClr val="000000"/>
                </a:solidFill>
              </a:rPr>
              <a:t>e </a:t>
            </a:r>
            <a:r>
              <a:rPr lang="zh-CN" altLang="en-US" dirty="0">
                <a:solidFill>
                  <a:srgbClr val="000000"/>
                </a:solidFill>
              </a:rPr>
              <a:t>有相同关键字的元素</a:t>
            </a:r>
            <a:endParaRPr lang="en-US" altLang="zh-CN" dirty="0">
              <a:solidFill>
                <a:srgbClr val="000000"/>
              </a:solidFill>
            </a:endParaRPr>
          </a:p>
          <a:p>
            <a:pPr lvl="1">
              <a:lnSpc>
                <a:spcPct val="125000"/>
              </a:lnSpc>
            </a:pPr>
            <a:r>
              <a:rPr lang="en-US" altLang="zh-CN" b="1" dirty="0">
                <a:solidFill>
                  <a:srgbClr val="000000"/>
                </a:solidFill>
              </a:rPr>
              <a:t>else if</a:t>
            </a:r>
            <a:r>
              <a:rPr lang="en-US" altLang="zh-CN" dirty="0">
                <a:solidFill>
                  <a:srgbClr val="000000"/>
                </a:solidFill>
              </a:rPr>
              <a:t> ( c &lt; </a:t>
            </a:r>
            <a:r>
              <a:rPr lang="en-US" altLang="zh-CN" dirty="0" err="1">
                <a:solidFill>
                  <a:srgbClr val="000000"/>
                </a:solidFill>
              </a:rPr>
              <a:t>hashsize</a:t>
            </a:r>
            <a:r>
              <a:rPr lang="en-US" altLang="zh-CN" dirty="0">
                <a:solidFill>
                  <a:srgbClr val="000000"/>
                </a:solidFill>
              </a:rPr>
              <a:t>[</a:t>
            </a:r>
            <a:r>
              <a:rPr lang="en-US" altLang="zh-CN" dirty="0" err="1">
                <a:solidFill>
                  <a:srgbClr val="000000"/>
                </a:solidFill>
              </a:rPr>
              <a:t>H.sizeindex</a:t>
            </a:r>
            <a:r>
              <a:rPr lang="en-US" altLang="zh-CN" dirty="0">
                <a:solidFill>
                  <a:srgbClr val="000000"/>
                </a:solidFill>
              </a:rPr>
              <a:t>]/2 )</a:t>
            </a:r>
          </a:p>
          <a:p>
            <a:pPr lvl="1">
              <a:lnSpc>
                <a:spcPct val="125000"/>
              </a:lnSpc>
            </a:pPr>
            <a:r>
              <a:rPr lang="en-US" altLang="zh-CN" dirty="0">
                <a:solidFill>
                  <a:srgbClr val="000000"/>
                </a:solidFill>
              </a:rPr>
              <a:t> </a:t>
            </a:r>
            <a:r>
              <a:rPr lang="en-US" altLang="zh-CN" b="1" dirty="0">
                <a:solidFill>
                  <a:srgbClr val="000000"/>
                </a:solidFill>
              </a:rPr>
              <a:t>{</a:t>
            </a:r>
            <a:r>
              <a:rPr lang="en-US" altLang="zh-CN" dirty="0">
                <a:solidFill>
                  <a:srgbClr val="000000"/>
                </a:solidFill>
              </a:rPr>
              <a:t>// </a:t>
            </a:r>
            <a:r>
              <a:rPr lang="zh-CN" altLang="en-US" dirty="0">
                <a:solidFill>
                  <a:srgbClr val="000000"/>
                </a:solidFill>
              </a:rPr>
              <a:t>冲突次数 </a:t>
            </a:r>
            <a:r>
              <a:rPr lang="en-US" altLang="zh-CN" dirty="0">
                <a:solidFill>
                  <a:srgbClr val="000000"/>
                </a:solidFill>
              </a:rPr>
              <a:t>c </a:t>
            </a:r>
            <a:r>
              <a:rPr lang="zh-CN" altLang="en-US" dirty="0">
                <a:solidFill>
                  <a:srgbClr val="000000"/>
                </a:solidFill>
              </a:rPr>
              <a:t>未达上限，阈值可调</a:t>
            </a:r>
          </a:p>
          <a:p>
            <a:pPr lvl="1">
              <a:lnSpc>
                <a:spcPct val="125000"/>
              </a:lnSpc>
            </a:pPr>
            <a:r>
              <a:rPr lang="en-US" altLang="zh-CN" dirty="0">
                <a:solidFill>
                  <a:srgbClr val="A50021"/>
                </a:solidFill>
              </a:rPr>
              <a:t>       </a:t>
            </a:r>
            <a:r>
              <a:rPr lang="en-US" altLang="zh-CN" dirty="0" err="1">
                <a:solidFill>
                  <a:srgbClr val="FF0000"/>
                </a:solidFill>
              </a:rPr>
              <a:t>H.elem</a:t>
            </a:r>
            <a:r>
              <a:rPr lang="en-US" altLang="zh-CN" dirty="0">
                <a:solidFill>
                  <a:srgbClr val="FF0000"/>
                </a:solidFill>
              </a:rPr>
              <a:t>[p] = e;  </a:t>
            </a:r>
            <a:r>
              <a:rPr lang="en-US" altLang="zh-CN" b="1" dirty="0">
                <a:solidFill>
                  <a:srgbClr val="FF0000"/>
                </a:solidFill>
              </a:rPr>
              <a:t>++</a:t>
            </a:r>
            <a:r>
              <a:rPr lang="en-US" altLang="zh-CN" dirty="0" err="1">
                <a:solidFill>
                  <a:srgbClr val="FF0000"/>
                </a:solidFill>
              </a:rPr>
              <a:t>H.count</a:t>
            </a:r>
            <a:r>
              <a:rPr lang="en-US" altLang="zh-CN" dirty="0">
                <a:solidFill>
                  <a:srgbClr val="FF0000"/>
                </a:solidFill>
              </a:rPr>
              <a:t>;  </a:t>
            </a:r>
            <a:r>
              <a:rPr lang="en-US" altLang="zh-CN" b="1" dirty="0">
                <a:solidFill>
                  <a:srgbClr val="FF0000"/>
                </a:solidFill>
              </a:rPr>
              <a:t>return</a:t>
            </a:r>
            <a:r>
              <a:rPr lang="en-US" altLang="zh-CN" dirty="0">
                <a:solidFill>
                  <a:srgbClr val="FF0000"/>
                </a:solidFill>
              </a:rPr>
              <a:t> OK;</a:t>
            </a:r>
            <a:r>
              <a:rPr lang="en-US" altLang="zh-CN" dirty="0">
                <a:solidFill>
                  <a:srgbClr val="A50021"/>
                </a:solidFill>
              </a:rPr>
              <a:t>  // </a:t>
            </a:r>
            <a:r>
              <a:rPr lang="zh-CN" altLang="en-US" dirty="0">
                <a:solidFill>
                  <a:srgbClr val="A50021"/>
                </a:solidFill>
              </a:rPr>
              <a:t>查找不成功时，返回 </a:t>
            </a:r>
            <a:r>
              <a:rPr lang="en-US" altLang="zh-CN" dirty="0">
                <a:solidFill>
                  <a:srgbClr val="A50021"/>
                </a:solidFill>
              </a:rPr>
              <a:t>p</a:t>
            </a:r>
            <a:r>
              <a:rPr lang="zh-CN" altLang="en-US" dirty="0">
                <a:solidFill>
                  <a:srgbClr val="A50021"/>
                </a:solidFill>
              </a:rPr>
              <a:t>为插入位置</a:t>
            </a:r>
          </a:p>
          <a:p>
            <a:pPr lvl="1">
              <a:lnSpc>
                <a:spcPct val="125000"/>
              </a:lnSpc>
            </a:pPr>
            <a:r>
              <a:rPr lang="en-US" altLang="zh-CN" b="1" dirty="0">
                <a:solidFill>
                  <a:srgbClr val="000000"/>
                </a:solidFill>
              </a:rPr>
              <a:t>else</a:t>
            </a:r>
            <a:r>
              <a:rPr lang="en-US" altLang="zh-CN" dirty="0">
                <a:solidFill>
                  <a:srgbClr val="000000"/>
                </a:solidFill>
              </a:rPr>
              <a:t>  </a:t>
            </a:r>
            <a:r>
              <a:rPr lang="en-US" altLang="zh-CN" dirty="0" err="1">
                <a:solidFill>
                  <a:srgbClr val="000000"/>
                </a:solidFill>
              </a:rPr>
              <a:t>RecreateHashTable</a:t>
            </a:r>
            <a:r>
              <a:rPr lang="en-US" altLang="zh-CN" dirty="0">
                <a:solidFill>
                  <a:srgbClr val="000000"/>
                </a:solidFill>
              </a:rPr>
              <a:t>(H);        // </a:t>
            </a:r>
            <a:r>
              <a:rPr lang="zh-CN" altLang="en-US" dirty="0">
                <a:solidFill>
                  <a:srgbClr val="000000"/>
                </a:solidFill>
              </a:rPr>
              <a:t>重建哈希表</a:t>
            </a:r>
            <a:endParaRPr lang="en-US" altLang="zh-CN" dirty="0">
              <a:solidFill>
                <a:schemeClr val="tx1"/>
              </a:solidFill>
            </a:endParaRPr>
          </a:p>
          <a:p>
            <a:r>
              <a:rPr lang="en-US" altLang="zh-CN" dirty="0">
                <a:solidFill>
                  <a:schemeClr val="tx1"/>
                </a:solidFill>
              </a:rPr>
              <a:t>} // </a:t>
            </a:r>
            <a:r>
              <a:rPr lang="en-US" altLang="zh-CN" dirty="0" err="1">
                <a:solidFill>
                  <a:schemeClr val="tx1"/>
                </a:solidFill>
              </a:rPr>
              <a:t>InsertHash</a:t>
            </a:r>
            <a:endParaRPr lang="en-US" altLang="zh-CN" dirty="0">
              <a:solidFill>
                <a:schemeClr val="tx1"/>
              </a:solidFill>
            </a:endParaRPr>
          </a:p>
        </p:txBody>
      </p:sp>
    </p:spTree>
    <p:extLst>
      <p:ext uri="{BB962C8B-B14F-4D97-AF65-F5344CB8AC3E}">
        <p14:creationId xmlns:p14="http://schemas.microsoft.com/office/powerpoint/2010/main" val="323586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509789-74BA-4369-8695-C7EABED25335}"/>
              </a:ext>
            </a:extLst>
          </p:cNvPr>
          <p:cNvSpPr>
            <a:spLocks noGrp="1"/>
          </p:cNvSpPr>
          <p:nvPr>
            <p:ph type="title"/>
          </p:nvPr>
        </p:nvSpPr>
        <p:spPr/>
        <p:txBody>
          <a:bodyPr>
            <a:normAutofit/>
          </a:bodyPr>
          <a:lstStyle/>
          <a:p>
            <a:r>
              <a:rPr lang="zh-CN" altLang="en-US" dirty="0"/>
              <a:t>哈希表查找的分析</a:t>
            </a:r>
          </a:p>
        </p:txBody>
      </p:sp>
      <p:sp>
        <p:nvSpPr>
          <p:cNvPr id="3" name="内容占位符 2">
            <a:extLst>
              <a:ext uri="{FF2B5EF4-FFF2-40B4-BE49-F238E27FC236}">
                <a16:creationId xmlns:a16="http://schemas.microsoft.com/office/drawing/2014/main" id="{2EB4A286-031A-4510-BCBA-1FE924B10C07}"/>
              </a:ext>
            </a:extLst>
          </p:cNvPr>
          <p:cNvSpPr>
            <a:spLocks noGrp="1"/>
          </p:cNvSpPr>
          <p:nvPr>
            <p:ph idx="1"/>
          </p:nvPr>
        </p:nvSpPr>
        <p:spPr>
          <a:xfrm>
            <a:off x="609600" y="1600203"/>
            <a:ext cx="10972800" cy="4607557"/>
          </a:xfrm>
        </p:spPr>
        <p:txBody>
          <a:bodyPr/>
          <a:lstStyle/>
          <a:p>
            <a:r>
              <a:rPr lang="zh-CN" altLang="en-US" dirty="0"/>
              <a:t>决定哈希表查找的</a:t>
            </a:r>
            <a:r>
              <a:rPr lang="en-US" altLang="zh-CN" dirty="0"/>
              <a:t>ASL</a:t>
            </a:r>
            <a:r>
              <a:rPr lang="zh-CN" altLang="en-US" dirty="0"/>
              <a:t>的因素</a:t>
            </a:r>
            <a:endParaRPr lang="en-US" altLang="zh-CN" dirty="0"/>
          </a:p>
          <a:p>
            <a:pPr lvl="1"/>
            <a:r>
              <a:rPr lang="zh-CN" altLang="en-US" dirty="0"/>
              <a:t>哈希函数</a:t>
            </a:r>
            <a:endParaRPr lang="en-US" altLang="zh-CN" dirty="0"/>
          </a:p>
          <a:p>
            <a:pPr lvl="2"/>
            <a:r>
              <a:rPr kumimoji="1" lang="zh-CN" altLang="en-US" dirty="0">
                <a:solidFill>
                  <a:srgbClr val="000000"/>
                </a:solidFill>
                <a:latin typeface="Times New Roman" pitchFamily="18" charset="0"/>
              </a:rPr>
              <a:t>一般情况下，可以认为选用的哈希函数是“均匀”的，讨论</a:t>
            </a:r>
            <a:r>
              <a:rPr kumimoji="1" lang="en-US" altLang="zh-CN" dirty="0">
                <a:solidFill>
                  <a:srgbClr val="000000"/>
                </a:solidFill>
                <a:latin typeface="Times New Roman" pitchFamily="18" charset="0"/>
              </a:rPr>
              <a:t>ASL</a:t>
            </a:r>
            <a:r>
              <a:rPr kumimoji="1" lang="zh-CN" altLang="en-US" dirty="0">
                <a:solidFill>
                  <a:srgbClr val="000000"/>
                </a:solidFill>
                <a:latin typeface="Times New Roman" pitchFamily="18" charset="0"/>
              </a:rPr>
              <a:t>时，可以不考虑该因素</a:t>
            </a:r>
            <a:endParaRPr lang="en-US" altLang="zh-CN" dirty="0"/>
          </a:p>
          <a:p>
            <a:pPr lvl="1"/>
            <a:r>
              <a:rPr lang="zh-CN" altLang="en-US" dirty="0"/>
              <a:t>处理冲突的方法</a:t>
            </a:r>
            <a:endParaRPr lang="en-US" altLang="zh-CN" dirty="0"/>
          </a:p>
          <a:p>
            <a:pPr lvl="1"/>
            <a:r>
              <a:rPr lang="zh-CN" altLang="en-US" dirty="0"/>
              <a:t>装载因子</a:t>
            </a:r>
            <a:r>
              <a:rPr kumimoji="1" lang="zh-CN" altLang="en-US" i="1" dirty="0">
                <a:solidFill>
                  <a:srgbClr val="FF0000"/>
                </a:solidFill>
                <a:latin typeface="Times New Roman" pitchFamily="18" charset="0"/>
                <a:sym typeface="Symbol" pitchFamily="18" charset="2"/>
              </a:rPr>
              <a:t></a:t>
            </a:r>
            <a:r>
              <a:rPr kumimoji="1" lang="zh-CN" altLang="en-US" dirty="0">
                <a:solidFill>
                  <a:srgbClr val="FF0000"/>
                </a:solidFill>
                <a:latin typeface="Times New Roman" pitchFamily="18" charset="0"/>
                <a:sym typeface="Symbol" pitchFamily="18" charset="2"/>
              </a:rPr>
              <a:t> </a:t>
            </a:r>
            <a:endParaRPr lang="en-US" altLang="zh-CN" dirty="0"/>
          </a:p>
          <a:p>
            <a:pPr lvl="2"/>
            <a:r>
              <a:rPr lang="zh-CN" altLang="en-US" dirty="0"/>
              <a:t>装载因子越大，哈希表中元素越多，空闲位置越少，冲突的概率越大</a:t>
            </a:r>
            <a:endParaRPr lang="en-US" altLang="zh-CN" dirty="0"/>
          </a:p>
          <a:p>
            <a:pPr lvl="2"/>
            <a:r>
              <a:rPr lang="zh-CN" altLang="en-US" dirty="0"/>
              <a:t>插入数据的过程要多次寻址或者拉很长的链</a:t>
            </a:r>
            <a:endParaRPr lang="en-US" altLang="zh-CN" dirty="0"/>
          </a:p>
          <a:p>
            <a:pPr lvl="2"/>
            <a:r>
              <a:rPr lang="zh-CN" altLang="en-US" dirty="0"/>
              <a:t>查找的过程变慢</a:t>
            </a:r>
          </a:p>
        </p:txBody>
      </p:sp>
      <p:sp>
        <p:nvSpPr>
          <p:cNvPr id="4" name="文本占位符 3">
            <a:extLst>
              <a:ext uri="{FF2B5EF4-FFF2-40B4-BE49-F238E27FC236}">
                <a16:creationId xmlns:a16="http://schemas.microsoft.com/office/drawing/2014/main" id="{4F5D47AE-7454-444E-A851-4D9EF7BAB1E1}"/>
              </a:ext>
            </a:extLst>
          </p:cNvPr>
          <p:cNvSpPr>
            <a:spLocks noGrp="1"/>
          </p:cNvSpPr>
          <p:nvPr>
            <p:ph type="body" sz="quarter" idx="13"/>
          </p:nvPr>
        </p:nvSpPr>
        <p:spPr/>
        <p:txBody>
          <a:bodyPr/>
          <a:lstStyle/>
          <a:p>
            <a:r>
              <a:rPr lang="en-US" altLang="zh-CN" dirty="0"/>
              <a:t>9.3.4 </a:t>
            </a:r>
            <a:r>
              <a:rPr lang="zh-CN" altLang="en-US" dirty="0"/>
              <a:t>哈希表的查找及其分析</a:t>
            </a:r>
          </a:p>
        </p:txBody>
      </p:sp>
    </p:spTree>
    <p:extLst>
      <p:ext uri="{BB962C8B-B14F-4D97-AF65-F5344CB8AC3E}">
        <p14:creationId xmlns:p14="http://schemas.microsoft.com/office/powerpoint/2010/main" val="16843221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509789-74BA-4369-8695-C7EABED25335}"/>
              </a:ext>
            </a:extLst>
          </p:cNvPr>
          <p:cNvSpPr>
            <a:spLocks noGrp="1"/>
          </p:cNvSpPr>
          <p:nvPr>
            <p:ph type="title"/>
          </p:nvPr>
        </p:nvSpPr>
        <p:spPr/>
        <p:txBody>
          <a:bodyPr>
            <a:normAutofit/>
          </a:bodyPr>
          <a:lstStyle/>
          <a:p>
            <a:r>
              <a:rPr lang="zh-CN" altLang="en-US" dirty="0"/>
              <a:t>哈希表查找的分析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B4A286-031A-4510-BCBA-1FE924B10C07}"/>
                  </a:ext>
                </a:extLst>
              </p:cNvPr>
              <p:cNvSpPr>
                <a:spLocks noGrp="1"/>
              </p:cNvSpPr>
              <p:nvPr>
                <p:ph idx="1"/>
              </p:nvPr>
            </p:nvSpPr>
            <p:spPr/>
            <p:txBody>
              <a:bodyPr/>
              <a:lstStyle/>
              <a:p>
                <a:r>
                  <a:rPr kumimoji="1" lang="zh-CN" altLang="en-US" dirty="0">
                    <a:latin typeface="+mn-lt"/>
                    <a:ea typeface="+mj-ea"/>
                  </a:rPr>
                  <a:t>可以证明：查找成功时平均查找长度</a:t>
                </a:r>
                <a:endParaRPr kumimoji="1" lang="en-US" altLang="zh-CN" dirty="0">
                  <a:latin typeface="+mn-lt"/>
                  <a:ea typeface="+mj-ea"/>
                </a:endParaRPr>
              </a:p>
              <a:p>
                <a:pPr lvl="1"/>
                <a:r>
                  <a:rPr kumimoji="1" lang="zh-CN" altLang="en-US" dirty="0">
                    <a:latin typeface="+mn-lt"/>
                    <a:ea typeface="+mj-ea"/>
                  </a:rPr>
                  <a:t>线性探测再散列</a:t>
                </a:r>
                <a:endParaRPr kumimoji="1" lang="en-US" altLang="zh-CN" dirty="0">
                  <a:latin typeface="+mn-lt"/>
                  <a:ea typeface="+mj-ea"/>
                </a:endParaRPr>
              </a:p>
              <a:p>
                <a:pPr marL="342891" lvl="1" indent="0">
                  <a:buNone/>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ea typeface="+mj-ea"/>
                            </a:rPr>
                          </m:ctrlPr>
                        </m:sSubPr>
                        <m:e>
                          <m:r>
                            <a:rPr kumimoji="1" lang="en-US" altLang="zh-CN" b="0" i="1" smtClean="0">
                              <a:latin typeface="Cambria Math" panose="02040503050406030204" pitchFamily="18" charset="0"/>
                              <a:ea typeface="+mj-ea"/>
                            </a:rPr>
                            <m:t>𝑆</m:t>
                          </m:r>
                        </m:e>
                        <m:sub>
                          <m:r>
                            <a:rPr kumimoji="1" lang="en-US" altLang="zh-CN" b="0" i="1" smtClean="0">
                              <a:latin typeface="Cambria Math" panose="02040503050406030204" pitchFamily="18" charset="0"/>
                              <a:ea typeface="+mj-ea"/>
                            </a:rPr>
                            <m:t>𝑛𝑙</m:t>
                          </m:r>
                        </m:sub>
                      </m:sSub>
                      <m:r>
                        <a:rPr kumimoji="1" lang="en-US" altLang="zh-CN" i="1">
                          <a:latin typeface="Cambria Math" panose="02040503050406030204" pitchFamily="18" charset="0"/>
                          <a:ea typeface="+mj-ea"/>
                        </a:rPr>
                        <m:t>≈</m:t>
                      </m:r>
                      <m:f>
                        <m:fPr>
                          <m:ctrlPr>
                            <a:rPr kumimoji="1" lang="en-US" altLang="zh-CN" b="0" i="1" smtClean="0">
                              <a:latin typeface="Cambria Math" panose="02040503050406030204" pitchFamily="18" charset="0"/>
                              <a:ea typeface="+mj-ea"/>
                            </a:rPr>
                          </m:ctrlPr>
                        </m:fPr>
                        <m:num>
                          <m:r>
                            <a:rPr kumimoji="1" lang="en-US" altLang="zh-CN" b="0" i="1" smtClean="0">
                              <a:latin typeface="Cambria Math" panose="02040503050406030204" pitchFamily="18" charset="0"/>
                              <a:ea typeface="+mj-ea"/>
                            </a:rPr>
                            <m:t>1</m:t>
                          </m:r>
                        </m:num>
                        <m:den>
                          <m:r>
                            <a:rPr kumimoji="1" lang="en-US" altLang="zh-CN" b="0" i="1" smtClean="0">
                              <a:latin typeface="Cambria Math" panose="02040503050406030204" pitchFamily="18" charset="0"/>
                              <a:ea typeface="+mj-ea"/>
                            </a:rPr>
                            <m:t>2</m:t>
                          </m:r>
                        </m:den>
                      </m:f>
                      <m:r>
                        <a:rPr kumimoji="1" lang="en-US" altLang="zh-CN" b="0" i="1" smtClean="0">
                          <a:latin typeface="Cambria Math" panose="02040503050406030204" pitchFamily="18" charset="0"/>
                          <a:ea typeface="+mj-ea"/>
                        </a:rPr>
                        <m:t>(1+</m:t>
                      </m:r>
                      <m:f>
                        <m:fPr>
                          <m:ctrlPr>
                            <a:rPr kumimoji="1" lang="en-US" altLang="zh-CN" b="0" i="1" smtClean="0">
                              <a:latin typeface="Cambria Math" panose="02040503050406030204" pitchFamily="18" charset="0"/>
                              <a:ea typeface="+mj-ea"/>
                            </a:rPr>
                          </m:ctrlPr>
                        </m:fPr>
                        <m:num>
                          <m:r>
                            <a:rPr kumimoji="1" lang="en-US" altLang="zh-CN" b="0" i="1" smtClean="0">
                              <a:latin typeface="Cambria Math" panose="02040503050406030204" pitchFamily="18" charset="0"/>
                              <a:ea typeface="+mj-ea"/>
                            </a:rPr>
                            <m:t>1</m:t>
                          </m:r>
                        </m:num>
                        <m:den>
                          <m:r>
                            <a:rPr kumimoji="1" lang="en-US" altLang="zh-CN" b="0" i="1" smtClean="0">
                              <a:latin typeface="Cambria Math" panose="02040503050406030204" pitchFamily="18" charset="0"/>
                              <a:ea typeface="+mj-ea"/>
                            </a:rPr>
                            <m:t>1−</m:t>
                          </m:r>
                          <m:r>
                            <a:rPr kumimoji="1" lang="zh-CN" altLang="en-US" b="0" i="1" smtClean="0">
                              <a:latin typeface="Cambria Math" panose="02040503050406030204" pitchFamily="18" charset="0"/>
                              <a:ea typeface="+mj-ea"/>
                            </a:rPr>
                            <m:t>𝛼</m:t>
                          </m:r>
                        </m:den>
                      </m:f>
                      <m:r>
                        <a:rPr kumimoji="1" lang="en-US" altLang="zh-CN" b="0" i="1" smtClean="0">
                          <a:latin typeface="Cambria Math" panose="02040503050406030204" pitchFamily="18" charset="0"/>
                          <a:ea typeface="+mj-ea"/>
                        </a:rPr>
                        <m:t>)</m:t>
                      </m:r>
                    </m:oMath>
                  </m:oMathPara>
                </a14:m>
                <a:endParaRPr kumimoji="1" lang="zh-CN" altLang="en-US" dirty="0">
                  <a:latin typeface="+mn-lt"/>
                  <a:ea typeface="+mj-ea"/>
                </a:endParaRPr>
              </a:p>
              <a:p>
                <a:pPr lvl="1"/>
                <a:r>
                  <a:rPr kumimoji="1" lang="zh-CN" altLang="en-US" dirty="0">
                    <a:latin typeface="+mn-lt"/>
                    <a:ea typeface="+mj-ea"/>
                  </a:rPr>
                  <a:t>随机探测再散列</a:t>
                </a:r>
                <a:endParaRPr kumimoji="1" lang="en-US" altLang="zh-CN" dirty="0">
                  <a:latin typeface="+mn-lt"/>
                  <a:ea typeface="+mj-ea"/>
                </a:endParaRPr>
              </a:p>
              <a:p>
                <a:pPr marL="342891" lvl="1" indent="0">
                  <a:buNone/>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ea typeface="+mj-ea"/>
                            </a:rPr>
                          </m:ctrlPr>
                        </m:sSubPr>
                        <m:e>
                          <m:r>
                            <a:rPr kumimoji="1" lang="en-US" altLang="zh-CN" b="0" i="1" smtClean="0">
                              <a:latin typeface="Cambria Math" panose="02040503050406030204" pitchFamily="18" charset="0"/>
                              <a:ea typeface="+mj-ea"/>
                            </a:rPr>
                            <m:t>𝑆</m:t>
                          </m:r>
                        </m:e>
                        <m:sub>
                          <m:r>
                            <a:rPr kumimoji="1" lang="en-US" altLang="zh-CN" b="0" i="1" smtClean="0">
                              <a:latin typeface="Cambria Math" panose="02040503050406030204" pitchFamily="18" charset="0"/>
                              <a:ea typeface="+mj-ea"/>
                            </a:rPr>
                            <m:t>𝑛𝑟</m:t>
                          </m:r>
                        </m:sub>
                      </m:sSub>
                      <m:r>
                        <a:rPr kumimoji="1" lang="en-US" altLang="zh-CN" i="1">
                          <a:latin typeface="Cambria Math" panose="02040503050406030204" pitchFamily="18" charset="0"/>
                          <a:ea typeface="+mj-ea"/>
                        </a:rPr>
                        <m:t>≈</m:t>
                      </m:r>
                      <m:r>
                        <a:rPr kumimoji="1" lang="en-US" altLang="zh-CN" b="0" i="1" smtClean="0">
                          <a:latin typeface="Cambria Math" panose="02040503050406030204" pitchFamily="18" charset="0"/>
                          <a:ea typeface="+mj-ea"/>
                        </a:rPr>
                        <m:t>−</m:t>
                      </m:r>
                      <m:f>
                        <m:fPr>
                          <m:ctrlPr>
                            <a:rPr kumimoji="1" lang="en-US" altLang="zh-CN" b="0" i="1" smtClean="0">
                              <a:latin typeface="Cambria Math" panose="02040503050406030204" pitchFamily="18" charset="0"/>
                              <a:ea typeface="+mj-ea"/>
                            </a:rPr>
                          </m:ctrlPr>
                        </m:fPr>
                        <m:num>
                          <m:r>
                            <a:rPr kumimoji="1" lang="en-US" altLang="zh-CN" b="0" i="1" smtClean="0">
                              <a:latin typeface="Cambria Math" panose="02040503050406030204" pitchFamily="18" charset="0"/>
                              <a:ea typeface="+mj-ea"/>
                            </a:rPr>
                            <m:t>1</m:t>
                          </m:r>
                        </m:num>
                        <m:den>
                          <m:r>
                            <a:rPr kumimoji="1" lang="zh-CN" altLang="en-US" i="1">
                              <a:latin typeface="Cambria Math" panose="02040503050406030204" pitchFamily="18" charset="0"/>
                            </a:rPr>
                            <m:t>𝛼</m:t>
                          </m:r>
                        </m:den>
                      </m:f>
                      <m:r>
                        <m:rPr>
                          <m:sty m:val="p"/>
                        </m:rPr>
                        <a:rPr kumimoji="1" lang="en-US" altLang="zh-CN" b="0" i="0" smtClean="0">
                          <a:latin typeface="Cambria Math" panose="02040503050406030204" pitchFamily="18" charset="0"/>
                          <a:ea typeface="+mj-ea"/>
                        </a:rPr>
                        <m:t>ln</m:t>
                      </m:r>
                      <m:r>
                        <a:rPr kumimoji="1" lang="en-US" altLang="zh-CN" b="0" i="0" smtClean="0">
                          <a:latin typeface="Cambria Math" panose="02040503050406030204" pitchFamily="18" charset="0"/>
                          <a:ea typeface="+mj-ea"/>
                        </a:rPr>
                        <m:t>(1−</m:t>
                      </m:r>
                      <m:r>
                        <a:rPr kumimoji="1" lang="zh-CN" altLang="en-US" i="1">
                          <a:latin typeface="Cambria Math" panose="02040503050406030204" pitchFamily="18" charset="0"/>
                        </a:rPr>
                        <m:t>𝛼</m:t>
                      </m:r>
                      <m:r>
                        <a:rPr kumimoji="1" lang="en-US" altLang="zh-CN" b="0" i="1" smtClean="0">
                          <a:latin typeface="Cambria Math" panose="02040503050406030204" pitchFamily="18" charset="0"/>
                        </a:rPr>
                        <m:t>)</m:t>
                      </m:r>
                    </m:oMath>
                  </m:oMathPara>
                </a14:m>
                <a:endParaRPr kumimoji="1" lang="zh-CN" altLang="en-US" dirty="0">
                  <a:latin typeface="+mn-lt"/>
                  <a:ea typeface="+mj-ea"/>
                </a:endParaRPr>
              </a:p>
              <a:p>
                <a:pPr lvl="1"/>
                <a:r>
                  <a:rPr kumimoji="1" lang="zh-CN" altLang="en-US" dirty="0">
                    <a:latin typeface="+mn-lt"/>
                    <a:ea typeface="+mj-ea"/>
                  </a:rPr>
                  <a:t>链地址法</a:t>
                </a:r>
                <a:endParaRPr kumimoji="1" lang="en-US" altLang="zh-CN" dirty="0">
                  <a:latin typeface="+mn-lt"/>
                  <a:ea typeface="+mj-ea"/>
                </a:endParaRPr>
              </a:p>
              <a:p>
                <a:pPr marL="342891" lvl="1" indent="0">
                  <a:buNone/>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ea typeface="+mj-ea"/>
                            </a:rPr>
                          </m:ctrlPr>
                        </m:sSubPr>
                        <m:e>
                          <m:r>
                            <a:rPr kumimoji="1" lang="en-US" altLang="zh-CN" b="0" i="1" smtClean="0">
                              <a:latin typeface="Cambria Math" panose="02040503050406030204" pitchFamily="18" charset="0"/>
                              <a:ea typeface="+mj-ea"/>
                            </a:rPr>
                            <m:t>𝑆</m:t>
                          </m:r>
                        </m:e>
                        <m:sub>
                          <m:r>
                            <a:rPr kumimoji="1" lang="en-US" altLang="zh-CN" b="0" i="1" smtClean="0">
                              <a:latin typeface="Cambria Math" panose="02040503050406030204" pitchFamily="18" charset="0"/>
                              <a:ea typeface="+mj-ea"/>
                            </a:rPr>
                            <m:t>𝑛𝑐</m:t>
                          </m:r>
                        </m:sub>
                      </m:sSub>
                      <m:r>
                        <a:rPr kumimoji="1" lang="en-US" altLang="zh-CN" i="1">
                          <a:latin typeface="Cambria Math" panose="02040503050406030204" pitchFamily="18" charset="0"/>
                          <a:ea typeface="+mj-ea"/>
                        </a:rPr>
                        <m:t>≈</m:t>
                      </m:r>
                      <m:r>
                        <a:rPr kumimoji="1" lang="en-US" altLang="zh-CN" b="0" i="1" smtClean="0">
                          <a:latin typeface="Cambria Math" panose="02040503050406030204" pitchFamily="18" charset="0"/>
                          <a:ea typeface="+mj-ea"/>
                        </a:rPr>
                        <m:t>1+</m:t>
                      </m:r>
                      <m:f>
                        <m:fPr>
                          <m:ctrlPr>
                            <a:rPr kumimoji="1" lang="en-US" altLang="zh-CN" b="0" i="1" smtClean="0">
                              <a:latin typeface="Cambria Math" panose="02040503050406030204" pitchFamily="18" charset="0"/>
                              <a:ea typeface="+mj-ea"/>
                            </a:rPr>
                          </m:ctrlPr>
                        </m:fPr>
                        <m:num>
                          <m:r>
                            <a:rPr kumimoji="1" lang="zh-CN" altLang="en-US" i="1">
                              <a:latin typeface="Cambria Math" panose="02040503050406030204" pitchFamily="18" charset="0"/>
                            </a:rPr>
                            <m:t>𝛼</m:t>
                          </m:r>
                        </m:num>
                        <m:den>
                          <m:r>
                            <a:rPr kumimoji="1" lang="en-US" altLang="zh-CN" b="0" i="1" smtClean="0">
                              <a:latin typeface="Cambria Math" panose="02040503050406030204" pitchFamily="18" charset="0"/>
                            </a:rPr>
                            <m:t>2</m:t>
                          </m:r>
                        </m:den>
                      </m:f>
                    </m:oMath>
                  </m:oMathPara>
                </a14:m>
                <a:endParaRPr kumimoji="1" lang="zh-CN" altLang="en-US" dirty="0">
                  <a:latin typeface="+mn-lt"/>
                  <a:ea typeface="+mj-ea"/>
                </a:endParaRPr>
              </a:p>
              <a:p>
                <a:pPr lvl="1"/>
                <a:endParaRPr kumimoji="1" lang="zh-CN" altLang="en-US" dirty="0">
                  <a:latin typeface="+mn-lt"/>
                  <a:ea typeface="+mj-ea"/>
                </a:endParaRPr>
              </a:p>
            </p:txBody>
          </p:sp>
        </mc:Choice>
        <mc:Fallback xmlns="">
          <p:sp>
            <p:nvSpPr>
              <p:cNvPr id="3" name="内容占位符 2">
                <a:extLst>
                  <a:ext uri="{FF2B5EF4-FFF2-40B4-BE49-F238E27FC236}">
                    <a16:creationId xmlns:a16="http://schemas.microsoft.com/office/drawing/2014/main" id="{2EB4A286-031A-4510-BCBA-1FE924B10C07}"/>
                  </a:ext>
                </a:extLst>
              </p:cNvPr>
              <p:cNvSpPr>
                <a:spLocks noGrp="1" noRot="1" noChangeAspect="1" noMove="1" noResize="1" noEditPoints="1" noAdjustHandles="1" noChangeArrowheads="1" noChangeShapeType="1" noTextEdit="1"/>
              </p:cNvSpPr>
              <p:nvPr>
                <p:ph idx="1"/>
              </p:nvPr>
            </p:nvSpPr>
            <p:spPr>
              <a:blipFill>
                <a:blip r:embed="rId2"/>
                <a:stretch>
                  <a:fillRect l="-611" t="-2426"/>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F5D47AE-7454-444E-A851-4D9EF7BAB1E1}"/>
              </a:ext>
            </a:extLst>
          </p:cNvPr>
          <p:cNvSpPr>
            <a:spLocks noGrp="1"/>
          </p:cNvSpPr>
          <p:nvPr>
            <p:ph type="body" sz="quarter" idx="13"/>
          </p:nvPr>
        </p:nvSpPr>
        <p:spPr/>
        <p:txBody>
          <a:bodyPr/>
          <a:lstStyle/>
          <a:p>
            <a:r>
              <a:rPr lang="en-US" altLang="zh-CN" dirty="0"/>
              <a:t>9.3.4 </a:t>
            </a:r>
            <a:r>
              <a:rPr lang="zh-CN" altLang="en-US" dirty="0"/>
              <a:t>哈希表的查找及其分析</a:t>
            </a:r>
          </a:p>
        </p:txBody>
      </p:sp>
      <p:sp>
        <p:nvSpPr>
          <p:cNvPr id="5" name="云形 4">
            <a:extLst>
              <a:ext uri="{FF2B5EF4-FFF2-40B4-BE49-F238E27FC236}">
                <a16:creationId xmlns:a16="http://schemas.microsoft.com/office/drawing/2014/main" id="{FF8E64B2-24F6-4332-8CFE-44BF048CB9CE}"/>
              </a:ext>
            </a:extLst>
          </p:cNvPr>
          <p:cNvSpPr/>
          <p:nvPr/>
        </p:nvSpPr>
        <p:spPr>
          <a:xfrm>
            <a:off x="7823200" y="4043680"/>
            <a:ext cx="4072200" cy="1889760"/>
          </a:xfrm>
          <a:prstGeom prst="cloud">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lIns="72000" rIns="0" rtlCol="0" anchor="ctr"/>
          <a:lstStyle/>
          <a:p>
            <a:r>
              <a:rPr kumimoji="1" lang="zh-CN" altLang="en-US" sz="2400" dirty="0">
                <a:solidFill>
                  <a:srgbClr val="000000"/>
                </a:solidFill>
                <a:ea typeface="+mj-ea"/>
              </a:rPr>
              <a:t>哈希表的平均查找长度是 </a:t>
            </a:r>
            <a:r>
              <a:rPr kumimoji="1" lang="zh-CN" altLang="en-US" sz="2400" i="1" dirty="0">
                <a:solidFill>
                  <a:srgbClr val="FF0000"/>
                </a:solidFill>
                <a:ea typeface="+mj-ea"/>
                <a:sym typeface="Symbol" pitchFamily="18" charset="2"/>
              </a:rPr>
              <a:t></a:t>
            </a:r>
            <a:r>
              <a:rPr kumimoji="1" lang="zh-CN" altLang="en-US" sz="2400" dirty="0">
                <a:solidFill>
                  <a:srgbClr val="FF0000"/>
                </a:solidFill>
                <a:ea typeface="+mj-ea"/>
                <a:sym typeface="Symbol" pitchFamily="18" charset="2"/>
              </a:rPr>
              <a:t> </a:t>
            </a:r>
            <a:r>
              <a:rPr kumimoji="1" lang="zh-CN" altLang="en-US" sz="2400" dirty="0">
                <a:solidFill>
                  <a:srgbClr val="000000"/>
                </a:solidFill>
                <a:ea typeface="+mj-ea"/>
                <a:sym typeface="Symbol" pitchFamily="18" charset="2"/>
              </a:rPr>
              <a:t>的函数，与表长无关</a:t>
            </a:r>
            <a:endParaRPr lang="zh-CN" altLang="en-US" sz="2400" dirty="0">
              <a:solidFill>
                <a:schemeClr val="dk1"/>
              </a:solidFill>
              <a:ea typeface="+mj-ea"/>
            </a:endParaRPr>
          </a:p>
        </p:txBody>
      </p:sp>
    </p:spTree>
    <p:extLst>
      <p:ext uri="{BB962C8B-B14F-4D97-AF65-F5344CB8AC3E}">
        <p14:creationId xmlns:p14="http://schemas.microsoft.com/office/powerpoint/2010/main" val="346264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509789-74BA-4369-8695-C7EABED25335}"/>
              </a:ext>
            </a:extLst>
          </p:cNvPr>
          <p:cNvSpPr>
            <a:spLocks noGrp="1"/>
          </p:cNvSpPr>
          <p:nvPr>
            <p:ph type="title"/>
          </p:nvPr>
        </p:nvSpPr>
        <p:spPr/>
        <p:txBody>
          <a:bodyPr>
            <a:normAutofit/>
          </a:bodyPr>
          <a:lstStyle/>
          <a:p>
            <a:r>
              <a:rPr lang="zh-CN" altLang="en-US" dirty="0"/>
              <a:t>哈希表查找的分析</a:t>
            </a:r>
          </a:p>
        </p:txBody>
      </p:sp>
      <p:sp>
        <p:nvSpPr>
          <p:cNvPr id="3" name="内容占位符 2">
            <a:extLst>
              <a:ext uri="{FF2B5EF4-FFF2-40B4-BE49-F238E27FC236}">
                <a16:creationId xmlns:a16="http://schemas.microsoft.com/office/drawing/2014/main" id="{2EB4A286-031A-4510-BCBA-1FE924B10C07}"/>
              </a:ext>
            </a:extLst>
          </p:cNvPr>
          <p:cNvSpPr>
            <a:spLocks noGrp="1"/>
          </p:cNvSpPr>
          <p:nvPr>
            <p:ph idx="1"/>
          </p:nvPr>
        </p:nvSpPr>
        <p:spPr>
          <a:xfrm>
            <a:off x="609600" y="1600203"/>
            <a:ext cx="3796310" cy="4525963"/>
          </a:xfrm>
        </p:spPr>
        <p:txBody>
          <a:bodyPr/>
          <a:lstStyle/>
          <a:p>
            <a:r>
              <a:rPr lang="zh-CN" altLang="en-US" dirty="0"/>
              <a:t>当装载因子过大时，可进行动态扩容</a:t>
            </a:r>
            <a:endParaRPr lang="en-US" altLang="zh-CN" dirty="0"/>
          </a:p>
          <a:p>
            <a:pPr lvl="1"/>
            <a:r>
              <a:rPr lang="zh-CN" altLang="en-US" dirty="0"/>
              <a:t>申请一个更大的哈希表，将数据搬移到新表中</a:t>
            </a:r>
            <a:endParaRPr lang="en-US" altLang="zh-CN" dirty="0"/>
          </a:p>
          <a:p>
            <a:pPr lvl="1"/>
            <a:r>
              <a:rPr lang="zh-CN" altLang="en-US" dirty="0"/>
              <a:t>需要重新计算位置</a:t>
            </a:r>
            <a:endParaRPr lang="en-US" altLang="zh-CN" dirty="0"/>
          </a:p>
        </p:txBody>
      </p:sp>
      <p:sp>
        <p:nvSpPr>
          <p:cNvPr id="4" name="文本占位符 3">
            <a:extLst>
              <a:ext uri="{FF2B5EF4-FFF2-40B4-BE49-F238E27FC236}">
                <a16:creationId xmlns:a16="http://schemas.microsoft.com/office/drawing/2014/main" id="{4F5D47AE-7454-444E-A851-4D9EF7BAB1E1}"/>
              </a:ext>
            </a:extLst>
          </p:cNvPr>
          <p:cNvSpPr>
            <a:spLocks noGrp="1"/>
          </p:cNvSpPr>
          <p:nvPr>
            <p:ph type="body" sz="quarter" idx="13"/>
          </p:nvPr>
        </p:nvSpPr>
        <p:spPr/>
        <p:txBody>
          <a:bodyPr/>
          <a:lstStyle/>
          <a:p>
            <a:r>
              <a:rPr lang="en-US" altLang="zh-CN" dirty="0"/>
              <a:t>9.3.4 </a:t>
            </a:r>
            <a:r>
              <a:rPr lang="zh-CN" altLang="en-US" dirty="0"/>
              <a:t>哈希表的查找及其分析</a:t>
            </a:r>
          </a:p>
        </p:txBody>
      </p:sp>
      <p:graphicFrame>
        <p:nvGraphicFramePr>
          <p:cNvPr id="5" name="表格 4">
            <a:extLst>
              <a:ext uri="{FF2B5EF4-FFF2-40B4-BE49-F238E27FC236}">
                <a16:creationId xmlns:a16="http://schemas.microsoft.com/office/drawing/2014/main" id="{50D8DC53-5C53-411A-B94F-ED7033E2AB46}"/>
              </a:ext>
            </a:extLst>
          </p:cNvPr>
          <p:cNvGraphicFramePr>
            <a:graphicFrameLocks noGrp="1"/>
          </p:cNvGraphicFramePr>
          <p:nvPr>
            <p:extLst>
              <p:ext uri="{D42A27DB-BD31-4B8C-83A1-F6EECF244321}">
                <p14:modId xmlns:p14="http://schemas.microsoft.com/office/powerpoint/2010/main" val="984020958"/>
              </p:ext>
            </p:extLst>
          </p:nvPr>
        </p:nvGraphicFramePr>
        <p:xfrm>
          <a:off x="6096000" y="2994975"/>
          <a:ext cx="1378634" cy="2964499"/>
        </p:xfrm>
        <a:graphic>
          <a:graphicData uri="http://schemas.openxmlformats.org/drawingml/2006/table">
            <a:tbl>
              <a:tblPr/>
              <a:tblGrid>
                <a:gridCol w="590843">
                  <a:extLst>
                    <a:ext uri="{9D8B030D-6E8A-4147-A177-3AD203B41FA5}">
                      <a16:colId xmlns:a16="http://schemas.microsoft.com/office/drawing/2014/main" val="458803301"/>
                    </a:ext>
                  </a:extLst>
                </a:gridCol>
                <a:gridCol w="787791">
                  <a:extLst>
                    <a:ext uri="{9D8B030D-6E8A-4147-A177-3AD203B41FA5}">
                      <a16:colId xmlns:a16="http://schemas.microsoft.com/office/drawing/2014/main" val="2406480352"/>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0</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21</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722198333"/>
                  </a:ext>
                </a:extLst>
              </a:tr>
              <a:tr h="461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1</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389541137"/>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2</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2181898107"/>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3</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83518756"/>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4</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4097342664"/>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5</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33</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3506884124"/>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6</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55</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3663811635"/>
                  </a:ext>
                </a:extLst>
              </a:tr>
            </a:tbl>
          </a:graphicData>
        </a:graphic>
      </p:graphicFrame>
      <p:graphicFrame>
        <p:nvGraphicFramePr>
          <p:cNvPr id="6" name="表格 5">
            <a:extLst>
              <a:ext uri="{FF2B5EF4-FFF2-40B4-BE49-F238E27FC236}">
                <a16:creationId xmlns:a16="http://schemas.microsoft.com/office/drawing/2014/main" id="{A6041915-81A1-4422-876F-3FB415FEB906}"/>
              </a:ext>
            </a:extLst>
          </p:cNvPr>
          <p:cNvGraphicFramePr>
            <a:graphicFrameLocks noGrp="1"/>
          </p:cNvGraphicFramePr>
          <p:nvPr>
            <p:extLst>
              <p:ext uri="{D42A27DB-BD31-4B8C-83A1-F6EECF244321}">
                <p14:modId xmlns:p14="http://schemas.microsoft.com/office/powerpoint/2010/main" val="2604355347"/>
              </p:ext>
            </p:extLst>
          </p:nvPr>
        </p:nvGraphicFramePr>
        <p:xfrm>
          <a:off x="8513676" y="734373"/>
          <a:ext cx="1378634" cy="5995039"/>
        </p:xfrm>
        <a:graphic>
          <a:graphicData uri="http://schemas.openxmlformats.org/drawingml/2006/table">
            <a:tbl>
              <a:tblPr/>
              <a:tblGrid>
                <a:gridCol w="590843">
                  <a:extLst>
                    <a:ext uri="{9D8B030D-6E8A-4147-A177-3AD203B41FA5}">
                      <a16:colId xmlns:a16="http://schemas.microsoft.com/office/drawing/2014/main" val="458803301"/>
                    </a:ext>
                  </a:extLst>
                </a:gridCol>
                <a:gridCol w="787791">
                  <a:extLst>
                    <a:ext uri="{9D8B030D-6E8A-4147-A177-3AD203B41FA5}">
                      <a16:colId xmlns:a16="http://schemas.microsoft.com/office/drawing/2014/main" val="2406480352"/>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0</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722198333"/>
                  </a:ext>
                </a:extLst>
              </a:tr>
              <a:tr h="461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1</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389541137"/>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2</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2181898107"/>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3</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83518756"/>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4</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4097342664"/>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5</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33</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3506884124"/>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6</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3663811635"/>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7</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21</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2309145325"/>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8</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238194562"/>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9</a:t>
                      </a:r>
                      <a:endParaRPr kumimoji="0" lang="zh-CN"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609238347"/>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10</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339403013"/>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11</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2635354546"/>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12</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2400" b="0" i="0" u="none" strike="noStrike" cap="none" normalizeH="0" baseline="0" dirty="0">
                        <a:ln>
                          <a:noFill/>
                        </a:ln>
                        <a:solidFill>
                          <a:schemeClr val="tx1"/>
                        </a:solidFill>
                        <a:effectLst/>
                        <a:latin typeface="+mn-lt"/>
                        <a:ea typeface="宋体" charset="-122"/>
                      </a:endParaRP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2917844278"/>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13</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charset="-122"/>
                        </a:rPr>
                        <a:t>55</a:t>
                      </a:r>
                    </a:p>
                  </a:txBody>
                  <a:tcPr marL="0" marR="0" marT="0" marB="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997714842"/>
                  </a:ext>
                </a:extLst>
              </a:tr>
            </a:tbl>
          </a:graphicData>
        </a:graphic>
      </p:graphicFrame>
      <p:sp>
        <p:nvSpPr>
          <p:cNvPr id="8" name="文本框 7">
            <a:extLst>
              <a:ext uri="{FF2B5EF4-FFF2-40B4-BE49-F238E27FC236}">
                <a16:creationId xmlns:a16="http://schemas.microsoft.com/office/drawing/2014/main" id="{C8E5A9B8-7908-4099-B72C-E57BCFAB3490}"/>
              </a:ext>
            </a:extLst>
          </p:cNvPr>
          <p:cNvSpPr txBox="1"/>
          <p:nvPr/>
        </p:nvSpPr>
        <p:spPr>
          <a:xfrm>
            <a:off x="5113997" y="1948832"/>
            <a:ext cx="2880158" cy="523220"/>
          </a:xfrm>
          <a:prstGeom prst="rect">
            <a:avLst/>
          </a:prstGeom>
          <a:noFill/>
        </p:spPr>
        <p:txBody>
          <a:bodyPr wrap="square">
            <a:spAutoFit/>
          </a:bodyPr>
          <a:lstStyle/>
          <a:p>
            <a:r>
              <a:rPr kumimoji="1" lang="en-US" altLang="zh-CN" sz="2800" dirty="0">
                <a:solidFill>
                  <a:srgbClr val="000000"/>
                </a:solidFill>
                <a:latin typeface="+mn-lt"/>
              </a:rPr>
              <a:t>H(key)=key MOD n</a:t>
            </a:r>
            <a:endParaRPr lang="zh-CN" altLang="en-US" sz="2800" dirty="0">
              <a:latin typeface="+mn-lt"/>
            </a:endParaRPr>
          </a:p>
        </p:txBody>
      </p:sp>
      <p:sp>
        <p:nvSpPr>
          <p:cNvPr id="10" name="矩形 9">
            <a:extLst>
              <a:ext uri="{FF2B5EF4-FFF2-40B4-BE49-F238E27FC236}">
                <a16:creationId xmlns:a16="http://schemas.microsoft.com/office/drawing/2014/main" id="{9FCFF0C7-8246-4C2C-BE45-23B0F408D8F9}"/>
              </a:ext>
            </a:extLst>
          </p:cNvPr>
          <p:cNvSpPr/>
          <p:nvPr/>
        </p:nvSpPr>
        <p:spPr>
          <a:xfrm>
            <a:off x="6258560" y="2994975"/>
            <a:ext cx="1216074" cy="347665"/>
          </a:xfrm>
          <a:prstGeom prst="rect">
            <a:avLst/>
          </a:prstGeom>
          <a:ln>
            <a:no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F67964C-4D3A-4636-A0EC-5D5B77CEBD86}"/>
              </a:ext>
            </a:extLst>
          </p:cNvPr>
          <p:cNvSpPr/>
          <p:nvPr/>
        </p:nvSpPr>
        <p:spPr>
          <a:xfrm>
            <a:off x="6258560" y="5077775"/>
            <a:ext cx="1216074" cy="347665"/>
          </a:xfrm>
          <a:prstGeom prst="rect">
            <a:avLst/>
          </a:prstGeom>
          <a:ln>
            <a:no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2190EE4-1724-459A-B2BC-76037D704E75}"/>
              </a:ext>
            </a:extLst>
          </p:cNvPr>
          <p:cNvSpPr/>
          <p:nvPr/>
        </p:nvSpPr>
        <p:spPr>
          <a:xfrm>
            <a:off x="6215549" y="5524651"/>
            <a:ext cx="1216074" cy="347665"/>
          </a:xfrm>
          <a:prstGeom prst="rect">
            <a:avLst/>
          </a:prstGeom>
          <a:ln>
            <a:no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CB971B9-9E02-45D3-B17B-F126D7402D80}"/>
              </a:ext>
            </a:extLst>
          </p:cNvPr>
          <p:cNvSpPr/>
          <p:nvPr/>
        </p:nvSpPr>
        <p:spPr>
          <a:xfrm>
            <a:off x="8676236" y="2827169"/>
            <a:ext cx="1216074" cy="347665"/>
          </a:xfrm>
          <a:prstGeom prst="rect">
            <a:avLst/>
          </a:prstGeom>
          <a:ln>
            <a:no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BD25F35-B820-4F2B-B31B-D0D4602E0F18}"/>
              </a:ext>
            </a:extLst>
          </p:cNvPr>
          <p:cNvSpPr/>
          <p:nvPr/>
        </p:nvSpPr>
        <p:spPr>
          <a:xfrm>
            <a:off x="8676236" y="3745225"/>
            <a:ext cx="1216074" cy="347665"/>
          </a:xfrm>
          <a:prstGeom prst="rect">
            <a:avLst/>
          </a:prstGeom>
          <a:ln>
            <a:no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A691C62-9D9E-458C-8B26-361414857810}"/>
              </a:ext>
            </a:extLst>
          </p:cNvPr>
          <p:cNvSpPr/>
          <p:nvPr/>
        </p:nvSpPr>
        <p:spPr>
          <a:xfrm>
            <a:off x="8683270" y="6296975"/>
            <a:ext cx="1216074" cy="347665"/>
          </a:xfrm>
          <a:prstGeom prst="rect">
            <a:avLst/>
          </a:prstGeom>
          <a:ln>
            <a:no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17" name="连接符: 曲线 16">
            <a:extLst>
              <a:ext uri="{FF2B5EF4-FFF2-40B4-BE49-F238E27FC236}">
                <a16:creationId xmlns:a16="http://schemas.microsoft.com/office/drawing/2014/main" id="{F3205F83-4512-45A4-A94A-CCB9CB07BA35}"/>
              </a:ext>
            </a:extLst>
          </p:cNvPr>
          <p:cNvCxnSpPr>
            <a:stCxn id="10" idx="3"/>
            <a:endCxn id="14" idx="1"/>
          </p:cNvCxnSpPr>
          <p:nvPr/>
        </p:nvCxnSpPr>
        <p:spPr>
          <a:xfrm>
            <a:off x="7474634" y="3168808"/>
            <a:ext cx="1201602" cy="75025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连接符: 曲线 18">
            <a:extLst>
              <a:ext uri="{FF2B5EF4-FFF2-40B4-BE49-F238E27FC236}">
                <a16:creationId xmlns:a16="http://schemas.microsoft.com/office/drawing/2014/main" id="{E75C068A-CEAC-4BFA-8246-5FA755BA3416}"/>
              </a:ext>
            </a:extLst>
          </p:cNvPr>
          <p:cNvCxnSpPr>
            <a:cxnSpLocks/>
            <a:stCxn id="11" idx="3"/>
            <a:endCxn id="13" idx="1"/>
          </p:cNvCxnSpPr>
          <p:nvPr/>
        </p:nvCxnSpPr>
        <p:spPr>
          <a:xfrm flipV="1">
            <a:off x="7474634" y="3001002"/>
            <a:ext cx="1201602" cy="2250606"/>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连接符: 曲线 20">
            <a:extLst>
              <a:ext uri="{FF2B5EF4-FFF2-40B4-BE49-F238E27FC236}">
                <a16:creationId xmlns:a16="http://schemas.microsoft.com/office/drawing/2014/main" id="{90AC12F4-D7FF-4CB8-BDB7-7678BC0A9A0F}"/>
              </a:ext>
            </a:extLst>
          </p:cNvPr>
          <p:cNvCxnSpPr>
            <a:cxnSpLocks/>
            <a:stCxn id="12" idx="3"/>
            <a:endCxn id="15" idx="1"/>
          </p:cNvCxnSpPr>
          <p:nvPr/>
        </p:nvCxnSpPr>
        <p:spPr>
          <a:xfrm>
            <a:off x="7431623" y="5698484"/>
            <a:ext cx="1251647" cy="77232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81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par>
                                <p:cTn id="24" presetID="22" presetClass="entr" presetSubtype="8"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509789-74BA-4369-8695-C7EABED25335}"/>
              </a:ext>
            </a:extLst>
          </p:cNvPr>
          <p:cNvSpPr>
            <a:spLocks noGrp="1"/>
          </p:cNvSpPr>
          <p:nvPr>
            <p:ph type="title"/>
          </p:nvPr>
        </p:nvSpPr>
        <p:spPr/>
        <p:txBody>
          <a:bodyPr>
            <a:normAutofit/>
          </a:bodyPr>
          <a:lstStyle/>
          <a:p>
            <a:r>
              <a:rPr lang="zh-CN" altLang="en-US" dirty="0"/>
              <a:t>哈希表查找的分析</a:t>
            </a:r>
          </a:p>
        </p:txBody>
      </p:sp>
      <p:sp>
        <p:nvSpPr>
          <p:cNvPr id="3" name="内容占位符 2">
            <a:extLst>
              <a:ext uri="{FF2B5EF4-FFF2-40B4-BE49-F238E27FC236}">
                <a16:creationId xmlns:a16="http://schemas.microsoft.com/office/drawing/2014/main" id="{2EB4A286-031A-4510-BCBA-1FE924B10C07}"/>
              </a:ext>
            </a:extLst>
          </p:cNvPr>
          <p:cNvSpPr>
            <a:spLocks noGrp="1"/>
          </p:cNvSpPr>
          <p:nvPr>
            <p:ph idx="1"/>
          </p:nvPr>
        </p:nvSpPr>
        <p:spPr/>
        <p:txBody>
          <a:bodyPr/>
          <a:lstStyle/>
          <a:p>
            <a:r>
              <a:rPr lang="zh-CN" altLang="en-US" dirty="0"/>
              <a:t>如何避免低效地扩容？</a:t>
            </a:r>
            <a:endParaRPr lang="en-US" altLang="zh-CN" dirty="0"/>
          </a:p>
          <a:p>
            <a:pPr lvl="1"/>
            <a:r>
              <a:rPr lang="zh-CN" altLang="en-US" dirty="0"/>
              <a:t>装载因子超过阈值，需先进行扩容，再插入数据</a:t>
            </a:r>
            <a:endParaRPr lang="en-US" altLang="zh-CN" dirty="0"/>
          </a:p>
          <a:p>
            <a:pPr lvl="1"/>
            <a:r>
              <a:rPr lang="zh-CN" altLang="en-US" dirty="0"/>
              <a:t>某些情况下操作过程变得很慢，无法接受</a:t>
            </a:r>
            <a:endParaRPr lang="en-US" altLang="zh-CN" dirty="0"/>
          </a:p>
          <a:p>
            <a:pPr lvl="1"/>
            <a:r>
              <a:rPr lang="zh-CN" altLang="en-US" dirty="0"/>
              <a:t>例</a:t>
            </a:r>
            <a:endParaRPr lang="en-US" altLang="zh-CN" dirty="0"/>
          </a:p>
          <a:p>
            <a:pPr lvl="2"/>
            <a:r>
              <a:rPr lang="zh-CN" altLang="en-US" dirty="0"/>
              <a:t>哈希表当前大小为 </a:t>
            </a:r>
            <a:r>
              <a:rPr lang="en-US" altLang="zh-CN" dirty="0"/>
              <a:t>1GB</a:t>
            </a:r>
          </a:p>
          <a:p>
            <a:pPr lvl="2"/>
            <a:r>
              <a:rPr lang="zh-CN" altLang="en-US" dirty="0"/>
              <a:t>扩容为原来的两倍</a:t>
            </a:r>
            <a:endParaRPr lang="en-US" altLang="zh-CN" dirty="0"/>
          </a:p>
          <a:p>
            <a:pPr lvl="2"/>
            <a:r>
              <a:rPr lang="zh-CN" altLang="en-US" dirty="0"/>
              <a:t>需要对 </a:t>
            </a:r>
            <a:r>
              <a:rPr lang="en-US" altLang="zh-CN" dirty="0"/>
              <a:t>1GB </a:t>
            </a:r>
            <a:r>
              <a:rPr lang="zh-CN" altLang="en-US" dirty="0"/>
              <a:t>的数据重新计算哈希值，并从原表搬移到新表</a:t>
            </a:r>
            <a:endParaRPr lang="en-US" altLang="zh-CN" dirty="0"/>
          </a:p>
          <a:p>
            <a:pPr lvl="2"/>
            <a:r>
              <a:rPr lang="zh-CN" altLang="en-US" dirty="0"/>
              <a:t>显然，一次性扩容不适用</a:t>
            </a:r>
          </a:p>
        </p:txBody>
      </p:sp>
      <p:sp>
        <p:nvSpPr>
          <p:cNvPr id="4" name="文本占位符 3">
            <a:extLst>
              <a:ext uri="{FF2B5EF4-FFF2-40B4-BE49-F238E27FC236}">
                <a16:creationId xmlns:a16="http://schemas.microsoft.com/office/drawing/2014/main" id="{4F5D47AE-7454-444E-A851-4D9EF7BAB1E1}"/>
              </a:ext>
            </a:extLst>
          </p:cNvPr>
          <p:cNvSpPr>
            <a:spLocks noGrp="1"/>
          </p:cNvSpPr>
          <p:nvPr>
            <p:ph type="body" sz="quarter" idx="13"/>
          </p:nvPr>
        </p:nvSpPr>
        <p:spPr/>
        <p:txBody>
          <a:bodyPr/>
          <a:lstStyle/>
          <a:p>
            <a:r>
              <a:rPr lang="en-US" altLang="zh-CN" dirty="0"/>
              <a:t>9.3.4 </a:t>
            </a:r>
            <a:r>
              <a:rPr lang="zh-CN" altLang="en-US" dirty="0"/>
              <a:t>哈希表的查找及其分析</a:t>
            </a:r>
          </a:p>
        </p:txBody>
      </p:sp>
    </p:spTree>
    <p:extLst>
      <p:ext uri="{BB962C8B-B14F-4D97-AF65-F5344CB8AC3E}">
        <p14:creationId xmlns:p14="http://schemas.microsoft.com/office/powerpoint/2010/main" val="27606640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509789-74BA-4369-8695-C7EABED25335}"/>
              </a:ext>
            </a:extLst>
          </p:cNvPr>
          <p:cNvSpPr>
            <a:spLocks noGrp="1"/>
          </p:cNvSpPr>
          <p:nvPr>
            <p:ph type="title"/>
          </p:nvPr>
        </p:nvSpPr>
        <p:spPr/>
        <p:txBody>
          <a:bodyPr>
            <a:normAutofit/>
          </a:bodyPr>
          <a:lstStyle/>
          <a:p>
            <a:r>
              <a:rPr lang="zh-CN" altLang="en-US" dirty="0"/>
              <a:t>哈希表查找的分析</a:t>
            </a:r>
          </a:p>
        </p:txBody>
      </p:sp>
      <p:sp>
        <p:nvSpPr>
          <p:cNvPr id="3" name="内容占位符 2">
            <a:extLst>
              <a:ext uri="{FF2B5EF4-FFF2-40B4-BE49-F238E27FC236}">
                <a16:creationId xmlns:a16="http://schemas.microsoft.com/office/drawing/2014/main" id="{2EB4A286-031A-4510-BCBA-1FE924B10C07}"/>
              </a:ext>
            </a:extLst>
          </p:cNvPr>
          <p:cNvSpPr>
            <a:spLocks noGrp="1"/>
          </p:cNvSpPr>
          <p:nvPr>
            <p:ph idx="1"/>
          </p:nvPr>
        </p:nvSpPr>
        <p:spPr>
          <a:xfrm>
            <a:off x="609600" y="1600203"/>
            <a:ext cx="10972800" cy="4871717"/>
          </a:xfrm>
        </p:spPr>
        <p:txBody>
          <a:bodyPr>
            <a:normAutofit/>
          </a:bodyPr>
          <a:lstStyle/>
          <a:p>
            <a:r>
              <a:rPr lang="zh-CN" altLang="en-US" dirty="0"/>
              <a:t>如何避免低效地扩容？</a:t>
            </a:r>
            <a:endParaRPr lang="en-US" altLang="zh-CN" dirty="0"/>
          </a:p>
          <a:p>
            <a:pPr lvl="1"/>
            <a:r>
              <a:rPr lang="zh-CN" altLang="en-US" dirty="0"/>
              <a:t>数据量大的情况下可使用分次扩容</a:t>
            </a:r>
            <a:endParaRPr lang="en-US" altLang="zh-CN" dirty="0"/>
          </a:p>
          <a:p>
            <a:pPr lvl="2"/>
            <a:r>
              <a:rPr lang="zh-CN" altLang="en-US" dirty="0"/>
              <a:t>扩容穿插在插入过程中</a:t>
            </a:r>
            <a:endParaRPr lang="en-US" altLang="zh-CN" dirty="0"/>
          </a:p>
          <a:p>
            <a:pPr lvl="1"/>
            <a:r>
              <a:rPr lang="zh-CN" altLang="en-US" dirty="0"/>
              <a:t>做法</a:t>
            </a:r>
            <a:endParaRPr lang="en-US" altLang="zh-CN" dirty="0"/>
          </a:p>
          <a:p>
            <a:pPr lvl="2"/>
            <a:r>
              <a:rPr lang="zh-CN" altLang="en-US" dirty="0"/>
              <a:t>装载因子触达阈值之后，只申请新空间，不搬移数据</a:t>
            </a:r>
            <a:endParaRPr lang="en-US" altLang="zh-CN" dirty="0"/>
          </a:p>
          <a:p>
            <a:pPr lvl="2"/>
            <a:r>
              <a:rPr lang="zh-CN" altLang="en-US" dirty="0"/>
              <a:t>每当有新数据插入时，将新数据插入新表，并从原表中拿出一个数据放入新表</a:t>
            </a:r>
            <a:endParaRPr lang="en-US" altLang="zh-CN" dirty="0"/>
          </a:p>
          <a:p>
            <a:pPr lvl="2"/>
            <a:r>
              <a:rPr lang="zh-CN" altLang="en-US" dirty="0"/>
              <a:t>经多次插入后，原表中数据逐步搬移到新表</a:t>
            </a:r>
            <a:endParaRPr lang="en-US" altLang="zh-CN" dirty="0"/>
          </a:p>
          <a:p>
            <a:pPr lvl="1"/>
            <a:r>
              <a:rPr lang="zh-CN" altLang="en-US" dirty="0"/>
              <a:t>分次扩容过程中的查找</a:t>
            </a:r>
            <a:endParaRPr lang="en-US" altLang="zh-CN" dirty="0"/>
          </a:p>
          <a:p>
            <a:pPr lvl="2"/>
            <a:r>
              <a:rPr lang="zh-CN" altLang="en-US" dirty="0"/>
              <a:t>先在新表中查找，没有找到，再去老的哈希表中查找</a:t>
            </a:r>
          </a:p>
        </p:txBody>
      </p:sp>
      <p:sp>
        <p:nvSpPr>
          <p:cNvPr id="4" name="文本占位符 3">
            <a:extLst>
              <a:ext uri="{FF2B5EF4-FFF2-40B4-BE49-F238E27FC236}">
                <a16:creationId xmlns:a16="http://schemas.microsoft.com/office/drawing/2014/main" id="{4F5D47AE-7454-444E-A851-4D9EF7BAB1E1}"/>
              </a:ext>
            </a:extLst>
          </p:cNvPr>
          <p:cNvSpPr>
            <a:spLocks noGrp="1"/>
          </p:cNvSpPr>
          <p:nvPr>
            <p:ph type="body" sz="quarter" idx="13"/>
          </p:nvPr>
        </p:nvSpPr>
        <p:spPr/>
        <p:txBody>
          <a:bodyPr/>
          <a:lstStyle/>
          <a:p>
            <a:r>
              <a:rPr lang="en-US" altLang="zh-CN" dirty="0"/>
              <a:t>9.3.4 </a:t>
            </a:r>
            <a:r>
              <a:rPr lang="zh-CN" altLang="en-US" dirty="0"/>
              <a:t>哈希表的查找及其分析</a:t>
            </a:r>
          </a:p>
        </p:txBody>
      </p:sp>
    </p:spTree>
    <p:extLst>
      <p:ext uri="{BB962C8B-B14F-4D97-AF65-F5344CB8AC3E}">
        <p14:creationId xmlns:p14="http://schemas.microsoft.com/office/powerpoint/2010/main" val="127996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DA9C3-8848-4861-A6E0-6772D95E2C84}"/>
              </a:ext>
            </a:extLst>
          </p:cNvPr>
          <p:cNvSpPr>
            <a:spLocks noGrp="1"/>
          </p:cNvSpPr>
          <p:nvPr>
            <p:ph type="title"/>
          </p:nvPr>
        </p:nvSpPr>
        <p:spPr/>
        <p:txBody>
          <a:bodyPr/>
          <a:lstStyle/>
          <a:p>
            <a:r>
              <a:rPr lang="zh-CN" altLang="en-US" dirty="0"/>
              <a:t>回顾顺序表的查找</a:t>
            </a:r>
          </a:p>
        </p:txBody>
      </p:sp>
      <p:sp>
        <p:nvSpPr>
          <p:cNvPr id="6" name="文本占位符 5"/>
          <p:cNvSpPr>
            <a:spLocks noGrp="1"/>
          </p:cNvSpPr>
          <p:nvPr>
            <p:ph type="body" sz="quarter" idx="13"/>
          </p:nvPr>
        </p:nvSpPr>
        <p:spPr/>
        <p:txBody>
          <a:bodyPr/>
          <a:lstStyle/>
          <a:p>
            <a:r>
              <a:rPr lang="en-US" altLang="zh-CN" dirty="0"/>
              <a:t>9.1.1 </a:t>
            </a:r>
            <a:r>
              <a:rPr lang="zh-CN" altLang="en-US" dirty="0"/>
              <a:t>顺序表的查找</a:t>
            </a:r>
          </a:p>
        </p:txBody>
      </p:sp>
      <p:graphicFrame>
        <p:nvGraphicFramePr>
          <p:cNvPr id="4" name="表格 7">
            <a:extLst>
              <a:ext uri="{FF2B5EF4-FFF2-40B4-BE49-F238E27FC236}">
                <a16:creationId xmlns:a16="http://schemas.microsoft.com/office/drawing/2014/main" id="{7676891C-6154-4F6B-A9D1-1DA6E70D7365}"/>
              </a:ext>
            </a:extLst>
          </p:cNvPr>
          <p:cNvGraphicFramePr>
            <a:graphicFrameLocks noGrp="1"/>
          </p:cNvGraphicFramePr>
          <p:nvPr>
            <p:extLst>
              <p:ext uri="{D42A27DB-BD31-4B8C-83A1-F6EECF244321}">
                <p14:modId xmlns:p14="http://schemas.microsoft.com/office/powerpoint/2010/main" val="1506099198"/>
              </p:ext>
            </p:extLst>
          </p:nvPr>
        </p:nvGraphicFramePr>
        <p:xfrm>
          <a:off x="1804670" y="2958496"/>
          <a:ext cx="8514753" cy="1046480"/>
        </p:xfrm>
        <a:graphic>
          <a:graphicData uri="http://schemas.openxmlformats.org/drawingml/2006/table">
            <a:tbl>
              <a:tblPr firstRow="1" bandRow="1">
                <a:tableStyleId>{2D5ABB26-0587-4C30-8999-92F81FD0307C}</a:tableStyleId>
              </a:tblPr>
              <a:tblGrid>
                <a:gridCol w="654981">
                  <a:extLst>
                    <a:ext uri="{9D8B030D-6E8A-4147-A177-3AD203B41FA5}">
                      <a16:colId xmlns:a16="http://schemas.microsoft.com/office/drawing/2014/main" val="2905537161"/>
                    </a:ext>
                  </a:extLst>
                </a:gridCol>
                <a:gridCol w="654981">
                  <a:extLst>
                    <a:ext uri="{9D8B030D-6E8A-4147-A177-3AD203B41FA5}">
                      <a16:colId xmlns:a16="http://schemas.microsoft.com/office/drawing/2014/main" val="21254199"/>
                    </a:ext>
                  </a:extLst>
                </a:gridCol>
                <a:gridCol w="654981">
                  <a:extLst>
                    <a:ext uri="{9D8B030D-6E8A-4147-A177-3AD203B41FA5}">
                      <a16:colId xmlns:a16="http://schemas.microsoft.com/office/drawing/2014/main" val="315862397"/>
                    </a:ext>
                  </a:extLst>
                </a:gridCol>
                <a:gridCol w="654981">
                  <a:extLst>
                    <a:ext uri="{9D8B030D-6E8A-4147-A177-3AD203B41FA5}">
                      <a16:colId xmlns:a16="http://schemas.microsoft.com/office/drawing/2014/main" val="711009893"/>
                    </a:ext>
                  </a:extLst>
                </a:gridCol>
                <a:gridCol w="654981">
                  <a:extLst>
                    <a:ext uri="{9D8B030D-6E8A-4147-A177-3AD203B41FA5}">
                      <a16:colId xmlns:a16="http://schemas.microsoft.com/office/drawing/2014/main" val="2371269675"/>
                    </a:ext>
                  </a:extLst>
                </a:gridCol>
                <a:gridCol w="654981">
                  <a:extLst>
                    <a:ext uri="{9D8B030D-6E8A-4147-A177-3AD203B41FA5}">
                      <a16:colId xmlns:a16="http://schemas.microsoft.com/office/drawing/2014/main" val="2797689031"/>
                    </a:ext>
                  </a:extLst>
                </a:gridCol>
                <a:gridCol w="654981">
                  <a:extLst>
                    <a:ext uri="{9D8B030D-6E8A-4147-A177-3AD203B41FA5}">
                      <a16:colId xmlns:a16="http://schemas.microsoft.com/office/drawing/2014/main" val="3161123291"/>
                    </a:ext>
                  </a:extLst>
                </a:gridCol>
                <a:gridCol w="654981">
                  <a:extLst>
                    <a:ext uri="{9D8B030D-6E8A-4147-A177-3AD203B41FA5}">
                      <a16:colId xmlns:a16="http://schemas.microsoft.com/office/drawing/2014/main" val="2691111701"/>
                    </a:ext>
                  </a:extLst>
                </a:gridCol>
                <a:gridCol w="654981">
                  <a:extLst>
                    <a:ext uri="{9D8B030D-6E8A-4147-A177-3AD203B41FA5}">
                      <a16:colId xmlns:a16="http://schemas.microsoft.com/office/drawing/2014/main" val="3165890055"/>
                    </a:ext>
                  </a:extLst>
                </a:gridCol>
                <a:gridCol w="654981">
                  <a:extLst>
                    <a:ext uri="{9D8B030D-6E8A-4147-A177-3AD203B41FA5}">
                      <a16:colId xmlns:a16="http://schemas.microsoft.com/office/drawing/2014/main" val="3541180819"/>
                    </a:ext>
                  </a:extLst>
                </a:gridCol>
                <a:gridCol w="654981">
                  <a:extLst>
                    <a:ext uri="{9D8B030D-6E8A-4147-A177-3AD203B41FA5}">
                      <a16:colId xmlns:a16="http://schemas.microsoft.com/office/drawing/2014/main" val="2841169718"/>
                    </a:ext>
                  </a:extLst>
                </a:gridCol>
                <a:gridCol w="654981">
                  <a:extLst>
                    <a:ext uri="{9D8B030D-6E8A-4147-A177-3AD203B41FA5}">
                      <a16:colId xmlns:a16="http://schemas.microsoft.com/office/drawing/2014/main" val="3684999151"/>
                    </a:ext>
                  </a:extLst>
                </a:gridCol>
                <a:gridCol w="654981">
                  <a:extLst>
                    <a:ext uri="{9D8B030D-6E8A-4147-A177-3AD203B41FA5}">
                      <a16:colId xmlns:a16="http://schemas.microsoft.com/office/drawing/2014/main" val="2323337175"/>
                    </a:ext>
                  </a:extLst>
                </a:gridCol>
              </a:tblGrid>
              <a:tr h="523240">
                <a:tc>
                  <a:txBody>
                    <a:bodyPr/>
                    <a:lstStyle/>
                    <a:p>
                      <a:pPr algn="ctr"/>
                      <a:endParaRPr lang="zh-CN" altLang="en-US" sz="2400" dirty="0">
                        <a:latin typeface="+mn-lt"/>
                        <a:ea typeface="+mj-ea"/>
                      </a:endParaRPr>
                    </a:p>
                  </a:txBody>
                  <a:tcPr>
                    <a:lnR w="28575" cap="flat" cmpd="sng" algn="ctr">
                      <a:solidFill>
                        <a:schemeClr val="bg1"/>
                      </a:solidFill>
                      <a:prstDash val="solid"/>
                      <a:round/>
                      <a:headEnd type="none" w="med" len="med"/>
                      <a:tailEnd type="none" w="med" len="med"/>
                    </a:lnR>
                    <a:solidFill>
                      <a:schemeClr val="bg1">
                        <a:lumMod val="65000"/>
                      </a:schemeClr>
                    </a:solidFill>
                  </a:tcPr>
                </a:tc>
                <a:tc>
                  <a:txBody>
                    <a:bodyPr/>
                    <a:lstStyle/>
                    <a:p>
                      <a:pPr algn="ctr"/>
                      <a:r>
                        <a:rPr lang="en-US" altLang="zh-CN" sz="2400" dirty="0">
                          <a:latin typeface="+mn-lt"/>
                          <a:ea typeface="+mj-ea"/>
                        </a:rPr>
                        <a:t>21</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37</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88</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19</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92</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05</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64</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56</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80</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75</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r>
                        <a:rPr lang="en-US" altLang="zh-CN" sz="2400" dirty="0">
                          <a:latin typeface="+mn-lt"/>
                          <a:ea typeface="+mj-ea"/>
                        </a:rPr>
                        <a:t>13</a:t>
                      </a: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tc>
                  <a:txBody>
                    <a:bodyPr/>
                    <a:lstStyle/>
                    <a:p>
                      <a:pPr algn="ctr"/>
                      <a:endParaRPr lang="zh-CN" altLang="en-US" sz="2400" dirty="0">
                        <a:latin typeface="+mn-lt"/>
                        <a:ea typeface="+mj-ea"/>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val="359838092"/>
                  </a:ext>
                </a:extLst>
              </a:tr>
              <a:tr h="523240">
                <a:tc>
                  <a:txBody>
                    <a:bodyPr/>
                    <a:lstStyle/>
                    <a:p>
                      <a:pPr algn="ctr"/>
                      <a:r>
                        <a:rPr lang="en-US" altLang="zh-CN" sz="2400" dirty="0">
                          <a:latin typeface="+mn-lt"/>
                          <a:ea typeface="+mj-ea"/>
                        </a:rPr>
                        <a:t>0</a:t>
                      </a:r>
                      <a:endParaRPr lang="zh-CN" altLang="en-US" sz="2400" dirty="0">
                        <a:latin typeface="+mn-lt"/>
                        <a:ea typeface="+mj-ea"/>
                      </a:endParaRPr>
                    </a:p>
                  </a:txBody>
                  <a:tcPr/>
                </a:tc>
                <a:tc>
                  <a:txBody>
                    <a:bodyPr/>
                    <a:lstStyle/>
                    <a:p>
                      <a:pPr algn="ctr"/>
                      <a:r>
                        <a:rPr lang="en-US" altLang="zh-CN" sz="2400" dirty="0">
                          <a:latin typeface="+mn-lt"/>
                          <a:ea typeface="+mj-ea"/>
                        </a:rPr>
                        <a:t>1</a:t>
                      </a:r>
                      <a:endParaRPr lang="zh-CN" altLang="en-US" sz="2400" dirty="0">
                        <a:latin typeface="+mn-lt"/>
                        <a:ea typeface="+mj-ea"/>
                      </a:endParaRPr>
                    </a:p>
                  </a:txBody>
                  <a:tcPr/>
                </a:tc>
                <a:tc>
                  <a:txBody>
                    <a:bodyPr/>
                    <a:lstStyle/>
                    <a:p>
                      <a:pPr algn="ctr"/>
                      <a:r>
                        <a:rPr lang="en-US" altLang="zh-CN" sz="2400" dirty="0">
                          <a:latin typeface="+mn-lt"/>
                          <a:ea typeface="+mj-ea"/>
                        </a:rPr>
                        <a:t>2</a:t>
                      </a:r>
                      <a:endParaRPr lang="zh-CN" altLang="en-US" sz="2400" dirty="0">
                        <a:latin typeface="+mn-lt"/>
                        <a:ea typeface="+mj-ea"/>
                      </a:endParaRPr>
                    </a:p>
                  </a:txBody>
                  <a:tcPr/>
                </a:tc>
                <a:tc>
                  <a:txBody>
                    <a:bodyPr/>
                    <a:lstStyle/>
                    <a:p>
                      <a:pPr algn="ctr"/>
                      <a:r>
                        <a:rPr lang="en-US" altLang="zh-CN" sz="2400" dirty="0">
                          <a:latin typeface="+mn-lt"/>
                          <a:ea typeface="+mj-ea"/>
                        </a:rPr>
                        <a:t>3</a:t>
                      </a:r>
                      <a:endParaRPr lang="zh-CN" altLang="en-US" sz="2400" dirty="0">
                        <a:latin typeface="+mn-lt"/>
                        <a:ea typeface="+mj-ea"/>
                      </a:endParaRPr>
                    </a:p>
                  </a:txBody>
                  <a:tcPr/>
                </a:tc>
                <a:tc>
                  <a:txBody>
                    <a:bodyPr/>
                    <a:lstStyle/>
                    <a:p>
                      <a:pPr algn="ctr"/>
                      <a:r>
                        <a:rPr lang="en-US" altLang="zh-CN" sz="2400" dirty="0">
                          <a:latin typeface="+mn-lt"/>
                          <a:ea typeface="+mj-ea"/>
                        </a:rPr>
                        <a:t>4</a:t>
                      </a:r>
                      <a:endParaRPr lang="zh-CN" altLang="en-US" sz="2400" dirty="0">
                        <a:latin typeface="+mn-lt"/>
                        <a:ea typeface="+mj-ea"/>
                      </a:endParaRPr>
                    </a:p>
                  </a:txBody>
                  <a:tcPr/>
                </a:tc>
                <a:tc>
                  <a:txBody>
                    <a:bodyPr/>
                    <a:lstStyle/>
                    <a:p>
                      <a:pPr algn="ctr"/>
                      <a:r>
                        <a:rPr lang="en-US" altLang="zh-CN" sz="2400" dirty="0">
                          <a:latin typeface="+mn-lt"/>
                          <a:ea typeface="+mj-ea"/>
                        </a:rPr>
                        <a:t>5</a:t>
                      </a:r>
                      <a:endParaRPr lang="zh-CN" altLang="en-US" sz="2400" dirty="0">
                        <a:latin typeface="+mn-lt"/>
                        <a:ea typeface="+mj-ea"/>
                      </a:endParaRPr>
                    </a:p>
                  </a:txBody>
                  <a:tcPr/>
                </a:tc>
                <a:tc>
                  <a:txBody>
                    <a:bodyPr/>
                    <a:lstStyle/>
                    <a:p>
                      <a:pPr algn="ctr"/>
                      <a:r>
                        <a:rPr lang="en-US" altLang="zh-CN" sz="2400" dirty="0">
                          <a:latin typeface="+mn-lt"/>
                          <a:ea typeface="+mj-ea"/>
                        </a:rPr>
                        <a:t>6</a:t>
                      </a:r>
                      <a:endParaRPr lang="zh-CN" altLang="en-US" sz="2400" dirty="0">
                        <a:latin typeface="+mn-lt"/>
                        <a:ea typeface="+mj-ea"/>
                      </a:endParaRPr>
                    </a:p>
                  </a:txBody>
                  <a:tcPr/>
                </a:tc>
                <a:tc>
                  <a:txBody>
                    <a:bodyPr/>
                    <a:lstStyle/>
                    <a:p>
                      <a:pPr algn="ctr"/>
                      <a:r>
                        <a:rPr lang="en-US" altLang="zh-CN" sz="2400" dirty="0">
                          <a:latin typeface="+mn-lt"/>
                          <a:ea typeface="+mj-ea"/>
                        </a:rPr>
                        <a:t>7</a:t>
                      </a:r>
                      <a:endParaRPr lang="zh-CN" altLang="en-US" sz="2400" dirty="0">
                        <a:latin typeface="+mn-lt"/>
                        <a:ea typeface="+mj-ea"/>
                      </a:endParaRPr>
                    </a:p>
                  </a:txBody>
                  <a:tcPr/>
                </a:tc>
                <a:tc>
                  <a:txBody>
                    <a:bodyPr/>
                    <a:lstStyle/>
                    <a:p>
                      <a:pPr algn="ctr"/>
                      <a:r>
                        <a:rPr lang="en-US" altLang="zh-CN" sz="2400" dirty="0">
                          <a:latin typeface="+mn-lt"/>
                          <a:ea typeface="+mj-ea"/>
                        </a:rPr>
                        <a:t>8</a:t>
                      </a:r>
                      <a:endParaRPr lang="zh-CN" altLang="en-US" sz="2400" dirty="0">
                        <a:latin typeface="+mn-lt"/>
                        <a:ea typeface="+mj-ea"/>
                      </a:endParaRPr>
                    </a:p>
                  </a:txBody>
                  <a:tcPr/>
                </a:tc>
                <a:tc>
                  <a:txBody>
                    <a:bodyPr/>
                    <a:lstStyle/>
                    <a:p>
                      <a:pPr algn="ctr"/>
                      <a:r>
                        <a:rPr lang="en-US" altLang="zh-CN" sz="2400" dirty="0">
                          <a:latin typeface="+mn-lt"/>
                          <a:ea typeface="+mj-ea"/>
                        </a:rPr>
                        <a:t>9</a:t>
                      </a:r>
                      <a:endParaRPr lang="zh-CN" altLang="en-US" sz="2400" dirty="0">
                        <a:latin typeface="+mn-lt"/>
                        <a:ea typeface="+mj-ea"/>
                      </a:endParaRPr>
                    </a:p>
                  </a:txBody>
                  <a:tcPr/>
                </a:tc>
                <a:tc>
                  <a:txBody>
                    <a:bodyPr/>
                    <a:lstStyle/>
                    <a:p>
                      <a:pPr algn="ctr"/>
                      <a:r>
                        <a:rPr lang="en-US" altLang="zh-CN" sz="2400" dirty="0">
                          <a:latin typeface="+mn-lt"/>
                          <a:ea typeface="+mj-ea"/>
                        </a:rPr>
                        <a:t>10</a:t>
                      </a:r>
                      <a:endParaRPr lang="zh-CN" altLang="en-US" sz="2400" dirty="0">
                        <a:latin typeface="+mn-lt"/>
                        <a:ea typeface="+mj-ea"/>
                      </a:endParaRPr>
                    </a:p>
                  </a:txBody>
                  <a:tcPr/>
                </a:tc>
                <a:tc>
                  <a:txBody>
                    <a:bodyPr/>
                    <a:lstStyle/>
                    <a:p>
                      <a:pPr algn="ctr"/>
                      <a:r>
                        <a:rPr lang="en-US" altLang="zh-CN" sz="2400" dirty="0">
                          <a:latin typeface="+mn-lt"/>
                          <a:ea typeface="+mj-ea"/>
                        </a:rPr>
                        <a:t>11</a:t>
                      </a:r>
                      <a:endParaRPr lang="zh-CN" altLang="en-US" sz="2400" dirty="0">
                        <a:latin typeface="+mn-lt"/>
                        <a:ea typeface="+mj-ea"/>
                      </a:endParaRPr>
                    </a:p>
                  </a:txBody>
                  <a:tcPr/>
                </a:tc>
                <a:tc>
                  <a:txBody>
                    <a:bodyPr/>
                    <a:lstStyle/>
                    <a:p>
                      <a:pPr algn="ctr"/>
                      <a:endParaRPr lang="zh-CN" altLang="en-US" sz="2400" dirty="0">
                        <a:latin typeface="+mn-lt"/>
                        <a:ea typeface="+mj-ea"/>
                      </a:endParaRPr>
                    </a:p>
                  </a:txBody>
                  <a:tcPr/>
                </a:tc>
                <a:extLst>
                  <a:ext uri="{0D108BD9-81ED-4DB2-BD59-A6C34878D82A}">
                    <a16:rowId xmlns:a16="http://schemas.microsoft.com/office/drawing/2014/main" val="2304432940"/>
                  </a:ext>
                </a:extLst>
              </a:tr>
            </a:tbl>
          </a:graphicData>
        </a:graphic>
      </p:graphicFrame>
      <p:sp>
        <p:nvSpPr>
          <p:cNvPr id="8" name="Text Box 3">
            <a:extLst>
              <a:ext uri="{FF2B5EF4-FFF2-40B4-BE49-F238E27FC236}">
                <a16:creationId xmlns:a16="http://schemas.microsoft.com/office/drawing/2014/main" id="{3C79ECE7-3877-4A93-AA2A-9ADC37752145}"/>
              </a:ext>
            </a:extLst>
          </p:cNvPr>
          <p:cNvSpPr txBox="1">
            <a:spLocks noChangeArrowheads="1"/>
          </p:cNvSpPr>
          <p:nvPr/>
        </p:nvSpPr>
        <p:spPr bwMode="auto">
          <a:xfrm>
            <a:off x="1438593" y="2496831"/>
            <a:ext cx="11442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err="1"/>
              <a:t>ST.elem</a:t>
            </a:r>
            <a:endParaRPr kumimoji="1" lang="en-US" altLang="zh-CN" sz="3200" dirty="0"/>
          </a:p>
        </p:txBody>
      </p:sp>
      <p:sp>
        <p:nvSpPr>
          <p:cNvPr id="9" name="Text Box 3">
            <a:extLst>
              <a:ext uri="{FF2B5EF4-FFF2-40B4-BE49-F238E27FC236}">
                <a16:creationId xmlns:a16="http://schemas.microsoft.com/office/drawing/2014/main" id="{2051B269-2D8B-4C84-A591-9DC009AF5994}"/>
              </a:ext>
            </a:extLst>
          </p:cNvPr>
          <p:cNvSpPr txBox="1">
            <a:spLocks noChangeArrowheads="1"/>
          </p:cNvSpPr>
          <p:nvPr/>
        </p:nvSpPr>
        <p:spPr bwMode="auto">
          <a:xfrm>
            <a:off x="8738255" y="4404972"/>
            <a:ext cx="13111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err="1"/>
              <a:t>ST.length</a:t>
            </a:r>
            <a:endParaRPr kumimoji="1" lang="en-US" altLang="zh-CN" sz="3200" dirty="0"/>
          </a:p>
        </p:txBody>
      </p:sp>
      <p:cxnSp>
        <p:nvCxnSpPr>
          <p:cNvPr id="11" name="直接箭头连接符 10">
            <a:extLst>
              <a:ext uri="{FF2B5EF4-FFF2-40B4-BE49-F238E27FC236}">
                <a16:creationId xmlns:a16="http://schemas.microsoft.com/office/drawing/2014/main" id="{E3436E83-5622-4731-97D5-7E3D722B0AE8}"/>
              </a:ext>
            </a:extLst>
          </p:cNvPr>
          <p:cNvCxnSpPr/>
          <p:nvPr/>
        </p:nvCxnSpPr>
        <p:spPr>
          <a:xfrm flipV="1">
            <a:off x="9317375" y="3881732"/>
            <a:ext cx="0" cy="52324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 Box 8">
            <a:extLst>
              <a:ext uri="{FF2B5EF4-FFF2-40B4-BE49-F238E27FC236}">
                <a16:creationId xmlns:a16="http://schemas.microsoft.com/office/drawing/2014/main" id="{ED6ABC84-E3B0-4260-B941-58DADCDB86DB}"/>
              </a:ext>
            </a:extLst>
          </p:cNvPr>
          <p:cNvSpPr txBox="1">
            <a:spLocks noChangeArrowheads="1"/>
          </p:cNvSpPr>
          <p:nvPr/>
        </p:nvSpPr>
        <p:spPr bwMode="auto">
          <a:xfrm>
            <a:off x="1438593" y="5003487"/>
            <a:ext cx="4226285" cy="112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zh-CN" altLang="en-US" sz="2800" dirty="0">
                <a:solidFill>
                  <a:srgbClr val="000000"/>
                </a:solidFill>
                <a:ea typeface="+mj-ea"/>
              </a:rPr>
              <a:t>给定值 </a:t>
            </a:r>
            <a:r>
              <a:rPr kumimoji="1" lang="en-US" altLang="zh-CN" sz="2800" dirty="0">
                <a:solidFill>
                  <a:srgbClr val="000000"/>
                </a:solidFill>
                <a:ea typeface="+mj-ea"/>
              </a:rPr>
              <a:t>e = 64</a:t>
            </a:r>
          </a:p>
          <a:p>
            <a:pPr>
              <a:lnSpc>
                <a:spcPct val="125000"/>
              </a:lnSpc>
            </a:pPr>
            <a:r>
              <a:rPr kumimoji="1" lang="zh-CN" altLang="en-US" sz="2800" dirty="0">
                <a:solidFill>
                  <a:srgbClr val="000000"/>
                </a:solidFill>
                <a:ea typeface="+mj-ea"/>
              </a:rPr>
              <a:t>要求 </a:t>
            </a:r>
            <a:r>
              <a:rPr kumimoji="1" lang="en-US" altLang="zh-CN" sz="2800" dirty="0" err="1">
                <a:solidFill>
                  <a:srgbClr val="000000"/>
                </a:solidFill>
                <a:ea typeface="+mj-ea"/>
              </a:rPr>
              <a:t>ST.elem</a:t>
            </a:r>
            <a:r>
              <a:rPr kumimoji="1" lang="en-US" altLang="zh-CN" sz="2800" dirty="0">
                <a:solidFill>
                  <a:srgbClr val="000000"/>
                </a:solidFill>
                <a:ea typeface="+mj-ea"/>
              </a:rPr>
              <a:t>[</a:t>
            </a:r>
            <a:r>
              <a:rPr kumimoji="1" lang="en-US" altLang="zh-CN" sz="2800" dirty="0" err="1">
                <a:solidFill>
                  <a:srgbClr val="000000"/>
                </a:solidFill>
                <a:ea typeface="+mj-ea"/>
              </a:rPr>
              <a:t>i</a:t>
            </a:r>
            <a:r>
              <a:rPr kumimoji="1" lang="en-US" altLang="zh-CN" sz="2800" dirty="0">
                <a:solidFill>
                  <a:srgbClr val="000000"/>
                </a:solidFill>
                <a:ea typeface="+mj-ea"/>
              </a:rPr>
              <a:t>] = e, </a:t>
            </a:r>
            <a:r>
              <a:rPr kumimoji="1" lang="zh-CN" altLang="en-US" sz="2800" dirty="0">
                <a:solidFill>
                  <a:srgbClr val="000000"/>
                </a:solidFill>
                <a:ea typeface="+mj-ea"/>
              </a:rPr>
              <a:t>问</a:t>
            </a:r>
            <a:r>
              <a:rPr kumimoji="1" lang="en-US" altLang="zh-CN" sz="2800" dirty="0">
                <a:solidFill>
                  <a:srgbClr val="000000"/>
                </a:solidFill>
                <a:ea typeface="+mj-ea"/>
              </a:rPr>
              <a:t>: </a:t>
            </a:r>
            <a:r>
              <a:rPr kumimoji="1" lang="en-US" altLang="zh-CN" sz="2800" dirty="0" err="1">
                <a:solidFill>
                  <a:srgbClr val="000000"/>
                </a:solidFill>
                <a:ea typeface="+mj-ea"/>
              </a:rPr>
              <a:t>i</a:t>
            </a:r>
            <a:r>
              <a:rPr kumimoji="1" lang="en-US" altLang="zh-CN" sz="2800" dirty="0">
                <a:solidFill>
                  <a:srgbClr val="000000"/>
                </a:solidFill>
                <a:ea typeface="+mj-ea"/>
              </a:rPr>
              <a:t> = ?</a:t>
            </a:r>
          </a:p>
        </p:txBody>
      </p:sp>
      <p:grpSp>
        <p:nvGrpSpPr>
          <p:cNvPr id="15" name="组合 14">
            <a:extLst>
              <a:ext uri="{FF2B5EF4-FFF2-40B4-BE49-F238E27FC236}">
                <a16:creationId xmlns:a16="http://schemas.microsoft.com/office/drawing/2014/main" id="{430CEF50-2AE7-4169-BA39-8B774826F2D0}"/>
              </a:ext>
            </a:extLst>
          </p:cNvPr>
          <p:cNvGrpSpPr/>
          <p:nvPr/>
        </p:nvGrpSpPr>
        <p:grpSpPr>
          <a:xfrm>
            <a:off x="2671605" y="1875360"/>
            <a:ext cx="266420" cy="1083136"/>
            <a:chOff x="2671605" y="1875360"/>
            <a:chExt cx="266420" cy="1083136"/>
          </a:xfrm>
        </p:grpSpPr>
        <p:sp>
          <p:nvSpPr>
            <p:cNvPr id="13" name="Text Box 3">
              <a:extLst>
                <a:ext uri="{FF2B5EF4-FFF2-40B4-BE49-F238E27FC236}">
                  <a16:creationId xmlns:a16="http://schemas.microsoft.com/office/drawing/2014/main" id="{DB5718D3-4659-4E78-B4E4-15810840B8E1}"/>
                </a:ext>
              </a:extLst>
            </p:cNvPr>
            <p:cNvSpPr txBox="1">
              <a:spLocks noChangeArrowheads="1"/>
            </p:cNvSpPr>
            <p:nvPr/>
          </p:nvSpPr>
          <p:spPr bwMode="auto">
            <a:xfrm>
              <a:off x="2671605" y="1875360"/>
              <a:ext cx="2664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err="1"/>
                <a:t>i</a:t>
              </a:r>
              <a:endParaRPr kumimoji="1" lang="en-US" altLang="zh-CN" sz="3600" dirty="0"/>
            </a:p>
          </p:txBody>
        </p:sp>
        <p:cxnSp>
          <p:nvCxnSpPr>
            <p:cNvPr id="14" name="直接箭头连接符 13">
              <a:extLst>
                <a:ext uri="{FF2B5EF4-FFF2-40B4-BE49-F238E27FC236}">
                  <a16:creationId xmlns:a16="http://schemas.microsoft.com/office/drawing/2014/main" id="{12A87E3A-1EDF-40A2-B168-18E8256F6012}"/>
                </a:ext>
              </a:extLst>
            </p:cNvPr>
            <p:cNvCxnSpPr>
              <a:cxnSpLocks/>
            </p:cNvCxnSpPr>
            <p:nvPr/>
          </p:nvCxnSpPr>
          <p:spPr>
            <a:xfrm>
              <a:off x="2804815" y="2435256"/>
              <a:ext cx="0" cy="52324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19" name="文本框 18">
            <a:extLst>
              <a:ext uri="{FF2B5EF4-FFF2-40B4-BE49-F238E27FC236}">
                <a16:creationId xmlns:a16="http://schemas.microsoft.com/office/drawing/2014/main" id="{C59D080A-F218-4F2A-A82E-E381F814795A}"/>
              </a:ext>
            </a:extLst>
          </p:cNvPr>
          <p:cNvSpPr txBox="1"/>
          <p:nvPr/>
        </p:nvSpPr>
        <p:spPr>
          <a:xfrm>
            <a:off x="5320368" y="5602947"/>
            <a:ext cx="405470" cy="523220"/>
          </a:xfrm>
          <a:prstGeom prst="rect">
            <a:avLst/>
          </a:prstGeom>
          <a:solidFill>
            <a:schemeClr val="bg1"/>
          </a:solidFill>
        </p:spPr>
        <p:txBody>
          <a:bodyPr wrap="square">
            <a:spAutoFit/>
          </a:bodyPr>
          <a:lstStyle/>
          <a:p>
            <a:r>
              <a:rPr kumimoji="1" lang="en-US" altLang="zh-CN" sz="2800" b="1" i="0" u="none" strike="noStrike" kern="1200" cap="none" spc="0" normalizeH="0" baseline="0" noProof="0" dirty="0">
                <a:ln>
                  <a:noFill/>
                </a:ln>
                <a:solidFill>
                  <a:srgbClr val="CC00CC"/>
                </a:solidFill>
                <a:effectLst/>
                <a:uLnTx/>
                <a:uFillTx/>
                <a:latin typeface="Calibri" panose="020F0502020204030204"/>
                <a:ea typeface="黑体" panose="02010609060101010101" pitchFamily="49" charset="-122"/>
                <a:cs typeface="+mn-cs"/>
              </a:rPr>
              <a:t>7</a:t>
            </a:r>
            <a:endParaRPr lang="zh-CN" altLang="en-US" b="1" dirty="0">
              <a:solidFill>
                <a:srgbClr val="CC00CC"/>
              </a:solidFill>
            </a:endParaRPr>
          </a:p>
        </p:txBody>
      </p:sp>
      <p:sp>
        <p:nvSpPr>
          <p:cNvPr id="20" name="Text Box 8">
            <a:extLst>
              <a:ext uri="{FF2B5EF4-FFF2-40B4-BE49-F238E27FC236}">
                <a16:creationId xmlns:a16="http://schemas.microsoft.com/office/drawing/2014/main" id="{8E73DEE8-B4CF-4468-9009-CFDADDC961F4}"/>
              </a:ext>
            </a:extLst>
          </p:cNvPr>
          <p:cNvSpPr txBox="1">
            <a:spLocks noChangeArrowheads="1"/>
          </p:cNvSpPr>
          <p:nvPr/>
        </p:nvSpPr>
        <p:spPr bwMode="auto">
          <a:xfrm>
            <a:off x="6874276" y="5003487"/>
            <a:ext cx="4226285" cy="112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zh-CN" altLang="en-US" sz="2800" dirty="0">
                <a:solidFill>
                  <a:srgbClr val="000000"/>
                </a:solidFill>
                <a:ea typeface="+mj-ea"/>
              </a:rPr>
              <a:t>给定值 </a:t>
            </a:r>
            <a:r>
              <a:rPr kumimoji="1" lang="en-US" altLang="zh-CN" sz="2800" dirty="0">
                <a:solidFill>
                  <a:srgbClr val="000000"/>
                </a:solidFill>
                <a:ea typeface="+mj-ea"/>
              </a:rPr>
              <a:t>e = 66</a:t>
            </a:r>
          </a:p>
          <a:p>
            <a:pPr>
              <a:lnSpc>
                <a:spcPct val="125000"/>
              </a:lnSpc>
            </a:pPr>
            <a:r>
              <a:rPr kumimoji="1" lang="zh-CN" altLang="en-US" sz="2800" dirty="0">
                <a:solidFill>
                  <a:srgbClr val="000000"/>
                </a:solidFill>
                <a:ea typeface="+mj-ea"/>
              </a:rPr>
              <a:t>要求 </a:t>
            </a:r>
            <a:r>
              <a:rPr kumimoji="1" lang="en-US" altLang="zh-CN" sz="2800" dirty="0" err="1">
                <a:solidFill>
                  <a:srgbClr val="000000"/>
                </a:solidFill>
                <a:ea typeface="+mj-ea"/>
              </a:rPr>
              <a:t>ST.elem</a:t>
            </a:r>
            <a:r>
              <a:rPr kumimoji="1" lang="en-US" altLang="zh-CN" sz="2800" dirty="0">
                <a:solidFill>
                  <a:srgbClr val="000000"/>
                </a:solidFill>
                <a:ea typeface="+mj-ea"/>
              </a:rPr>
              <a:t>[</a:t>
            </a:r>
            <a:r>
              <a:rPr kumimoji="1" lang="en-US" altLang="zh-CN" sz="2800" dirty="0" err="1">
                <a:solidFill>
                  <a:srgbClr val="000000"/>
                </a:solidFill>
                <a:ea typeface="+mj-ea"/>
              </a:rPr>
              <a:t>i</a:t>
            </a:r>
            <a:r>
              <a:rPr kumimoji="1" lang="en-US" altLang="zh-CN" sz="2800" dirty="0">
                <a:solidFill>
                  <a:srgbClr val="000000"/>
                </a:solidFill>
                <a:ea typeface="+mj-ea"/>
              </a:rPr>
              <a:t>] = e, </a:t>
            </a:r>
            <a:r>
              <a:rPr kumimoji="1" lang="zh-CN" altLang="en-US" sz="2800" dirty="0">
                <a:solidFill>
                  <a:srgbClr val="000000"/>
                </a:solidFill>
                <a:ea typeface="+mj-ea"/>
              </a:rPr>
              <a:t>问</a:t>
            </a:r>
            <a:r>
              <a:rPr kumimoji="1" lang="en-US" altLang="zh-CN" sz="2800" dirty="0">
                <a:solidFill>
                  <a:srgbClr val="000000"/>
                </a:solidFill>
                <a:ea typeface="+mj-ea"/>
              </a:rPr>
              <a:t>: </a:t>
            </a:r>
            <a:r>
              <a:rPr kumimoji="1" lang="en-US" altLang="zh-CN" sz="2800" dirty="0" err="1">
                <a:solidFill>
                  <a:srgbClr val="000000"/>
                </a:solidFill>
                <a:ea typeface="+mj-ea"/>
              </a:rPr>
              <a:t>i</a:t>
            </a:r>
            <a:r>
              <a:rPr kumimoji="1" lang="en-US" altLang="zh-CN" sz="2800" dirty="0">
                <a:solidFill>
                  <a:srgbClr val="000000"/>
                </a:solidFill>
                <a:ea typeface="+mj-ea"/>
              </a:rPr>
              <a:t> = ?</a:t>
            </a:r>
          </a:p>
        </p:txBody>
      </p:sp>
      <p:grpSp>
        <p:nvGrpSpPr>
          <p:cNvPr id="21" name="组合 20">
            <a:extLst>
              <a:ext uri="{FF2B5EF4-FFF2-40B4-BE49-F238E27FC236}">
                <a16:creationId xmlns:a16="http://schemas.microsoft.com/office/drawing/2014/main" id="{BAC5F5A4-00E6-4EDE-AE15-9D2D29A60F14}"/>
              </a:ext>
            </a:extLst>
          </p:cNvPr>
          <p:cNvGrpSpPr/>
          <p:nvPr/>
        </p:nvGrpSpPr>
        <p:grpSpPr>
          <a:xfrm>
            <a:off x="2671605" y="1857012"/>
            <a:ext cx="266420" cy="1083136"/>
            <a:chOff x="2671605" y="1875360"/>
            <a:chExt cx="266420" cy="1083136"/>
          </a:xfrm>
        </p:grpSpPr>
        <p:sp>
          <p:nvSpPr>
            <p:cNvPr id="22" name="Text Box 3">
              <a:extLst>
                <a:ext uri="{FF2B5EF4-FFF2-40B4-BE49-F238E27FC236}">
                  <a16:creationId xmlns:a16="http://schemas.microsoft.com/office/drawing/2014/main" id="{790AFF79-6F5C-46A8-8F15-69B85F958176}"/>
                </a:ext>
              </a:extLst>
            </p:cNvPr>
            <p:cNvSpPr txBox="1">
              <a:spLocks noChangeArrowheads="1"/>
            </p:cNvSpPr>
            <p:nvPr/>
          </p:nvSpPr>
          <p:spPr bwMode="auto">
            <a:xfrm>
              <a:off x="2671605" y="1875360"/>
              <a:ext cx="2664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err="1"/>
                <a:t>i</a:t>
              </a:r>
              <a:endParaRPr kumimoji="1" lang="en-US" altLang="zh-CN" sz="3600" dirty="0"/>
            </a:p>
          </p:txBody>
        </p:sp>
        <p:cxnSp>
          <p:nvCxnSpPr>
            <p:cNvPr id="23" name="直接箭头连接符 22">
              <a:extLst>
                <a:ext uri="{FF2B5EF4-FFF2-40B4-BE49-F238E27FC236}">
                  <a16:creationId xmlns:a16="http://schemas.microsoft.com/office/drawing/2014/main" id="{21939451-E450-4F29-80A1-79E59935638F}"/>
                </a:ext>
              </a:extLst>
            </p:cNvPr>
            <p:cNvCxnSpPr>
              <a:cxnSpLocks/>
            </p:cNvCxnSpPr>
            <p:nvPr/>
          </p:nvCxnSpPr>
          <p:spPr>
            <a:xfrm>
              <a:off x="2804815" y="2435256"/>
              <a:ext cx="0" cy="52324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6363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par>
                                <p:cTn id="15" presetID="2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1.875E-6 -4.81481E-6 L 0.31575 0.00278 " pathEditMode="relative" rAng="0" ptsTypes="AA">
                                      <p:cBhvr>
                                        <p:cTn id="31" dur="2000" fill="hold"/>
                                        <p:tgtEl>
                                          <p:spTgt spid="15"/>
                                        </p:tgtEl>
                                        <p:attrNameLst>
                                          <p:attrName>ppt_x</p:attrName>
                                          <p:attrName>ppt_y</p:attrName>
                                        </p:attrNameLst>
                                      </p:cBhvr>
                                      <p:rCtr x="15781" y="139"/>
                                    </p:animMotion>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2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15"/>
                                        </p:tgtEl>
                                        <p:attrNameLst>
                                          <p:attrName>style.visibility</p:attrName>
                                        </p:attrNameLst>
                                      </p:cBhvr>
                                      <p:to>
                                        <p:strVal val="hidden"/>
                                      </p:to>
                                    </p:set>
                                  </p:childTnLst>
                                </p:cTn>
                              </p:par>
                              <p:par>
                                <p:cTn id="46" presetID="22" presetClass="entr" presetSubtype="1"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up)">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1.875E-6 1.48148E-6 L 0.58242 0.00532 " pathEditMode="relative" rAng="0" ptsTypes="AA">
                                      <p:cBhvr>
                                        <p:cTn id="52" dur="2000" fill="hold"/>
                                        <p:tgtEl>
                                          <p:spTgt spid="21"/>
                                        </p:tgtEl>
                                        <p:attrNameLst>
                                          <p:attrName>ppt_x</p:attrName>
                                          <p:attrName>ppt_y</p:attrName>
                                        </p:attrNameLst>
                                      </p:cBhvr>
                                      <p:rCtr x="29115"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autoUpdateAnimBg="0"/>
      <p:bldP spid="19" grpId="0" animBg="1"/>
      <p:bldP spid="20"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AF38A-D980-4839-866E-20AD1EC60580}"/>
              </a:ext>
            </a:extLst>
          </p:cNvPr>
          <p:cNvSpPr>
            <a:spLocks noGrp="1"/>
          </p:cNvSpPr>
          <p:nvPr>
            <p:ph type="title"/>
          </p:nvPr>
        </p:nvSpPr>
        <p:spPr/>
        <p:txBody>
          <a:bodyPr/>
          <a:lstStyle/>
          <a:p>
            <a:r>
              <a:rPr lang="zh-CN" altLang="en-US" dirty="0"/>
              <a:t>哈希表的删除操作</a:t>
            </a:r>
          </a:p>
        </p:txBody>
      </p:sp>
      <p:sp>
        <p:nvSpPr>
          <p:cNvPr id="3" name="内容占位符 2">
            <a:extLst>
              <a:ext uri="{FF2B5EF4-FFF2-40B4-BE49-F238E27FC236}">
                <a16:creationId xmlns:a16="http://schemas.microsoft.com/office/drawing/2014/main" id="{863B20F1-833A-45C7-9A56-C58D50B856F0}"/>
              </a:ext>
            </a:extLst>
          </p:cNvPr>
          <p:cNvSpPr>
            <a:spLocks noGrp="1"/>
          </p:cNvSpPr>
          <p:nvPr>
            <p:ph idx="1"/>
          </p:nvPr>
        </p:nvSpPr>
        <p:spPr>
          <a:xfrm>
            <a:off x="609600" y="1600202"/>
            <a:ext cx="10972800" cy="2548125"/>
          </a:xfrm>
        </p:spPr>
        <p:txBody>
          <a:bodyPr>
            <a:normAutofit/>
          </a:bodyPr>
          <a:lstStyle/>
          <a:p>
            <a:r>
              <a:rPr kumimoji="1" lang="zh-CN" altLang="en-US" dirty="0">
                <a:solidFill>
                  <a:srgbClr val="000000"/>
                </a:solidFill>
                <a:latin typeface="Times New Roman" pitchFamily="18" charset="0"/>
              </a:rPr>
              <a:t>从哈希表中删除记录要作</a:t>
            </a:r>
            <a:r>
              <a:rPr kumimoji="1" lang="zh-CN" altLang="en-US" dirty="0">
                <a:solidFill>
                  <a:srgbClr val="FF0000"/>
                </a:solidFill>
                <a:latin typeface="Times New Roman" pitchFamily="18" charset="0"/>
              </a:rPr>
              <a:t>特殊处理</a:t>
            </a:r>
            <a:endParaRPr kumimoji="1" lang="en-US" altLang="zh-CN" dirty="0">
              <a:solidFill>
                <a:srgbClr val="FF0000"/>
              </a:solidFill>
              <a:latin typeface="Times New Roman" pitchFamily="18" charset="0"/>
            </a:endParaRPr>
          </a:p>
          <a:p>
            <a:pPr lvl="1"/>
            <a:r>
              <a:rPr lang="zh-CN" altLang="en-US" dirty="0"/>
              <a:t>不能单纯地把要删除的元素位置设置为空</a:t>
            </a:r>
            <a:endParaRPr lang="en-US" altLang="zh-CN" dirty="0"/>
          </a:p>
          <a:p>
            <a:pPr lvl="1"/>
            <a:r>
              <a:rPr lang="zh-CN" altLang="en-US" dirty="0"/>
              <a:t>将删除的元素标记为</a:t>
            </a:r>
            <a:r>
              <a:rPr lang="en-US" altLang="zh-CN" dirty="0"/>
              <a:t>deleted,</a:t>
            </a:r>
            <a:r>
              <a:rPr lang="zh-CN" altLang="en-US" dirty="0"/>
              <a:t>当线性探测查找的时候，遇到</a:t>
            </a:r>
            <a:r>
              <a:rPr lang="en-US" altLang="zh-CN" dirty="0"/>
              <a:t>deleted</a:t>
            </a:r>
            <a:r>
              <a:rPr lang="zh-CN" altLang="en-US" dirty="0"/>
              <a:t>的空间，并不是停下来，而是继续往下探测</a:t>
            </a:r>
          </a:p>
        </p:txBody>
      </p:sp>
      <p:sp>
        <p:nvSpPr>
          <p:cNvPr id="4" name="文本占位符 3">
            <a:extLst>
              <a:ext uri="{FF2B5EF4-FFF2-40B4-BE49-F238E27FC236}">
                <a16:creationId xmlns:a16="http://schemas.microsoft.com/office/drawing/2014/main" id="{82E8FA14-AFA8-491E-A0A5-EE2B1855EDE1}"/>
              </a:ext>
            </a:extLst>
          </p:cNvPr>
          <p:cNvSpPr>
            <a:spLocks noGrp="1"/>
          </p:cNvSpPr>
          <p:nvPr>
            <p:ph type="body" sz="quarter" idx="13"/>
          </p:nvPr>
        </p:nvSpPr>
        <p:spPr/>
        <p:txBody>
          <a:bodyPr/>
          <a:lstStyle/>
          <a:p>
            <a:endParaRPr lang="zh-CN" altLang="en-US"/>
          </a:p>
        </p:txBody>
      </p:sp>
      <p:graphicFrame>
        <p:nvGraphicFramePr>
          <p:cNvPr id="5" name="表格 4">
            <a:extLst>
              <a:ext uri="{FF2B5EF4-FFF2-40B4-BE49-F238E27FC236}">
                <a16:creationId xmlns:a16="http://schemas.microsoft.com/office/drawing/2014/main" id="{1CC3FF14-43C9-4493-A141-E87EC5AC5A13}"/>
              </a:ext>
            </a:extLst>
          </p:cNvPr>
          <p:cNvGraphicFramePr>
            <a:graphicFrameLocks noGrp="1"/>
          </p:cNvGraphicFramePr>
          <p:nvPr>
            <p:extLst>
              <p:ext uri="{D42A27DB-BD31-4B8C-83A1-F6EECF244321}">
                <p14:modId xmlns:p14="http://schemas.microsoft.com/office/powerpoint/2010/main" val="1835884890"/>
              </p:ext>
            </p:extLst>
          </p:nvPr>
        </p:nvGraphicFramePr>
        <p:xfrm>
          <a:off x="1191673" y="5198508"/>
          <a:ext cx="9576168" cy="1036320"/>
        </p:xfrm>
        <a:graphic>
          <a:graphicData uri="http://schemas.openxmlformats.org/drawingml/2006/table">
            <a:tbl>
              <a:tblPr firstRow="1" bandRow="1">
                <a:tableStyleId>{2D5ABB26-0587-4C30-8999-92F81FD0307C}</a:tableStyleId>
              </a:tblPr>
              <a:tblGrid>
                <a:gridCol w="798014">
                  <a:extLst>
                    <a:ext uri="{9D8B030D-6E8A-4147-A177-3AD203B41FA5}">
                      <a16:colId xmlns:a16="http://schemas.microsoft.com/office/drawing/2014/main" val="20000"/>
                    </a:ext>
                  </a:extLst>
                </a:gridCol>
                <a:gridCol w="798014">
                  <a:extLst>
                    <a:ext uri="{9D8B030D-6E8A-4147-A177-3AD203B41FA5}">
                      <a16:colId xmlns:a16="http://schemas.microsoft.com/office/drawing/2014/main" val="20001"/>
                    </a:ext>
                  </a:extLst>
                </a:gridCol>
                <a:gridCol w="798014">
                  <a:extLst>
                    <a:ext uri="{9D8B030D-6E8A-4147-A177-3AD203B41FA5}">
                      <a16:colId xmlns:a16="http://schemas.microsoft.com/office/drawing/2014/main" val="20002"/>
                    </a:ext>
                  </a:extLst>
                </a:gridCol>
                <a:gridCol w="798014">
                  <a:extLst>
                    <a:ext uri="{9D8B030D-6E8A-4147-A177-3AD203B41FA5}">
                      <a16:colId xmlns:a16="http://schemas.microsoft.com/office/drawing/2014/main" val="20003"/>
                    </a:ext>
                  </a:extLst>
                </a:gridCol>
                <a:gridCol w="798014">
                  <a:extLst>
                    <a:ext uri="{9D8B030D-6E8A-4147-A177-3AD203B41FA5}">
                      <a16:colId xmlns:a16="http://schemas.microsoft.com/office/drawing/2014/main" val="20004"/>
                    </a:ext>
                  </a:extLst>
                </a:gridCol>
                <a:gridCol w="798014">
                  <a:extLst>
                    <a:ext uri="{9D8B030D-6E8A-4147-A177-3AD203B41FA5}">
                      <a16:colId xmlns:a16="http://schemas.microsoft.com/office/drawing/2014/main" val="20005"/>
                    </a:ext>
                  </a:extLst>
                </a:gridCol>
                <a:gridCol w="798014">
                  <a:extLst>
                    <a:ext uri="{9D8B030D-6E8A-4147-A177-3AD203B41FA5}">
                      <a16:colId xmlns:a16="http://schemas.microsoft.com/office/drawing/2014/main" val="20006"/>
                    </a:ext>
                  </a:extLst>
                </a:gridCol>
                <a:gridCol w="798014">
                  <a:extLst>
                    <a:ext uri="{9D8B030D-6E8A-4147-A177-3AD203B41FA5}">
                      <a16:colId xmlns:a16="http://schemas.microsoft.com/office/drawing/2014/main" val="20007"/>
                    </a:ext>
                  </a:extLst>
                </a:gridCol>
                <a:gridCol w="798014">
                  <a:extLst>
                    <a:ext uri="{9D8B030D-6E8A-4147-A177-3AD203B41FA5}">
                      <a16:colId xmlns:a16="http://schemas.microsoft.com/office/drawing/2014/main" val="20008"/>
                    </a:ext>
                  </a:extLst>
                </a:gridCol>
                <a:gridCol w="798014">
                  <a:extLst>
                    <a:ext uri="{9D8B030D-6E8A-4147-A177-3AD203B41FA5}">
                      <a16:colId xmlns:a16="http://schemas.microsoft.com/office/drawing/2014/main" val="20009"/>
                    </a:ext>
                  </a:extLst>
                </a:gridCol>
                <a:gridCol w="798014">
                  <a:extLst>
                    <a:ext uri="{9D8B030D-6E8A-4147-A177-3AD203B41FA5}">
                      <a16:colId xmlns:a16="http://schemas.microsoft.com/office/drawing/2014/main" val="20010"/>
                    </a:ext>
                  </a:extLst>
                </a:gridCol>
                <a:gridCol w="798014">
                  <a:extLst>
                    <a:ext uri="{9D8B030D-6E8A-4147-A177-3AD203B41FA5}">
                      <a16:colId xmlns:a16="http://schemas.microsoft.com/office/drawing/2014/main" val="20011"/>
                    </a:ext>
                  </a:extLst>
                </a:gridCol>
              </a:tblGrid>
              <a:tr h="494716">
                <a:tc>
                  <a:txBody>
                    <a:bodyPr/>
                    <a:lstStyle/>
                    <a:p>
                      <a:pPr algn="ctr"/>
                      <a:r>
                        <a:rPr lang="en-US" altLang="zh-CN" sz="2800" dirty="0">
                          <a:solidFill>
                            <a:schemeClr val="tx1"/>
                          </a:solidFill>
                          <a:latin typeface="+mn-lt"/>
                        </a:rPr>
                        <a:t>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2</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3</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4</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5</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6</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7</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8</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9</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10</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altLang="zh-CN" sz="2800" dirty="0">
                          <a:solidFill>
                            <a:schemeClr val="tx1"/>
                          </a:solidFill>
                          <a:latin typeface="+mn-lt"/>
                        </a:rPr>
                        <a:t>11</a:t>
                      </a: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r h="494716">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bg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endParaRPr lang="zh-CN" altLang="en-US" sz="2800" dirty="0">
                        <a:solidFill>
                          <a:schemeClr val="tx1"/>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bl>
          </a:graphicData>
        </a:graphic>
      </p:graphicFrame>
      <p:sp>
        <p:nvSpPr>
          <p:cNvPr id="6" name="Text Box 8">
            <a:extLst>
              <a:ext uri="{FF2B5EF4-FFF2-40B4-BE49-F238E27FC236}">
                <a16:creationId xmlns:a16="http://schemas.microsoft.com/office/drawing/2014/main" id="{8F9835BC-6591-4609-9CF1-AF9A9A4BBAFF}"/>
              </a:ext>
            </a:extLst>
          </p:cNvPr>
          <p:cNvSpPr txBox="1">
            <a:spLocks noChangeArrowheads="1"/>
          </p:cNvSpPr>
          <p:nvPr/>
        </p:nvSpPr>
        <p:spPr bwMode="auto">
          <a:xfrm>
            <a:off x="7668493" y="5702955"/>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7030A0"/>
                </a:solidFill>
              </a:rPr>
              <a:t>19</a:t>
            </a:r>
            <a:endParaRPr kumimoji="1" lang="en-US" altLang="zh-CN" sz="3600" dirty="0">
              <a:solidFill>
                <a:srgbClr val="7030A0"/>
              </a:solidFill>
            </a:endParaRPr>
          </a:p>
        </p:txBody>
      </p:sp>
      <p:sp>
        <p:nvSpPr>
          <p:cNvPr id="7" name="Text Box 9">
            <a:extLst>
              <a:ext uri="{FF2B5EF4-FFF2-40B4-BE49-F238E27FC236}">
                <a16:creationId xmlns:a16="http://schemas.microsoft.com/office/drawing/2014/main" id="{4304A429-DBFC-464B-AE60-0034A47628DA}"/>
              </a:ext>
            </a:extLst>
          </p:cNvPr>
          <p:cNvSpPr txBox="1">
            <a:spLocks noChangeArrowheads="1"/>
          </p:cNvSpPr>
          <p:nvPr/>
        </p:nvSpPr>
        <p:spPr bwMode="auto">
          <a:xfrm>
            <a:off x="2021044" y="5702956"/>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7030A0"/>
                </a:solidFill>
              </a:rPr>
              <a:t>01</a:t>
            </a:r>
            <a:endParaRPr kumimoji="1" lang="en-US" altLang="zh-CN" sz="3600" dirty="0">
              <a:solidFill>
                <a:srgbClr val="7030A0"/>
              </a:solidFill>
            </a:endParaRPr>
          </a:p>
        </p:txBody>
      </p:sp>
      <p:sp>
        <p:nvSpPr>
          <p:cNvPr id="8" name="Text Box 10">
            <a:extLst>
              <a:ext uri="{FF2B5EF4-FFF2-40B4-BE49-F238E27FC236}">
                <a16:creationId xmlns:a16="http://schemas.microsoft.com/office/drawing/2014/main" id="{6CD32E67-76EC-490F-9EF4-75985DA88EB9}"/>
              </a:ext>
            </a:extLst>
          </p:cNvPr>
          <p:cNvSpPr txBox="1">
            <a:spLocks noChangeArrowheads="1"/>
          </p:cNvSpPr>
          <p:nvPr/>
        </p:nvSpPr>
        <p:spPr bwMode="auto">
          <a:xfrm>
            <a:off x="2897840" y="5702955"/>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00B050"/>
                </a:solidFill>
              </a:rPr>
              <a:t>23</a:t>
            </a:r>
            <a:endParaRPr kumimoji="1" lang="en-US" altLang="zh-CN" sz="3600" dirty="0">
              <a:solidFill>
                <a:srgbClr val="00B050"/>
              </a:solidFill>
            </a:endParaRPr>
          </a:p>
        </p:txBody>
      </p:sp>
      <p:sp>
        <p:nvSpPr>
          <p:cNvPr id="9" name="Text Box 11">
            <a:extLst>
              <a:ext uri="{FF2B5EF4-FFF2-40B4-BE49-F238E27FC236}">
                <a16:creationId xmlns:a16="http://schemas.microsoft.com/office/drawing/2014/main" id="{996B82D0-8048-42B2-9527-8ABB8DBC6DC6}"/>
              </a:ext>
            </a:extLst>
          </p:cNvPr>
          <p:cNvSpPr txBox="1">
            <a:spLocks noChangeArrowheads="1"/>
          </p:cNvSpPr>
          <p:nvPr/>
        </p:nvSpPr>
        <p:spPr bwMode="auto">
          <a:xfrm>
            <a:off x="3674317" y="5702956"/>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7030A0"/>
                </a:solidFill>
              </a:rPr>
              <a:t>14</a:t>
            </a:r>
            <a:endParaRPr kumimoji="1" lang="en-US" altLang="zh-CN" sz="3600" dirty="0">
              <a:solidFill>
                <a:srgbClr val="7030A0"/>
              </a:solidFill>
            </a:endParaRPr>
          </a:p>
        </p:txBody>
      </p:sp>
      <p:sp>
        <p:nvSpPr>
          <p:cNvPr id="10" name="Text Box 12">
            <a:extLst>
              <a:ext uri="{FF2B5EF4-FFF2-40B4-BE49-F238E27FC236}">
                <a16:creationId xmlns:a16="http://schemas.microsoft.com/office/drawing/2014/main" id="{CB1A1A3B-974B-439E-9AAE-F6ADC647748F}"/>
              </a:ext>
            </a:extLst>
          </p:cNvPr>
          <p:cNvSpPr txBox="1">
            <a:spLocks noChangeArrowheads="1"/>
          </p:cNvSpPr>
          <p:nvPr/>
        </p:nvSpPr>
        <p:spPr bwMode="auto">
          <a:xfrm>
            <a:off x="1259044" y="5702956"/>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7030A0"/>
                </a:solidFill>
              </a:rPr>
              <a:t>55</a:t>
            </a:r>
            <a:endParaRPr kumimoji="1" lang="en-US" altLang="zh-CN" sz="3600" dirty="0">
              <a:solidFill>
                <a:srgbClr val="7030A0"/>
              </a:solidFill>
            </a:endParaRPr>
          </a:p>
        </p:txBody>
      </p:sp>
      <p:sp>
        <p:nvSpPr>
          <p:cNvPr id="11" name="Text Box 13">
            <a:extLst>
              <a:ext uri="{FF2B5EF4-FFF2-40B4-BE49-F238E27FC236}">
                <a16:creationId xmlns:a16="http://schemas.microsoft.com/office/drawing/2014/main" id="{A4CEBC12-8568-4354-BE99-199D92573789}"/>
              </a:ext>
            </a:extLst>
          </p:cNvPr>
          <p:cNvSpPr txBox="1">
            <a:spLocks noChangeArrowheads="1"/>
          </p:cNvSpPr>
          <p:nvPr/>
        </p:nvSpPr>
        <p:spPr bwMode="auto">
          <a:xfrm>
            <a:off x="4497544" y="5702956"/>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CC00CC"/>
                </a:solidFill>
              </a:rPr>
              <a:t>68</a:t>
            </a:r>
            <a:endParaRPr kumimoji="1" lang="en-US" altLang="zh-CN" sz="3600" dirty="0">
              <a:solidFill>
                <a:srgbClr val="CC00CC"/>
              </a:solidFill>
            </a:endParaRPr>
          </a:p>
        </p:txBody>
      </p:sp>
      <p:sp>
        <p:nvSpPr>
          <p:cNvPr id="12" name="Text Box 21">
            <a:extLst>
              <a:ext uri="{FF2B5EF4-FFF2-40B4-BE49-F238E27FC236}">
                <a16:creationId xmlns:a16="http://schemas.microsoft.com/office/drawing/2014/main" id="{7E593801-B170-4CA8-BD96-0B005828AC20}"/>
              </a:ext>
            </a:extLst>
          </p:cNvPr>
          <p:cNvSpPr txBox="1">
            <a:spLocks noChangeArrowheads="1"/>
          </p:cNvSpPr>
          <p:nvPr/>
        </p:nvSpPr>
        <p:spPr bwMode="auto">
          <a:xfrm>
            <a:off x="5270669" y="5702956"/>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chemeClr val="accent5">
                    <a:lumMod val="75000"/>
                  </a:schemeClr>
                </a:solidFill>
              </a:rPr>
              <a:t>11</a:t>
            </a:r>
            <a:endParaRPr kumimoji="1" lang="en-US" altLang="zh-CN" sz="3600" dirty="0">
              <a:solidFill>
                <a:schemeClr val="accent5">
                  <a:lumMod val="75000"/>
                </a:schemeClr>
              </a:solidFill>
            </a:endParaRPr>
          </a:p>
        </p:txBody>
      </p:sp>
      <p:sp>
        <p:nvSpPr>
          <p:cNvPr id="13" name="Text Box 22">
            <a:extLst>
              <a:ext uri="{FF2B5EF4-FFF2-40B4-BE49-F238E27FC236}">
                <a16:creationId xmlns:a16="http://schemas.microsoft.com/office/drawing/2014/main" id="{2D96D260-3659-4074-B2C7-C5941ABB0E73}"/>
              </a:ext>
            </a:extLst>
          </p:cNvPr>
          <p:cNvSpPr txBox="1">
            <a:spLocks noChangeArrowheads="1"/>
          </p:cNvSpPr>
          <p:nvPr/>
        </p:nvSpPr>
        <p:spPr bwMode="auto">
          <a:xfrm>
            <a:off x="6136340" y="5702955"/>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a:solidFill>
                  <a:srgbClr val="00B050"/>
                </a:solidFill>
              </a:defRPr>
            </a:lvl1pPr>
          </a:lstStyle>
          <a:p>
            <a:r>
              <a:rPr lang="en-US" altLang="zh-CN" dirty="0"/>
              <a:t>82</a:t>
            </a:r>
          </a:p>
        </p:txBody>
      </p:sp>
      <p:sp>
        <p:nvSpPr>
          <p:cNvPr id="14" name="Text Box 23">
            <a:extLst>
              <a:ext uri="{FF2B5EF4-FFF2-40B4-BE49-F238E27FC236}">
                <a16:creationId xmlns:a16="http://schemas.microsoft.com/office/drawing/2014/main" id="{8D22CABC-1097-411E-9DDF-211ACFD8AAB4}"/>
              </a:ext>
            </a:extLst>
          </p:cNvPr>
          <p:cNvSpPr txBox="1">
            <a:spLocks noChangeArrowheads="1"/>
          </p:cNvSpPr>
          <p:nvPr/>
        </p:nvSpPr>
        <p:spPr bwMode="auto">
          <a:xfrm>
            <a:off x="6898340" y="5702955"/>
            <a:ext cx="601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FF0000"/>
                </a:solidFill>
              </a:rPr>
              <a:t>36</a:t>
            </a:r>
            <a:endParaRPr kumimoji="1" lang="en-US" altLang="zh-CN" sz="3600" dirty="0">
              <a:solidFill>
                <a:srgbClr val="FF0000"/>
              </a:solidFill>
            </a:endParaRPr>
          </a:p>
        </p:txBody>
      </p:sp>
      <p:sp>
        <p:nvSpPr>
          <p:cNvPr id="18" name="文本框 17">
            <a:extLst>
              <a:ext uri="{FF2B5EF4-FFF2-40B4-BE49-F238E27FC236}">
                <a16:creationId xmlns:a16="http://schemas.microsoft.com/office/drawing/2014/main" id="{794F04B2-AF11-46E4-BDA9-78ECA57AAC39}"/>
              </a:ext>
            </a:extLst>
          </p:cNvPr>
          <p:cNvSpPr txBox="1"/>
          <p:nvPr/>
        </p:nvSpPr>
        <p:spPr>
          <a:xfrm>
            <a:off x="1191673" y="4330891"/>
            <a:ext cx="3708100" cy="584775"/>
          </a:xfrm>
          <a:prstGeom prst="rect">
            <a:avLst/>
          </a:prstGeom>
          <a:noFill/>
        </p:spPr>
        <p:txBody>
          <a:bodyPr wrap="square">
            <a:spAutoFit/>
          </a:bodyPr>
          <a:lstStyle/>
          <a:p>
            <a:r>
              <a:rPr kumimoji="1" lang="en-US" altLang="zh-CN" sz="3200" b="0" i="0" u="none" strike="noStrike" kern="1200" cap="none" spc="0" normalizeH="0" baseline="0" noProof="0" dirty="0">
                <a:ln>
                  <a:noFill/>
                </a:ln>
                <a:solidFill>
                  <a:srgbClr val="000000"/>
                </a:solidFill>
                <a:effectLst/>
                <a:uLnTx/>
                <a:uFillTx/>
                <a:latin typeface="Calibri" panose="020F0502020204030204"/>
                <a:ea typeface="黑体" panose="02010609060101010101" pitchFamily="49" charset="-122"/>
                <a:cs typeface="+mn-cs"/>
              </a:rPr>
              <a:t>H(key) = key MOD 11 </a:t>
            </a:r>
            <a:endParaRPr lang="zh-CN" altLang="en-US" dirty="0"/>
          </a:p>
        </p:txBody>
      </p:sp>
      <p:sp>
        <p:nvSpPr>
          <p:cNvPr id="22" name="文本框 21">
            <a:extLst>
              <a:ext uri="{FF2B5EF4-FFF2-40B4-BE49-F238E27FC236}">
                <a16:creationId xmlns:a16="http://schemas.microsoft.com/office/drawing/2014/main" id="{30418C4A-0D2E-4081-8478-2703B7281DF6}"/>
              </a:ext>
            </a:extLst>
          </p:cNvPr>
          <p:cNvSpPr txBox="1"/>
          <p:nvPr/>
        </p:nvSpPr>
        <p:spPr>
          <a:xfrm>
            <a:off x="6737787" y="4361668"/>
            <a:ext cx="1582007" cy="523220"/>
          </a:xfrm>
          <a:prstGeom prst="rect">
            <a:avLst/>
          </a:prstGeom>
          <a:noFill/>
        </p:spPr>
        <p:txBody>
          <a:bodyPr wrap="square">
            <a:spAutoFit/>
          </a:bodyPr>
          <a:lstStyle/>
          <a:p>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删除</a:t>
            </a:r>
            <a:r>
              <a:rPr lang="en-US" altLang="zh-CN" sz="2800" dirty="0">
                <a:solidFill>
                  <a:prstClr val="black"/>
                </a:solidFill>
                <a:latin typeface="黑体" panose="02010609060101010101" pitchFamily="49" charset="-122"/>
                <a:ea typeface="黑体" panose="02010609060101010101" pitchFamily="49" charset="-122"/>
              </a:rPr>
              <a:t>11</a:t>
            </a:r>
            <a:endParaRPr lang="zh-CN" altLang="en-US" sz="1600" dirty="0"/>
          </a:p>
        </p:txBody>
      </p:sp>
      <p:sp>
        <p:nvSpPr>
          <p:cNvPr id="23" name="文本框 22">
            <a:extLst>
              <a:ext uri="{FF2B5EF4-FFF2-40B4-BE49-F238E27FC236}">
                <a16:creationId xmlns:a16="http://schemas.microsoft.com/office/drawing/2014/main" id="{0A930AEE-B45C-487B-8DED-B88A330D3970}"/>
              </a:ext>
            </a:extLst>
          </p:cNvPr>
          <p:cNvSpPr txBox="1"/>
          <p:nvPr/>
        </p:nvSpPr>
        <p:spPr>
          <a:xfrm>
            <a:off x="8591837" y="4361668"/>
            <a:ext cx="1582007" cy="523220"/>
          </a:xfrm>
          <a:prstGeom prst="rect">
            <a:avLst/>
          </a:prstGeom>
          <a:noFill/>
        </p:spPr>
        <p:txBody>
          <a:bodyPr wrap="square">
            <a:spAutoFit/>
          </a:bodyPr>
          <a:lstStyle/>
          <a:p>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查找</a:t>
            </a:r>
            <a:r>
              <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82</a:t>
            </a:r>
            <a:endParaRPr lang="zh-CN" altLang="en-US" sz="1600" dirty="0"/>
          </a:p>
        </p:txBody>
      </p:sp>
      <p:cxnSp>
        <p:nvCxnSpPr>
          <p:cNvPr id="25" name="直接箭头连接符 24">
            <a:extLst>
              <a:ext uri="{FF2B5EF4-FFF2-40B4-BE49-F238E27FC236}">
                <a16:creationId xmlns:a16="http://schemas.microsoft.com/office/drawing/2014/main" id="{E673831D-3C78-42F3-8813-8EAB81536975}"/>
              </a:ext>
            </a:extLst>
          </p:cNvPr>
          <p:cNvCxnSpPr/>
          <p:nvPr/>
        </p:nvCxnSpPr>
        <p:spPr>
          <a:xfrm>
            <a:off x="5571392" y="4907787"/>
            <a:ext cx="0" cy="39624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665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up)">
                                      <p:cBhvr>
                                        <p:cTn id="41" dur="500"/>
                                        <p:tgtEl>
                                          <p:spTgt spid="12"/>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up)">
                                      <p:cBhvr>
                                        <p:cTn id="44" dur="500"/>
                                        <p:tgtEl>
                                          <p:spTgt spid="13"/>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up)">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6" grpId="0" autoUpdateAnimBg="0"/>
      <p:bldP spid="7" grpId="0" autoUpdateAnimBg="0"/>
      <p:bldP spid="8" grpId="0" autoUpdateAnimBg="0"/>
      <p:bldP spid="9" grpId="0" autoUpdateAnimBg="0"/>
      <p:bldP spid="10" grpId="0" autoUpdateAnimBg="0"/>
      <p:bldP spid="11" grpId="0" autoUpdateAnimBg="0"/>
      <p:bldP spid="12" grpId="0" autoUpdateAnimBg="0"/>
      <p:bldP spid="12" grpId="1"/>
      <p:bldP spid="13" grpId="0" autoUpdateAnimBg="0"/>
      <p:bldP spid="14" grpId="0" autoUpdateAnimBg="0"/>
      <p:bldP spid="18" grpId="0"/>
      <p:bldP spid="22" grpId="0"/>
      <p:bldP spid="2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E67A8-A63C-4AA3-9EB7-3964538FBC2E}"/>
              </a:ext>
            </a:extLst>
          </p:cNvPr>
          <p:cNvSpPr>
            <a:spLocks noGrp="1"/>
          </p:cNvSpPr>
          <p:nvPr>
            <p:ph type="title"/>
          </p:nvPr>
        </p:nvSpPr>
        <p:spPr/>
        <p:txBody>
          <a:bodyPr/>
          <a:lstStyle/>
          <a:p>
            <a:r>
              <a:rPr lang="zh-CN" altLang="en-US" dirty="0"/>
              <a:t>知识点汇总</a:t>
            </a:r>
          </a:p>
        </p:txBody>
      </p:sp>
      <p:sp>
        <p:nvSpPr>
          <p:cNvPr id="4" name="文本占位符 3">
            <a:extLst>
              <a:ext uri="{FF2B5EF4-FFF2-40B4-BE49-F238E27FC236}">
                <a16:creationId xmlns:a16="http://schemas.microsoft.com/office/drawing/2014/main" id="{219D36DF-D11C-4190-803E-2D2F8986758E}"/>
              </a:ext>
            </a:extLst>
          </p:cNvPr>
          <p:cNvSpPr>
            <a:spLocks noGrp="1"/>
          </p:cNvSpPr>
          <p:nvPr>
            <p:ph type="body" sz="quarter" idx="13"/>
          </p:nvPr>
        </p:nvSpPr>
        <p:spPr/>
        <p:txBody>
          <a:bodyPr/>
          <a:lstStyle/>
          <a:p>
            <a:r>
              <a:rPr lang="zh-CN" altLang="en-US" dirty="0"/>
              <a:t>树与二叉树</a:t>
            </a:r>
          </a:p>
        </p:txBody>
      </p:sp>
      <p:graphicFrame>
        <p:nvGraphicFramePr>
          <p:cNvPr id="5" name="内容占位符 4">
            <a:extLst>
              <a:ext uri="{FF2B5EF4-FFF2-40B4-BE49-F238E27FC236}">
                <a16:creationId xmlns:a16="http://schemas.microsoft.com/office/drawing/2014/main" id="{DD6332F6-AF33-448F-8CEC-16F2B3586423}"/>
              </a:ext>
            </a:extLst>
          </p:cNvPr>
          <p:cNvGraphicFramePr>
            <a:graphicFrameLocks noGrp="1"/>
          </p:cNvGraphicFramePr>
          <p:nvPr>
            <p:ph idx="1"/>
            <p:extLst>
              <p:ext uri="{D42A27DB-BD31-4B8C-83A1-F6EECF244321}">
                <p14:modId xmlns:p14="http://schemas.microsoft.com/office/powerpoint/2010/main" val="1211935"/>
              </p:ext>
            </p:extLst>
          </p:nvPr>
        </p:nvGraphicFramePr>
        <p:xfrm>
          <a:off x="609600" y="619125"/>
          <a:ext cx="10972800" cy="6110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45709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35678-2AFA-4E62-8DBB-65CE76CBAB34}"/>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CF2E2052-97C1-4491-B5FF-9E3160D732C6}"/>
              </a:ext>
            </a:extLst>
          </p:cNvPr>
          <p:cNvSpPr>
            <a:spLocks noGrp="1"/>
          </p:cNvSpPr>
          <p:nvPr>
            <p:ph idx="1"/>
          </p:nvPr>
        </p:nvSpPr>
        <p:spPr/>
        <p:txBody>
          <a:bodyPr>
            <a:normAutofit fontScale="92500" lnSpcReduction="10000"/>
          </a:bodyPr>
          <a:lstStyle/>
          <a:p>
            <a:r>
              <a:rPr lang="zh-CN" altLang="en-US" dirty="0">
                <a:latin typeface="+mn-lt"/>
              </a:rPr>
              <a:t>要求</a:t>
            </a:r>
            <a:endParaRPr lang="en-US" altLang="zh-CN" dirty="0">
              <a:latin typeface="+mn-lt"/>
            </a:endParaRPr>
          </a:p>
          <a:p>
            <a:pPr lvl="1"/>
            <a:r>
              <a:rPr lang="zh-CN" altLang="en-US" dirty="0">
                <a:latin typeface="+mn-lt"/>
              </a:rPr>
              <a:t>编程语言不限</a:t>
            </a:r>
            <a:endParaRPr lang="en-US" altLang="zh-CN" dirty="0">
              <a:latin typeface="+mn-lt"/>
            </a:endParaRPr>
          </a:p>
          <a:p>
            <a:pPr lvl="1"/>
            <a:r>
              <a:rPr lang="zh-CN" altLang="en-US" dirty="0">
                <a:latin typeface="+mn-lt"/>
              </a:rPr>
              <a:t>要求使用</a:t>
            </a:r>
            <a:r>
              <a:rPr lang="en-US" altLang="zh-CN" dirty="0" err="1">
                <a:latin typeface="+mn-lt"/>
              </a:rPr>
              <a:t>leetcode</a:t>
            </a:r>
            <a:r>
              <a:rPr lang="en-US" altLang="zh-CN" dirty="0">
                <a:latin typeface="+mn-lt"/>
              </a:rPr>
              <a:t>(</a:t>
            </a:r>
            <a:r>
              <a:rPr lang="en-US" altLang="zh-CN" dirty="0">
                <a:latin typeface="+mn-lt"/>
                <a:hlinkClick r:id="rId2"/>
              </a:rPr>
              <a:t>https://leetcode-cn.com/</a:t>
            </a:r>
            <a:r>
              <a:rPr lang="en-US" altLang="zh-CN" dirty="0">
                <a:latin typeface="+mn-lt"/>
              </a:rPr>
              <a:t>)</a:t>
            </a:r>
            <a:r>
              <a:rPr lang="zh-CN" altLang="en-US" dirty="0">
                <a:latin typeface="+mn-lt"/>
              </a:rPr>
              <a:t>平台完成练习，并在线上系统中提交运行结果截图</a:t>
            </a:r>
            <a:endParaRPr lang="en-US" altLang="zh-CN" dirty="0">
              <a:latin typeface="+mn-lt"/>
            </a:endParaRPr>
          </a:p>
          <a:p>
            <a:r>
              <a:rPr lang="zh-CN" altLang="en-US" dirty="0">
                <a:latin typeface="+mn-lt"/>
              </a:rPr>
              <a:t>从以下题目中选择</a:t>
            </a:r>
            <a:r>
              <a:rPr lang="en-US" altLang="zh-CN" dirty="0">
                <a:latin typeface="+mn-lt"/>
              </a:rPr>
              <a:t>2-3</a:t>
            </a:r>
            <a:r>
              <a:rPr lang="zh-CN" altLang="en-US" dirty="0">
                <a:latin typeface="+mn-lt"/>
              </a:rPr>
              <a:t>个编程实现</a:t>
            </a:r>
            <a:endParaRPr lang="en-US" altLang="zh-CN" dirty="0">
              <a:latin typeface="+mn-lt"/>
            </a:endParaRPr>
          </a:p>
          <a:p>
            <a:pPr lvl="1"/>
            <a:r>
              <a:rPr lang="zh-CN" altLang="en-US" b="0" i="0" dirty="0">
                <a:effectLst/>
                <a:latin typeface="ui-sans-serif"/>
              </a:rPr>
              <a:t>二分查找</a:t>
            </a:r>
            <a:r>
              <a:rPr lang="en-US" altLang="zh-CN" dirty="0">
                <a:latin typeface="+mn-lt"/>
              </a:rPr>
              <a:t>(704)</a:t>
            </a:r>
          </a:p>
          <a:p>
            <a:pPr lvl="1"/>
            <a:r>
              <a:rPr lang="zh-CN" altLang="en-US" b="0" i="0" u="none" strike="noStrike" dirty="0">
                <a:effectLst/>
                <a:latin typeface="ui-sans-serif"/>
              </a:rPr>
              <a:t>二叉搜索树中第</a:t>
            </a:r>
            <a:r>
              <a:rPr lang="en-US" altLang="zh-CN" b="0" i="0" u="none" strike="noStrike" dirty="0">
                <a:effectLst/>
                <a:latin typeface="ui-sans-serif"/>
              </a:rPr>
              <a:t>K</a:t>
            </a:r>
            <a:r>
              <a:rPr lang="zh-CN" altLang="en-US" b="0" i="0" u="none" strike="noStrike" dirty="0">
                <a:effectLst/>
                <a:latin typeface="ui-sans-serif"/>
              </a:rPr>
              <a:t>小的元素</a:t>
            </a:r>
            <a:r>
              <a:rPr lang="zh-CN" altLang="en-US" b="0" i="0" u="none" strike="noStrike" dirty="0">
                <a:solidFill>
                  <a:srgbClr val="262626"/>
                </a:solidFill>
                <a:effectLst/>
                <a:latin typeface="+mn-lt"/>
              </a:rPr>
              <a:t>（</a:t>
            </a:r>
            <a:r>
              <a:rPr lang="en-US" altLang="zh-CN" b="0" i="0" u="none" strike="noStrike" dirty="0">
                <a:solidFill>
                  <a:srgbClr val="212835"/>
                </a:solidFill>
                <a:effectLst/>
                <a:latin typeface="-apple-system"/>
              </a:rPr>
              <a:t>230</a:t>
            </a:r>
            <a:r>
              <a:rPr lang="en-US" altLang="zh-CN" dirty="0">
                <a:latin typeface="+mn-lt"/>
              </a:rPr>
              <a:t>)</a:t>
            </a:r>
          </a:p>
          <a:p>
            <a:pPr lvl="1"/>
            <a:r>
              <a:rPr lang="zh-CN" altLang="en-US" b="0" i="0" u="none" strike="noStrike" dirty="0">
                <a:solidFill>
                  <a:srgbClr val="212835"/>
                </a:solidFill>
                <a:effectLst/>
                <a:latin typeface="-apple-system"/>
              </a:rPr>
              <a:t>验证二叉搜索树</a:t>
            </a:r>
            <a:r>
              <a:rPr lang="en-US" altLang="zh-CN" dirty="0">
                <a:latin typeface="+mn-lt"/>
              </a:rPr>
              <a:t>(98)</a:t>
            </a:r>
          </a:p>
          <a:p>
            <a:pPr lvl="1"/>
            <a:r>
              <a:rPr lang="zh-CN" altLang="en-US" b="0" i="0" u="none" strike="noStrike" dirty="0">
                <a:solidFill>
                  <a:srgbClr val="212835"/>
                </a:solidFill>
                <a:effectLst/>
                <a:latin typeface="-apple-system"/>
              </a:rPr>
              <a:t>恢复二叉搜索树</a:t>
            </a:r>
            <a:r>
              <a:rPr lang="en-US" altLang="zh-CN" dirty="0">
                <a:latin typeface="+mn-lt"/>
              </a:rPr>
              <a:t>(99)</a:t>
            </a:r>
          </a:p>
          <a:p>
            <a:pPr lvl="1"/>
            <a:r>
              <a:rPr lang="zh-CN" altLang="en-US" b="0" i="0" u="none" strike="noStrike" dirty="0">
                <a:solidFill>
                  <a:srgbClr val="212835"/>
                </a:solidFill>
                <a:effectLst/>
                <a:latin typeface="-apple-system"/>
              </a:rPr>
              <a:t>不同的二叉搜索树</a:t>
            </a:r>
            <a:r>
              <a:rPr lang="en-US" altLang="zh-CN" dirty="0"/>
              <a:t>(96)</a:t>
            </a:r>
            <a:endParaRPr lang="en-US" altLang="zh-CN" dirty="0">
              <a:latin typeface="+mn-lt"/>
            </a:endParaRPr>
          </a:p>
        </p:txBody>
      </p:sp>
      <p:sp>
        <p:nvSpPr>
          <p:cNvPr id="4" name="文本占位符 3">
            <a:extLst>
              <a:ext uri="{FF2B5EF4-FFF2-40B4-BE49-F238E27FC236}">
                <a16:creationId xmlns:a16="http://schemas.microsoft.com/office/drawing/2014/main" id="{29307B18-27C5-4012-A8C5-13FF54E682F2}"/>
              </a:ext>
            </a:extLst>
          </p:cNvPr>
          <p:cNvSpPr>
            <a:spLocks noGrp="1"/>
          </p:cNvSpPr>
          <p:nvPr>
            <p:ph type="body" sz="quarter" idx="13"/>
          </p:nvPr>
        </p:nvSpPr>
        <p:spPr/>
        <p:txBody>
          <a:bodyPr/>
          <a:lstStyle/>
          <a:p>
            <a:r>
              <a:rPr lang="zh-CN" altLang="en-US"/>
              <a:t>查找表</a:t>
            </a:r>
            <a:endParaRPr lang="zh-CN" altLang="en-US" dirty="0"/>
          </a:p>
        </p:txBody>
      </p:sp>
    </p:spTree>
    <p:extLst>
      <p:ext uri="{BB962C8B-B14F-4D97-AF65-F5344CB8AC3E}">
        <p14:creationId xmlns:p14="http://schemas.microsoft.com/office/powerpoint/2010/main" val="519503456"/>
      </p:ext>
    </p:extLst>
  </p:cSld>
  <p:clrMapOvr>
    <a:masterClrMapping/>
  </p:clrMapOvr>
</p:sld>
</file>

<file path=ppt/theme/theme1.xml><?xml version="1.0" encoding="utf-8"?>
<a:theme xmlns:a="http://schemas.openxmlformats.org/drawingml/2006/main" name="机器学习应用介绍">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tailEnd type="none"/>
        </a:ln>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主题5">
  <a:themeElements>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自定义 1">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EC7016"/>
      </a:hlink>
      <a:folHlink>
        <a:srgbClr val="C0B27C"/>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主题​​">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Them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7.xml><?xml version="1.0" encoding="utf-8"?>
<a:theme xmlns:a="http://schemas.openxmlformats.org/drawingml/2006/main" name="5_Office Theme">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none">
        <a:spAutoFit/>
      </a:bodyPr>
      <a:lstStyle>
        <a:defPPr>
          <a:defRPr dirty="0">
            <a:solidFill>
              <a:schemeClr val="bg1"/>
            </a:solidFill>
            <a:latin typeface="黑体" panose="02010609060101010101" pitchFamily="49" charset="-122"/>
            <a:ea typeface="黑体" panose="02010609060101010101" pitchFamily="49" charset="-122"/>
          </a:defRPr>
        </a:defPPr>
      </a:lstStyle>
    </a:spDef>
    <a:txDef>
      <a:spPr>
        <a:noFill/>
      </a:spPr>
      <a:bodyPr wrap="squar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8.xml><?xml version="1.0" encoding="utf-8"?>
<a:theme xmlns:a="http://schemas.openxmlformats.org/drawingml/2006/main" name="1_Office Theme">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机器学习应用介绍">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2.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3.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数据结构-绪论</Template>
  <TotalTime>14556</TotalTime>
  <Words>7959</Words>
  <Application>Microsoft Office PowerPoint</Application>
  <PresentationFormat>宽屏</PresentationFormat>
  <Paragraphs>1678</Paragraphs>
  <Slides>92</Slides>
  <Notes>1</Notes>
  <HiddenSlides>0</HiddenSlides>
  <MMClips>0</MMClips>
  <ScaleCrop>false</ScaleCrop>
  <HeadingPairs>
    <vt:vector size="6" baseType="variant">
      <vt:variant>
        <vt:lpstr>已用的字体</vt:lpstr>
      </vt:variant>
      <vt:variant>
        <vt:i4>18</vt:i4>
      </vt:variant>
      <vt:variant>
        <vt:lpstr>主题</vt:lpstr>
      </vt:variant>
      <vt:variant>
        <vt:i4>10</vt:i4>
      </vt:variant>
      <vt:variant>
        <vt:lpstr>幻灯片标题</vt:lpstr>
      </vt:variant>
      <vt:variant>
        <vt:i4>92</vt:i4>
      </vt:variant>
    </vt:vector>
  </HeadingPairs>
  <TitlesOfParts>
    <vt:vector size="120" baseType="lpstr">
      <vt:lpstr>-apple-system</vt:lpstr>
      <vt:lpstr>ui-sans-serif</vt:lpstr>
      <vt:lpstr>等线</vt:lpstr>
      <vt:lpstr>黑体</vt:lpstr>
      <vt:lpstr>微软雅黑</vt:lpstr>
      <vt:lpstr>Agency FB</vt:lpstr>
      <vt:lpstr>Arial</vt:lpstr>
      <vt:lpstr>Arial Black</vt:lpstr>
      <vt:lpstr>Calibri</vt:lpstr>
      <vt:lpstr>Calibri Light</vt:lpstr>
      <vt:lpstr>Cambria</vt:lpstr>
      <vt:lpstr>Cambria Math</vt:lpstr>
      <vt:lpstr>Courier New</vt:lpstr>
      <vt:lpstr>Eras Bold ITC</vt:lpstr>
      <vt:lpstr>Impact</vt:lpstr>
      <vt:lpstr>Times New Roman</vt:lpstr>
      <vt:lpstr>Verdana</vt:lpstr>
      <vt:lpstr>Wingdings</vt:lpstr>
      <vt:lpstr>机器学习应用介绍</vt:lpstr>
      <vt:lpstr>2_Office Theme</vt:lpstr>
      <vt:lpstr>Office 主题​​</vt:lpstr>
      <vt:lpstr>3_Office Theme</vt:lpstr>
      <vt:lpstr>1_Office 主题​​</vt:lpstr>
      <vt:lpstr>4_Office Theme</vt:lpstr>
      <vt:lpstr>5_Office Theme</vt:lpstr>
      <vt:lpstr>1_Office Theme</vt:lpstr>
      <vt:lpstr>1_机器学习应用介绍</vt:lpstr>
      <vt:lpstr>主题5</vt:lpstr>
      <vt:lpstr>PowerPoint 演示文稿</vt:lpstr>
      <vt:lpstr>主要内容</vt:lpstr>
      <vt:lpstr>什么是查找表</vt:lpstr>
      <vt:lpstr>查找</vt:lpstr>
      <vt:lpstr>查找表</vt:lpstr>
      <vt:lpstr>静态查找表</vt:lpstr>
      <vt:lpstr>主要内容</vt:lpstr>
      <vt:lpstr>9.1.1 顺序表的查找</vt:lpstr>
      <vt:lpstr>回顾顺序表的查找</vt:lpstr>
      <vt:lpstr>顺序表的查找</vt:lpstr>
      <vt:lpstr>从后往前找</vt:lpstr>
      <vt:lpstr>顺序表的查找</vt:lpstr>
      <vt:lpstr>顺序查找的时间性能</vt:lpstr>
      <vt:lpstr>顺序查找的时间性能</vt:lpstr>
      <vt:lpstr>9.1.2 有序表的查找</vt:lpstr>
      <vt:lpstr>有序表的查找——例</vt:lpstr>
      <vt:lpstr>折半查找（二分查找）</vt:lpstr>
      <vt:lpstr>折半查找的平均查找长度</vt:lpstr>
      <vt:lpstr>折半查找的平均查找长度</vt:lpstr>
      <vt:lpstr>折半查找的局限性</vt:lpstr>
      <vt:lpstr>思考题</vt:lpstr>
      <vt:lpstr>索引顺序表</vt:lpstr>
      <vt:lpstr>索引顺序表的查找</vt:lpstr>
      <vt:lpstr>几种查找表的特性</vt:lpstr>
      <vt:lpstr>动态查找表</vt:lpstr>
      <vt:lpstr>主要内容</vt:lpstr>
      <vt:lpstr>什么是二叉排序树</vt:lpstr>
      <vt:lpstr>二叉排序树的查找</vt:lpstr>
      <vt:lpstr>二叉排序树的查找算法</vt:lpstr>
      <vt:lpstr>二叉排序树的查找例</vt:lpstr>
      <vt:lpstr>二叉排序树的插入</vt:lpstr>
      <vt:lpstr>二叉排序树的删除</vt:lpstr>
      <vt:lpstr>二叉排序树的删除——删除的结点是叶子</vt:lpstr>
      <vt:lpstr>二叉排序树的删除——删除的结点只有左子树或右子树</vt:lpstr>
      <vt:lpstr>二叉排序树的删除——删除的结点有左子树和右子树</vt:lpstr>
      <vt:lpstr>二叉排序树的删除算法</vt:lpstr>
      <vt:lpstr>二叉排序树的删除算法（续）</vt:lpstr>
      <vt:lpstr>支持重复数据的二叉排序树*</vt:lpstr>
      <vt:lpstr>支持重复数据的二叉排序树*</vt:lpstr>
      <vt:lpstr>查找性能分析</vt:lpstr>
      <vt:lpstr>查找性能分析</vt:lpstr>
      <vt:lpstr>平衡二叉查找树（ Self-balancing binary search tree ）</vt:lpstr>
      <vt:lpstr>平衡二叉树的种类</vt:lpstr>
      <vt:lpstr>AVL树</vt:lpstr>
      <vt:lpstr>AVL树</vt:lpstr>
      <vt:lpstr>AVL树的平衡旋转</vt:lpstr>
      <vt:lpstr>红黑树（Red-Black Tree，R-B Tree）</vt:lpstr>
      <vt:lpstr>红黑树</vt:lpstr>
      <vt:lpstr>红黑树的数据结构</vt:lpstr>
      <vt:lpstr>红黑树的自平衡操作</vt:lpstr>
      <vt:lpstr>插入操作的平衡调整</vt:lpstr>
      <vt:lpstr>插入操作的平衡调整——关注结点的父结点为红色</vt:lpstr>
      <vt:lpstr>插入操作的平衡调整——Case 1</vt:lpstr>
      <vt:lpstr>插入操作的平衡调整——Case 2</vt:lpstr>
      <vt:lpstr>插入操作的平衡调整——Case 2</vt:lpstr>
      <vt:lpstr>插入操作的平衡调整——Case 3</vt:lpstr>
      <vt:lpstr>红黑树的删除操作</vt:lpstr>
      <vt:lpstr>红黑树的删除情况</vt:lpstr>
      <vt:lpstr>哈希表</vt:lpstr>
      <vt:lpstr>主要内容</vt:lpstr>
      <vt:lpstr>什么是哈希表</vt:lpstr>
      <vt:lpstr>什么是哈希表</vt:lpstr>
      <vt:lpstr>什么是哈希表——哈希函数</vt:lpstr>
      <vt:lpstr>哈希表的定义</vt:lpstr>
      <vt:lpstr>哈希函数的构造方法</vt:lpstr>
      <vt:lpstr>哈希函数的构造方法——直接定址法</vt:lpstr>
      <vt:lpstr>哈希函数的构造方法——数字分析法</vt:lpstr>
      <vt:lpstr>哈希函数的构造方法——平方取中法</vt:lpstr>
      <vt:lpstr>哈希函数的构造方法——折叠法</vt:lpstr>
      <vt:lpstr>哈希函数的构造方法——除留余数法</vt:lpstr>
      <vt:lpstr>哈希函数的构造方法——随机数法</vt:lpstr>
      <vt:lpstr>哈希函数构造方法——实例</vt:lpstr>
      <vt:lpstr>哈希函数构造方法</vt:lpstr>
      <vt:lpstr>处理冲突的方法</vt:lpstr>
      <vt:lpstr>开放定址法</vt:lpstr>
      <vt:lpstr>开放定址法——例</vt:lpstr>
      <vt:lpstr>开放定址法——例</vt:lpstr>
      <vt:lpstr>开放定址法</vt:lpstr>
      <vt:lpstr>链地址法</vt:lpstr>
      <vt:lpstr>哈希表的查找及其分析</vt:lpstr>
      <vt:lpstr>哈希表的存储结构</vt:lpstr>
      <vt:lpstr>哈希表的存储结构——动态扩容</vt:lpstr>
      <vt:lpstr>哈希表的查找</vt:lpstr>
      <vt:lpstr>哈希表的插入</vt:lpstr>
      <vt:lpstr>哈希表查找的分析</vt:lpstr>
      <vt:lpstr>哈希表查找的分析</vt:lpstr>
      <vt:lpstr>哈希表查找的分析</vt:lpstr>
      <vt:lpstr>哈希表查找的分析</vt:lpstr>
      <vt:lpstr>哈希表查找的分析</vt:lpstr>
      <vt:lpstr>哈希表的删除操作</vt:lpstr>
      <vt:lpstr>知识点汇总</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 ——线性表</dc:title>
  <dc:creator>女士</dc:creator>
  <cp:lastModifiedBy>女士</cp:lastModifiedBy>
  <cp:revision>442</cp:revision>
  <dcterms:created xsi:type="dcterms:W3CDTF">2021-08-15T08:49:38Z</dcterms:created>
  <dcterms:modified xsi:type="dcterms:W3CDTF">2021-10-24T01:34:17Z</dcterms:modified>
</cp:coreProperties>
</file>