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56" r:id="rId2"/>
    <p:sldId id="257" r:id="rId3"/>
    <p:sldId id="258" r:id="rId4"/>
    <p:sldId id="445" r:id="rId5"/>
    <p:sldId id="300" r:id="rId6"/>
    <p:sldId id="260" r:id="rId7"/>
    <p:sldId id="301" r:id="rId8"/>
    <p:sldId id="302" r:id="rId9"/>
    <p:sldId id="303" r:id="rId10"/>
    <p:sldId id="304" r:id="rId11"/>
    <p:sldId id="305" r:id="rId12"/>
    <p:sldId id="306" r:id="rId13"/>
    <p:sldId id="307" r:id="rId14"/>
    <p:sldId id="308" r:id="rId15"/>
    <p:sldId id="310" r:id="rId16"/>
    <p:sldId id="311" r:id="rId17"/>
    <p:sldId id="309" r:id="rId18"/>
    <p:sldId id="313" r:id="rId19"/>
    <p:sldId id="314" r:id="rId20"/>
    <p:sldId id="315" r:id="rId21"/>
    <p:sldId id="312" r:id="rId22"/>
    <p:sldId id="316" r:id="rId23"/>
    <p:sldId id="318" r:id="rId24"/>
    <p:sldId id="319" r:id="rId25"/>
    <p:sldId id="320" r:id="rId26"/>
    <p:sldId id="321" r:id="rId27"/>
    <p:sldId id="351" r:id="rId28"/>
    <p:sldId id="388" r:id="rId29"/>
    <p:sldId id="352" r:id="rId30"/>
    <p:sldId id="353" r:id="rId31"/>
    <p:sldId id="322" r:id="rId32"/>
    <p:sldId id="323" r:id="rId33"/>
    <p:sldId id="333" r:id="rId34"/>
    <p:sldId id="334" r:id="rId35"/>
    <p:sldId id="348" r:id="rId36"/>
    <p:sldId id="335" r:id="rId37"/>
    <p:sldId id="336" r:id="rId38"/>
    <p:sldId id="337" r:id="rId39"/>
    <p:sldId id="338" r:id="rId40"/>
    <p:sldId id="339" r:id="rId41"/>
    <p:sldId id="340" r:id="rId42"/>
    <p:sldId id="341" r:id="rId43"/>
    <p:sldId id="342" r:id="rId44"/>
    <p:sldId id="343" r:id="rId45"/>
    <p:sldId id="346" r:id="rId46"/>
    <p:sldId id="354" r:id="rId47"/>
    <p:sldId id="328"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00"/>
    <a:srgbClr val="CC3300"/>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1554"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78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9.wmf"/><Relationship Id="rId1" Type="http://schemas.openxmlformats.org/officeDocument/2006/relationships/image" Target="../media/image54.wmf"/><Relationship Id="rId4"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65.wmf"/><Relationship Id="rId2" Type="http://schemas.openxmlformats.org/officeDocument/2006/relationships/image" Target="../media/image61.wmf"/><Relationship Id="rId1" Type="http://schemas.openxmlformats.org/officeDocument/2006/relationships/image" Target="../media/image41.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wmf"/><Relationship Id="rId4" Type="http://schemas.openxmlformats.org/officeDocument/2006/relationships/image" Target="../media/image8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5" Type="http://schemas.openxmlformats.org/officeDocument/2006/relationships/image" Target="../media/image90.wmf"/><Relationship Id="rId4" Type="http://schemas.openxmlformats.org/officeDocument/2006/relationships/image" Target="../media/image9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5" Type="http://schemas.openxmlformats.org/officeDocument/2006/relationships/image" Target="../media/image113.wmf"/><Relationship Id="rId4" Type="http://schemas.openxmlformats.org/officeDocument/2006/relationships/image" Target="../media/image11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56.wmf"/><Relationship Id="rId1" Type="http://schemas.openxmlformats.org/officeDocument/2006/relationships/image" Target="../media/image12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4" Type="http://schemas.openxmlformats.org/officeDocument/2006/relationships/image" Target="../media/image14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5" Type="http://schemas.openxmlformats.org/officeDocument/2006/relationships/image" Target="../media/image156.wmf"/><Relationship Id="rId4" Type="http://schemas.openxmlformats.org/officeDocument/2006/relationships/image" Target="../media/image155.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40.wmf"/><Relationship Id="rId5" Type="http://schemas.openxmlformats.org/officeDocument/2006/relationships/image" Target="../media/image132.wmf"/><Relationship Id="rId4" Type="http://schemas.openxmlformats.org/officeDocument/2006/relationships/image" Target="../media/image42.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3075" name="日期占位符 3074"/>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p>
        </p:txBody>
      </p:sp>
      <p:sp>
        <p:nvSpPr>
          <p:cNvPr id="3076" name="幻灯片图像占位符 3075"/>
          <p:cNvSpPr>
            <a:spLocks noGrp="1" noRot="1" noChangeAspect="1" noTextEdit="1"/>
          </p:cNvSpPr>
          <p:nvPr>
            <p:ph type="sldImg" idx="2"/>
          </p:nvPr>
        </p:nvSpPr>
        <p:spPr>
          <a:xfrm>
            <a:off x="1143000" y="685800"/>
            <a:ext cx="4572000" cy="3429000"/>
          </a:xfrm>
          <a:prstGeom prst="rect">
            <a:avLst/>
          </a:prstGeom>
          <a:noFill/>
          <a:ln w="9525">
            <a:noFill/>
          </a:ln>
        </p:spPr>
      </p:sp>
      <p:sp>
        <p:nvSpPr>
          <p:cNvPr id="3077" name="文本占位符 3076"/>
          <p:cNvSpPr>
            <a:spLocks noGrp="1" noTextEdit="1"/>
          </p:cNvSpPr>
          <p:nvPr>
            <p:ph type="body" sz="quarter" idx="3"/>
          </p:nvPr>
        </p:nvSpPr>
        <p:spPr>
          <a:xfrm>
            <a:off x="914400" y="4343400"/>
            <a:ext cx="5029200" cy="4114800"/>
          </a:xfrm>
          <a:prstGeom prst="rect">
            <a:avLst/>
          </a:prstGeom>
          <a:noFill/>
          <a:ln w="9525">
            <a:noFill/>
          </a:ln>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页脚占位符 3077"/>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p>
        </p:txBody>
      </p:sp>
      <p:sp>
        <p:nvSpPr>
          <p:cNvPr id="3079" name="灯片编号占位符 3078"/>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pPr lvl="0" algn="r"/>
              <a:t>‹#›</a:t>
            </a:fld>
            <a:endParaRPr lang="zh-CN" altLang="en-US" sz="1200" dirty="0"/>
          </a:p>
        </p:txBody>
      </p:sp>
    </p:spTree>
    <p:extLst>
      <p:ext uri="{BB962C8B-B14F-4D97-AF65-F5344CB8AC3E}">
        <p14:creationId xmlns:p14="http://schemas.microsoft.com/office/powerpoint/2010/main" xmlns="" val="4267881670"/>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a:outerShdw dist="107763" dir="2699999" algn="ctr" rotWithShape="0">
            <a:srgbClr val="020000"/>
          </a:outerShdw>
        </a:effectLst>
      </p:bgPr>
    </p:bg>
    <p:spTree>
      <p:nvGrpSpPr>
        <p:cNvPr id="1" name=""/>
        <p:cNvGrpSpPr/>
        <p:nvPr/>
      </p:nvGrpSpPr>
      <p:grpSpPr>
        <a:xfrm>
          <a:off x="0" y="0"/>
          <a:ext cx="0" cy="0"/>
          <a:chOff x="0" y="0"/>
          <a:chExt cx="0" cy="0"/>
        </a:xfrm>
      </p:grpSpPr>
      <p:grpSp>
        <p:nvGrpSpPr>
          <p:cNvPr id="2050" name="组合 2049"/>
          <p:cNvGrpSpPr/>
          <p:nvPr/>
        </p:nvGrpSpPr>
        <p:grpSpPr>
          <a:xfrm>
            <a:off x="0" y="0"/>
            <a:ext cx="9144000" cy="6858000"/>
            <a:chOff x="0" y="0"/>
            <a:chExt cx="5760" cy="4320"/>
          </a:xfrm>
        </p:grpSpPr>
        <p:grpSp>
          <p:nvGrpSpPr>
            <p:cNvPr id="2051" name="组合 2050"/>
            <p:cNvGrpSpPr/>
            <p:nvPr/>
          </p:nvGrpSpPr>
          <p:grpSpPr>
            <a:xfrm>
              <a:off x="0" y="0"/>
              <a:ext cx="5760" cy="4320"/>
              <a:chOff x="0" y="0"/>
              <a:chExt cx="5760" cy="4320"/>
            </a:xfrm>
          </p:grpSpPr>
          <p:sp>
            <p:nvSpPr>
              <p:cNvPr id="2052" name="矩形 2051"/>
              <p:cNvSpPr/>
              <p:nvPr/>
            </p:nvSpPr>
            <p:spPr>
              <a:xfrm>
                <a:off x="0" y="0"/>
                <a:ext cx="5760" cy="1600"/>
              </a:xfrm>
              <a:prstGeom prst="rect">
                <a:avLst/>
              </a:prstGeom>
              <a:gradFill rotWithShape="0">
                <a:gsLst>
                  <a:gs pos="0">
                    <a:schemeClr val="hlink"/>
                  </a:gs>
                  <a:gs pos="100000">
                    <a:schemeClr val="bg2"/>
                  </a:gs>
                </a:gsLst>
                <a:lin ang="540000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sp>
            <p:nvSpPr>
              <p:cNvPr id="2053" name="矩形 2052"/>
              <p:cNvSpPr/>
              <p:nvPr/>
            </p:nvSpPr>
            <p:spPr>
              <a:xfrm>
                <a:off x="0" y="1600"/>
                <a:ext cx="5760" cy="2720"/>
              </a:xfrm>
              <a:prstGeom prst="rect">
                <a:avLst/>
              </a:prstGeom>
              <a:gradFill rotWithShape="0">
                <a:gsLst>
                  <a:gs pos="0">
                    <a:schemeClr val="bg2"/>
                  </a:gs>
                  <a:gs pos="100000">
                    <a:schemeClr val="bg1"/>
                  </a:gs>
                </a:gsLst>
                <a:lin ang="540000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grpSp>
        <p:pic>
          <p:nvPicPr>
            <p:cNvPr id="2054" name="图片 2053" descr="grapes"/>
            <p:cNvPicPr>
              <a:picLocks noChangeAspect="1"/>
            </p:cNvPicPr>
            <p:nvPr/>
          </p:nvPicPr>
          <p:blipFill>
            <a:blip r:embed="rId2" cstate="print"/>
            <a:stretch>
              <a:fillRect/>
            </a:stretch>
          </p:blipFill>
          <p:spPr>
            <a:xfrm>
              <a:off x="163" y="0"/>
              <a:ext cx="680" cy="3152"/>
            </a:xfrm>
            <a:prstGeom prst="rect">
              <a:avLst/>
            </a:prstGeom>
            <a:noFill/>
            <a:ln w="9525">
              <a:noFill/>
            </a:ln>
          </p:spPr>
        </p:pic>
        <p:grpSp>
          <p:nvGrpSpPr>
            <p:cNvPr id="2055" name="组合 2054"/>
            <p:cNvGrpSpPr/>
            <p:nvPr/>
          </p:nvGrpSpPr>
          <p:grpSpPr>
            <a:xfrm>
              <a:off x="648" y="0"/>
              <a:ext cx="97" cy="3613"/>
              <a:chOff x="0" y="0"/>
              <a:chExt cx="80" cy="3613"/>
            </a:xfrm>
          </p:grpSpPr>
          <p:sp>
            <p:nvSpPr>
              <p:cNvPr id="2056" name="矩形 2055"/>
              <p:cNvSpPr/>
              <p:nvPr/>
            </p:nvSpPr>
            <p:spPr>
              <a:xfrm>
                <a:off x="0" y="0"/>
                <a:ext cx="80" cy="853"/>
              </a:xfrm>
              <a:prstGeom prst="rect">
                <a:avLst/>
              </a:prstGeom>
              <a:gradFill rotWithShape="0">
                <a:gsLst>
                  <a:gs pos="0">
                    <a:schemeClr val="folHlink"/>
                  </a:gs>
                  <a:gs pos="100000">
                    <a:schemeClr val="accent1"/>
                  </a:gs>
                </a:gsLst>
                <a:lin ang="540000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sp>
            <p:nvSpPr>
              <p:cNvPr id="2057" name="矩形 2056"/>
              <p:cNvSpPr/>
              <p:nvPr/>
            </p:nvSpPr>
            <p:spPr>
              <a:xfrm>
                <a:off x="0" y="840"/>
                <a:ext cx="80" cy="2773"/>
              </a:xfrm>
              <a:prstGeom prst="rect">
                <a:avLst/>
              </a:prstGeom>
              <a:gradFill rotWithShape="0">
                <a:gsLst>
                  <a:gs pos="0">
                    <a:schemeClr val="accent1"/>
                  </a:gs>
                  <a:gs pos="100000">
                    <a:schemeClr val="bg1"/>
                  </a:gs>
                </a:gsLst>
                <a:lin ang="540000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grpSp>
        <p:sp>
          <p:nvSpPr>
            <p:cNvPr id="2058" name="矩形 2057"/>
            <p:cNvSpPr/>
            <p:nvPr/>
          </p:nvSpPr>
          <p:spPr>
            <a:xfrm>
              <a:off x="0" y="1536"/>
              <a:ext cx="4294" cy="160"/>
            </a:xfrm>
            <a:prstGeom prst="rect">
              <a:avLst/>
            </a:prstGeom>
            <a:gradFill rotWithShape="0">
              <a:gsLst>
                <a:gs pos="0">
                  <a:schemeClr val="hlink"/>
                </a:gs>
                <a:gs pos="100000">
                  <a:schemeClr val="bg2"/>
                </a:gs>
              </a:gsLst>
              <a:lin ang="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grpSp>
      <p:sp>
        <p:nvSpPr>
          <p:cNvPr id="2059" name="标题 2058"/>
          <p:cNvSpPr>
            <a:spLocks noGrp="1"/>
          </p:cNvSpPr>
          <p:nvPr>
            <p:ph type="ctrTitle"/>
          </p:nvPr>
        </p:nvSpPr>
        <p:spPr>
          <a:xfrm>
            <a:off x="1371600" y="1100138"/>
            <a:ext cx="7772400" cy="1143000"/>
          </a:xfrm>
          <a:prstGeom prst="rect">
            <a:avLst/>
          </a:prstGeom>
          <a:noFill/>
          <a:ln w="9525">
            <a:noFill/>
          </a:ln>
        </p:spPr>
        <p:txBody>
          <a:bodyPr anchor="ctr"/>
          <a:lstStyle>
            <a:lvl1pPr lvl="0">
              <a:defRPr/>
            </a:lvl1pPr>
          </a:lstStyle>
          <a:p>
            <a:pPr lvl="0"/>
            <a:r>
              <a:rPr lang="zh-CN" altLang="en-US"/>
              <a:t>单击此处编辑母版标题样式</a:t>
            </a:r>
          </a:p>
        </p:txBody>
      </p:sp>
      <p:sp>
        <p:nvSpPr>
          <p:cNvPr id="2060" name="副标题 2059"/>
          <p:cNvSpPr>
            <a:spLocks noGrp="1"/>
          </p:cNvSpPr>
          <p:nvPr>
            <p:ph type="subTitle" idx="1"/>
          </p:nvPr>
        </p:nvSpPr>
        <p:spPr>
          <a:xfrm>
            <a:off x="1371600" y="3886200"/>
            <a:ext cx="6400800" cy="1752600"/>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a:t>单击此处编辑母版副标题样式</a:t>
            </a:r>
          </a:p>
        </p:txBody>
      </p:sp>
      <p:sp>
        <p:nvSpPr>
          <p:cNvPr id="2061" name="日期占位符 2060"/>
          <p:cNvSpPr>
            <a:spLocks noGrp="1"/>
          </p:cNvSpPr>
          <p:nvPr>
            <p:ph type="dt" sz="half" idx="2"/>
          </p:nvPr>
        </p:nvSpPr>
        <p:spPr>
          <a:xfrm>
            <a:off x="685800" y="6248400"/>
            <a:ext cx="1905000" cy="457200"/>
          </a:xfrm>
          <a:prstGeom prst="rect">
            <a:avLst/>
          </a:prstGeom>
          <a:noFill/>
          <a:ln w="9525">
            <a:noFill/>
          </a:ln>
        </p:spPr>
        <p:txBody>
          <a:bodyPr anchor="t"/>
          <a:lstStyle/>
          <a:p>
            <a:pPr>
              <a:spcBef>
                <a:spcPct val="50000"/>
              </a:spcBef>
            </a:pPr>
            <a:fld id="{BB962C8B-B14F-4D97-AF65-F5344CB8AC3E}" type="datetime1">
              <a:rPr lang="zh-CN" altLang="en-US" dirty="0">
                <a:solidFill>
                  <a:srgbClr val="660066"/>
                </a:solidFill>
                <a:latin typeface="Impact" panose="020B0806030902050204" pitchFamily="34" charset="0"/>
              </a:rPr>
              <a:pPr>
                <a:spcBef>
                  <a:spcPct val="50000"/>
                </a:spcBef>
              </a:pPr>
              <a:t>2020/9/18</a:t>
            </a:fld>
            <a:endParaRPr lang="zh-CN" altLang="en-US" dirty="0">
              <a:solidFill>
                <a:srgbClr val="660066"/>
              </a:solidFill>
              <a:latin typeface="Impact" panose="020B0806030902050204" pitchFamily="34" charset="0"/>
            </a:endParaRPr>
          </a:p>
        </p:txBody>
      </p:sp>
      <p:sp>
        <p:nvSpPr>
          <p:cNvPr id="2062" name="页脚占位符 2061"/>
          <p:cNvSpPr>
            <a:spLocks noGrp="1"/>
          </p:cNvSpPr>
          <p:nvPr>
            <p:ph type="ftr" sz="quarter" idx="3"/>
          </p:nvPr>
        </p:nvSpPr>
        <p:spPr>
          <a:xfrm>
            <a:off x="3124200" y="6248400"/>
            <a:ext cx="2895600" cy="457200"/>
          </a:xfrm>
          <a:prstGeom prst="rect">
            <a:avLst/>
          </a:prstGeom>
          <a:noFill/>
          <a:ln w="9525">
            <a:noFill/>
          </a:ln>
        </p:spPr>
        <p:txBody>
          <a:bodyPr anchor="t"/>
          <a:lstStyle/>
          <a:p>
            <a:pPr>
              <a:spcBef>
                <a:spcPct val="50000"/>
              </a:spcBef>
            </a:pPr>
            <a:endParaRPr lang="zh-CN" altLang="en-US" dirty="0">
              <a:solidFill>
                <a:srgbClr val="660066"/>
              </a:solidFill>
              <a:latin typeface="Impact" panose="020B0806030902050204" pitchFamily="34" charset="0"/>
            </a:endParaRPr>
          </a:p>
        </p:txBody>
      </p:sp>
      <p:sp>
        <p:nvSpPr>
          <p:cNvPr id="2063" name="灯片编号占位符 2062"/>
          <p:cNvSpPr>
            <a:spLocks noGrp="1"/>
          </p:cNvSpPr>
          <p:nvPr>
            <p:ph type="sldNum" sz="quarter" idx="4"/>
          </p:nvPr>
        </p:nvSpPr>
        <p:spPr>
          <a:xfrm>
            <a:off x="6553200" y="6248400"/>
            <a:ext cx="1905000" cy="457200"/>
          </a:xfrm>
          <a:prstGeom prst="rect">
            <a:avLst/>
          </a:prstGeom>
          <a:noFill/>
          <a:ln w="9525">
            <a:noFill/>
          </a:ln>
        </p:spPr>
        <p:txBody>
          <a:bodyPr anchor="t"/>
          <a:lstStyle/>
          <a:p>
            <a:pPr>
              <a:spcBef>
                <a:spcPct val="50000"/>
              </a:spcBef>
            </a:pPr>
            <a:fld id="{9A0DB2DC-4C9A-4742-B13C-FB6460FD3503}" type="slidenum">
              <a:rPr lang="zh-CN" altLang="en-US" dirty="0">
                <a:solidFill>
                  <a:srgbClr val="660066"/>
                </a:solidFill>
                <a:latin typeface="Impact" panose="020B0806030902050204" pitchFamily="34" charset="0"/>
              </a:rPr>
              <a:pPr>
                <a:spcBef>
                  <a:spcPct val="50000"/>
                </a:spcBef>
              </a:pPr>
              <a:t>‹#›</a:t>
            </a:fld>
            <a:endParaRPr lang="zh-CN" altLang="en-US" dirty="0">
              <a:solidFill>
                <a:srgbClr val="660066"/>
              </a:solidFill>
              <a:latin typeface="Impact" panose="020B0806030902050204" pitchFamily="34" charset="0"/>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spcBef>
                <a:spcPct val="50000"/>
              </a:spcBef>
            </a:pPr>
            <a:endParaRPr lang="zh-CN" altLang="en-US" dirty="0"/>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247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609600"/>
            <a:ext cx="5716657"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spcBef>
                <a:spcPct val="50000"/>
              </a:spcBef>
            </a:pPr>
            <a:endParaRPr lang="zh-CN" altLang="en-US" dirty="0"/>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spcBef>
                <a:spcPct val="50000"/>
              </a:spcBef>
            </a:pPr>
            <a:endParaRPr lang="zh-CN" altLang="en-US" dirty="0"/>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spcBef>
                <a:spcPct val="50000"/>
              </a:spcBef>
            </a:pPr>
            <a:endParaRPr lang="zh-CN" altLang="en-US" dirty="0"/>
          </a:p>
        </p:txBody>
      </p:sp>
      <p:sp>
        <p:nvSpPr>
          <p:cNvPr id="5" name="页脚占位符 4"/>
          <p:cNvSpPr>
            <a:spLocks noGrp="1"/>
          </p:cNvSpPr>
          <p:nvPr>
            <p:ph type="ftr" sz="quarter" idx="11"/>
          </p:nvPr>
        </p:nvSpPr>
        <p:spPr/>
        <p:txBody>
          <a:bodyPr/>
          <a:lstStyle/>
          <a:p>
            <a:pPr lvl="0">
              <a:spcBef>
                <a:spcPct val="50000"/>
              </a:spcBef>
            </a:pPr>
            <a:endParaRPr lang="zh-CN" altLang="en-US" dirty="0"/>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981200"/>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59324" y="1981200"/>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spcBef>
                <a:spcPct val="50000"/>
              </a:spcBef>
            </a:pPr>
            <a:endParaRPr lang="zh-CN" altLang="en-US" dirty="0"/>
          </a:p>
        </p:txBody>
      </p:sp>
      <p:sp>
        <p:nvSpPr>
          <p:cNvPr id="6" name="页脚占位符 5"/>
          <p:cNvSpPr>
            <a:spLocks noGrp="1"/>
          </p:cNvSpPr>
          <p:nvPr>
            <p:ph type="ftr" sz="quarter" idx="11"/>
          </p:nvPr>
        </p:nvSpPr>
        <p:spPr/>
        <p:txBody>
          <a:bodyPr/>
          <a:lstStyle/>
          <a:p>
            <a:pPr lvl="0">
              <a:spcBef>
                <a:spcPct val="50000"/>
              </a:spcBef>
            </a:pPr>
            <a:endParaRPr lang="zh-CN" altLang="en-US" dirty="0"/>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spcBef>
                <a:spcPct val="50000"/>
              </a:spcBef>
            </a:pPr>
            <a:endParaRPr lang="zh-CN" altLang="en-US" dirty="0"/>
          </a:p>
        </p:txBody>
      </p:sp>
      <p:sp>
        <p:nvSpPr>
          <p:cNvPr id="8" name="页脚占位符 7"/>
          <p:cNvSpPr>
            <a:spLocks noGrp="1"/>
          </p:cNvSpPr>
          <p:nvPr>
            <p:ph type="ftr" sz="quarter" idx="11"/>
          </p:nvPr>
        </p:nvSpPr>
        <p:spPr/>
        <p:txBody>
          <a:bodyPr/>
          <a:lstStyle/>
          <a:p>
            <a:pPr lvl="0">
              <a:spcBef>
                <a:spcPct val="50000"/>
              </a:spcBef>
            </a:pPr>
            <a:endParaRPr lang="zh-CN" altLang="en-US" dirty="0"/>
          </a:p>
        </p:txBody>
      </p:sp>
      <p:sp>
        <p:nvSpPr>
          <p:cNvPr id="9" name="灯片编号占位符 8"/>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spcBef>
                <a:spcPct val="50000"/>
              </a:spcBef>
            </a:pPr>
            <a:endParaRPr lang="zh-CN" altLang="en-US" dirty="0"/>
          </a:p>
        </p:txBody>
      </p:sp>
      <p:sp>
        <p:nvSpPr>
          <p:cNvPr id="4" name="页脚占位符 3"/>
          <p:cNvSpPr>
            <a:spLocks noGrp="1"/>
          </p:cNvSpPr>
          <p:nvPr>
            <p:ph type="ftr" sz="quarter" idx="11"/>
          </p:nvPr>
        </p:nvSpPr>
        <p:spPr/>
        <p:txBody>
          <a:bodyPr/>
          <a:lstStyle/>
          <a:p>
            <a:pPr lvl="0">
              <a:spcBef>
                <a:spcPct val="50000"/>
              </a:spcBef>
            </a:pPr>
            <a:endParaRPr lang="zh-CN" altLang="en-US" dirty="0"/>
          </a:p>
        </p:txBody>
      </p:sp>
      <p:sp>
        <p:nvSpPr>
          <p:cNvPr id="5" name="灯片编号占位符 4"/>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spcBef>
                <a:spcPct val="50000"/>
              </a:spcBef>
            </a:pPr>
            <a:endParaRPr lang="zh-CN" altLang="en-US" dirty="0"/>
          </a:p>
        </p:txBody>
      </p:sp>
      <p:sp>
        <p:nvSpPr>
          <p:cNvPr id="3" name="页脚占位符 2"/>
          <p:cNvSpPr>
            <a:spLocks noGrp="1"/>
          </p:cNvSpPr>
          <p:nvPr>
            <p:ph type="ftr" sz="quarter" idx="11"/>
          </p:nvPr>
        </p:nvSpPr>
        <p:spPr/>
        <p:txBody>
          <a:bodyPr/>
          <a:lstStyle/>
          <a:p>
            <a:pPr lvl="0">
              <a:spcBef>
                <a:spcPct val="50000"/>
              </a:spcBef>
            </a:pPr>
            <a:endParaRPr lang="zh-CN" altLang="en-US" dirty="0"/>
          </a:p>
        </p:txBody>
      </p:sp>
      <p:sp>
        <p:nvSpPr>
          <p:cNvPr id="4" name="灯片编号占位符 3"/>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spcBef>
                <a:spcPct val="50000"/>
              </a:spcBef>
            </a:pPr>
            <a:endParaRPr lang="zh-CN" altLang="en-US" dirty="0"/>
          </a:p>
        </p:txBody>
      </p:sp>
      <p:sp>
        <p:nvSpPr>
          <p:cNvPr id="6" name="页脚占位符 5"/>
          <p:cNvSpPr>
            <a:spLocks noGrp="1"/>
          </p:cNvSpPr>
          <p:nvPr>
            <p:ph type="ftr" sz="quarter" idx="11"/>
          </p:nvPr>
        </p:nvSpPr>
        <p:spPr/>
        <p:txBody>
          <a:bodyPr/>
          <a:lstStyle/>
          <a:p>
            <a:pPr lvl="0">
              <a:spcBef>
                <a:spcPct val="50000"/>
              </a:spcBef>
            </a:pPr>
            <a:endParaRPr lang="zh-CN" altLang="en-US" dirty="0"/>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spcBef>
                <a:spcPct val="50000"/>
              </a:spcBef>
            </a:pPr>
            <a:endParaRPr lang="zh-CN" altLang="en-US" dirty="0"/>
          </a:p>
        </p:txBody>
      </p:sp>
      <p:sp>
        <p:nvSpPr>
          <p:cNvPr id="6" name="页脚占位符 5"/>
          <p:cNvSpPr>
            <a:spLocks noGrp="1"/>
          </p:cNvSpPr>
          <p:nvPr>
            <p:ph type="ftr" sz="quarter" idx="11"/>
          </p:nvPr>
        </p:nvSpPr>
        <p:spPr/>
        <p:txBody>
          <a:bodyPr/>
          <a:lstStyle/>
          <a:p>
            <a:pPr lvl="0">
              <a:spcBef>
                <a:spcPct val="50000"/>
              </a:spcBef>
            </a:pPr>
            <a:endParaRPr lang="zh-CN" altLang="en-US" dirty="0"/>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699999" algn="ctr" rotWithShape="0">
            <a:srgbClr val="020000"/>
          </a:outerShdw>
        </a:effectLst>
      </p:bgPr>
    </p:bg>
    <p:spTree>
      <p:nvGrpSpPr>
        <p:cNvPr id="1" name=""/>
        <p:cNvGrpSpPr/>
        <p:nvPr/>
      </p:nvGrpSpPr>
      <p:grpSpPr>
        <a:xfrm>
          <a:off x="0" y="0"/>
          <a:ext cx="0" cy="0"/>
          <a:chOff x="0" y="0"/>
          <a:chExt cx="0" cy="0"/>
        </a:xfrm>
      </p:grpSpPr>
      <p:grpSp>
        <p:nvGrpSpPr>
          <p:cNvPr id="1026" name="组合 1025"/>
          <p:cNvGrpSpPr/>
          <p:nvPr/>
        </p:nvGrpSpPr>
        <p:grpSpPr>
          <a:xfrm>
            <a:off x="0" y="0"/>
            <a:ext cx="9144000" cy="6858000"/>
            <a:chOff x="0" y="0"/>
            <a:chExt cx="5760" cy="4320"/>
          </a:xfrm>
        </p:grpSpPr>
        <p:grpSp>
          <p:nvGrpSpPr>
            <p:cNvPr id="1027" name="组合 1026"/>
            <p:cNvGrpSpPr/>
            <p:nvPr/>
          </p:nvGrpSpPr>
          <p:grpSpPr>
            <a:xfrm>
              <a:off x="0" y="0"/>
              <a:ext cx="5760" cy="4320"/>
              <a:chOff x="0" y="0"/>
              <a:chExt cx="5760" cy="4320"/>
            </a:xfrm>
          </p:grpSpPr>
          <p:sp>
            <p:nvSpPr>
              <p:cNvPr id="1028" name="矩形 1027"/>
              <p:cNvSpPr/>
              <p:nvPr/>
            </p:nvSpPr>
            <p:spPr>
              <a:xfrm>
                <a:off x="0" y="0"/>
                <a:ext cx="5760" cy="384"/>
              </a:xfrm>
              <a:prstGeom prst="rect">
                <a:avLst/>
              </a:prstGeom>
              <a:gradFill rotWithShape="0">
                <a:gsLst>
                  <a:gs pos="0">
                    <a:schemeClr val="hlink"/>
                  </a:gs>
                  <a:gs pos="100000">
                    <a:schemeClr val="bg2"/>
                  </a:gs>
                </a:gsLst>
                <a:lin ang="540000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sp>
            <p:nvSpPr>
              <p:cNvPr id="1029" name="矩形 1028"/>
              <p:cNvSpPr/>
              <p:nvPr/>
            </p:nvSpPr>
            <p:spPr>
              <a:xfrm>
                <a:off x="0" y="384"/>
                <a:ext cx="5760" cy="3936"/>
              </a:xfrm>
              <a:prstGeom prst="rect">
                <a:avLst/>
              </a:prstGeom>
              <a:gradFill rotWithShape="0">
                <a:gsLst>
                  <a:gs pos="0">
                    <a:schemeClr val="bg2"/>
                  </a:gs>
                  <a:gs pos="100000">
                    <a:schemeClr val="bg1"/>
                  </a:gs>
                </a:gsLst>
                <a:lin ang="540000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grpSp>
        <p:grpSp>
          <p:nvGrpSpPr>
            <p:cNvPr id="1030" name="组合 1029"/>
            <p:cNvGrpSpPr/>
            <p:nvPr/>
          </p:nvGrpSpPr>
          <p:grpSpPr>
            <a:xfrm>
              <a:off x="0" y="0"/>
              <a:ext cx="1667" cy="3613"/>
              <a:chOff x="0" y="0"/>
              <a:chExt cx="1667" cy="3613"/>
            </a:xfrm>
          </p:grpSpPr>
          <p:pic>
            <p:nvPicPr>
              <p:cNvPr id="1031" name="图片 1030" descr="grapes"/>
              <p:cNvPicPr>
                <a:picLocks noChangeAspect="1"/>
              </p:cNvPicPr>
              <p:nvPr/>
            </p:nvPicPr>
            <p:blipFill>
              <a:blip r:embed="rId13" cstate="print"/>
              <a:stretch>
                <a:fillRect/>
              </a:stretch>
            </p:blipFill>
            <p:spPr>
              <a:xfrm>
                <a:off x="163" y="0"/>
                <a:ext cx="534" cy="3152"/>
              </a:xfrm>
              <a:prstGeom prst="rect">
                <a:avLst/>
              </a:prstGeom>
              <a:noFill/>
              <a:ln w="9525">
                <a:noFill/>
              </a:ln>
            </p:spPr>
          </p:pic>
          <p:grpSp>
            <p:nvGrpSpPr>
              <p:cNvPr id="1032" name="组合 1031"/>
              <p:cNvGrpSpPr/>
              <p:nvPr/>
            </p:nvGrpSpPr>
            <p:grpSpPr>
              <a:xfrm>
                <a:off x="226" y="0"/>
                <a:ext cx="80" cy="3613"/>
                <a:chOff x="0" y="0"/>
                <a:chExt cx="80" cy="3613"/>
              </a:xfrm>
            </p:grpSpPr>
            <p:sp>
              <p:nvSpPr>
                <p:cNvPr id="1033" name="矩形 1032"/>
                <p:cNvSpPr/>
                <p:nvPr/>
              </p:nvSpPr>
              <p:spPr>
                <a:xfrm>
                  <a:off x="0" y="0"/>
                  <a:ext cx="80" cy="853"/>
                </a:xfrm>
                <a:prstGeom prst="rect">
                  <a:avLst/>
                </a:prstGeom>
                <a:gradFill rotWithShape="0">
                  <a:gsLst>
                    <a:gs pos="0">
                      <a:schemeClr val="folHlink"/>
                    </a:gs>
                    <a:gs pos="100000">
                      <a:schemeClr val="accent1"/>
                    </a:gs>
                  </a:gsLst>
                  <a:lin ang="540000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sp>
              <p:nvSpPr>
                <p:cNvPr id="1034" name="矩形 1033"/>
                <p:cNvSpPr/>
                <p:nvPr/>
              </p:nvSpPr>
              <p:spPr>
                <a:xfrm>
                  <a:off x="0" y="840"/>
                  <a:ext cx="80" cy="2773"/>
                </a:xfrm>
                <a:prstGeom prst="rect">
                  <a:avLst/>
                </a:prstGeom>
                <a:gradFill rotWithShape="0">
                  <a:gsLst>
                    <a:gs pos="0">
                      <a:schemeClr val="accent1"/>
                    </a:gs>
                    <a:gs pos="100000">
                      <a:schemeClr val="bg1"/>
                    </a:gs>
                  </a:gsLst>
                  <a:lin ang="540000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grpSp>
          <p:sp>
            <p:nvSpPr>
              <p:cNvPr id="1035" name="矩形 1034"/>
              <p:cNvSpPr/>
              <p:nvPr/>
            </p:nvSpPr>
            <p:spPr>
              <a:xfrm>
                <a:off x="0" y="347"/>
                <a:ext cx="1667" cy="80"/>
              </a:xfrm>
              <a:prstGeom prst="rect">
                <a:avLst/>
              </a:prstGeom>
              <a:gradFill rotWithShape="0">
                <a:gsLst>
                  <a:gs pos="0">
                    <a:schemeClr val="hlink"/>
                  </a:gs>
                  <a:gs pos="100000">
                    <a:schemeClr val="bg2"/>
                  </a:gs>
                </a:gsLst>
                <a:lin ang="0" scaled="1"/>
                <a:tileRect/>
              </a:gradFill>
              <a:ln w="9525">
                <a:noFill/>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grpSp>
      </p:grpSp>
      <p:sp>
        <p:nvSpPr>
          <p:cNvPr id="1036" name="标题 1035"/>
          <p:cNvSpPr>
            <a:spLocks noGrp="1"/>
          </p:cNvSpPr>
          <p:nvPr>
            <p:ph type="title"/>
          </p:nvPr>
        </p:nvSpPr>
        <p:spPr>
          <a:xfrm>
            <a:off x="1295400" y="609600"/>
            <a:ext cx="7772400" cy="1143000"/>
          </a:xfrm>
          <a:prstGeom prst="rect">
            <a:avLst/>
          </a:prstGeom>
          <a:noFill/>
          <a:ln w="9525">
            <a:noFill/>
          </a:ln>
        </p:spPr>
        <p:txBody>
          <a:bodyPr anchor="ctr"/>
          <a:lstStyle/>
          <a:p>
            <a:pPr lvl="0"/>
            <a:r>
              <a:rPr lang="zh-CN" altLang="en-US"/>
              <a:t>单击此处编辑母版标题样式</a:t>
            </a:r>
          </a:p>
        </p:txBody>
      </p:sp>
      <p:sp>
        <p:nvSpPr>
          <p:cNvPr id="1037" name="文本占位符 1036"/>
          <p:cNvSpPr>
            <a:spLocks noGrp="1"/>
          </p:cNvSpPr>
          <p:nvPr>
            <p:ph type="body" idx="1"/>
          </p:nvPr>
        </p:nvSpPr>
        <p:spPr>
          <a:xfrm>
            <a:off x="1295400" y="1981200"/>
            <a:ext cx="7772400" cy="41148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8" name="日期占位符 1037"/>
          <p:cNvSpPr>
            <a:spLocks noGrp="1"/>
          </p:cNvSpPr>
          <p:nvPr>
            <p:ph type="dt" sz="half" idx="2"/>
          </p:nvPr>
        </p:nvSpPr>
        <p:spPr>
          <a:xfrm>
            <a:off x="1295400" y="6248400"/>
            <a:ext cx="1905000" cy="457200"/>
          </a:xfrm>
          <a:prstGeom prst="rect">
            <a:avLst/>
          </a:prstGeom>
          <a:noFill/>
          <a:ln w="9525">
            <a:noFill/>
          </a:ln>
        </p:spPr>
        <p:txBody>
          <a:bodyPr/>
          <a:lstStyle>
            <a:lvl1pPr>
              <a:defRPr sz="1400">
                <a:latin typeface="Impact" panose="020B0806030902050204" pitchFamily="34" charset="0"/>
              </a:defRPr>
            </a:lvl1pPr>
          </a:lstStyle>
          <a:p>
            <a:pPr lvl="0">
              <a:spcBef>
                <a:spcPct val="50000"/>
              </a:spcBef>
            </a:pPr>
            <a:endParaRPr lang="zh-CN" altLang="en-US" dirty="0"/>
          </a:p>
        </p:txBody>
      </p:sp>
      <p:sp>
        <p:nvSpPr>
          <p:cNvPr id="1039" name="页脚占位符 1038"/>
          <p:cNvSpPr>
            <a:spLocks noGrp="1"/>
          </p:cNvSpPr>
          <p:nvPr>
            <p:ph type="ftr" sz="quarter" idx="3"/>
          </p:nvPr>
        </p:nvSpPr>
        <p:spPr>
          <a:xfrm>
            <a:off x="3733800" y="6248400"/>
            <a:ext cx="2895600" cy="457200"/>
          </a:xfrm>
          <a:prstGeom prst="rect">
            <a:avLst/>
          </a:prstGeom>
          <a:noFill/>
          <a:ln w="9525">
            <a:noFill/>
          </a:ln>
        </p:spPr>
        <p:txBody>
          <a:bodyPr/>
          <a:lstStyle>
            <a:lvl1pPr algn="ctr">
              <a:defRPr sz="1400">
                <a:latin typeface="Impact" panose="020B0806030902050204" pitchFamily="34" charset="0"/>
              </a:defRPr>
            </a:lvl1pPr>
          </a:lstStyle>
          <a:p>
            <a:pPr lvl="0">
              <a:spcBef>
                <a:spcPct val="50000"/>
              </a:spcBef>
            </a:pPr>
            <a:endParaRPr lang="zh-CN" altLang="en-US" dirty="0"/>
          </a:p>
        </p:txBody>
      </p:sp>
      <p:sp>
        <p:nvSpPr>
          <p:cNvPr id="1040" name="灯片编号占位符 1039"/>
          <p:cNvSpPr>
            <a:spLocks noGrp="1"/>
          </p:cNvSpPr>
          <p:nvPr>
            <p:ph type="sldNum" sz="quarter" idx="4"/>
          </p:nvPr>
        </p:nvSpPr>
        <p:spPr>
          <a:xfrm>
            <a:off x="7162800" y="6248400"/>
            <a:ext cx="1905000" cy="457200"/>
          </a:xfrm>
          <a:prstGeom prst="rect">
            <a:avLst/>
          </a:prstGeom>
          <a:noFill/>
          <a:ln w="9525">
            <a:noFill/>
          </a:ln>
        </p:spPr>
        <p:txBody>
          <a:bodyPr/>
          <a:lstStyle>
            <a:lvl1pPr algn="r">
              <a:defRPr sz="1400">
                <a:latin typeface="Impact" panose="020B0806030902050204" pitchFamily="34" charset="0"/>
              </a:defRPr>
            </a:lvl1pPr>
          </a:lstStyle>
          <a:p>
            <a:pPr lvl="0">
              <a:spcBef>
                <a:spcPct val="50000"/>
              </a:spcBef>
            </a:pPr>
            <a:fld id="{9A0DB2DC-4C9A-4742-B13C-FB6460FD3503}" type="slidenum">
              <a:rPr lang="zh-CN" altLang="en-US" dirty="0"/>
              <a:pPr lvl="0">
                <a:spcBef>
                  <a:spcPct val="50000"/>
                </a:spcBef>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2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41.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oleObject" Target="../embeddings/oleObject59.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 Id="rId9" Type="http://schemas.openxmlformats.org/officeDocument/2006/relationships/oleObject" Target="../embeddings/oleObject66.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70.bin"/><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oleObject7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9.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82.bin"/><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4.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9.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4.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9.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 Id="rId9" Type="http://schemas.openxmlformats.org/officeDocument/2006/relationships/oleObject" Target="../embeddings/oleObject110.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1.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6.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1.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39.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40.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41.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42.vml"/><Relationship Id="rId5" Type="http://schemas.openxmlformats.org/officeDocument/2006/relationships/oleObject" Target="../embeddings/oleObject131.bin"/><Relationship Id="rId4" Type="http://schemas.openxmlformats.org/officeDocument/2006/relationships/oleObject" Target="../embeddings/oleObject13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oleObject" Target="../embeddings/oleObject134.bin"/><Relationship Id="rId4" Type="http://schemas.openxmlformats.org/officeDocument/2006/relationships/oleObject" Target="../embeddings/oleObject133.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44.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39.bin"/><Relationship Id="rId5" Type="http://schemas.openxmlformats.org/officeDocument/2006/relationships/oleObject" Target="../embeddings/oleObject138.bin"/><Relationship Id="rId4" Type="http://schemas.openxmlformats.org/officeDocument/2006/relationships/oleObject" Target="../embeddings/oleObject137.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145.bin"/><Relationship Id="rId5" Type="http://schemas.openxmlformats.org/officeDocument/2006/relationships/oleObject" Target="../embeddings/oleObject144.bin"/><Relationship Id="rId4" Type="http://schemas.openxmlformats.org/officeDocument/2006/relationships/oleObject" Target="../embeddings/oleObject143.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47.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49.vml"/></Relationships>
</file>

<file path=ppt/slides/_rels/slide7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oleObject" Target="../embeddings/oleObject155.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audio" Target="../media/audio2.wav"/><Relationship Id="rId7"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158.bin"/><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oleObject" Target="../embeddings/oleObject162.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audio" Target="../media/audio2.wav"/><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165.bin"/><Relationship Id="rId5" Type="http://schemas.openxmlformats.org/officeDocument/2006/relationships/oleObject" Target="../embeddings/oleObject164.bin"/><Relationship Id="rId4" Type="http://schemas.openxmlformats.org/officeDocument/2006/relationships/oleObject" Target="../embeddings/oleObject163.bin"/><Relationship Id="rId9" Type="http://schemas.openxmlformats.org/officeDocument/2006/relationships/oleObject" Target="../embeddings/oleObject16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8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oleObject" Target="../embeddings/oleObject16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p:cNvSpPr>
            <a:spLocks noGrp="1"/>
          </p:cNvSpPr>
          <p:nvPr>
            <p:ph type="ctrTitle"/>
          </p:nvPr>
        </p:nvSpPr>
        <p:spPr/>
        <p:txBody>
          <a:bodyPr anchor="ctr"/>
          <a:lstStyle/>
          <a:p>
            <a:pPr algn="ctr" defTabSz="914400"/>
            <a:r>
              <a:rPr lang="zh-CN" altLang="en-US" sz="5400" b="1" kern="1200" baseline="0" dirty="0" smtClean="0">
                <a:solidFill>
                  <a:srgbClr val="CC3300"/>
                </a:solidFill>
                <a:latin typeface="Impact" panose="020B0806030902050204" pitchFamily="34" charset="0"/>
                <a:ea typeface="华文行楷" panose="02010800040101010101" pitchFamily="2" charset="-122"/>
              </a:rPr>
              <a:t>数   字  电  路</a:t>
            </a:r>
            <a:endParaRPr lang="zh-CN" altLang="en-US" sz="5400" kern="1200" baseline="0" dirty="0">
              <a:solidFill>
                <a:srgbClr val="CC3300"/>
              </a:solidFill>
              <a:latin typeface="Impact" panose="020B0806030902050204" pitchFamily="34" charset="0"/>
              <a:ea typeface="华文行楷" panose="02010800040101010101" pitchFamily="2" charset="-122"/>
            </a:endParaRPr>
          </a:p>
        </p:txBody>
      </p:sp>
      <p:sp>
        <p:nvSpPr>
          <p:cNvPr id="4099" name="副标题 4098"/>
          <p:cNvSpPr>
            <a:spLocks noGrp="1"/>
          </p:cNvSpPr>
          <p:nvPr>
            <p:ph type="subTitle" idx="1"/>
          </p:nvPr>
        </p:nvSpPr>
        <p:spPr>
          <a:xfrm>
            <a:off x="979714" y="2645230"/>
            <a:ext cx="7565570" cy="3722914"/>
          </a:xfrm>
        </p:spPr>
        <p:txBody>
          <a:bodyPr anchor="t"/>
          <a:lstStyle/>
          <a:p>
            <a:pPr algn="ctr" defTabSz="914400"/>
            <a:r>
              <a:rPr lang="zh-CN" altLang="en-US" sz="4800" b="1" kern="1200" baseline="0" dirty="0">
                <a:latin typeface="Impact" panose="020B0806030902050204" pitchFamily="34" charset="0"/>
                <a:ea typeface="华文新魏" panose="02010800040101010101" pitchFamily="2" charset="-122"/>
              </a:rPr>
              <a:t>主讲人：陈明</a:t>
            </a:r>
            <a:r>
              <a:rPr lang="zh-CN" altLang="en-US" sz="4800" b="1" kern="1200" baseline="0" dirty="0" smtClean="0">
                <a:latin typeface="Impact" panose="020B0806030902050204" pitchFamily="34" charset="0"/>
                <a:ea typeface="华文新魏" panose="02010800040101010101" pitchFamily="2" charset="-122"/>
              </a:rPr>
              <a:t>义</a:t>
            </a:r>
            <a:endParaRPr lang="en-US" altLang="zh-CN" sz="4800" b="1" kern="1200" baseline="0" dirty="0" smtClean="0">
              <a:latin typeface="Impact" panose="020B0806030902050204" pitchFamily="34" charset="0"/>
              <a:ea typeface="华文新魏" panose="02010800040101010101" pitchFamily="2" charset="-122"/>
            </a:endParaRPr>
          </a:p>
          <a:p>
            <a:pPr algn="ctr" defTabSz="914400"/>
            <a:endParaRPr lang="zh-CN" altLang="en-US" sz="2800" b="1" kern="1200" baseline="0" dirty="0">
              <a:latin typeface="Impact" panose="020B0806030902050204" pitchFamily="34" charset="0"/>
              <a:ea typeface="华文新魏" panose="02010800040101010101" pitchFamily="2" charset="-122"/>
            </a:endParaRPr>
          </a:p>
          <a:p>
            <a:pPr algn="ctr" defTabSz="914400"/>
            <a:r>
              <a:rPr lang="zh-CN" altLang="en-US" sz="4000" b="1" kern="1200" baseline="0" dirty="0">
                <a:solidFill>
                  <a:schemeClr val="tx2"/>
                </a:solidFill>
                <a:latin typeface="Impact" panose="020B0806030902050204" pitchFamily="34" charset="0"/>
                <a:ea typeface="华文彩云" panose="02010800040101010101" pitchFamily="2" charset="-122"/>
              </a:rPr>
              <a:t>中南</a:t>
            </a:r>
            <a:r>
              <a:rPr lang="zh-CN" altLang="en-US" sz="4000" b="1" kern="1200" baseline="0" dirty="0" smtClean="0">
                <a:solidFill>
                  <a:schemeClr val="tx2"/>
                </a:solidFill>
                <a:latin typeface="Impact" panose="020B0806030902050204" pitchFamily="34" charset="0"/>
                <a:ea typeface="华文彩云" panose="02010800040101010101" pitchFamily="2" charset="-122"/>
              </a:rPr>
              <a:t>大学自动化学院</a:t>
            </a:r>
            <a:endParaRPr lang="zh-CN" altLang="en-US" sz="4000" b="1" kern="1200" baseline="0" dirty="0">
              <a:solidFill>
                <a:schemeClr val="tx2"/>
              </a:solidFill>
              <a:latin typeface="Impact" panose="020B0806030902050204" pitchFamily="34" charset="0"/>
              <a:ea typeface="华文彩云" panose="02010800040101010101" pitchFamily="2" charset="-122"/>
            </a:endParaRPr>
          </a:p>
          <a:p>
            <a:pPr algn="ctr" defTabSz="914400"/>
            <a:r>
              <a:rPr lang="zh-CN" altLang="en-US" sz="4000" b="1" kern="1200" baseline="0" dirty="0" smtClean="0">
                <a:solidFill>
                  <a:schemeClr val="tx2"/>
                </a:solidFill>
                <a:latin typeface="Impact" panose="020B0806030902050204" pitchFamily="34" charset="0"/>
                <a:ea typeface="华文彩云" panose="02010800040101010101" pitchFamily="2" charset="-122"/>
              </a:rPr>
              <a:t>电子信息工程系</a:t>
            </a:r>
            <a:endParaRPr lang="en-US" altLang="zh-CN" sz="4000" b="1" kern="1200" baseline="0" dirty="0" smtClean="0">
              <a:solidFill>
                <a:schemeClr val="tx2"/>
              </a:solidFill>
              <a:latin typeface="Impact" panose="020B0806030902050204" pitchFamily="34" charset="0"/>
              <a:ea typeface="华文彩云" panose="02010800040101010101" pitchFamily="2" charset="-122"/>
            </a:endParaRPr>
          </a:p>
          <a:p>
            <a:pPr algn="ctr" defTabSz="914400"/>
            <a:r>
              <a:rPr lang="en-US" altLang="zh-CN" sz="4000" b="1" dirty="0" smtClean="0">
                <a:solidFill>
                  <a:schemeClr val="tx2"/>
                </a:solidFill>
                <a:latin typeface="+mj-ea"/>
                <a:ea typeface="+mj-ea"/>
              </a:rPr>
              <a:t>2020</a:t>
            </a:r>
            <a:r>
              <a:rPr lang="zh-CN" altLang="en-US" sz="4000" b="1" dirty="0" smtClean="0">
                <a:solidFill>
                  <a:schemeClr val="tx2"/>
                </a:solidFill>
                <a:latin typeface="+mj-ea"/>
                <a:ea typeface="+mj-ea"/>
              </a:rPr>
              <a:t>年</a:t>
            </a:r>
            <a:r>
              <a:rPr lang="en-US" altLang="zh-CN" sz="4000" b="1" dirty="0" smtClean="0">
                <a:solidFill>
                  <a:schemeClr val="tx2"/>
                </a:solidFill>
                <a:latin typeface="+mj-ea"/>
                <a:ea typeface="+mj-ea"/>
              </a:rPr>
              <a:t>9</a:t>
            </a:r>
            <a:r>
              <a:rPr lang="zh-CN" altLang="en-US" sz="4000" b="1" dirty="0" smtClean="0">
                <a:solidFill>
                  <a:schemeClr val="tx2"/>
                </a:solidFill>
                <a:latin typeface="+mj-ea"/>
                <a:ea typeface="+mj-ea"/>
              </a:rPr>
              <a:t>月</a:t>
            </a:r>
            <a:endParaRPr lang="zh-CN" altLang="en-US" sz="4000" b="1" kern="1200" baseline="0" dirty="0">
              <a:solidFill>
                <a:schemeClr val="tx2"/>
              </a:solidFill>
              <a:latin typeface="+mj-ea"/>
              <a:ea typeface="+mj-ea"/>
            </a:endParaRPr>
          </a:p>
          <a:p>
            <a:pPr algn="ctr" defTabSz="914400"/>
            <a:endParaRPr lang="zh-CN" altLang="en-US" sz="4000" b="1" kern="1200" baseline="0" dirty="0">
              <a:solidFill>
                <a:schemeClr val="tx2"/>
              </a:solidFill>
              <a:latin typeface="Impact" panose="020B0806030902050204" pitchFamily="34" charset="0"/>
              <a:ea typeface="华文彩云"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13313"/>
          <p:cNvSpPr txBox="1"/>
          <p:nvPr/>
        </p:nvSpPr>
        <p:spPr>
          <a:xfrm>
            <a:off x="1066800" y="304800"/>
            <a:ext cx="7620000" cy="2043113"/>
          </a:xfrm>
          <a:prstGeom prst="rect">
            <a:avLst/>
          </a:prstGeom>
          <a:no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、码制：用四位二进制数表示十进制数</a:t>
            </a:r>
          </a:p>
          <a:p>
            <a:pPr lvl="0">
              <a:spcBef>
                <a:spcPct val="50000"/>
              </a:spcBef>
            </a:pPr>
            <a:r>
              <a:rPr lang="zh-CN" altLang="en-US" sz="3200" b="1">
                <a:latin typeface="Times New Roman" panose="02020603050405020304" pitchFamily="18" charset="0"/>
                <a:ea typeface="宋体" panose="02010600030101010101" pitchFamily="2" charset="-122"/>
              </a:rPr>
              <a:t>                或十六进制数的方法</a:t>
            </a:r>
          </a:p>
          <a:p>
            <a:pPr lvl="0">
              <a:spcBef>
                <a:spcPct val="50000"/>
              </a:spcBef>
            </a:pPr>
            <a:r>
              <a:rPr lang="zh-CN" altLang="en-US" sz="3200" b="1">
                <a:latin typeface="Times New Roman" panose="02020603050405020304" pitchFamily="18" charset="0"/>
                <a:ea typeface="宋体" panose="02010600030101010101" pitchFamily="2" charset="-122"/>
              </a:rPr>
              <a:t>                          </a:t>
            </a:r>
            <a:r>
              <a:rPr lang="en-US" altLang="zh-CN" sz="3200" b="1">
                <a:solidFill>
                  <a:schemeClr val="tx2"/>
                </a:solidFill>
                <a:latin typeface="Times New Roman" panose="02020603050405020304" pitchFamily="18" charset="0"/>
                <a:ea typeface="宋体" panose="02010600030101010101" pitchFamily="2" charset="-122"/>
              </a:rPr>
              <a:t>BCD</a:t>
            </a:r>
            <a:r>
              <a:rPr lang="zh-CN" altLang="en-US" sz="3200" b="1">
                <a:solidFill>
                  <a:schemeClr val="tx2"/>
                </a:solidFill>
                <a:latin typeface="Times New Roman" panose="02020603050405020304" pitchFamily="18" charset="0"/>
                <a:ea typeface="宋体" panose="02010600030101010101" pitchFamily="2" charset="-122"/>
              </a:rPr>
              <a:t>码</a:t>
            </a:r>
          </a:p>
        </p:txBody>
      </p:sp>
      <p:graphicFrame>
        <p:nvGraphicFramePr>
          <p:cNvPr id="13315" name="表格 13314"/>
          <p:cNvGraphicFramePr/>
          <p:nvPr/>
        </p:nvGraphicFramePr>
        <p:xfrm>
          <a:off x="1600200" y="2286000"/>
          <a:ext cx="6096000" cy="4150678"/>
        </p:xfrm>
        <a:graphic>
          <a:graphicData uri="http://schemas.openxmlformats.org/drawingml/2006/table">
            <a:tbl>
              <a:tblPr/>
              <a:tblGrid>
                <a:gridCol w="838200"/>
                <a:gridCol w="2209800"/>
                <a:gridCol w="762000"/>
                <a:gridCol w="2286000"/>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1000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1001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0010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1010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3</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0011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1011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4</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0100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1100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5</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0101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1101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6</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0110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1110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7</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0111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F</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solidFill>
                            <a:srgbClr val="CC3300"/>
                          </a:solidFill>
                        </a:rPr>
                        <a:t>1111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1219200" y="457200"/>
            <a:ext cx="7696200" cy="3506788"/>
          </a:xfrm>
          <a:prstGeom prst="rect">
            <a:avLst/>
          </a:prstGeom>
          <a:noFill/>
          <a:ln w="9525">
            <a:noFill/>
          </a:ln>
        </p:spPr>
        <p:txBody>
          <a:bodyPr>
            <a:spAutoFit/>
          </a:bodyPr>
          <a:lstStyle/>
          <a:p>
            <a:pPr lvl="0">
              <a:spcBef>
                <a:spcPct val="50000"/>
              </a:spcBef>
            </a:pPr>
            <a:r>
              <a:rPr lang="zh-CN" altLang="en-US" sz="3200" b="1">
                <a:latin typeface="Times New Roman" panose="02020603050405020304" pitchFamily="18" charset="0"/>
                <a:ea typeface="宋体" panose="02010600030101010101" pitchFamily="2" charset="-122"/>
              </a:rPr>
              <a:t>三、二进制算术运算与逻辑运算</a:t>
            </a:r>
          </a:p>
          <a:p>
            <a:pPr lvl="0">
              <a:spcBef>
                <a:spcPct val="50000"/>
              </a:spcBef>
            </a:pPr>
            <a:r>
              <a:rPr lang="en-US" altLang="zh-CN" sz="3200" b="1">
                <a:latin typeface="Times New Roman" panose="02020603050405020304" pitchFamily="18" charset="0"/>
                <a:ea typeface="宋体" panose="02010600030101010101" pitchFamily="2" charset="-122"/>
              </a:rPr>
              <a:t>1</a:t>
            </a:r>
            <a:r>
              <a:rPr lang="zh-CN" altLang="en-US" sz="3200" b="1">
                <a:latin typeface="Times New Roman" panose="02020603050405020304" pitchFamily="18" charset="0"/>
                <a:ea typeface="宋体" panose="02010600030101010101" pitchFamily="2" charset="-122"/>
              </a:rPr>
              <a:t>：算术运算：加法、减法、乘法、除法</a:t>
            </a:r>
          </a:p>
          <a:p>
            <a:pPr lvl="0">
              <a:spcBef>
                <a:spcPct val="50000"/>
              </a:spcBef>
            </a:pPr>
            <a:r>
              <a:rPr lang="zh-CN" altLang="en-US" sz="3200" b="1">
                <a:latin typeface="Times New Roman" panose="02020603050405020304" pitchFamily="18" charset="0"/>
                <a:ea typeface="宋体" panose="02010600030101010101" pitchFamily="2" charset="-122"/>
              </a:rPr>
              <a:t>     原         则： 逢二进一</a:t>
            </a:r>
          </a:p>
          <a:p>
            <a:pPr lvl="0">
              <a:spcBef>
                <a:spcPct val="50000"/>
              </a:spcBef>
            </a:pPr>
            <a:r>
              <a:rPr lang="zh-CN" altLang="en-US" sz="3200" b="1">
                <a:latin typeface="Times New Roman" panose="02020603050405020304" pitchFamily="18" charset="0"/>
                <a:ea typeface="宋体" panose="02010600030101010101" pitchFamily="2" charset="-122"/>
              </a:rPr>
              <a:t>     规         则：与十进制数相同</a:t>
            </a:r>
          </a:p>
          <a:p>
            <a:pPr lvl="0">
              <a:spcBef>
                <a:spcPct val="50000"/>
              </a:spcBef>
            </a:pPr>
            <a:r>
              <a:rPr lang="en-US" altLang="zh-CN" sz="3200" b="1">
                <a:latin typeface="Times New Roman" panose="02020603050405020304" pitchFamily="18" charset="0"/>
                <a:ea typeface="宋体" panose="02010600030101010101" pitchFamily="2" charset="-122"/>
              </a:rPr>
              <a:t>2</a:t>
            </a:r>
            <a:r>
              <a:rPr lang="zh-CN" altLang="en-US" sz="3200" b="1">
                <a:latin typeface="Times New Roman" panose="02020603050405020304" pitchFamily="18" charset="0"/>
                <a:ea typeface="宋体" panose="02010600030101010101" pitchFamily="2" charset="-122"/>
              </a:rPr>
              <a:t>：逻辑运算：与、或、非</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dissolve">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dissolve">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dissolve">
                                      <p:cBhvr>
                                        <p:cTn id="17" dur="500"/>
                                        <p:tgtEl>
                                          <p:spTgt spid="143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8">
                                            <p:txEl>
                                              <p:pRg st="3" end="3"/>
                                            </p:txEl>
                                          </p:spTgt>
                                        </p:tgtEl>
                                        <p:attrNameLst>
                                          <p:attrName>style.visibility</p:attrName>
                                        </p:attrNameLst>
                                      </p:cBhvr>
                                      <p:to>
                                        <p:strVal val="visible"/>
                                      </p:to>
                                    </p:set>
                                    <p:animEffect transition="in" filter="dissolve">
                                      <p:cBhvr>
                                        <p:cTn id="22" dur="500"/>
                                        <p:tgtEl>
                                          <p:spTgt spid="143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38">
                                            <p:txEl>
                                              <p:pRg st="4" end="4"/>
                                            </p:txEl>
                                          </p:spTgt>
                                        </p:tgtEl>
                                        <p:attrNameLst>
                                          <p:attrName>style.visibility</p:attrName>
                                        </p:attrNameLst>
                                      </p:cBhvr>
                                      <p:to>
                                        <p:strVal val="visible"/>
                                      </p:to>
                                    </p:set>
                                    <p:animEffect transition="in" filter="dissolve">
                                      <p:cBhvr>
                                        <p:cTn id="27" dur="500"/>
                                        <p:tgtEl>
                                          <p:spTgt spid="143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5361"/>
          <p:cNvSpPr/>
          <p:nvPr/>
        </p:nvSpPr>
        <p:spPr>
          <a:xfrm>
            <a:off x="990600" y="1447800"/>
            <a:ext cx="7696200" cy="5216525"/>
          </a:xfrm>
          <a:prstGeom prst="rect">
            <a:avLst/>
          </a:prstGeom>
          <a:noFill/>
          <a:ln w="9525">
            <a:noFill/>
          </a:ln>
        </p:spPr>
        <p:txBody>
          <a:bodyPr>
            <a:spAutoFit/>
          </a:bodyPr>
          <a:lstStyle/>
          <a:p>
            <a:pPr lvl="0"/>
            <a:r>
              <a:rPr lang="zh-CN" altLang="en-US" sz="2800">
                <a:solidFill>
                  <a:schemeClr val="folHlink"/>
                </a:solidFill>
                <a:latin typeface="Tahoma" panose="020B0604030504040204" pitchFamily="34" charset="0"/>
                <a:ea typeface="黑体" panose="02010600030101010101" pitchFamily="2" charset="-122"/>
              </a:rPr>
              <a:t>逻辑代数：英国数学家</a:t>
            </a:r>
            <a:r>
              <a:rPr lang="zh-CN" altLang="en-US" sz="2800">
                <a:solidFill>
                  <a:srgbClr val="FF0000"/>
                </a:solidFill>
                <a:latin typeface="Tahoma" panose="020B0604030504040204" pitchFamily="34" charset="0"/>
                <a:ea typeface="黑体" panose="02010600030101010101" pitchFamily="2" charset="-122"/>
              </a:rPr>
              <a:t>乔治</a:t>
            </a:r>
            <a:r>
              <a:rPr lang="en-US" altLang="zh-CN" sz="2800">
                <a:solidFill>
                  <a:srgbClr val="FF0000"/>
                </a:solidFill>
                <a:latin typeface="Tahoma" panose="020B0604030504040204" pitchFamily="34" charset="0"/>
                <a:ea typeface="黑体" panose="02010600030101010101" pitchFamily="2" charset="-122"/>
              </a:rPr>
              <a:t>.</a:t>
            </a:r>
            <a:r>
              <a:rPr lang="zh-CN" altLang="en-US" sz="2800">
                <a:solidFill>
                  <a:srgbClr val="FF0000"/>
                </a:solidFill>
                <a:latin typeface="Tahoma" panose="020B0604030504040204" pitchFamily="34" charset="0"/>
                <a:ea typeface="黑体" panose="02010600030101010101" pitchFamily="2" charset="-122"/>
              </a:rPr>
              <a:t>布尔</a:t>
            </a:r>
            <a:r>
              <a:rPr lang="en-US" altLang="zh-CN" sz="2800">
                <a:solidFill>
                  <a:schemeClr val="folHlink"/>
                </a:solidFill>
                <a:latin typeface="Tahoma" panose="020B0604030504040204" pitchFamily="34" charset="0"/>
                <a:ea typeface="黑体" panose="02010600030101010101" pitchFamily="2" charset="-122"/>
              </a:rPr>
              <a:t>1849</a:t>
            </a:r>
            <a:r>
              <a:rPr lang="zh-CN" altLang="en-US" sz="2800">
                <a:solidFill>
                  <a:schemeClr val="folHlink"/>
                </a:solidFill>
                <a:latin typeface="Tahoma" panose="020B0604030504040204" pitchFamily="34" charset="0"/>
                <a:ea typeface="黑体" panose="02010600030101010101" pitchFamily="2" charset="-122"/>
              </a:rPr>
              <a:t>提出描述客观事物因果关系的一种数学方法</a:t>
            </a:r>
            <a:r>
              <a:rPr lang="en-US" altLang="zh-CN" sz="2800">
                <a:solidFill>
                  <a:schemeClr val="folHlink"/>
                </a:solidFill>
                <a:latin typeface="Tahoma" panose="020B0604030504040204" pitchFamily="34" charset="0"/>
                <a:ea typeface="黑体" panose="02010600030101010101" pitchFamily="2" charset="-122"/>
              </a:rPr>
              <a:t>(</a:t>
            </a:r>
            <a:r>
              <a:rPr lang="zh-CN" altLang="en-US" sz="2800">
                <a:solidFill>
                  <a:schemeClr val="tx2"/>
                </a:solidFill>
                <a:latin typeface="Tahoma" panose="020B0604030504040204" pitchFamily="34" charset="0"/>
                <a:ea typeface="黑体" panose="02010600030101010101" pitchFamily="2" charset="-122"/>
              </a:rPr>
              <a:t>布尔代数</a:t>
            </a:r>
            <a:r>
              <a:rPr lang="en-US" altLang="zh-CN" sz="2800">
                <a:solidFill>
                  <a:schemeClr val="tx2"/>
                </a:solidFill>
                <a:latin typeface="Tahoma" panose="020B0604030504040204" pitchFamily="34" charset="0"/>
                <a:ea typeface="黑体" panose="02010600030101010101" pitchFamily="2" charset="-122"/>
              </a:rPr>
              <a:t>,</a:t>
            </a:r>
            <a:r>
              <a:rPr lang="zh-CN" altLang="en-US" sz="2800">
                <a:solidFill>
                  <a:schemeClr val="tx2"/>
                </a:solidFill>
                <a:latin typeface="Tahoma" panose="020B0604030504040204" pitchFamily="34" charset="0"/>
                <a:ea typeface="黑体" panose="02010600030101010101" pitchFamily="2" charset="-122"/>
              </a:rPr>
              <a:t>开关代数</a:t>
            </a:r>
            <a:r>
              <a:rPr lang="en-US" altLang="zh-CN" sz="2800">
                <a:solidFill>
                  <a:schemeClr val="tx2"/>
                </a:solidFill>
                <a:latin typeface="Tahoma" panose="020B0604030504040204" pitchFamily="34" charset="0"/>
                <a:ea typeface="黑体" panose="02010600030101010101" pitchFamily="2" charset="-122"/>
              </a:rPr>
              <a:t>) </a:t>
            </a:r>
          </a:p>
          <a:p>
            <a:pPr lvl="0"/>
            <a:endParaRPr lang="en-US" altLang="zh-CN" sz="2800">
              <a:solidFill>
                <a:schemeClr val="tx2"/>
              </a:solidFill>
              <a:latin typeface="Tahoma" panose="020B0604030504040204" pitchFamily="34" charset="0"/>
              <a:ea typeface="黑体" panose="02010600030101010101" pitchFamily="2" charset="-122"/>
            </a:endParaRPr>
          </a:p>
          <a:p>
            <a:pPr lvl="0"/>
            <a:r>
              <a:rPr lang="en-US" altLang="zh-CN" sz="2800">
                <a:solidFill>
                  <a:schemeClr val="folHlink"/>
                </a:solidFill>
                <a:latin typeface="Tahoma" panose="020B0604030504040204" pitchFamily="34" charset="0"/>
                <a:ea typeface="黑体" panose="02010600030101010101" pitchFamily="2" charset="-122"/>
              </a:rPr>
              <a:t>              </a:t>
            </a:r>
            <a:r>
              <a:rPr lang="zh-CN" altLang="en-US" sz="2800">
                <a:solidFill>
                  <a:srgbClr val="0000FF"/>
                </a:solidFill>
                <a:latin typeface="Tahoma" panose="020B0604030504040204" pitchFamily="34" charset="0"/>
                <a:ea typeface="黑体" panose="02010600030101010101" pitchFamily="2" charset="-122"/>
              </a:rPr>
              <a:t>二值逻辑</a:t>
            </a:r>
            <a:r>
              <a:rPr lang="en-US" altLang="zh-CN" sz="2800">
                <a:solidFill>
                  <a:srgbClr val="0000FF"/>
                </a:solidFill>
                <a:latin typeface="Tahoma" panose="020B0604030504040204" pitchFamily="34" charset="0"/>
                <a:ea typeface="黑体" panose="02010600030101010101" pitchFamily="2" charset="-122"/>
              </a:rPr>
              <a:t>(</a:t>
            </a:r>
            <a:r>
              <a:rPr lang="zh-CN" altLang="en-US" sz="2800">
                <a:solidFill>
                  <a:srgbClr val="0000FF"/>
                </a:solidFill>
                <a:latin typeface="Tahoma" panose="020B0604030504040204" pitchFamily="34" charset="0"/>
                <a:ea typeface="黑体" panose="02010600030101010101" pitchFamily="2" charset="-122"/>
              </a:rPr>
              <a:t>数理逻辑</a:t>
            </a:r>
            <a:r>
              <a:rPr lang="en-US" altLang="zh-CN" sz="2800">
                <a:solidFill>
                  <a:srgbClr val="0000FF"/>
                </a:solidFill>
                <a:latin typeface="Tahoma" panose="020B0604030504040204" pitchFamily="34" charset="0"/>
                <a:ea typeface="黑体" panose="02010600030101010101" pitchFamily="2" charset="-122"/>
              </a:rPr>
              <a:t>)</a:t>
            </a:r>
          </a:p>
          <a:p>
            <a:pPr lvl="0"/>
            <a:r>
              <a:rPr lang="en-US" altLang="zh-CN" sz="2800">
                <a:solidFill>
                  <a:srgbClr val="0000FF"/>
                </a:solidFill>
                <a:latin typeface="Tahoma" panose="020B0604030504040204" pitchFamily="34" charset="0"/>
                <a:ea typeface="黑体" panose="02010600030101010101" pitchFamily="2" charset="-122"/>
              </a:rPr>
              <a:t>              </a:t>
            </a:r>
            <a:r>
              <a:rPr lang="zh-CN" altLang="en-US" sz="2800">
                <a:solidFill>
                  <a:srgbClr val="0000FF"/>
                </a:solidFill>
                <a:latin typeface="Tahoma" panose="020B0604030504040204" pitchFamily="34" charset="0"/>
                <a:ea typeface="黑体" panose="02010600030101010101" pitchFamily="2" charset="-122"/>
              </a:rPr>
              <a:t>多值逻辑</a:t>
            </a:r>
            <a:r>
              <a:rPr lang="en-US" altLang="zh-CN" sz="2800">
                <a:solidFill>
                  <a:srgbClr val="0000FF"/>
                </a:solidFill>
                <a:latin typeface="Tahoma" panose="020B0604030504040204" pitchFamily="34" charset="0"/>
                <a:ea typeface="黑体" panose="02010600030101010101" pitchFamily="2" charset="-122"/>
              </a:rPr>
              <a:t>(</a:t>
            </a:r>
            <a:r>
              <a:rPr lang="zh-CN" altLang="en-US" sz="2800">
                <a:solidFill>
                  <a:srgbClr val="0000FF"/>
                </a:solidFill>
                <a:latin typeface="Tahoma" panose="020B0604030504040204" pitchFamily="34" charset="0"/>
                <a:ea typeface="黑体" panose="02010600030101010101" pitchFamily="2" charset="-122"/>
              </a:rPr>
              <a:t>模糊逻辑</a:t>
            </a:r>
            <a:r>
              <a:rPr lang="en-US" altLang="zh-CN" sz="2800">
                <a:solidFill>
                  <a:srgbClr val="0000FF"/>
                </a:solidFill>
                <a:latin typeface="Tahoma" panose="020B0604030504040204" pitchFamily="34" charset="0"/>
                <a:ea typeface="黑体" panose="02010600030101010101" pitchFamily="2" charset="-122"/>
              </a:rPr>
              <a:t>)</a:t>
            </a:r>
          </a:p>
          <a:p>
            <a:pPr lvl="0"/>
            <a:r>
              <a:rPr lang="en-US" altLang="zh-CN" sz="2800">
                <a:solidFill>
                  <a:srgbClr val="0000FF"/>
                </a:solidFill>
                <a:latin typeface="Tahoma" panose="020B0604030504040204" pitchFamily="34" charset="0"/>
                <a:ea typeface="黑体" panose="02010600030101010101" pitchFamily="2" charset="-122"/>
              </a:rPr>
              <a:t>              </a:t>
            </a:r>
            <a:r>
              <a:rPr lang="zh-CN" altLang="en-US" sz="2800">
                <a:solidFill>
                  <a:srgbClr val="0000FF"/>
                </a:solidFill>
                <a:latin typeface="Tahoma" panose="020B0604030504040204" pitchFamily="34" charset="0"/>
                <a:ea typeface="黑体" panose="02010600030101010101" pitchFamily="2" charset="-122"/>
              </a:rPr>
              <a:t>形式逻辑</a:t>
            </a:r>
            <a:r>
              <a:rPr lang="en-US" altLang="zh-CN" sz="2800">
                <a:solidFill>
                  <a:srgbClr val="0000FF"/>
                </a:solidFill>
                <a:latin typeface="Tahoma" panose="020B0604030504040204" pitchFamily="34" charset="0"/>
                <a:ea typeface="黑体" panose="02010600030101010101" pitchFamily="2" charset="-122"/>
              </a:rPr>
              <a:t>(</a:t>
            </a:r>
            <a:r>
              <a:rPr lang="zh-CN" altLang="en-US" sz="2800">
                <a:solidFill>
                  <a:srgbClr val="0000FF"/>
                </a:solidFill>
                <a:latin typeface="Tahoma" panose="020B0604030504040204" pitchFamily="34" charset="0"/>
                <a:ea typeface="黑体" panose="02010600030101010101" pitchFamily="2" charset="-122"/>
              </a:rPr>
              <a:t>语言逻辑</a:t>
            </a:r>
            <a:r>
              <a:rPr lang="en-US" altLang="zh-CN" sz="2800">
                <a:solidFill>
                  <a:srgbClr val="0000FF"/>
                </a:solidFill>
                <a:latin typeface="Tahoma" panose="020B0604030504040204" pitchFamily="34" charset="0"/>
                <a:ea typeface="黑体" panose="02010600030101010101" pitchFamily="2" charset="-122"/>
              </a:rPr>
              <a:t>)</a:t>
            </a:r>
          </a:p>
          <a:p>
            <a:pPr lvl="0"/>
            <a:r>
              <a:rPr lang="en-US" altLang="zh-CN" sz="2800">
                <a:solidFill>
                  <a:srgbClr val="0000FF"/>
                </a:solidFill>
                <a:latin typeface="Tahoma" panose="020B0604030504040204" pitchFamily="34" charset="0"/>
                <a:ea typeface="黑体" panose="02010600030101010101" pitchFamily="2" charset="-122"/>
              </a:rPr>
              <a:t>              </a:t>
            </a:r>
            <a:r>
              <a:rPr lang="zh-CN" altLang="en-US" sz="2800">
                <a:solidFill>
                  <a:srgbClr val="0000FF"/>
                </a:solidFill>
                <a:latin typeface="Tahoma" panose="020B0604030504040204" pitchFamily="34" charset="0"/>
                <a:ea typeface="黑体" panose="02010600030101010101" pitchFamily="2" charset="-122"/>
              </a:rPr>
              <a:t>辩证逻辑</a:t>
            </a:r>
            <a:r>
              <a:rPr lang="en-US" altLang="zh-CN" sz="2800">
                <a:solidFill>
                  <a:srgbClr val="0000FF"/>
                </a:solidFill>
                <a:latin typeface="Tahoma" panose="020B0604030504040204" pitchFamily="34" charset="0"/>
                <a:ea typeface="黑体" panose="02010600030101010101" pitchFamily="2" charset="-122"/>
              </a:rPr>
              <a:t>(</a:t>
            </a:r>
            <a:r>
              <a:rPr lang="zh-CN" altLang="en-US" sz="2800">
                <a:solidFill>
                  <a:srgbClr val="0000FF"/>
                </a:solidFill>
                <a:latin typeface="Tahoma" panose="020B0604030504040204" pitchFamily="34" charset="0"/>
                <a:ea typeface="黑体" panose="02010600030101010101" pitchFamily="2" charset="-122"/>
              </a:rPr>
              <a:t>动态逻辑</a:t>
            </a:r>
            <a:r>
              <a:rPr lang="en-US" altLang="zh-CN" sz="2800">
                <a:solidFill>
                  <a:srgbClr val="0000FF"/>
                </a:solidFill>
                <a:latin typeface="Tahoma" panose="020B0604030504040204" pitchFamily="34" charset="0"/>
                <a:ea typeface="黑体" panose="02010600030101010101" pitchFamily="2" charset="-122"/>
              </a:rPr>
              <a:t>)</a:t>
            </a:r>
          </a:p>
          <a:p>
            <a:pPr lvl="0"/>
            <a:endParaRPr lang="en-US" altLang="zh-CN" sz="2800">
              <a:solidFill>
                <a:srgbClr val="0000FF"/>
              </a:solidFill>
              <a:latin typeface="Tahoma" panose="020B0604030504040204" pitchFamily="34" charset="0"/>
              <a:ea typeface="黑体" panose="02010600030101010101" pitchFamily="2" charset="-122"/>
            </a:endParaRPr>
          </a:p>
          <a:p>
            <a:pPr lvl="0"/>
            <a:r>
              <a:rPr lang="en-US" altLang="zh-CN" sz="2800">
                <a:solidFill>
                  <a:schemeClr val="folHlink"/>
                </a:solidFill>
                <a:latin typeface="Tahoma" panose="020B0604030504040204" pitchFamily="34" charset="0"/>
                <a:ea typeface="黑体" panose="02010600030101010101" pitchFamily="2" charset="-122"/>
              </a:rPr>
              <a:t>1938</a:t>
            </a:r>
            <a:r>
              <a:rPr lang="zh-CN" altLang="en-US" sz="2800">
                <a:solidFill>
                  <a:schemeClr val="folHlink"/>
                </a:solidFill>
                <a:latin typeface="Tahoma" panose="020B0604030504040204" pitchFamily="34" charset="0"/>
                <a:ea typeface="黑体" panose="02010600030101010101" pitchFamily="2" charset="-122"/>
              </a:rPr>
              <a:t>年应用于电话继电器开关电路</a:t>
            </a:r>
            <a:r>
              <a:rPr lang="en-US" altLang="zh-CN" sz="2800">
                <a:solidFill>
                  <a:schemeClr val="folHlink"/>
                </a:solidFill>
                <a:latin typeface="Tahoma" panose="020B0604030504040204" pitchFamily="34" charset="0"/>
                <a:ea typeface="黑体" panose="02010600030101010101" pitchFamily="2" charset="-122"/>
              </a:rPr>
              <a:t>,</a:t>
            </a:r>
            <a:r>
              <a:rPr lang="zh-CN" altLang="en-US" sz="2800">
                <a:solidFill>
                  <a:schemeClr val="folHlink"/>
                </a:solidFill>
                <a:latin typeface="Tahoma" panose="020B0604030504040204" pitchFamily="34" charset="0"/>
                <a:ea typeface="黑体" panose="02010600030101010101" pitchFamily="2" charset="-122"/>
              </a:rPr>
              <a:t>而后并用作为计算机的数学工具</a:t>
            </a:r>
          </a:p>
          <a:p>
            <a:pPr lvl="0"/>
            <a:endParaRPr lang="zh-CN" altLang="en-US" sz="2800">
              <a:solidFill>
                <a:schemeClr val="folHlink"/>
              </a:solidFill>
              <a:latin typeface="Tahoma" panose="020B0604030504040204" pitchFamily="34" charset="0"/>
              <a:ea typeface="黑体" panose="02010600030101010101" pitchFamily="2" charset="-122"/>
            </a:endParaRPr>
          </a:p>
        </p:txBody>
      </p:sp>
      <p:sp>
        <p:nvSpPr>
          <p:cNvPr id="15363" name="标题 15362"/>
          <p:cNvSpPr>
            <a:spLocks noGrp="1"/>
          </p:cNvSpPr>
          <p:nvPr>
            <p:ph type="title"/>
          </p:nvPr>
        </p:nvSpPr>
        <p:spPr>
          <a:xfrm>
            <a:off x="1524000" y="381000"/>
            <a:ext cx="6705600" cy="762000"/>
          </a:xfrm>
        </p:spPr>
        <p:txBody>
          <a:bodyPr anchor="ctr"/>
          <a:lstStyle/>
          <a:p>
            <a:pPr lvl="0"/>
            <a:r>
              <a:rPr lang="en-US" altLang="zh-CN" sz="3600">
                <a:solidFill>
                  <a:srgbClr val="FF0000"/>
                </a:solidFill>
                <a:latin typeface="Tahoma" panose="020B0604030504040204" pitchFamily="34" charset="0"/>
                <a:ea typeface="黑体" panose="02010600030101010101" pitchFamily="2" charset="-122"/>
              </a:rPr>
              <a:t>1.2  </a:t>
            </a:r>
            <a:r>
              <a:rPr lang="zh-CN" altLang="en-US" sz="3600">
                <a:solidFill>
                  <a:srgbClr val="FF0000"/>
                </a:solidFill>
                <a:latin typeface="Tahoma" panose="020B0604030504040204" pitchFamily="34" charset="0"/>
                <a:ea typeface="黑体" panose="02010600030101010101" pitchFamily="2" charset="-122"/>
              </a:rPr>
              <a:t>逻辑变量与运算</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3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1536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15362">
                                            <p:txEl>
                                              <p:pRg st="2" end="2"/>
                                            </p:txEl>
                                          </p:spTgt>
                                        </p:tgtEl>
                                        <p:attrNameLst>
                                          <p:attrName>style.visibility</p:attrName>
                                        </p:attrNameLst>
                                      </p:cBhvr>
                                      <p:to>
                                        <p:strVal val="visible"/>
                                      </p:to>
                                    </p:set>
                                    <p:anim calcmode="lin" valueType="num">
                                      <p:cBhvr additive="base">
                                        <p:cTn id="13" dur="3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1536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15362">
                                            <p:txEl>
                                              <p:pRg st="3" end="3"/>
                                            </p:txEl>
                                          </p:spTgt>
                                        </p:tgtEl>
                                        <p:attrNameLst>
                                          <p:attrName>style.visibility</p:attrName>
                                        </p:attrNameLst>
                                      </p:cBhvr>
                                      <p:to>
                                        <p:strVal val="visible"/>
                                      </p:to>
                                    </p:set>
                                    <p:anim calcmode="lin" valueType="num">
                                      <p:cBhvr additive="base">
                                        <p:cTn id="19" dur="3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15362">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15362">
                                            <p:txEl>
                                              <p:pRg st="4" end="4"/>
                                            </p:txEl>
                                          </p:spTgt>
                                        </p:tgtEl>
                                        <p:attrNameLst>
                                          <p:attrName>style.visibility</p:attrName>
                                        </p:attrNameLst>
                                      </p:cBhvr>
                                      <p:to>
                                        <p:strVal val="visible"/>
                                      </p:to>
                                    </p:set>
                                    <p:anim calcmode="lin" valueType="num">
                                      <p:cBhvr additive="base">
                                        <p:cTn id="25" dur="3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1536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15362">
                                            <p:txEl>
                                              <p:pRg st="5" end="5"/>
                                            </p:txEl>
                                          </p:spTgt>
                                        </p:tgtEl>
                                        <p:attrNameLst>
                                          <p:attrName>style.visibility</p:attrName>
                                        </p:attrNameLst>
                                      </p:cBhvr>
                                      <p:to>
                                        <p:strVal val="visible"/>
                                      </p:to>
                                    </p:set>
                                    <p:anim calcmode="lin" valueType="num">
                                      <p:cBhvr additive="base">
                                        <p:cTn id="31" dur="3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1536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15362">
                                            <p:txEl>
                                              <p:pRg st="7" end="7"/>
                                            </p:txEl>
                                          </p:spTgt>
                                        </p:tgtEl>
                                        <p:attrNameLst>
                                          <p:attrName>style.visibility</p:attrName>
                                        </p:attrNameLst>
                                      </p:cBhvr>
                                      <p:to>
                                        <p:strVal val="visible"/>
                                      </p:to>
                                    </p:set>
                                    <p:anim calcmode="lin" valueType="num">
                                      <p:cBhvr additive="base">
                                        <p:cTn id="37" dur="300" fill="hold"/>
                                        <p:tgtEl>
                                          <p:spTgt spid="15362">
                                            <p:txEl>
                                              <p:pRg st="7" end="7"/>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15362">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6385"/>
          <p:cNvSpPr txBox="1"/>
          <p:nvPr/>
        </p:nvSpPr>
        <p:spPr>
          <a:xfrm>
            <a:off x="1038578" y="838200"/>
            <a:ext cx="8105422" cy="4278094"/>
          </a:xfrm>
          <a:prstGeom prst="rect">
            <a:avLst/>
          </a:prstGeom>
          <a:noFill/>
          <a:ln w="9525">
            <a:noFill/>
          </a:ln>
        </p:spPr>
        <p:txBody>
          <a:bodyPr wrap="square">
            <a:spAutoFit/>
          </a:bodyPr>
          <a:lstStyle/>
          <a:p>
            <a:pPr lvl="0">
              <a:spcBef>
                <a:spcPct val="50000"/>
              </a:spcBef>
            </a:pPr>
            <a:r>
              <a:rPr lang="en-US" altLang="zh-CN" sz="3200" b="1" dirty="0">
                <a:latin typeface="Times New Roman" panose="02020603050405020304" pitchFamily="18" charset="0"/>
                <a:ea typeface="宋体" panose="02010600030101010101" pitchFamily="2" charset="-122"/>
              </a:rPr>
              <a:t>1</a:t>
            </a:r>
            <a:r>
              <a:rPr lang="zh-CN" altLang="en-US" sz="3200" b="1" dirty="0">
                <a:latin typeface="Times New Roman" panose="02020603050405020304" pitchFamily="18" charset="0"/>
                <a:ea typeface="宋体" panose="02010600030101010101" pitchFamily="2" charset="-122"/>
              </a:rPr>
              <a:t>、逻辑变量：用于</a:t>
            </a:r>
            <a:r>
              <a:rPr lang="zh-CN" altLang="en-US" sz="3200" b="1" dirty="0">
                <a:solidFill>
                  <a:srgbClr val="FF0000"/>
                </a:solidFill>
                <a:latin typeface="Times New Roman" panose="02020603050405020304" pitchFamily="18" charset="0"/>
                <a:ea typeface="宋体" panose="02010600030101010101" pitchFamily="2" charset="-122"/>
              </a:rPr>
              <a:t>描述客观事物对立</a:t>
            </a:r>
            <a:r>
              <a:rPr lang="zh-CN" altLang="en-US" sz="3200" b="1" dirty="0" smtClean="0">
                <a:solidFill>
                  <a:srgbClr val="FF0000"/>
                </a:solidFill>
                <a:latin typeface="Times New Roman" panose="02020603050405020304" pitchFamily="18" charset="0"/>
                <a:ea typeface="宋体" panose="02010600030101010101" pitchFamily="2" charset="-122"/>
              </a:rPr>
              <a:t>统 一</a:t>
            </a:r>
            <a:r>
              <a:rPr lang="zh-CN" altLang="en-US" sz="3200" b="1" dirty="0" smtClean="0">
                <a:latin typeface="Times New Roman" panose="02020603050405020304" pitchFamily="18" charset="0"/>
                <a:ea typeface="宋体" panose="02010600030101010101" pitchFamily="2" charset="-122"/>
              </a:rPr>
              <a:t>的二个方面</a:t>
            </a:r>
            <a:endParaRPr lang="zh-CN" altLang="en-US" sz="3200" b="1" dirty="0">
              <a:latin typeface="Times New Roman" panose="02020603050405020304" pitchFamily="18" charset="0"/>
              <a:ea typeface="宋体" panose="02010600030101010101" pitchFamily="2" charset="-122"/>
            </a:endParaRPr>
          </a:p>
          <a:p>
            <a:pPr lvl="0">
              <a:spcBef>
                <a:spcPct val="50000"/>
              </a:spcBef>
            </a:pPr>
            <a:r>
              <a:rPr lang="zh-CN" altLang="en-US" sz="3200" b="1" dirty="0">
                <a:latin typeface="Times New Roman" panose="02020603050405020304" pitchFamily="18" charset="0"/>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{0</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1}</a:t>
            </a:r>
            <a:r>
              <a:rPr lang="zh-CN" altLang="en-US" sz="3200" b="1" dirty="0">
                <a:latin typeface="Times New Roman" panose="02020603050405020304" pitchFamily="18" charset="0"/>
                <a:ea typeface="宋体" panose="02010600030101010101" pitchFamily="2" charset="-122"/>
              </a:rPr>
              <a:t>集合，用单个字母 或单个字母加下标表示</a:t>
            </a:r>
          </a:p>
          <a:p>
            <a:pPr lvl="0">
              <a:spcBef>
                <a:spcPct val="50000"/>
              </a:spcBef>
            </a:pPr>
            <a:r>
              <a:rPr lang="zh-CN" altLang="en-US" sz="3200" b="1" dirty="0">
                <a:solidFill>
                  <a:schemeClr val="tx2"/>
                </a:solidFill>
                <a:latin typeface="Times New Roman" panose="02020603050405020304" pitchFamily="18" charset="0"/>
                <a:ea typeface="宋体" panose="02010600030101010101" pitchFamily="2" charset="-122"/>
              </a:rPr>
              <a:t>是、非；有、无；开、关；低电平、高电平</a:t>
            </a:r>
          </a:p>
          <a:p>
            <a:pPr lvl="0">
              <a:spcBef>
                <a:spcPct val="50000"/>
              </a:spcBef>
            </a:pPr>
            <a:r>
              <a:rPr lang="en-US" altLang="zh-CN" sz="3200" b="1" dirty="0">
                <a:latin typeface="Times New Roman" panose="02020603050405020304" pitchFamily="18" charset="0"/>
                <a:ea typeface="宋体" panose="02010600030101010101" pitchFamily="2" charset="-122"/>
              </a:rPr>
              <a:t>2</a:t>
            </a:r>
            <a:r>
              <a:rPr lang="zh-CN" altLang="en-US" sz="3200" b="1" dirty="0">
                <a:latin typeface="Times New Roman" panose="02020603050405020304" pitchFamily="18" charset="0"/>
                <a:ea typeface="宋体" panose="02010600030101010101" pitchFamily="2" charset="-122"/>
              </a:rPr>
              <a:t>、基本逻辑运算 ：用于</a:t>
            </a:r>
            <a:r>
              <a:rPr lang="zh-CN" altLang="en-US" sz="3200" b="1" dirty="0">
                <a:solidFill>
                  <a:srgbClr val="FF0000"/>
                </a:solidFill>
                <a:latin typeface="Times New Roman" panose="02020603050405020304" pitchFamily="18" charset="0"/>
                <a:ea typeface="宋体" panose="02010600030101010101" pitchFamily="2" charset="-122"/>
              </a:rPr>
              <a:t>描述客观事物</a:t>
            </a:r>
            <a:r>
              <a:rPr lang="zh-CN" altLang="en-US" sz="3200" b="1" dirty="0">
                <a:latin typeface="Times New Roman" panose="02020603050405020304" pitchFamily="18" charset="0"/>
                <a:ea typeface="宋体" panose="02010600030101010101" pitchFamily="2" charset="-122"/>
              </a:rPr>
              <a:t>的三种不同的</a:t>
            </a:r>
            <a:r>
              <a:rPr lang="zh-CN" altLang="en-US" sz="3200" b="1" dirty="0">
                <a:solidFill>
                  <a:srgbClr val="FF0000"/>
                </a:solidFill>
                <a:latin typeface="Times New Roman" panose="02020603050405020304" pitchFamily="18" charset="0"/>
                <a:ea typeface="宋体" panose="02010600030101010101" pitchFamily="2" charset="-122"/>
              </a:rPr>
              <a:t>因果关系</a:t>
            </a:r>
            <a:r>
              <a:rPr lang="zh-CN" altLang="en-US" sz="3200" b="1" dirty="0">
                <a:latin typeface="Times New Roman" panose="02020603050405020304" pitchFamily="18" charset="0"/>
                <a:ea typeface="宋体" panose="02010600030101010101" pitchFamily="2" charset="-122"/>
              </a:rPr>
              <a:t>，包括与、或、非</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wipe(left)">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wipe(left)">
                                      <p:cBhvr>
                                        <p:cTn id="12" dur="500"/>
                                        <p:tgtEl>
                                          <p:spTgt spid="16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Effect transition="in" filter="wipe(left)">
                                      <p:cBhvr>
                                        <p:cTn id="17" dur="500"/>
                                        <p:tgtEl>
                                          <p:spTgt spid="163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6">
                                            <p:txEl>
                                              <p:pRg st="3" end="3"/>
                                            </p:txEl>
                                          </p:spTgt>
                                        </p:tgtEl>
                                        <p:attrNameLst>
                                          <p:attrName>style.visibility</p:attrName>
                                        </p:attrNameLst>
                                      </p:cBhvr>
                                      <p:to>
                                        <p:strVal val="visible"/>
                                      </p:to>
                                    </p:set>
                                    <p:animEffect transition="in" filter="wipe(left)">
                                      <p:cBhvr>
                                        <p:cTn id="22" dur="500"/>
                                        <p:tgtEl>
                                          <p:spTgt spid="16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7409"/>
          <p:cNvSpPr txBox="1"/>
          <p:nvPr/>
        </p:nvSpPr>
        <p:spPr>
          <a:xfrm>
            <a:off x="1371600" y="685800"/>
            <a:ext cx="6781800" cy="1160463"/>
          </a:xfrm>
          <a:prstGeom prst="rect">
            <a:avLst/>
          </a:prstGeom>
          <a:noFill/>
          <a:ln w="9525">
            <a:noFill/>
          </a:ln>
        </p:spPr>
        <p:txBody>
          <a:bodyPr>
            <a:spAutoFit/>
          </a:bodyPr>
          <a:lstStyle/>
          <a:p>
            <a:pPr lvl="0">
              <a:spcBef>
                <a:spcPct val="50000"/>
              </a:spcBef>
            </a:pPr>
            <a:r>
              <a:rPr lang="zh-CN" altLang="en-US" sz="2800" b="1">
                <a:solidFill>
                  <a:schemeClr val="tx2"/>
                </a:solidFill>
                <a:latin typeface="Times New Roman" panose="02020603050405020304" pitchFamily="18" charset="0"/>
                <a:ea typeface="宋体" panose="02010600030101010101" pitchFamily="2" charset="-122"/>
              </a:rPr>
              <a:t>逻辑与</a:t>
            </a:r>
            <a:r>
              <a:rPr lang="zh-CN" altLang="en-US" sz="2800">
                <a:latin typeface="Times New Roman" panose="02020603050405020304" pitchFamily="18" charset="0"/>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只有</a:t>
            </a:r>
            <a:r>
              <a:rPr lang="zh-CN" altLang="en-US" sz="2800">
                <a:latin typeface="Times New Roman" panose="02020603050405020304" pitchFamily="18" charset="0"/>
                <a:ea typeface="宋体" panose="02010600030101010101" pitchFamily="2" charset="-122"/>
              </a:rPr>
              <a:t>事物的全部条件同时具备时</a:t>
            </a:r>
            <a:r>
              <a:rPr lang="en-US" altLang="zh-CN" sz="2800">
                <a:latin typeface="Times New Roman" panose="02020603050405020304" pitchFamily="18" charset="0"/>
                <a:ea typeface="宋体" panose="02010600030101010101" pitchFamily="2" charset="-122"/>
              </a:rPr>
              <a:t>,</a:t>
            </a:r>
          </a:p>
          <a:p>
            <a:pPr lvl="0">
              <a:spcBef>
                <a:spcPct val="50000"/>
              </a:spcBef>
            </a:pP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结果</a:t>
            </a:r>
            <a:r>
              <a:rPr lang="zh-CN" altLang="en-US" sz="2800" b="1">
                <a:solidFill>
                  <a:schemeClr val="tx2"/>
                </a:solidFill>
                <a:latin typeface="Times New Roman" panose="02020603050405020304" pitchFamily="18" charset="0"/>
                <a:ea typeface="宋体" panose="02010600030101010101" pitchFamily="2" charset="-122"/>
              </a:rPr>
              <a:t>才</a:t>
            </a:r>
            <a:r>
              <a:rPr lang="zh-CN" altLang="en-US" sz="2800">
                <a:solidFill>
                  <a:schemeClr val="tx2"/>
                </a:solidFill>
                <a:latin typeface="Times New Roman" panose="02020603050405020304" pitchFamily="18" charset="0"/>
                <a:ea typeface="宋体" panose="02010600030101010101" pitchFamily="2" charset="-122"/>
              </a:rPr>
              <a:t>会</a:t>
            </a:r>
            <a:r>
              <a:rPr lang="zh-CN" altLang="en-US" sz="2800">
                <a:latin typeface="Times New Roman" panose="02020603050405020304" pitchFamily="18" charset="0"/>
                <a:ea typeface="宋体" panose="02010600030101010101" pitchFamily="2" charset="-122"/>
              </a:rPr>
              <a:t>发生</a:t>
            </a:r>
          </a:p>
        </p:txBody>
      </p:sp>
      <p:graphicFrame>
        <p:nvGraphicFramePr>
          <p:cNvPr id="17411" name="对象 17410"/>
          <p:cNvGraphicFramePr>
            <a:graphicFrameLocks/>
          </p:cNvGraphicFramePr>
          <p:nvPr>
            <p:extLst>
              <p:ext uri="{D42A27DB-BD31-4B8C-83A1-F6EECF244321}">
                <p14:modId xmlns:p14="http://schemas.microsoft.com/office/powerpoint/2010/main" xmlns="" val="718957417"/>
              </p:ext>
            </p:extLst>
          </p:nvPr>
        </p:nvGraphicFramePr>
        <p:xfrm>
          <a:off x="2209800" y="1971675"/>
          <a:ext cx="1447800" cy="417513"/>
        </p:xfrm>
        <a:graphic>
          <a:graphicData uri="http://schemas.openxmlformats.org/presentationml/2006/ole">
            <p:oleObj spid="_x0000_s26649" r:id="rId3" imgW="571252" imgH="165028" progId="Equations">
              <p:embed/>
            </p:oleObj>
          </a:graphicData>
        </a:graphic>
      </p:graphicFrame>
      <p:grpSp>
        <p:nvGrpSpPr>
          <p:cNvPr id="17412" name="组合 17411"/>
          <p:cNvGrpSpPr/>
          <p:nvPr/>
        </p:nvGrpSpPr>
        <p:grpSpPr>
          <a:xfrm>
            <a:off x="3738562" y="2003424"/>
            <a:ext cx="4110038" cy="461963"/>
            <a:chOff x="-333" y="-190"/>
            <a:chExt cx="2589" cy="291"/>
          </a:xfrm>
        </p:grpSpPr>
        <p:sp>
          <p:nvSpPr>
            <p:cNvPr id="17413" name="直接连接符 17412"/>
            <p:cNvSpPr/>
            <p:nvPr/>
          </p:nvSpPr>
          <p:spPr>
            <a:xfrm>
              <a:off x="-333" y="-55"/>
              <a:ext cx="576" cy="0"/>
            </a:xfrm>
            <a:prstGeom prst="line">
              <a:avLst/>
            </a:prstGeom>
            <a:ln w="9525" cap="flat" cmpd="sng">
              <a:solidFill>
                <a:schemeClr val="tx1"/>
              </a:solidFill>
              <a:prstDash val="solid"/>
              <a:headEnd type="none" w="med" len="med"/>
              <a:tailEnd type="none" w="med" len="med"/>
            </a:ln>
          </p:spPr>
        </p:sp>
        <p:sp>
          <p:nvSpPr>
            <p:cNvPr id="17414" name="文本框 17413"/>
            <p:cNvSpPr txBox="1"/>
            <p:nvPr/>
          </p:nvSpPr>
          <p:spPr>
            <a:xfrm>
              <a:off x="288" y="-190"/>
              <a:ext cx="1968" cy="291"/>
            </a:xfrm>
            <a:prstGeom prst="rect">
              <a:avLst/>
            </a:prstGeom>
            <a:noFill/>
            <a:ln w="9525">
              <a:noFill/>
            </a:ln>
          </p:spPr>
          <p:txBody>
            <a:bodyPr wrap="square">
              <a:spAutoFit/>
            </a:bodyPr>
            <a:lstStyle/>
            <a:p>
              <a:pPr lvl="0">
                <a:spcBef>
                  <a:spcPct val="50000"/>
                </a:spcBef>
              </a:pPr>
              <a:r>
                <a:rPr lang="zh-CN" altLang="en-US" dirty="0">
                  <a:latin typeface="Times New Roman" panose="02020603050405020304" pitchFamily="18" charset="0"/>
                  <a:ea typeface="宋体" panose="02010600030101010101" pitchFamily="2" charset="-122"/>
                </a:rPr>
                <a:t>逻辑乘法</a:t>
              </a:r>
              <a:r>
                <a:rPr lang="zh-CN" altLang="en-US" dirty="0" smtClean="0">
                  <a:latin typeface="Times New Roman" panose="02020603050405020304" pitchFamily="18" charset="0"/>
                  <a:ea typeface="宋体" panose="02010600030101010101" pitchFamily="2" charset="-122"/>
                </a:rPr>
                <a:t>运算</a:t>
              </a:r>
              <a:r>
                <a:rPr lang="zh-CN" altLang="en-US" dirty="0"/>
                <a:t>表达式</a:t>
              </a:r>
              <a:endParaRPr lang="zh-CN" altLang="en-US" dirty="0">
                <a:latin typeface="Times New Roman" panose="02020603050405020304" pitchFamily="18" charset="0"/>
                <a:ea typeface="宋体" panose="02010600030101010101" pitchFamily="2" charset="-122"/>
              </a:endParaRPr>
            </a:p>
          </p:txBody>
        </p:sp>
      </p:grpSp>
      <p:grpSp>
        <p:nvGrpSpPr>
          <p:cNvPr id="17415" name="组合 17414"/>
          <p:cNvGrpSpPr/>
          <p:nvPr/>
        </p:nvGrpSpPr>
        <p:grpSpPr>
          <a:xfrm>
            <a:off x="1676400" y="3657600"/>
            <a:ext cx="3581400" cy="1524000"/>
            <a:chOff x="0" y="0"/>
            <a:chExt cx="2256" cy="960"/>
          </a:xfrm>
        </p:grpSpPr>
        <p:sp>
          <p:nvSpPr>
            <p:cNvPr id="17416" name="矩形 17415"/>
            <p:cNvSpPr/>
            <p:nvPr/>
          </p:nvSpPr>
          <p:spPr>
            <a:xfrm>
              <a:off x="672" y="0"/>
              <a:ext cx="576" cy="912"/>
            </a:xfrm>
            <a:prstGeom prst="rect">
              <a:avLst/>
            </a:prstGeom>
            <a:no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17417" name="直接连接符 17416"/>
            <p:cNvSpPr/>
            <p:nvPr/>
          </p:nvSpPr>
          <p:spPr>
            <a:xfrm>
              <a:off x="240" y="192"/>
              <a:ext cx="432" cy="0"/>
            </a:xfrm>
            <a:prstGeom prst="line">
              <a:avLst/>
            </a:prstGeom>
            <a:ln w="9525" cap="flat" cmpd="sng">
              <a:solidFill>
                <a:schemeClr val="tx1"/>
              </a:solidFill>
              <a:prstDash val="solid"/>
              <a:headEnd type="none" w="med" len="med"/>
              <a:tailEnd type="none" w="med" len="med"/>
            </a:ln>
          </p:spPr>
        </p:sp>
        <p:sp>
          <p:nvSpPr>
            <p:cNvPr id="17418" name="直接连接符 17417"/>
            <p:cNvSpPr/>
            <p:nvPr/>
          </p:nvSpPr>
          <p:spPr>
            <a:xfrm>
              <a:off x="192" y="720"/>
              <a:ext cx="480" cy="0"/>
            </a:xfrm>
            <a:prstGeom prst="line">
              <a:avLst/>
            </a:prstGeom>
            <a:ln w="9525" cap="flat" cmpd="sng">
              <a:solidFill>
                <a:schemeClr val="tx1"/>
              </a:solidFill>
              <a:prstDash val="solid"/>
              <a:headEnd type="none" w="med" len="med"/>
              <a:tailEnd type="none" w="med" len="med"/>
            </a:ln>
          </p:spPr>
        </p:sp>
        <p:sp>
          <p:nvSpPr>
            <p:cNvPr id="17419" name="直接连接符 17418"/>
            <p:cNvSpPr/>
            <p:nvPr/>
          </p:nvSpPr>
          <p:spPr>
            <a:xfrm>
              <a:off x="1248" y="480"/>
              <a:ext cx="720" cy="0"/>
            </a:xfrm>
            <a:prstGeom prst="line">
              <a:avLst/>
            </a:prstGeom>
            <a:ln w="9525" cap="flat" cmpd="sng">
              <a:solidFill>
                <a:schemeClr val="tx1"/>
              </a:solidFill>
              <a:prstDash val="solid"/>
              <a:headEnd type="none" w="med" len="med"/>
              <a:tailEnd type="none" w="med" len="med"/>
            </a:ln>
          </p:spPr>
        </p:sp>
        <p:sp>
          <p:nvSpPr>
            <p:cNvPr id="17420" name="文本框 17419"/>
            <p:cNvSpPr txBox="1"/>
            <p:nvPr/>
          </p:nvSpPr>
          <p:spPr>
            <a:xfrm>
              <a:off x="48" y="48"/>
              <a:ext cx="288"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17421" name="文本框 17420"/>
            <p:cNvSpPr txBox="1"/>
            <p:nvPr/>
          </p:nvSpPr>
          <p:spPr>
            <a:xfrm>
              <a:off x="0" y="672"/>
              <a:ext cx="432"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17422" name="文本框 17421"/>
            <p:cNvSpPr txBox="1"/>
            <p:nvPr/>
          </p:nvSpPr>
          <p:spPr>
            <a:xfrm>
              <a:off x="1920" y="384"/>
              <a:ext cx="336"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grpSp>
      <p:sp>
        <p:nvSpPr>
          <p:cNvPr id="17423" name="文本框 17422"/>
          <p:cNvSpPr txBox="1"/>
          <p:nvPr/>
        </p:nvSpPr>
        <p:spPr>
          <a:xfrm>
            <a:off x="2362200" y="5334000"/>
            <a:ext cx="1905000" cy="457200"/>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与门的符号</a:t>
            </a:r>
          </a:p>
        </p:txBody>
      </p:sp>
      <p:graphicFrame>
        <p:nvGraphicFramePr>
          <p:cNvPr id="17424" name="表格 17423"/>
          <p:cNvGraphicFramePr/>
          <p:nvPr>
            <p:extLst>
              <p:ext uri="{D42A27DB-BD31-4B8C-83A1-F6EECF244321}">
                <p14:modId xmlns:p14="http://schemas.microsoft.com/office/powerpoint/2010/main" xmlns="" val="814886185"/>
              </p:ext>
            </p:extLst>
          </p:nvPr>
        </p:nvGraphicFramePr>
        <p:xfrm>
          <a:off x="5943600" y="3848893"/>
          <a:ext cx="2188029" cy="2665413"/>
        </p:xfrm>
        <a:graphic>
          <a:graphicData uri="http://schemas.openxmlformats.org/drawingml/2006/table">
            <a:tbl>
              <a:tblPr/>
              <a:tblGrid>
                <a:gridCol w="1502229"/>
                <a:gridCol w="685800"/>
              </a:tblGrid>
              <a:tr h="6096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          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558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0        0</a:t>
                      </a:r>
                    </a:p>
                    <a:p>
                      <a:pPr marL="0" lvl="0" indent="0">
                        <a:buNone/>
                      </a:pPr>
                      <a:r>
                        <a:rPr lang="en-US" altLang="zh-CN"/>
                        <a:t>0         1</a:t>
                      </a:r>
                    </a:p>
                    <a:p>
                      <a:pPr marL="0" lvl="0" indent="0">
                        <a:buNone/>
                      </a:pPr>
                      <a:r>
                        <a:rPr lang="en-US" altLang="zh-CN"/>
                        <a:t>1         0</a:t>
                      </a:r>
                    </a:p>
                    <a:p>
                      <a:pPr marL="0" lvl="0" indent="0">
                        <a:buNone/>
                      </a:pPr>
                      <a:r>
                        <a:rPr lang="en-US" altLang="zh-CN"/>
                        <a:t>1         1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0</a:t>
                      </a:r>
                    </a:p>
                    <a:p>
                      <a:pPr marL="0" lvl="0" indent="0">
                        <a:buNone/>
                      </a:pPr>
                      <a:r>
                        <a:rPr lang="en-US" altLang="zh-CN" dirty="0"/>
                        <a:t>0</a:t>
                      </a:r>
                    </a:p>
                    <a:p>
                      <a:pPr marL="0" lvl="0" indent="0">
                        <a:buNone/>
                      </a:pPr>
                      <a:r>
                        <a:rPr lang="en-US" altLang="zh-CN" dirty="0"/>
                        <a:t>0</a:t>
                      </a:r>
                    </a:p>
                    <a:p>
                      <a:pPr marL="0" lvl="0" indent="0">
                        <a:buNone/>
                      </a:pPr>
                      <a:r>
                        <a:rPr lang="en-US" altLang="zh-CN" dirty="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7436" name="文本框 17435"/>
          <p:cNvSpPr txBox="1"/>
          <p:nvPr/>
        </p:nvSpPr>
        <p:spPr>
          <a:xfrm>
            <a:off x="5758543" y="3375061"/>
            <a:ext cx="2743200" cy="457200"/>
          </a:xfrm>
          <a:prstGeom prst="rect">
            <a:avLst/>
          </a:prstGeom>
          <a:noFill/>
          <a:ln w="9525">
            <a:noFill/>
          </a:ln>
        </p:spPr>
        <p:txBody>
          <a:bodyPr>
            <a:spAutoFit/>
          </a:bodyPr>
          <a:lstStyle/>
          <a:p>
            <a:pPr lvl="0">
              <a:spcBef>
                <a:spcPct val="50000"/>
              </a:spcBef>
            </a:pPr>
            <a:r>
              <a:rPr lang="zh-CN" altLang="en-US" dirty="0">
                <a:solidFill>
                  <a:srgbClr val="CC3300"/>
                </a:solidFill>
                <a:latin typeface="Times New Roman" panose="02020603050405020304" pitchFamily="18" charset="0"/>
                <a:ea typeface="宋体" panose="02010600030101010101" pitchFamily="2" charset="-122"/>
              </a:rPr>
              <a:t>与逻辑的真值表</a:t>
            </a:r>
          </a:p>
        </p:txBody>
      </p:sp>
      <p:sp>
        <p:nvSpPr>
          <p:cNvPr id="17437" name="圆角矩形标注 17436"/>
          <p:cNvSpPr/>
          <p:nvPr/>
        </p:nvSpPr>
        <p:spPr>
          <a:xfrm rot="10800000">
            <a:off x="685800" y="5791200"/>
            <a:ext cx="3276600" cy="838200"/>
          </a:xfrm>
          <a:prstGeom prst="wedgeRoundRectCallout">
            <a:avLst>
              <a:gd name="adj1" fmla="val -16088"/>
              <a:gd name="adj2" fmla="val 67042"/>
              <a:gd name="adj3" fmla="val 16667"/>
            </a:avLst>
          </a:prstGeom>
          <a:noFill/>
          <a:ln w="9525" cap="flat" cmpd="sng">
            <a:solidFill>
              <a:schemeClr val="tx1"/>
            </a:solidFill>
            <a:prstDash val="solid"/>
            <a:miter/>
            <a:headEnd type="none" w="med" len="med"/>
            <a:tailEnd type="none" w="med" len="med"/>
          </a:ln>
        </p:spPr>
        <p:txBody>
          <a:bodyPr rot="10800000"/>
          <a:lstStyle/>
          <a:p>
            <a:pPr lvl="0" algn="ctr"/>
            <a:r>
              <a:rPr lang="zh-CN" altLang="en-US">
                <a:solidFill>
                  <a:srgbClr val="CC3300"/>
                </a:solidFill>
                <a:latin typeface="Times New Roman" panose="02020603050405020304" pitchFamily="18" charset="0"/>
                <a:ea typeface="宋体" panose="02010600030101010101" pitchFamily="2" charset="-122"/>
              </a:rPr>
              <a:t>实现与逻辑的基本单元电路</a:t>
            </a:r>
          </a:p>
        </p:txBody>
      </p:sp>
      <p:sp>
        <p:nvSpPr>
          <p:cNvPr id="3" name="矩形 2"/>
          <p:cNvSpPr/>
          <p:nvPr/>
        </p:nvSpPr>
        <p:spPr>
          <a:xfrm>
            <a:off x="1805764" y="2653010"/>
            <a:ext cx="2123979" cy="461665"/>
          </a:xfrm>
          <a:prstGeom prst="rect">
            <a:avLst/>
          </a:prstGeom>
        </p:spPr>
        <p:txBody>
          <a:bodyPr wrap="none">
            <a:spAutoFit/>
          </a:bodyPr>
          <a:lstStyle/>
          <a:p>
            <a:r>
              <a:rPr lang="en-US" altLang="zh-CN" dirty="0" smtClean="0"/>
              <a:t>Y&lt;=A  AND  B</a:t>
            </a:r>
            <a:endParaRPr lang="zh-CN" altLang="en-US" dirty="0"/>
          </a:p>
        </p:txBody>
      </p:sp>
      <p:sp>
        <p:nvSpPr>
          <p:cNvPr id="21" name="文本框 20"/>
          <p:cNvSpPr txBox="1"/>
          <p:nvPr/>
        </p:nvSpPr>
        <p:spPr>
          <a:xfrm>
            <a:off x="4762500" y="2645108"/>
            <a:ext cx="3124200" cy="461665"/>
          </a:xfrm>
          <a:prstGeom prst="rect">
            <a:avLst/>
          </a:prstGeom>
          <a:noFill/>
          <a:ln w="9525">
            <a:noFill/>
          </a:ln>
        </p:spPr>
        <p:txBody>
          <a:bodyPr wrap="square">
            <a:spAutoFit/>
          </a:bodyPr>
          <a:lstStyle/>
          <a:p>
            <a:pPr lvl="0">
              <a:spcBef>
                <a:spcPct val="50000"/>
              </a:spcBef>
            </a:pPr>
            <a:r>
              <a:rPr lang="en-US" altLang="zh-CN" dirty="0" smtClean="0">
                <a:latin typeface="Times New Roman" panose="02020603050405020304" pitchFamily="18" charset="0"/>
                <a:ea typeface="宋体" panose="02010600030101010101" pitchFamily="2" charset="-122"/>
              </a:rPr>
              <a:t>VHDL</a:t>
            </a:r>
            <a:r>
              <a:rPr lang="zh-CN" altLang="en-US" dirty="0" smtClean="0">
                <a:latin typeface="Times New Roman" panose="02020603050405020304" pitchFamily="18" charset="0"/>
                <a:ea typeface="宋体" panose="02010600030101010101" pitchFamily="2" charset="-122"/>
              </a:rPr>
              <a:t>语言描述</a:t>
            </a:r>
            <a:endParaRPr lang="zh-CN" altLang="en-US" dirty="0">
              <a:latin typeface="Times New Roman" panose="02020603050405020304" pitchFamily="18" charset="0"/>
              <a:ea typeface="宋体" panose="02010600030101010101" pitchFamily="2" charset="-122"/>
            </a:endParaRPr>
          </a:p>
        </p:txBody>
      </p:sp>
      <p:sp>
        <p:nvSpPr>
          <p:cNvPr id="22" name="直接连接符 21"/>
          <p:cNvSpPr/>
          <p:nvPr/>
        </p:nvSpPr>
        <p:spPr>
          <a:xfrm>
            <a:off x="3886200" y="2870429"/>
            <a:ext cx="914400" cy="0"/>
          </a:xfrm>
          <a:prstGeom prst="line">
            <a:avLst/>
          </a:prstGeom>
          <a:ln w="952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7411"/>
                                        </p:tgtEl>
                                        <p:attrNameLst>
                                          <p:attrName>style.visibility</p:attrName>
                                        </p:attrNameLst>
                                      </p:cBhvr>
                                      <p:to>
                                        <p:strVal val="visible"/>
                                      </p:to>
                                    </p:set>
                                    <p:animEffect transition="in" filter="wipe(left)">
                                      <p:cBhvr>
                                        <p:cTn id="13" dur="500"/>
                                        <p:tgtEl>
                                          <p:spTgt spid="174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7412"/>
                                        </p:tgtEl>
                                        <p:attrNameLst>
                                          <p:attrName>style.visibility</p:attrName>
                                        </p:attrNameLst>
                                      </p:cBhvr>
                                      <p:to>
                                        <p:strVal val="visible"/>
                                      </p:to>
                                    </p:set>
                                    <p:anim calcmode="lin" valueType="num">
                                      <p:cBhvr additive="base">
                                        <p:cTn id="18" dur="500" fill="hold"/>
                                        <p:tgtEl>
                                          <p:spTgt spid="17412"/>
                                        </p:tgtEl>
                                        <p:attrNameLst>
                                          <p:attrName>ppt_x</p:attrName>
                                        </p:attrNameLst>
                                      </p:cBhvr>
                                      <p:tavLst>
                                        <p:tav tm="0">
                                          <p:val>
                                            <p:strVal val="0-#ppt_w/2"/>
                                          </p:val>
                                        </p:tav>
                                        <p:tav tm="100000">
                                          <p:val>
                                            <p:strVal val="#ppt_x"/>
                                          </p:val>
                                        </p:tav>
                                      </p:tavLst>
                                    </p:anim>
                                    <p:anim calcmode="lin" valueType="num">
                                      <p:cBhvr additive="base">
                                        <p:cTn id="19" dur="500" fill="hold"/>
                                        <p:tgtEl>
                                          <p:spTgt spid="174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436">
                                            <p:txEl>
                                              <p:pRg st="0" end="0"/>
                                            </p:txEl>
                                          </p:spTgt>
                                        </p:tgtEl>
                                        <p:attrNameLst>
                                          <p:attrName>style.visibility</p:attrName>
                                        </p:attrNameLst>
                                      </p:cBhvr>
                                      <p:to>
                                        <p:strVal val="visible"/>
                                      </p:to>
                                    </p:set>
                                    <p:animEffect transition="in" filter="wipe(left)">
                                      <p:cBhvr>
                                        <p:cTn id="34" dur="500"/>
                                        <p:tgtEl>
                                          <p:spTgt spid="1743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424"/>
                                        </p:tgtEl>
                                        <p:attrNameLst>
                                          <p:attrName>style.visibility</p:attrName>
                                        </p:attrNameLst>
                                      </p:cBhvr>
                                      <p:to>
                                        <p:strVal val="visible"/>
                                      </p:to>
                                    </p:set>
                                    <p:animEffect transition="in" filter="wipe(left)">
                                      <p:cBhvr>
                                        <p:cTn id="39" dur="500"/>
                                        <p:tgtEl>
                                          <p:spTgt spid="1742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17415"/>
                                        </p:tgtEl>
                                        <p:attrNameLst>
                                          <p:attrName>style.visibility</p:attrName>
                                        </p:attrNameLst>
                                      </p:cBhvr>
                                      <p:to>
                                        <p:strVal val="visible"/>
                                      </p:to>
                                    </p:set>
                                    <p:anim calcmode="lin" valueType="num">
                                      <p:cBhvr additive="base">
                                        <p:cTn id="44" dur="500" fill="hold"/>
                                        <p:tgtEl>
                                          <p:spTgt spid="17415"/>
                                        </p:tgtEl>
                                        <p:attrNameLst>
                                          <p:attrName>ppt_x</p:attrName>
                                        </p:attrNameLst>
                                      </p:cBhvr>
                                      <p:tavLst>
                                        <p:tav tm="0">
                                          <p:val>
                                            <p:strVal val="0-#ppt_w/2"/>
                                          </p:val>
                                        </p:tav>
                                        <p:tav tm="100000">
                                          <p:val>
                                            <p:strVal val="#ppt_x"/>
                                          </p:val>
                                        </p:tav>
                                      </p:tavLst>
                                    </p:anim>
                                    <p:anim calcmode="lin" valueType="num">
                                      <p:cBhvr additive="base">
                                        <p:cTn id="45"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423">
                                            <p:txEl>
                                              <p:pRg st="0" end="0"/>
                                            </p:txEl>
                                          </p:spTgt>
                                        </p:tgtEl>
                                        <p:attrNameLst>
                                          <p:attrName>style.visibility</p:attrName>
                                        </p:attrNameLst>
                                      </p:cBhvr>
                                      <p:to>
                                        <p:strVal val="visible"/>
                                      </p:to>
                                    </p:set>
                                    <p:animEffect transition="in" filter="wipe(left)">
                                      <p:cBhvr>
                                        <p:cTn id="50" dur="500"/>
                                        <p:tgtEl>
                                          <p:spTgt spid="1742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437"/>
                                        </p:tgtEl>
                                        <p:attrNameLst>
                                          <p:attrName>style.visibility</p:attrName>
                                        </p:attrNameLst>
                                      </p:cBhvr>
                                      <p:to>
                                        <p:strVal val="visible"/>
                                      </p:to>
                                    </p:set>
                                    <p:animEffect transition="in" filter="wipe(left)">
                                      <p:cBhvr>
                                        <p:cTn id="55" dur="500"/>
                                        <p:tgtEl>
                                          <p:spTgt spid="17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23" grpId="0" build="p"/>
      <p:bldP spid="17436" grpId="0" build="p"/>
      <p:bldP spid="17437" grpId="0" animBg="1"/>
      <p:bldP spid="3"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8433"/>
          <p:cNvSpPr txBox="1"/>
          <p:nvPr/>
        </p:nvSpPr>
        <p:spPr>
          <a:xfrm>
            <a:off x="1371600" y="685800"/>
            <a:ext cx="6781800" cy="946150"/>
          </a:xfrm>
          <a:prstGeom prst="rect">
            <a:avLst/>
          </a:prstGeom>
          <a:noFill/>
          <a:ln w="9525">
            <a:noFill/>
          </a:ln>
        </p:spPr>
        <p:txBody>
          <a:bodyPr>
            <a:spAutoFit/>
          </a:bodyPr>
          <a:lstStyle/>
          <a:p>
            <a:pPr lvl="0">
              <a:spcBef>
                <a:spcPct val="50000"/>
              </a:spcBef>
            </a:pPr>
            <a:r>
              <a:rPr lang="zh-CN" altLang="en-US" sz="2800" b="1">
                <a:solidFill>
                  <a:schemeClr val="tx2"/>
                </a:solidFill>
                <a:latin typeface="Times New Roman" panose="02020603050405020304" pitchFamily="18" charset="0"/>
                <a:ea typeface="宋体" panose="02010600030101010101" pitchFamily="2" charset="-122"/>
              </a:rPr>
              <a:t>逻辑或</a:t>
            </a:r>
            <a:r>
              <a:rPr lang="zh-CN" altLang="en-US" sz="2800">
                <a:latin typeface="Times New Roman" panose="02020603050405020304" pitchFamily="18" charset="0"/>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只要</a:t>
            </a:r>
            <a:r>
              <a:rPr lang="zh-CN" altLang="en-US" sz="2800">
                <a:latin typeface="Times New Roman" panose="02020603050405020304" pitchFamily="18" charset="0"/>
                <a:ea typeface="宋体" panose="02010600030101010101" pitchFamily="2" charset="-122"/>
              </a:rPr>
              <a:t>事物的诸条件中有任何一个具备时</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结果</a:t>
            </a:r>
            <a:r>
              <a:rPr lang="zh-CN" altLang="en-US" sz="2800" b="1">
                <a:solidFill>
                  <a:schemeClr val="tx2"/>
                </a:solidFill>
                <a:latin typeface="Times New Roman" panose="02020603050405020304" pitchFamily="18" charset="0"/>
                <a:ea typeface="宋体" panose="02010600030101010101" pitchFamily="2" charset="-122"/>
              </a:rPr>
              <a:t>就</a:t>
            </a:r>
            <a:r>
              <a:rPr lang="zh-CN" altLang="en-US" sz="2800">
                <a:solidFill>
                  <a:schemeClr val="tx2"/>
                </a:solidFill>
                <a:latin typeface="Times New Roman" panose="02020603050405020304" pitchFamily="18" charset="0"/>
                <a:ea typeface="宋体" panose="02010600030101010101" pitchFamily="2" charset="-122"/>
              </a:rPr>
              <a:t>会</a:t>
            </a:r>
            <a:r>
              <a:rPr lang="zh-CN" altLang="en-US" sz="2800">
                <a:latin typeface="Times New Roman" panose="02020603050405020304" pitchFamily="18" charset="0"/>
                <a:ea typeface="宋体" panose="02010600030101010101" pitchFamily="2" charset="-122"/>
              </a:rPr>
              <a:t>发生</a:t>
            </a:r>
          </a:p>
        </p:txBody>
      </p:sp>
      <p:graphicFrame>
        <p:nvGraphicFramePr>
          <p:cNvPr id="18435" name="对象 18434"/>
          <p:cNvGraphicFramePr>
            <a:graphicFrameLocks/>
          </p:cNvGraphicFramePr>
          <p:nvPr>
            <p:extLst>
              <p:ext uri="{D42A27DB-BD31-4B8C-83A1-F6EECF244321}">
                <p14:modId xmlns:p14="http://schemas.microsoft.com/office/powerpoint/2010/main" xmlns="" val="2329304571"/>
              </p:ext>
            </p:extLst>
          </p:nvPr>
        </p:nvGraphicFramePr>
        <p:xfrm>
          <a:off x="1939131" y="1727993"/>
          <a:ext cx="1608138" cy="417513"/>
        </p:xfrm>
        <a:graphic>
          <a:graphicData uri="http://schemas.openxmlformats.org/presentationml/2006/ole">
            <p:oleObj spid="_x0000_s31769" r:id="rId3" imgW="634725" imgH="165028" progId="Equations">
              <p:embed/>
            </p:oleObj>
          </a:graphicData>
        </a:graphic>
      </p:graphicFrame>
      <p:grpSp>
        <p:nvGrpSpPr>
          <p:cNvPr id="18436" name="组合 18435"/>
          <p:cNvGrpSpPr/>
          <p:nvPr/>
        </p:nvGrpSpPr>
        <p:grpSpPr>
          <a:xfrm>
            <a:off x="3679371" y="1708149"/>
            <a:ext cx="4060825" cy="461963"/>
            <a:chOff x="0" y="0"/>
            <a:chExt cx="2558" cy="291"/>
          </a:xfrm>
        </p:grpSpPr>
        <p:sp>
          <p:nvSpPr>
            <p:cNvPr id="18437" name="直接连接符 18436"/>
            <p:cNvSpPr/>
            <p:nvPr/>
          </p:nvSpPr>
          <p:spPr>
            <a:xfrm>
              <a:off x="0" y="144"/>
              <a:ext cx="576" cy="0"/>
            </a:xfrm>
            <a:prstGeom prst="line">
              <a:avLst/>
            </a:prstGeom>
            <a:ln w="9525" cap="flat" cmpd="sng">
              <a:solidFill>
                <a:schemeClr val="tx1"/>
              </a:solidFill>
              <a:prstDash val="solid"/>
              <a:headEnd type="none" w="med" len="med"/>
              <a:tailEnd type="none" w="med" len="med"/>
            </a:ln>
          </p:spPr>
        </p:sp>
        <p:sp>
          <p:nvSpPr>
            <p:cNvPr id="18438" name="文本框 18437"/>
            <p:cNvSpPr txBox="1"/>
            <p:nvPr/>
          </p:nvSpPr>
          <p:spPr>
            <a:xfrm>
              <a:off x="576" y="0"/>
              <a:ext cx="1982" cy="291"/>
            </a:xfrm>
            <a:prstGeom prst="rect">
              <a:avLst/>
            </a:prstGeom>
            <a:noFill/>
            <a:ln w="9525">
              <a:noFill/>
            </a:ln>
          </p:spPr>
          <p:txBody>
            <a:bodyPr wrap="square">
              <a:spAutoFit/>
            </a:bodyPr>
            <a:lstStyle/>
            <a:p>
              <a:pPr lvl="0">
                <a:spcBef>
                  <a:spcPct val="50000"/>
                </a:spcBef>
              </a:pPr>
              <a:r>
                <a:rPr lang="zh-CN" altLang="en-US" dirty="0">
                  <a:latin typeface="Times New Roman" panose="02020603050405020304" pitchFamily="18" charset="0"/>
                  <a:ea typeface="宋体" panose="02010600030101010101" pitchFamily="2" charset="-122"/>
                </a:rPr>
                <a:t>逻辑加法</a:t>
              </a:r>
              <a:r>
                <a:rPr lang="zh-CN" altLang="en-US" dirty="0" smtClean="0">
                  <a:latin typeface="Times New Roman" panose="02020603050405020304" pitchFamily="18" charset="0"/>
                  <a:ea typeface="宋体" panose="02010600030101010101" pitchFamily="2" charset="-122"/>
                </a:rPr>
                <a:t>运算表达式</a:t>
              </a:r>
              <a:endParaRPr lang="zh-CN" altLang="en-US" dirty="0">
                <a:latin typeface="Times New Roman" panose="02020603050405020304" pitchFamily="18" charset="0"/>
                <a:ea typeface="宋体" panose="02010600030101010101" pitchFamily="2" charset="-122"/>
              </a:endParaRPr>
            </a:p>
          </p:txBody>
        </p:sp>
      </p:grpSp>
      <p:grpSp>
        <p:nvGrpSpPr>
          <p:cNvPr id="18439" name="组合 18438"/>
          <p:cNvGrpSpPr/>
          <p:nvPr/>
        </p:nvGrpSpPr>
        <p:grpSpPr>
          <a:xfrm>
            <a:off x="1676400" y="3657600"/>
            <a:ext cx="3581400" cy="2133600"/>
            <a:chOff x="0" y="0"/>
            <a:chExt cx="2256" cy="1344"/>
          </a:xfrm>
        </p:grpSpPr>
        <p:sp>
          <p:nvSpPr>
            <p:cNvPr id="18440" name="矩形 18439"/>
            <p:cNvSpPr/>
            <p:nvPr/>
          </p:nvSpPr>
          <p:spPr>
            <a:xfrm>
              <a:off x="672" y="0"/>
              <a:ext cx="576" cy="912"/>
            </a:xfrm>
            <a:prstGeom prst="rect">
              <a:avLst/>
            </a:prstGeom>
            <a:no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p>
            <a:p>
              <a:pPr lvl="0" algn="ctr"/>
              <a:endParaRPr lang="zh-CN" altLang="en-US">
                <a:latin typeface="Times New Roman" panose="02020603050405020304" pitchFamily="18" charset="0"/>
                <a:ea typeface="宋体" panose="02010600030101010101" pitchFamily="2" charset="-122"/>
              </a:endParaRPr>
            </a:p>
          </p:txBody>
        </p:sp>
        <p:sp>
          <p:nvSpPr>
            <p:cNvPr id="18441" name="直接连接符 18440"/>
            <p:cNvSpPr/>
            <p:nvPr/>
          </p:nvSpPr>
          <p:spPr>
            <a:xfrm>
              <a:off x="240" y="192"/>
              <a:ext cx="432" cy="0"/>
            </a:xfrm>
            <a:prstGeom prst="line">
              <a:avLst/>
            </a:prstGeom>
            <a:ln w="9525" cap="flat" cmpd="sng">
              <a:solidFill>
                <a:schemeClr val="tx1"/>
              </a:solidFill>
              <a:prstDash val="solid"/>
              <a:headEnd type="none" w="med" len="med"/>
              <a:tailEnd type="none" w="med" len="med"/>
            </a:ln>
          </p:spPr>
        </p:sp>
        <p:sp>
          <p:nvSpPr>
            <p:cNvPr id="18442" name="直接连接符 18441"/>
            <p:cNvSpPr/>
            <p:nvPr/>
          </p:nvSpPr>
          <p:spPr>
            <a:xfrm>
              <a:off x="192" y="720"/>
              <a:ext cx="480" cy="0"/>
            </a:xfrm>
            <a:prstGeom prst="line">
              <a:avLst/>
            </a:prstGeom>
            <a:ln w="9525" cap="flat" cmpd="sng">
              <a:solidFill>
                <a:schemeClr val="tx1"/>
              </a:solidFill>
              <a:prstDash val="solid"/>
              <a:headEnd type="none" w="med" len="med"/>
              <a:tailEnd type="none" w="med" len="med"/>
            </a:ln>
          </p:spPr>
        </p:sp>
        <p:sp>
          <p:nvSpPr>
            <p:cNvPr id="18443" name="直接连接符 18442"/>
            <p:cNvSpPr/>
            <p:nvPr/>
          </p:nvSpPr>
          <p:spPr>
            <a:xfrm>
              <a:off x="1248" y="480"/>
              <a:ext cx="720" cy="0"/>
            </a:xfrm>
            <a:prstGeom prst="line">
              <a:avLst/>
            </a:prstGeom>
            <a:ln w="9525" cap="flat" cmpd="sng">
              <a:solidFill>
                <a:schemeClr val="tx1"/>
              </a:solidFill>
              <a:prstDash val="solid"/>
              <a:headEnd type="none" w="med" len="med"/>
              <a:tailEnd type="none" w="med" len="med"/>
            </a:ln>
          </p:spPr>
        </p:sp>
        <p:sp>
          <p:nvSpPr>
            <p:cNvPr id="18444" name="文本框 18443"/>
            <p:cNvSpPr txBox="1"/>
            <p:nvPr/>
          </p:nvSpPr>
          <p:spPr>
            <a:xfrm>
              <a:off x="48" y="48"/>
              <a:ext cx="288"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18445" name="文本框 18444"/>
            <p:cNvSpPr txBox="1"/>
            <p:nvPr/>
          </p:nvSpPr>
          <p:spPr>
            <a:xfrm>
              <a:off x="0" y="672"/>
              <a:ext cx="432"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18446" name="文本框 18445"/>
            <p:cNvSpPr txBox="1"/>
            <p:nvPr/>
          </p:nvSpPr>
          <p:spPr>
            <a:xfrm>
              <a:off x="1920" y="384"/>
              <a:ext cx="336"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18447" name="文本框 18446"/>
            <p:cNvSpPr txBox="1"/>
            <p:nvPr/>
          </p:nvSpPr>
          <p:spPr>
            <a:xfrm>
              <a:off x="432" y="1056"/>
              <a:ext cx="1200" cy="288"/>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或门的符号</a:t>
              </a:r>
            </a:p>
          </p:txBody>
        </p:sp>
      </p:grpSp>
      <p:graphicFrame>
        <p:nvGraphicFramePr>
          <p:cNvPr id="18448" name="表格 18447"/>
          <p:cNvGraphicFramePr/>
          <p:nvPr>
            <p:extLst>
              <p:ext uri="{D42A27DB-BD31-4B8C-83A1-F6EECF244321}">
                <p14:modId xmlns:p14="http://schemas.microsoft.com/office/powerpoint/2010/main" xmlns="" val="2007420003"/>
              </p:ext>
            </p:extLst>
          </p:nvPr>
        </p:nvGraphicFramePr>
        <p:xfrm>
          <a:off x="5965371" y="3848893"/>
          <a:ext cx="2209800" cy="2665413"/>
        </p:xfrm>
        <a:graphic>
          <a:graphicData uri="http://schemas.openxmlformats.org/drawingml/2006/table">
            <a:tbl>
              <a:tblPr/>
              <a:tblGrid>
                <a:gridCol w="1600200"/>
                <a:gridCol w="609600"/>
              </a:tblGrid>
              <a:tr h="6096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          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558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0        0</a:t>
                      </a:r>
                    </a:p>
                    <a:p>
                      <a:pPr marL="0" lvl="0" indent="0">
                        <a:buNone/>
                      </a:pPr>
                      <a:r>
                        <a:rPr lang="en-US" altLang="zh-CN"/>
                        <a:t>0         1</a:t>
                      </a:r>
                    </a:p>
                    <a:p>
                      <a:pPr marL="0" lvl="0" indent="0">
                        <a:buNone/>
                      </a:pPr>
                      <a:r>
                        <a:rPr lang="en-US" altLang="zh-CN"/>
                        <a:t>1         0</a:t>
                      </a:r>
                    </a:p>
                    <a:p>
                      <a:pPr marL="0" lvl="0" indent="0">
                        <a:buNone/>
                      </a:pPr>
                      <a:r>
                        <a:rPr lang="en-US" altLang="zh-CN"/>
                        <a:t>1         1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0</a:t>
                      </a:r>
                    </a:p>
                    <a:p>
                      <a:pPr marL="0" lvl="0" indent="0">
                        <a:buNone/>
                      </a:pPr>
                      <a:r>
                        <a:rPr lang="en-US" altLang="zh-CN" dirty="0"/>
                        <a:t>1</a:t>
                      </a:r>
                    </a:p>
                    <a:p>
                      <a:pPr marL="0" lvl="0" indent="0">
                        <a:buNone/>
                      </a:pPr>
                      <a:r>
                        <a:rPr lang="en-US" altLang="zh-CN" dirty="0"/>
                        <a:t>1</a:t>
                      </a:r>
                    </a:p>
                    <a:p>
                      <a:pPr marL="0" lvl="0" indent="0">
                        <a:buNone/>
                      </a:pPr>
                      <a:r>
                        <a:rPr lang="en-US" altLang="zh-CN" dirty="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8460" name="文本框 18459"/>
          <p:cNvSpPr txBox="1"/>
          <p:nvPr/>
        </p:nvSpPr>
        <p:spPr>
          <a:xfrm>
            <a:off x="5900057" y="3276600"/>
            <a:ext cx="2743200" cy="457200"/>
          </a:xfrm>
          <a:prstGeom prst="rect">
            <a:avLst/>
          </a:prstGeom>
          <a:noFill/>
          <a:ln w="9525">
            <a:noFill/>
          </a:ln>
        </p:spPr>
        <p:txBody>
          <a:bodyPr>
            <a:spAutoFit/>
          </a:bodyPr>
          <a:lstStyle/>
          <a:p>
            <a:pPr lvl="0">
              <a:spcBef>
                <a:spcPct val="50000"/>
              </a:spcBef>
            </a:pPr>
            <a:r>
              <a:rPr lang="zh-CN" altLang="en-US" dirty="0">
                <a:solidFill>
                  <a:srgbClr val="CC3300"/>
                </a:solidFill>
                <a:latin typeface="Times New Roman" panose="02020603050405020304" pitchFamily="18" charset="0"/>
                <a:ea typeface="宋体" panose="02010600030101010101" pitchFamily="2" charset="-122"/>
              </a:rPr>
              <a:t>或逻辑的真值表</a:t>
            </a:r>
          </a:p>
        </p:txBody>
      </p:sp>
      <p:sp>
        <p:nvSpPr>
          <p:cNvPr id="18461" name="圆角矩形标注 18460"/>
          <p:cNvSpPr/>
          <p:nvPr/>
        </p:nvSpPr>
        <p:spPr>
          <a:xfrm rot="10800000">
            <a:off x="685800" y="5791200"/>
            <a:ext cx="3276600" cy="838200"/>
          </a:xfrm>
          <a:prstGeom prst="wedgeRoundRectCallout">
            <a:avLst>
              <a:gd name="adj1" fmla="val -16088"/>
              <a:gd name="adj2" fmla="val 67042"/>
              <a:gd name="adj3" fmla="val 16667"/>
            </a:avLst>
          </a:prstGeom>
          <a:noFill/>
          <a:ln w="9525" cap="flat" cmpd="sng">
            <a:solidFill>
              <a:schemeClr val="tx1"/>
            </a:solidFill>
            <a:prstDash val="solid"/>
            <a:miter/>
            <a:headEnd type="none" w="med" len="med"/>
            <a:tailEnd type="none" w="med" len="med"/>
          </a:ln>
        </p:spPr>
        <p:txBody>
          <a:bodyPr rot="10800000"/>
          <a:lstStyle/>
          <a:p>
            <a:pPr lvl="0" algn="ctr"/>
            <a:r>
              <a:rPr lang="zh-CN" altLang="en-US">
                <a:solidFill>
                  <a:srgbClr val="CC3300"/>
                </a:solidFill>
                <a:latin typeface="Times New Roman" panose="02020603050405020304" pitchFamily="18" charset="0"/>
                <a:ea typeface="宋体" panose="02010600030101010101" pitchFamily="2" charset="-122"/>
              </a:rPr>
              <a:t>实现或逻辑的基本单元电路</a:t>
            </a:r>
          </a:p>
        </p:txBody>
      </p:sp>
      <p:sp>
        <p:nvSpPr>
          <p:cNvPr id="2" name="文本框 1"/>
          <p:cNvSpPr txBox="1"/>
          <p:nvPr/>
        </p:nvSpPr>
        <p:spPr>
          <a:xfrm>
            <a:off x="1728043" y="2467870"/>
            <a:ext cx="1715854" cy="369332"/>
          </a:xfrm>
          <a:prstGeom prst="rect">
            <a:avLst/>
          </a:prstGeom>
          <a:noFill/>
        </p:spPr>
        <p:txBody>
          <a:bodyPr wrap="none" lIns="0" tIns="0" rIns="0" bIns="0" rtlCol="0">
            <a:spAutoFit/>
          </a:bodyPr>
          <a:lstStyle/>
          <a:p>
            <a:r>
              <a:rPr lang="en-US" altLang="zh-CN" dirty="0" smtClean="0"/>
              <a:t>Y&lt;=A  OR  B</a:t>
            </a:r>
            <a:endParaRPr lang="zh-CN" altLang="en-US" dirty="0"/>
          </a:p>
        </p:txBody>
      </p:sp>
      <p:grpSp>
        <p:nvGrpSpPr>
          <p:cNvPr id="20" name="组合 19"/>
          <p:cNvGrpSpPr/>
          <p:nvPr/>
        </p:nvGrpSpPr>
        <p:grpSpPr>
          <a:xfrm>
            <a:off x="3679371" y="2393950"/>
            <a:ext cx="4060825" cy="461963"/>
            <a:chOff x="0" y="0"/>
            <a:chExt cx="2558" cy="291"/>
          </a:xfrm>
        </p:grpSpPr>
        <p:sp>
          <p:nvSpPr>
            <p:cNvPr id="21" name="直接连接符 20"/>
            <p:cNvSpPr/>
            <p:nvPr/>
          </p:nvSpPr>
          <p:spPr>
            <a:xfrm>
              <a:off x="0" y="144"/>
              <a:ext cx="576" cy="0"/>
            </a:xfrm>
            <a:prstGeom prst="line">
              <a:avLst/>
            </a:prstGeom>
            <a:ln w="9525" cap="flat" cmpd="sng">
              <a:solidFill>
                <a:schemeClr val="tx1"/>
              </a:solidFill>
              <a:prstDash val="solid"/>
              <a:headEnd type="none" w="med" len="med"/>
              <a:tailEnd type="none" w="med" len="med"/>
            </a:ln>
          </p:spPr>
        </p:sp>
        <p:sp>
          <p:nvSpPr>
            <p:cNvPr id="22" name="文本框 21"/>
            <p:cNvSpPr txBox="1"/>
            <p:nvPr/>
          </p:nvSpPr>
          <p:spPr>
            <a:xfrm>
              <a:off x="576" y="0"/>
              <a:ext cx="1982" cy="291"/>
            </a:xfrm>
            <a:prstGeom prst="rect">
              <a:avLst/>
            </a:prstGeom>
            <a:noFill/>
            <a:ln w="9525">
              <a:noFill/>
            </a:ln>
          </p:spPr>
          <p:txBody>
            <a:bodyPr wrap="square">
              <a:spAutoFit/>
            </a:bodyPr>
            <a:lstStyle/>
            <a:p>
              <a:pPr lvl="0">
                <a:spcBef>
                  <a:spcPct val="50000"/>
                </a:spcBef>
              </a:pPr>
              <a:r>
                <a:rPr lang="en-US" altLang="zh-CN" dirty="0" smtClean="0">
                  <a:latin typeface="Times New Roman" panose="02020603050405020304" pitchFamily="18" charset="0"/>
                  <a:ea typeface="宋体" panose="02010600030101010101" pitchFamily="2" charset="-122"/>
                </a:rPr>
                <a:t>VHDL</a:t>
              </a:r>
              <a:r>
                <a:rPr lang="zh-CN" altLang="en-US" dirty="0" smtClean="0">
                  <a:latin typeface="Times New Roman" panose="02020603050405020304" pitchFamily="18" charset="0"/>
                  <a:ea typeface="宋体" panose="02010600030101010101" pitchFamily="2" charset="-122"/>
                </a:rPr>
                <a:t>语言描写</a:t>
              </a:r>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0-#ppt_w/2"/>
                                          </p:val>
                                        </p:tav>
                                        <p:tav tm="100000">
                                          <p:val>
                                            <p:strVal val="#ppt_x"/>
                                          </p:val>
                                        </p:tav>
                                      </p:tavLst>
                                    </p:anim>
                                    <p:anim calcmode="lin" valueType="num">
                                      <p:cBhvr additive="base">
                                        <p:cTn id="8"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8435"/>
                                        </p:tgtEl>
                                        <p:attrNameLst>
                                          <p:attrName>style.visibility</p:attrName>
                                        </p:attrNameLst>
                                      </p:cBhvr>
                                      <p:to>
                                        <p:strVal val="visible"/>
                                      </p:to>
                                    </p:set>
                                    <p:animEffect transition="in" filter="wipe(left)">
                                      <p:cBhvr>
                                        <p:cTn id="13" dur="500"/>
                                        <p:tgtEl>
                                          <p:spTgt spid="184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8436"/>
                                        </p:tgtEl>
                                        <p:attrNameLst>
                                          <p:attrName>style.visibility</p:attrName>
                                        </p:attrNameLst>
                                      </p:cBhvr>
                                      <p:to>
                                        <p:strVal val="visible"/>
                                      </p:to>
                                    </p:set>
                                    <p:anim calcmode="lin" valueType="num">
                                      <p:cBhvr additive="base">
                                        <p:cTn id="18" dur="500" fill="hold"/>
                                        <p:tgtEl>
                                          <p:spTgt spid="18436"/>
                                        </p:tgtEl>
                                        <p:attrNameLst>
                                          <p:attrName>ppt_x</p:attrName>
                                        </p:attrNameLst>
                                      </p:cBhvr>
                                      <p:tavLst>
                                        <p:tav tm="0">
                                          <p:val>
                                            <p:strVal val="0-#ppt_w/2"/>
                                          </p:val>
                                        </p:tav>
                                        <p:tav tm="100000">
                                          <p:val>
                                            <p:strVal val="#ppt_x"/>
                                          </p:val>
                                        </p:tav>
                                      </p:tavLst>
                                    </p:anim>
                                    <p:anim calcmode="lin" valueType="num">
                                      <p:cBhvr additive="base">
                                        <p:cTn id="19"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0-#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460">
                                            <p:txEl>
                                              <p:pRg st="0" end="0"/>
                                            </p:txEl>
                                          </p:spTgt>
                                        </p:tgtEl>
                                        <p:attrNameLst>
                                          <p:attrName>style.visibility</p:attrName>
                                        </p:attrNameLst>
                                      </p:cBhvr>
                                      <p:to>
                                        <p:strVal val="visible"/>
                                      </p:to>
                                    </p:set>
                                    <p:animEffect transition="in" filter="wipe(left)">
                                      <p:cBhvr>
                                        <p:cTn id="34" dur="500"/>
                                        <p:tgtEl>
                                          <p:spTgt spid="1846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448"/>
                                        </p:tgtEl>
                                        <p:attrNameLst>
                                          <p:attrName>style.visibility</p:attrName>
                                        </p:attrNameLst>
                                      </p:cBhvr>
                                      <p:to>
                                        <p:strVal val="visible"/>
                                      </p:to>
                                    </p:set>
                                    <p:animEffect transition="in" filter="wipe(left)">
                                      <p:cBhvr>
                                        <p:cTn id="39" dur="500"/>
                                        <p:tgtEl>
                                          <p:spTgt spid="1844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18439"/>
                                        </p:tgtEl>
                                        <p:attrNameLst>
                                          <p:attrName>style.visibility</p:attrName>
                                        </p:attrNameLst>
                                      </p:cBhvr>
                                      <p:to>
                                        <p:strVal val="visible"/>
                                      </p:to>
                                    </p:set>
                                    <p:anim calcmode="lin" valueType="num">
                                      <p:cBhvr additive="base">
                                        <p:cTn id="44" dur="500" fill="hold"/>
                                        <p:tgtEl>
                                          <p:spTgt spid="18439"/>
                                        </p:tgtEl>
                                        <p:attrNameLst>
                                          <p:attrName>ppt_x</p:attrName>
                                        </p:attrNameLst>
                                      </p:cBhvr>
                                      <p:tavLst>
                                        <p:tav tm="0">
                                          <p:val>
                                            <p:strVal val="0-#ppt_w/2"/>
                                          </p:val>
                                        </p:tav>
                                        <p:tav tm="100000">
                                          <p:val>
                                            <p:strVal val="#ppt_x"/>
                                          </p:val>
                                        </p:tav>
                                      </p:tavLst>
                                    </p:anim>
                                    <p:anim calcmode="lin" valueType="num">
                                      <p:cBhvr additive="base">
                                        <p:cTn id="45"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461"/>
                                        </p:tgtEl>
                                        <p:attrNameLst>
                                          <p:attrName>style.visibility</p:attrName>
                                        </p:attrNameLst>
                                      </p:cBhvr>
                                      <p:to>
                                        <p:strVal val="visible"/>
                                      </p:to>
                                    </p:set>
                                    <p:animEffect transition="in" filter="wipe(left)">
                                      <p:cBhvr>
                                        <p:cTn id="50" dur="500"/>
                                        <p:tgtEl>
                                          <p:spTgt spid="1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60" grpId="0" build="p"/>
      <p:bldP spid="18461"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1371600" y="685800"/>
            <a:ext cx="7239000" cy="1373188"/>
          </a:xfrm>
          <a:prstGeom prst="rect">
            <a:avLst/>
          </a:prstGeom>
          <a:noFill/>
          <a:ln w="9525">
            <a:noFill/>
          </a:ln>
        </p:spPr>
        <p:txBody>
          <a:bodyPr>
            <a:spAutoFit/>
          </a:bodyPr>
          <a:lstStyle/>
          <a:p>
            <a:pPr lvl="0">
              <a:spcBef>
                <a:spcPct val="50000"/>
              </a:spcBef>
            </a:pPr>
            <a:r>
              <a:rPr lang="zh-CN" altLang="en-US" sz="2800" b="1">
                <a:solidFill>
                  <a:schemeClr val="tx2"/>
                </a:solidFill>
                <a:latin typeface="Times New Roman" panose="02020603050405020304" pitchFamily="18" charset="0"/>
                <a:ea typeface="宋体" panose="02010600030101010101" pitchFamily="2" charset="-122"/>
              </a:rPr>
              <a:t>逻辑非</a:t>
            </a:r>
            <a:r>
              <a:rPr lang="zh-CN" altLang="en-US" sz="2800">
                <a:latin typeface="Times New Roman" panose="02020603050405020304" pitchFamily="18" charset="0"/>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只要</a:t>
            </a:r>
            <a:r>
              <a:rPr lang="zh-CN" altLang="en-US" sz="2800">
                <a:latin typeface="Times New Roman" panose="02020603050405020304" pitchFamily="18" charset="0"/>
                <a:ea typeface="宋体" panose="02010600030101010101" pitchFamily="2" charset="-122"/>
              </a:rPr>
              <a:t>事物的某一条件具备时</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结果不会发生</a:t>
            </a:r>
            <a:r>
              <a:rPr lang="en-US" altLang="zh-CN" sz="2800">
                <a:latin typeface="Times New Roman" panose="02020603050405020304" pitchFamily="18" charset="0"/>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只要</a:t>
            </a:r>
            <a:r>
              <a:rPr lang="zh-CN" altLang="en-US" sz="2800">
                <a:latin typeface="Times New Roman" panose="02020603050405020304" pitchFamily="18" charset="0"/>
                <a:ea typeface="宋体" panose="02010600030101010101" pitchFamily="2" charset="-122"/>
              </a:rPr>
              <a:t>事物的某一条件不具备时</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结果就会发生。</a:t>
            </a:r>
          </a:p>
        </p:txBody>
      </p:sp>
      <p:graphicFrame>
        <p:nvGraphicFramePr>
          <p:cNvPr id="19459" name="对象 19458"/>
          <p:cNvGraphicFramePr>
            <a:graphicFrameLocks/>
          </p:cNvGraphicFramePr>
          <p:nvPr>
            <p:extLst>
              <p:ext uri="{D42A27DB-BD31-4B8C-83A1-F6EECF244321}">
                <p14:modId xmlns:p14="http://schemas.microsoft.com/office/powerpoint/2010/main" xmlns="" val="477473400"/>
              </p:ext>
            </p:extLst>
          </p:nvPr>
        </p:nvGraphicFramePr>
        <p:xfrm>
          <a:off x="2957739" y="1839913"/>
          <a:ext cx="996950" cy="514350"/>
        </p:xfrm>
        <a:graphic>
          <a:graphicData uri="http://schemas.openxmlformats.org/presentationml/2006/ole">
            <p:oleObj spid="_x0000_s32793" r:id="rId3" imgW="394042" imgH="203377" progId="Equations">
              <p:embed/>
            </p:oleObj>
          </a:graphicData>
        </a:graphic>
      </p:graphicFrame>
      <p:grpSp>
        <p:nvGrpSpPr>
          <p:cNvPr id="19460" name="组合 19459"/>
          <p:cNvGrpSpPr/>
          <p:nvPr/>
        </p:nvGrpSpPr>
        <p:grpSpPr>
          <a:xfrm>
            <a:off x="3978728" y="1943101"/>
            <a:ext cx="3870325" cy="461963"/>
            <a:chOff x="48" y="-47"/>
            <a:chExt cx="2438" cy="291"/>
          </a:xfrm>
        </p:grpSpPr>
        <p:sp>
          <p:nvSpPr>
            <p:cNvPr id="19461" name="直接连接符 19460"/>
            <p:cNvSpPr/>
            <p:nvPr/>
          </p:nvSpPr>
          <p:spPr>
            <a:xfrm>
              <a:off x="48" y="97"/>
              <a:ext cx="576" cy="0"/>
            </a:xfrm>
            <a:prstGeom prst="line">
              <a:avLst/>
            </a:prstGeom>
            <a:ln w="9525" cap="flat" cmpd="sng">
              <a:solidFill>
                <a:schemeClr val="tx1"/>
              </a:solidFill>
              <a:prstDash val="solid"/>
              <a:headEnd type="none" w="med" len="med"/>
              <a:tailEnd type="none" w="med" len="med"/>
            </a:ln>
          </p:spPr>
        </p:sp>
        <p:sp>
          <p:nvSpPr>
            <p:cNvPr id="19462" name="文本框 19461"/>
            <p:cNvSpPr txBox="1"/>
            <p:nvPr/>
          </p:nvSpPr>
          <p:spPr>
            <a:xfrm>
              <a:off x="576" y="-47"/>
              <a:ext cx="1910" cy="291"/>
            </a:xfrm>
            <a:prstGeom prst="rect">
              <a:avLst/>
            </a:prstGeom>
            <a:noFill/>
            <a:ln w="9525">
              <a:noFill/>
            </a:ln>
          </p:spPr>
          <p:txBody>
            <a:bodyPr wrap="square">
              <a:spAutoFit/>
            </a:bodyPr>
            <a:lstStyle/>
            <a:p>
              <a:pPr lvl="0">
                <a:spcBef>
                  <a:spcPct val="50000"/>
                </a:spcBef>
              </a:pPr>
              <a:r>
                <a:rPr lang="zh-CN" altLang="en-US" dirty="0">
                  <a:latin typeface="Times New Roman" panose="02020603050405020304" pitchFamily="18" charset="0"/>
                  <a:ea typeface="宋体" panose="02010600030101010101" pitchFamily="2" charset="-122"/>
                </a:rPr>
                <a:t>逻辑求反</a:t>
              </a:r>
              <a:r>
                <a:rPr lang="zh-CN" altLang="en-US" dirty="0" smtClean="0">
                  <a:latin typeface="Times New Roman" panose="02020603050405020304" pitchFamily="18" charset="0"/>
                  <a:ea typeface="宋体" panose="02010600030101010101" pitchFamily="2" charset="-122"/>
                </a:rPr>
                <a:t>运算表达式</a:t>
              </a:r>
              <a:endParaRPr lang="zh-CN" altLang="en-US" dirty="0">
                <a:latin typeface="Times New Roman" panose="02020603050405020304" pitchFamily="18" charset="0"/>
                <a:ea typeface="宋体" panose="02010600030101010101" pitchFamily="2" charset="-122"/>
              </a:endParaRPr>
            </a:p>
          </p:txBody>
        </p:sp>
      </p:grpSp>
      <p:graphicFrame>
        <p:nvGraphicFramePr>
          <p:cNvPr id="19463" name="表格 19462"/>
          <p:cNvGraphicFramePr/>
          <p:nvPr>
            <p:extLst>
              <p:ext uri="{D42A27DB-BD31-4B8C-83A1-F6EECF244321}">
                <p14:modId xmlns:p14="http://schemas.microsoft.com/office/powerpoint/2010/main" xmlns="" val="3043485451"/>
              </p:ext>
            </p:extLst>
          </p:nvPr>
        </p:nvGraphicFramePr>
        <p:xfrm>
          <a:off x="6923314" y="4074795"/>
          <a:ext cx="1524000" cy="2061210"/>
        </p:xfrm>
        <a:graphic>
          <a:graphicData uri="http://schemas.openxmlformats.org/drawingml/2006/table">
            <a:tbl>
              <a:tblPr/>
              <a:tblGrid>
                <a:gridCol w="685800"/>
                <a:gridCol w="838200"/>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5430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   </a:t>
                      </a:r>
                    </a:p>
                    <a:p>
                      <a:pPr marL="0" lvl="0" indent="0">
                        <a:buNone/>
                      </a:pPr>
                      <a:r>
                        <a:rPr lang="en-US" altLang="zh-CN"/>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1</a:t>
                      </a:r>
                    </a:p>
                    <a:p>
                      <a:pPr marL="0" lvl="0" indent="0">
                        <a:buNone/>
                      </a:pPr>
                      <a:r>
                        <a:rPr lang="en-US" altLang="zh-CN" dirty="0"/>
                        <a:t>0</a:t>
                      </a:r>
                    </a:p>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9475" name="文本框 19474"/>
          <p:cNvSpPr txBox="1"/>
          <p:nvPr/>
        </p:nvSpPr>
        <p:spPr>
          <a:xfrm>
            <a:off x="6574971" y="3316289"/>
            <a:ext cx="2743200" cy="457200"/>
          </a:xfrm>
          <a:prstGeom prst="rect">
            <a:avLst/>
          </a:prstGeom>
          <a:noFill/>
          <a:ln w="9525">
            <a:noFill/>
          </a:ln>
        </p:spPr>
        <p:txBody>
          <a:bodyPr>
            <a:spAutoFit/>
          </a:bodyPr>
          <a:lstStyle/>
          <a:p>
            <a:pPr lvl="0">
              <a:spcBef>
                <a:spcPct val="50000"/>
              </a:spcBef>
            </a:pPr>
            <a:r>
              <a:rPr lang="zh-CN" altLang="en-US">
                <a:solidFill>
                  <a:srgbClr val="CC3300"/>
                </a:solidFill>
                <a:latin typeface="Times New Roman" panose="02020603050405020304" pitchFamily="18" charset="0"/>
                <a:ea typeface="宋体" panose="02010600030101010101" pitchFamily="2" charset="-122"/>
              </a:rPr>
              <a:t>非逻辑的真值表</a:t>
            </a:r>
          </a:p>
        </p:txBody>
      </p:sp>
      <p:grpSp>
        <p:nvGrpSpPr>
          <p:cNvPr id="19476" name="组合 19475"/>
          <p:cNvGrpSpPr/>
          <p:nvPr/>
        </p:nvGrpSpPr>
        <p:grpSpPr>
          <a:xfrm>
            <a:off x="1676400" y="3657600"/>
            <a:ext cx="3581400" cy="2133600"/>
            <a:chOff x="0" y="0"/>
            <a:chExt cx="2256" cy="1344"/>
          </a:xfrm>
        </p:grpSpPr>
        <p:sp>
          <p:nvSpPr>
            <p:cNvPr id="19477" name="矩形 19476"/>
            <p:cNvSpPr/>
            <p:nvPr/>
          </p:nvSpPr>
          <p:spPr>
            <a:xfrm>
              <a:off x="672" y="0"/>
              <a:ext cx="576" cy="912"/>
            </a:xfrm>
            <a:prstGeom prst="rect">
              <a:avLst/>
            </a:prstGeom>
            <a:no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1</a:t>
              </a:r>
            </a:p>
          </p:txBody>
        </p:sp>
        <p:sp>
          <p:nvSpPr>
            <p:cNvPr id="19478" name="直接连接符 19477"/>
            <p:cNvSpPr/>
            <p:nvPr/>
          </p:nvSpPr>
          <p:spPr>
            <a:xfrm>
              <a:off x="240" y="480"/>
              <a:ext cx="432" cy="0"/>
            </a:xfrm>
            <a:prstGeom prst="line">
              <a:avLst/>
            </a:prstGeom>
            <a:ln w="9525" cap="flat" cmpd="sng">
              <a:solidFill>
                <a:schemeClr val="tx1"/>
              </a:solidFill>
              <a:prstDash val="solid"/>
              <a:headEnd type="none" w="med" len="med"/>
              <a:tailEnd type="none" w="med" len="med"/>
            </a:ln>
          </p:spPr>
        </p:sp>
        <p:sp>
          <p:nvSpPr>
            <p:cNvPr id="19479" name="直接连接符 19478"/>
            <p:cNvSpPr/>
            <p:nvPr/>
          </p:nvSpPr>
          <p:spPr>
            <a:xfrm>
              <a:off x="1344" y="432"/>
              <a:ext cx="720" cy="0"/>
            </a:xfrm>
            <a:prstGeom prst="line">
              <a:avLst/>
            </a:prstGeom>
            <a:ln w="9525" cap="flat" cmpd="sng">
              <a:solidFill>
                <a:schemeClr val="tx1"/>
              </a:solidFill>
              <a:prstDash val="solid"/>
              <a:headEnd type="none" w="med" len="med"/>
              <a:tailEnd type="none" w="med" len="med"/>
            </a:ln>
          </p:spPr>
        </p:sp>
        <p:sp>
          <p:nvSpPr>
            <p:cNvPr id="19480" name="文本框 19479"/>
            <p:cNvSpPr txBox="1"/>
            <p:nvPr/>
          </p:nvSpPr>
          <p:spPr>
            <a:xfrm>
              <a:off x="0" y="288"/>
              <a:ext cx="288"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19481" name="文本框 19480"/>
            <p:cNvSpPr txBox="1"/>
            <p:nvPr/>
          </p:nvSpPr>
          <p:spPr>
            <a:xfrm>
              <a:off x="1920" y="384"/>
              <a:ext cx="336"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19482" name="文本框 19481"/>
            <p:cNvSpPr txBox="1"/>
            <p:nvPr/>
          </p:nvSpPr>
          <p:spPr>
            <a:xfrm>
              <a:off x="432" y="1056"/>
              <a:ext cx="1200" cy="288"/>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非门的符号</a:t>
              </a:r>
            </a:p>
          </p:txBody>
        </p:sp>
        <p:sp>
          <p:nvSpPr>
            <p:cNvPr id="19483" name="椭圆 19482"/>
            <p:cNvSpPr/>
            <p:nvPr/>
          </p:nvSpPr>
          <p:spPr>
            <a:xfrm>
              <a:off x="1248" y="384"/>
              <a:ext cx="96" cy="96"/>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grpSp>
      <mc:AlternateContent xmlns:mc="http://schemas.openxmlformats.org/markup-compatibility/2006">
        <mc:Choice xmlns:a14="http://schemas.microsoft.com/office/drawing/2010/main" xmlns="" Requires="a14">
          <p:sp>
            <p:nvSpPr>
              <p:cNvPr id="2" name="文本框 1"/>
              <p:cNvSpPr txBox="1"/>
              <p:nvPr/>
            </p:nvSpPr>
            <p:spPr>
              <a:xfrm>
                <a:off x="2952296" y="2618521"/>
                <a:ext cx="4390369" cy="369332"/>
              </a:xfrm>
              <a:prstGeom prst="rect">
                <a:avLst/>
              </a:prstGeom>
              <a:noFill/>
            </p:spPr>
            <p:txBody>
              <a:bodyPr wrap="none" lIns="0" tIns="0" rIns="0" bIns="0" rtlCol="0">
                <a:spAutoFit/>
              </a:bodyPr>
              <a:lstStyle/>
              <a:p>
                <a:r>
                  <a:rPr lang="en-US" altLang="zh-CN" dirty="0" smtClean="0"/>
                  <a:t>Y&lt;=NOT   A         VHDL</a:t>
                </a:r>
                <a:r>
                  <a:rPr lang="zh-CN" altLang="en-US" dirty="0" smtClean="0"/>
                  <a:t>语言</a:t>
                </a:r>
                <a14:m>
                  <m:oMath xmlns:m="http://schemas.openxmlformats.org/officeDocument/2006/math">
                    <m:r>
                      <a:rPr lang="zh-CN" altLang="en-US" dirty="0">
                        <a:latin typeface="Cambria Math" panose="02040503050406030204" pitchFamily="18" charset="0"/>
                      </a:rPr>
                      <m:t>描写</m:t>
                    </m:r>
                  </m:oMath>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952296" y="2618521"/>
                <a:ext cx="4390369" cy="369332"/>
              </a:xfrm>
              <a:prstGeom prst="rect">
                <a:avLst/>
              </a:prstGeom>
              <a:blipFill rotWithShape="0">
                <a:blip r:embed="rId4" cstate="print"/>
                <a:stretch>
                  <a:fillRect l="-4161" t="-31667" r="-2080" b="-51667"/>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9459"/>
                                        </p:tgtEl>
                                        <p:attrNameLst>
                                          <p:attrName>style.visibility</p:attrName>
                                        </p:attrNameLst>
                                      </p:cBhvr>
                                      <p:to>
                                        <p:strVal val="visible"/>
                                      </p:to>
                                    </p:set>
                                    <p:animEffect transition="in" filter="wipe(left)">
                                      <p:cBhvr>
                                        <p:cTn id="13" dur="500"/>
                                        <p:tgtEl>
                                          <p:spTgt spid="1945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9460"/>
                                        </p:tgtEl>
                                        <p:attrNameLst>
                                          <p:attrName>style.visibility</p:attrName>
                                        </p:attrNameLst>
                                      </p:cBhvr>
                                      <p:to>
                                        <p:strVal val="visible"/>
                                      </p:to>
                                    </p:set>
                                    <p:anim calcmode="lin" valueType="num">
                                      <p:cBhvr additive="base">
                                        <p:cTn id="18" dur="500" fill="hold"/>
                                        <p:tgtEl>
                                          <p:spTgt spid="19460"/>
                                        </p:tgtEl>
                                        <p:attrNameLst>
                                          <p:attrName>ppt_x</p:attrName>
                                        </p:attrNameLst>
                                      </p:cBhvr>
                                      <p:tavLst>
                                        <p:tav tm="0">
                                          <p:val>
                                            <p:strVal val="0-#ppt_w/2"/>
                                          </p:val>
                                        </p:tav>
                                        <p:tav tm="100000">
                                          <p:val>
                                            <p:strVal val="#ppt_x"/>
                                          </p:val>
                                        </p:tav>
                                      </p:tavLst>
                                    </p:anim>
                                    <p:anim calcmode="lin" valueType="num">
                                      <p:cBhvr additive="base">
                                        <p:cTn id="19"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475">
                                            <p:txEl>
                                              <p:pRg st="0" end="0"/>
                                            </p:txEl>
                                          </p:spTgt>
                                        </p:tgtEl>
                                        <p:attrNameLst>
                                          <p:attrName>style.visibility</p:attrName>
                                        </p:attrNameLst>
                                      </p:cBhvr>
                                      <p:to>
                                        <p:strVal val="visible"/>
                                      </p:to>
                                    </p:set>
                                    <p:animEffect transition="in" filter="wipe(left)">
                                      <p:cBhvr>
                                        <p:cTn id="28" dur="500"/>
                                        <p:tgtEl>
                                          <p:spTgt spid="1947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463"/>
                                        </p:tgtEl>
                                        <p:attrNameLst>
                                          <p:attrName>style.visibility</p:attrName>
                                        </p:attrNameLst>
                                      </p:cBhvr>
                                      <p:to>
                                        <p:strVal val="visible"/>
                                      </p:to>
                                    </p:set>
                                    <p:animEffect transition="in" filter="wipe(left)">
                                      <p:cBhvr>
                                        <p:cTn id="33" dur="500"/>
                                        <p:tgtEl>
                                          <p:spTgt spid="1946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9476"/>
                                        </p:tgtEl>
                                        <p:attrNameLst>
                                          <p:attrName>style.visibility</p:attrName>
                                        </p:attrNameLst>
                                      </p:cBhvr>
                                      <p:to>
                                        <p:strVal val="visible"/>
                                      </p:to>
                                    </p:set>
                                    <p:anim calcmode="lin" valueType="num">
                                      <p:cBhvr additive="base">
                                        <p:cTn id="38" dur="500" fill="hold"/>
                                        <p:tgtEl>
                                          <p:spTgt spid="19476"/>
                                        </p:tgtEl>
                                        <p:attrNameLst>
                                          <p:attrName>ppt_x</p:attrName>
                                        </p:attrNameLst>
                                      </p:cBhvr>
                                      <p:tavLst>
                                        <p:tav tm="0">
                                          <p:val>
                                            <p:strVal val="0-#ppt_w/2"/>
                                          </p:val>
                                        </p:tav>
                                        <p:tav tm="100000">
                                          <p:val>
                                            <p:strVal val="#ppt_x"/>
                                          </p:val>
                                        </p:tav>
                                      </p:tavLst>
                                    </p:anim>
                                    <p:anim calcmode="lin" valueType="num">
                                      <p:cBhvr additive="base">
                                        <p:cTn id="39" dur="500" fill="hold"/>
                                        <p:tgtEl>
                                          <p:spTgt spid="19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75" grpId="0" build="p"/>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20481"/>
          <p:cNvSpPr txBox="1"/>
          <p:nvPr/>
        </p:nvSpPr>
        <p:spPr>
          <a:xfrm>
            <a:off x="1066800" y="1066800"/>
            <a:ext cx="6781800" cy="1160463"/>
          </a:xfrm>
          <a:prstGeom prst="rect">
            <a:avLst/>
          </a:prstGeom>
          <a:noFill/>
          <a:ln w="9525">
            <a:noFill/>
          </a:ln>
        </p:spPr>
        <p:txBody>
          <a:bodyPr>
            <a:spAutoFit/>
          </a:bodyPr>
          <a:lstStyle/>
          <a:p>
            <a:pPr lvl="0">
              <a:spcBef>
                <a:spcPct val="50000"/>
              </a:spcBef>
            </a:pPr>
            <a:r>
              <a:rPr lang="zh-CN" altLang="en-US" sz="2800" b="1">
                <a:solidFill>
                  <a:schemeClr val="tx2"/>
                </a:solidFill>
                <a:latin typeface="Times New Roman" panose="02020603050405020304" pitchFamily="18" charset="0"/>
                <a:ea typeface="宋体" panose="02010600030101010101" pitchFamily="2" charset="-122"/>
              </a:rPr>
              <a:t>与非</a:t>
            </a:r>
            <a:r>
              <a:rPr lang="zh-CN" altLang="en-US" sz="2800">
                <a:latin typeface="Times New Roman" panose="02020603050405020304" pitchFamily="18" charset="0"/>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只有</a:t>
            </a:r>
            <a:r>
              <a:rPr lang="zh-CN" altLang="en-US" sz="2800">
                <a:latin typeface="Times New Roman" panose="02020603050405020304" pitchFamily="18" charset="0"/>
                <a:ea typeface="宋体" panose="02010600030101010101" pitchFamily="2" charset="-122"/>
              </a:rPr>
              <a:t>事物的全部条件同时具备时</a:t>
            </a:r>
            <a:r>
              <a:rPr lang="en-US" altLang="zh-CN" sz="2800">
                <a:latin typeface="Times New Roman" panose="02020603050405020304" pitchFamily="18" charset="0"/>
                <a:ea typeface="宋体" panose="02010600030101010101" pitchFamily="2" charset="-122"/>
              </a:rPr>
              <a:t>,</a:t>
            </a:r>
          </a:p>
          <a:p>
            <a:pPr lvl="0">
              <a:spcBef>
                <a:spcPct val="50000"/>
              </a:spcBef>
            </a:pP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结果</a:t>
            </a:r>
            <a:r>
              <a:rPr lang="zh-CN" altLang="en-US" sz="2800" b="1">
                <a:solidFill>
                  <a:schemeClr val="tx2"/>
                </a:solidFill>
                <a:latin typeface="Times New Roman" panose="02020603050405020304" pitchFamily="18" charset="0"/>
                <a:ea typeface="宋体" panose="02010600030101010101" pitchFamily="2" charset="-122"/>
              </a:rPr>
              <a:t>才不会</a:t>
            </a:r>
            <a:r>
              <a:rPr lang="zh-CN" altLang="en-US" sz="2800">
                <a:latin typeface="Times New Roman" panose="02020603050405020304" pitchFamily="18" charset="0"/>
                <a:ea typeface="宋体" panose="02010600030101010101" pitchFamily="2" charset="-122"/>
              </a:rPr>
              <a:t>发生</a:t>
            </a:r>
          </a:p>
        </p:txBody>
      </p:sp>
      <p:graphicFrame>
        <p:nvGraphicFramePr>
          <p:cNvPr id="20483" name="对象 20482"/>
          <p:cNvGraphicFramePr>
            <a:graphicFrameLocks/>
          </p:cNvGraphicFramePr>
          <p:nvPr>
            <p:extLst>
              <p:ext uri="{D42A27DB-BD31-4B8C-83A1-F6EECF244321}">
                <p14:modId xmlns:p14="http://schemas.microsoft.com/office/powerpoint/2010/main" xmlns="" val="3587341438"/>
              </p:ext>
            </p:extLst>
          </p:nvPr>
        </p:nvGraphicFramePr>
        <p:xfrm>
          <a:off x="1676400" y="2326534"/>
          <a:ext cx="1447800" cy="514350"/>
        </p:xfrm>
        <a:graphic>
          <a:graphicData uri="http://schemas.openxmlformats.org/presentationml/2006/ole">
            <p:oleObj spid="_x0000_s33817" r:id="rId3" imgW="571500" imgH="203200" progId="Equations">
              <p:embed/>
            </p:oleObj>
          </a:graphicData>
        </a:graphic>
      </p:graphicFrame>
      <p:graphicFrame>
        <p:nvGraphicFramePr>
          <p:cNvPr id="20484" name="表格 20483"/>
          <p:cNvGraphicFramePr/>
          <p:nvPr/>
        </p:nvGraphicFramePr>
        <p:xfrm>
          <a:off x="5257800" y="3505200"/>
          <a:ext cx="2209800" cy="2665413"/>
        </p:xfrm>
        <a:graphic>
          <a:graphicData uri="http://schemas.openxmlformats.org/drawingml/2006/table">
            <a:tbl>
              <a:tblPr/>
              <a:tblGrid>
                <a:gridCol w="1524000"/>
                <a:gridCol w="685800"/>
              </a:tblGrid>
              <a:tr h="6096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          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558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0        0</a:t>
                      </a:r>
                    </a:p>
                    <a:p>
                      <a:pPr marL="0" lvl="0" indent="0">
                        <a:buNone/>
                      </a:pPr>
                      <a:r>
                        <a:rPr lang="en-US" altLang="zh-CN"/>
                        <a:t>0         1</a:t>
                      </a:r>
                    </a:p>
                    <a:p>
                      <a:pPr marL="0" lvl="0" indent="0">
                        <a:buNone/>
                      </a:pPr>
                      <a:r>
                        <a:rPr lang="en-US" altLang="zh-CN"/>
                        <a:t>1         0</a:t>
                      </a:r>
                    </a:p>
                    <a:p>
                      <a:pPr marL="0" lvl="0" indent="0">
                        <a:buNone/>
                      </a:pPr>
                      <a:r>
                        <a:rPr lang="en-US" altLang="zh-CN"/>
                        <a:t>1         1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p>
                      <a:pPr marL="0" lvl="0" indent="0">
                        <a:buNone/>
                      </a:pPr>
                      <a:r>
                        <a:rPr lang="en-US" altLang="zh-CN"/>
                        <a:t>1</a:t>
                      </a:r>
                    </a:p>
                    <a:p>
                      <a:pPr marL="0" lvl="0" indent="0">
                        <a:buNone/>
                      </a:pPr>
                      <a:r>
                        <a:rPr lang="en-US" altLang="zh-CN"/>
                        <a:t>1</a:t>
                      </a:r>
                    </a:p>
                    <a:p>
                      <a:pPr marL="0" lvl="0" indent="0">
                        <a:buNone/>
                      </a:pPr>
                      <a:r>
                        <a:rPr lang="en-US" altLang="zh-CN"/>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0496" name="文本框 20495"/>
          <p:cNvSpPr txBox="1"/>
          <p:nvPr/>
        </p:nvSpPr>
        <p:spPr>
          <a:xfrm>
            <a:off x="5105400" y="2895600"/>
            <a:ext cx="2743200" cy="457200"/>
          </a:xfrm>
          <a:prstGeom prst="rect">
            <a:avLst/>
          </a:prstGeom>
          <a:noFill/>
          <a:ln w="9525">
            <a:noFill/>
          </a:ln>
        </p:spPr>
        <p:txBody>
          <a:bodyPr>
            <a:spAutoFit/>
          </a:bodyPr>
          <a:lstStyle/>
          <a:p>
            <a:pPr lvl="0">
              <a:spcBef>
                <a:spcPct val="50000"/>
              </a:spcBef>
            </a:pPr>
            <a:r>
              <a:rPr lang="zh-CN" altLang="en-US">
                <a:solidFill>
                  <a:srgbClr val="CC3300"/>
                </a:solidFill>
                <a:latin typeface="Times New Roman" panose="02020603050405020304" pitchFamily="18" charset="0"/>
                <a:ea typeface="宋体" panose="02010600030101010101" pitchFamily="2" charset="-122"/>
              </a:rPr>
              <a:t>与非门真值表</a:t>
            </a:r>
          </a:p>
        </p:txBody>
      </p:sp>
      <p:grpSp>
        <p:nvGrpSpPr>
          <p:cNvPr id="20497" name="组合 20496"/>
          <p:cNvGrpSpPr/>
          <p:nvPr/>
        </p:nvGrpSpPr>
        <p:grpSpPr>
          <a:xfrm>
            <a:off x="1676400" y="3657600"/>
            <a:ext cx="3429000" cy="2133600"/>
            <a:chOff x="0" y="0"/>
            <a:chExt cx="2160" cy="1344"/>
          </a:xfrm>
        </p:grpSpPr>
        <p:sp>
          <p:nvSpPr>
            <p:cNvPr id="20498" name="文本框 20497"/>
            <p:cNvSpPr txBox="1"/>
            <p:nvPr/>
          </p:nvSpPr>
          <p:spPr>
            <a:xfrm>
              <a:off x="1824" y="144"/>
              <a:ext cx="336"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grpSp>
          <p:nvGrpSpPr>
            <p:cNvPr id="20499" name="组合 20498"/>
            <p:cNvGrpSpPr/>
            <p:nvPr/>
          </p:nvGrpSpPr>
          <p:grpSpPr>
            <a:xfrm>
              <a:off x="0" y="0"/>
              <a:ext cx="2064" cy="1344"/>
              <a:chOff x="0" y="0"/>
              <a:chExt cx="2064" cy="1344"/>
            </a:xfrm>
          </p:grpSpPr>
          <p:sp>
            <p:nvSpPr>
              <p:cNvPr id="20500" name="矩形 20499"/>
              <p:cNvSpPr/>
              <p:nvPr/>
            </p:nvSpPr>
            <p:spPr>
              <a:xfrm>
                <a:off x="672" y="0"/>
                <a:ext cx="576" cy="912"/>
              </a:xfrm>
              <a:prstGeom prst="rect">
                <a:avLst/>
              </a:prstGeom>
              <a:no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20501" name="直接连接符 20500"/>
              <p:cNvSpPr/>
              <p:nvPr/>
            </p:nvSpPr>
            <p:spPr>
              <a:xfrm>
                <a:off x="240" y="192"/>
                <a:ext cx="432" cy="0"/>
              </a:xfrm>
              <a:prstGeom prst="line">
                <a:avLst/>
              </a:prstGeom>
              <a:ln w="9525" cap="flat" cmpd="sng">
                <a:solidFill>
                  <a:schemeClr val="tx1"/>
                </a:solidFill>
                <a:prstDash val="solid"/>
                <a:headEnd type="none" w="med" len="med"/>
                <a:tailEnd type="none" w="med" len="med"/>
              </a:ln>
            </p:spPr>
          </p:sp>
          <p:sp>
            <p:nvSpPr>
              <p:cNvPr id="20502" name="直接连接符 20501"/>
              <p:cNvSpPr/>
              <p:nvPr/>
            </p:nvSpPr>
            <p:spPr>
              <a:xfrm>
                <a:off x="192" y="720"/>
                <a:ext cx="480" cy="0"/>
              </a:xfrm>
              <a:prstGeom prst="line">
                <a:avLst/>
              </a:prstGeom>
              <a:ln w="9525" cap="flat" cmpd="sng">
                <a:solidFill>
                  <a:schemeClr val="tx1"/>
                </a:solidFill>
                <a:prstDash val="solid"/>
                <a:headEnd type="none" w="med" len="med"/>
                <a:tailEnd type="none" w="med" len="med"/>
              </a:ln>
            </p:spPr>
          </p:sp>
          <p:sp>
            <p:nvSpPr>
              <p:cNvPr id="20503" name="直接连接符 20502"/>
              <p:cNvSpPr/>
              <p:nvPr/>
            </p:nvSpPr>
            <p:spPr>
              <a:xfrm>
                <a:off x="1344" y="480"/>
                <a:ext cx="720" cy="0"/>
              </a:xfrm>
              <a:prstGeom prst="line">
                <a:avLst/>
              </a:prstGeom>
              <a:ln w="9525" cap="flat" cmpd="sng">
                <a:solidFill>
                  <a:schemeClr val="tx1"/>
                </a:solidFill>
                <a:prstDash val="solid"/>
                <a:headEnd type="none" w="med" len="med"/>
                <a:tailEnd type="none" w="med" len="med"/>
              </a:ln>
            </p:spPr>
          </p:sp>
          <p:sp>
            <p:nvSpPr>
              <p:cNvPr id="20504" name="文本框 20503"/>
              <p:cNvSpPr txBox="1"/>
              <p:nvPr/>
            </p:nvSpPr>
            <p:spPr>
              <a:xfrm>
                <a:off x="48" y="48"/>
                <a:ext cx="288"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20505" name="文本框 20504"/>
              <p:cNvSpPr txBox="1"/>
              <p:nvPr/>
            </p:nvSpPr>
            <p:spPr>
              <a:xfrm>
                <a:off x="0" y="672"/>
                <a:ext cx="432"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20506" name="文本框 20505"/>
              <p:cNvSpPr txBox="1"/>
              <p:nvPr/>
            </p:nvSpPr>
            <p:spPr>
              <a:xfrm>
                <a:off x="432" y="1056"/>
                <a:ext cx="1392" cy="288"/>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与非门的符号</a:t>
                </a:r>
              </a:p>
            </p:txBody>
          </p:sp>
          <p:sp>
            <p:nvSpPr>
              <p:cNvPr id="20507" name="椭圆 20506"/>
              <p:cNvSpPr/>
              <p:nvPr/>
            </p:nvSpPr>
            <p:spPr>
              <a:xfrm>
                <a:off x="1248" y="432"/>
                <a:ext cx="96" cy="96"/>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grpSp>
      </p:grpSp>
      <p:sp>
        <p:nvSpPr>
          <p:cNvPr id="20508" name="矩形 20507"/>
          <p:cNvSpPr/>
          <p:nvPr/>
        </p:nvSpPr>
        <p:spPr>
          <a:xfrm>
            <a:off x="381000" y="352425"/>
            <a:ext cx="8675688" cy="528638"/>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t">
            <a:spAutoFit/>
          </a:bodyPr>
          <a:lstStyle/>
          <a:p>
            <a:pPr lvl="0">
              <a:spcBef>
                <a:spcPct val="50000"/>
              </a:spcBef>
            </a:pP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、复合逻辑运算：与非、或非、与或非、异或、同或 </a:t>
            </a:r>
          </a:p>
        </p:txBody>
      </p:sp>
      <p:sp>
        <p:nvSpPr>
          <p:cNvPr id="2" name="文本框 1"/>
          <p:cNvSpPr txBox="1"/>
          <p:nvPr/>
        </p:nvSpPr>
        <p:spPr>
          <a:xfrm>
            <a:off x="2539721" y="3032310"/>
            <a:ext cx="2179123" cy="369332"/>
          </a:xfrm>
          <a:prstGeom prst="rect">
            <a:avLst/>
          </a:prstGeom>
          <a:noFill/>
        </p:spPr>
        <p:txBody>
          <a:bodyPr wrap="none" lIns="0" tIns="0" rIns="0" bIns="0" rtlCol="0">
            <a:spAutoFit/>
          </a:bodyPr>
          <a:lstStyle/>
          <a:p>
            <a:r>
              <a:rPr lang="en-US" altLang="zh-CN" dirty="0" smtClean="0"/>
              <a:t>Y&lt;=A  NAND  B</a:t>
            </a:r>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0-#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0483"/>
                                        </p:tgtEl>
                                        <p:attrNameLst>
                                          <p:attrName>style.visibility</p:attrName>
                                        </p:attrNameLst>
                                      </p:cBhvr>
                                      <p:to>
                                        <p:strVal val="visible"/>
                                      </p:to>
                                    </p:set>
                                    <p:animEffect transition="in" filter="wipe(left)">
                                      <p:cBhvr>
                                        <p:cTn id="13" dur="500"/>
                                        <p:tgtEl>
                                          <p:spTgt spid="2048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96">
                                            <p:txEl>
                                              <p:pRg st="0" end="0"/>
                                            </p:txEl>
                                          </p:spTgt>
                                        </p:tgtEl>
                                        <p:attrNameLst>
                                          <p:attrName>style.visibility</p:attrName>
                                        </p:attrNameLst>
                                      </p:cBhvr>
                                      <p:to>
                                        <p:strVal val="visible"/>
                                      </p:to>
                                    </p:set>
                                    <p:animEffect transition="in" filter="wipe(left)">
                                      <p:cBhvr>
                                        <p:cTn id="22" dur="500"/>
                                        <p:tgtEl>
                                          <p:spTgt spid="2049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484"/>
                                        </p:tgtEl>
                                        <p:attrNameLst>
                                          <p:attrName>style.visibility</p:attrName>
                                        </p:attrNameLst>
                                      </p:cBhvr>
                                      <p:to>
                                        <p:strVal val="visible"/>
                                      </p:to>
                                    </p:set>
                                    <p:animEffect transition="in" filter="wipe(left)">
                                      <p:cBhvr>
                                        <p:cTn id="27" dur="500"/>
                                        <p:tgtEl>
                                          <p:spTgt spid="2048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497"/>
                                        </p:tgtEl>
                                        <p:attrNameLst>
                                          <p:attrName>style.visibility</p:attrName>
                                        </p:attrNameLst>
                                      </p:cBhvr>
                                      <p:to>
                                        <p:strVal val="visible"/>
                                      </p:to>
                                    </p:set>
                                    <p:animEffect transition="in" filter="box(in)">
                                      <p:cBhvr>
                                        <p:cTn id="32" dur="2000"/>
                                        <p:tgtEl>
                                          <p:spTgt spid="20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96"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1505"/>
          <p:cNvSpPr txBox="1"/>
          <p:nvPr/>
        </p:nvSpPr>
        <p:spPr>
          <a:xfrm>
            <a:off x="1371600" y="685800"/>
            <a:ext cx="6781800" cy="946150"/>
          </a:xfrm>
          <a:prstGeom prst="rect">
            <a:avLst/>
          </a:prstGeom>
          <a:noFill/>
          <a:ln w="9525">
            <a:noFill/>
          </a:ln>
        </p:spPr>
        <p:txBody>
          <a:bodyPr>
            <a:spAutoFit/>
          </a:bodyPr>
          <a:lstStyle/>
          <a:p>
            <a:pPr lvl="0">
              <a:spcBef>
                <a:spcPct val="50000"/>
              </a:spcBef>
            </a:pPr>
            <a:r>
              <a:rPr lang="zh-CN" altLang="en-US" sz="2800" b="1">
                <a:solidFill>
                  <a:schemeClr val="tx2"/>
                </a:solidFill>
                <a:latin typeface="Times New Roman" panose="02020603050405020304" pitchFamily="18" charset="0"/>
                <a:ea typeface="宋体" panose="02010600030101010101" pitchFamily="2" charset="-122"/>
              </a:rPr>
              <a:t>或非</a:t>
            </a:r>
            <a:r>
              <a:rPr lang="zh-CN" altLang="en-US" sz="2800">
                <a:latin typeface="Times New Roman" panose="02020603050405020304" pitchFamily="18" charset="0"/>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只要</a:t>
            </a:r>
            <a:r>
              <a:rPr lang="zh-CN" altLang="en-US" sz="2800">
                <a:latin typeface="Times New Roman" panose="02020603050405020304" pitchFamily="18" charset="0"/>
                <a:ea typeface="宋体" panose="02010600030101010101" pitchFamily="2" charset="-122"/>
              </a:rPr>
              <a:t>事物的诸条件中有任何一个具备时</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结果</a:t>
            </a:r>
            <a:r>
              <a:rPr lang="zh-CN" altLang="en-US" sz="2800" b="1">
                <a:solidFill>
                  <a:schemeClr val="tx2"/>
                </a:solidFill>
                <a:latin typeface="Times New Roman" panose="02020603050405020304" pitchFamily="18" charset="0"/>
                <a:ea typeface="宋体" panose="02010600030101010101" pitchFamily="2" charset="-122"/>
              </a:rPr>
              <a:t>就不</a:t>
            </a:r>
            <a:r>
              <a:rPr lang="zh-CN" altLang="en-US" sz="2800">
                <a:solidFill>
                  <a:schemeClr val="tx2"/>
                </a:solidFill>
                <a:latin typeface="Times New Roman" panose="02020603050405020304" pitchFamily="18" charset="0"/>
                <a:ea typeface="宋体" panose="02010600030101010101" pitchFamily="2" charset="-122"/>
              </a:rPr>
              <a:t>会</a:t>
            </a:r>
            <a:r>
              <a:rPr lang="zh-CN" altLang="en-US" sz="2800">
                <a:latin typeface="Times New Roman" panose="02020603050405020304" pitchFamily="18" charset="0"/>
                <a:ea typeface="宋体" panose="02010600030101010101" pitchFamily="2" charset="-122"/>
              </a:rPr>
              <a:t>发生</a:t>
            </a:r>
          </a:p>
        </p:txBody>
      </p:sp>
      <p:graphicFrame>
        <p:nvGraphicFramePr>
          <p:cNvPr id="21507" name="对象 21506"/>
          <p:cNvGraphicFramePr>
            <a:graphicFrameLocks/>
          </p:cNvGraphicFramePr>
          <p:nvPr>
            <p:extLst>
              <p:ext uri="{D42A27DB-BD31-4B8C-83A1-F6EECF244321}">
                <p14:modId xmlns:p14="http://schemas.microsoft.com/office/powerpoint/2010/main" xmlns="" val="2539441967"/>
              </p:ext>
            </p:extLst>
          </p:nvPr>
        </p:nvGraphicFramePr>
        <p:xfrm>
          <a:off x="2209800" y="1757918"/>
          <a:ext cx="1608138" cy="514350"/>
        </p:xfrm>
        <a:graphic>
          <a:graphicData uri="http://schemas.openxmlformats.org/presentationml/2006/ole">
            <p:oleObj spid="_x0000_s34841" r:id="rId3" imgW="635000" imgH="203200" progId="Equations">
              <p:embed/>
            </p:oleObj>
          </a:graphicData>
        </a:graphic>
      </p:graphicFrame>
      <p:graphicFrame>
        <p:nvGraphicFramePr>
          <p:cNvPr id="21508" name="表格 21507"/>
          <p:cNvGraphicFramePr/>
          <p:nvPr/>
        </p:nvGraphicFramePr>
        <p:xfrm>
          <a:off x="5257800" y="3505200"/>
          <a:ext cx="2209800" cy="2665413"/>
        </p:xfrm>
        <a:graphic>
          <a:graphicData uri="http://schemas.openxmlformats.org/drawingml/2006/table">
            <a:tbl>
              <a:tblPr/>
              <a:tblGrid>
                <a:gridCol w="1524000"/>
                <a:gridCol w="685800"/>
              </a:tblGrid>
              <a:tr h="6096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          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558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0        0</a:t>
                      </a:r>
                    </a:p>
                    <a:p>
                      <a:pPr marL="0" lvl="0" indent="0">
                        <a:buNone/>
                      </a:pPr>
                      <a:r>
                        <a:rPr lang="en-US" altLang="zh-CN"/>
                        <a:t>0         1</a:t>
                      </a:r>
                    </a:p>
                    <a:p>
                      <a:pPr marL="0" lvl="0" indent="0">
                        <a:buNone/>
                      </a:pPr>
                      <a:r>
                        <a:rPr lang="en-US" altLang="zh-CN"/>
                        <a:t>1         0</a:t>
                      </a:r>
                    </a:p>
                    <a:p>
                      <a:pPr marL="0" lvl="0" indent="0">
                        <a:buNone/>
                      </a:pPr>
                      <a:r>
                        <a:rPr lang="en-US" altLang="zh-CN"/>
                        <a:t>1         1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p>
                      <a:pPr marL="0" lvl="0" indent="0">
                        <a:buNone/>
                      </a:pPr>
                      <a:r>
                        <a:rPr lang="en-US" altLang="zh-CN"/>
                        <a:t>0</a:t>
                      </a:r>
                    </a:p>
                    <a:p>
                      <a:pPr marL="0" lvl="0" indent="0">
                        <a:buNone/>
                      </a:pPr>
                      <a:r>
                        <a:rPr lang="en-US" altLang="zh-CN"/>
                        <a:t>0</a:t>
                      </a:r>
                    </a:p>
                    <a:p>
                      <a:pPr marL="0" lvl="0" indent="0">
                        <a:buNone/>
                      </a:pPr>
                      <a:r>
                        <a:rPr lang="en-US" altLang="zh-CN"/>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1520" name="文本框 21519"/>
          <p:cNvSpPr txBox="1"/>
          <p:nvPr/>
        </p:nvSpPr>
        <p:spPr>
          <a:xfrm>
            <a:off x="5105400" y="2895600"/>
            <a:ext cx="2743200" cy="457200"/>
          </a:xfrm>
          <a:prstGeom prst="rect">
            <a:avLst/>
          </a:prstGeom>
          <a:noFill/>
          <a:ln w="9525">
            <a:noFill/>
          </a:ln>
        </p:spPr>
        <p:txBody>
          <a:bodyPr>
            <a:spAutoFit/>
          </a:bodyPr>
          <a:lstStyle/>
          <a:p>
            <a:pPr lvl="0">
              <a:spcBef>
                <a:spcPct val="50000"/>
              </a:spcBef>
            </a:pPr>
            <a:r>
              <a:rPr lang="zh-CN" altLang="en-US">
                <a:solidFill>
                  <a:srgbClr val="CC3300"/>
                </a:solidFill>
                <a:latin typeface="Times New Roman" panose="02020603050405020304" pitchFamily="18" charset="0"/>
                <a:ea typeface="宋体" panose="02010600030101010101" pitchFamily="2" charset="-122"/>
              </a:rPr>
              <a:t>或非门真值表</a:t>
            </a:r>
          </a:p>
        </p:txBody>
      </p:sp>
      <p:grpSp>
        <p:nvGrpSpPr>
          <p:cNvPr id="21521" name="组合 21520"/>
          <p:cNvGrpSpPr/>
          <p:nvPr/>
        </p:nvGrpSpPr>
        <p:grpSpPr>
          <a:xfrm>
            <a:off x="1676400" y="3657600"/>
            <a:ext cx="3581400" cy="2133600"/>
            <a:chOff x="0" y="0"/>
            <a:chExt cx="2256" cy="1344"/>
          </a:xfrm>
        </p:grpSpPr>
        <p:sp>
          <p:nvSpPr>
            <p:cNvPr id="21522" name="矩形 21521"/>
            <p:cNvSpPr/>
            <p:nvPr/>
          </p:nvSpPr>
          <p:spPr>
            <a:xfrm>
              <a:off x="672" y="0"/>
              <a:ext cx="576" cy="912"/>
            </a:xfrm>
            <a:prstGeom prst="rect">
              <a:avLst/>
            </a:prstGeom>
            <a:no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p>
          </p:txBody>
        </p:sp>
        <p:sp>
          <p:nvSpPr>
            <p:cNvPr id="21523" name="直接连接符 21522"/>
            <p:cNvSpPr/>
            <p:nvPr/>
          </p:nvSpPr>
          <p:spPr>
            <a:xfrm>
              <a:off x="240" y="192"/>
              <a:ext cx="432" cy="0"/>
            </a:xfrm>
            <a:prstGeom prst="line">
              <a:avLst/>
            </a:prstGeom>
            <a:ln w="9525" cap="flat" cmpd="sng">
              <a:solidFill>
                <a:schemeClr val="tx1"/>
              </a:solidFill>
              <a:prstDash val="solid"/>
              <a:headEnd type="none" w="med" len="med"/>
              <a:tailEnd type="none" w="med" len="med"/>
            </a:ln>
          </p:spPr>
        </p:sp>
        <p:sp>
          <p:nvSpPr>
            <p:cNvPr id="21524" name="直接连接符 21523"/>
            <p:cNvSpPr/>
            <p:nvPr/>
          </p:nvSpPr>
          <p:spPr>
            <a:xfrm>
              <a:off x="192" y="720"/>
              <a:ext cx="480" cy="0"/>
            </a:xfrm>
            <a:prstGeom prst="line">
              <a:avLst/>
            </a:prstGeom>
            <a:ln w="9525" cap="flat" cmpd="sng">
              <a:solidFill>
                <a:schemeClr val="tx1"/>
              </a:solidFill>
              <a:prstDash val="solid"/>
              <a:headEnd type="none" w="med" len="med"/>
              <a:tailEnd type="none" w="med" len="med"/>
            </a:ln>
          </p:spPr>
        </p:sp>
        <p:sp>
          <p:nvSpPr>
            <p:cNvPr id="21525" name="直接连接符 21524"/>
            <p:cNvSpPr/>
            <p:nvPr/>
          </p:nvSpPr>
          <p:spPr>
            <a:xfrm>
              <a:off x="1344" y="480"/>
              <a:ext cx="720" cy="0"/>
            </a:xfrm>
            <a:prstGeom prst="line">
              <a:avLst/>
            </a:prstGeom>
            <a:ln w="9525" cap="flat" cmpd="sng">
              <a:solidFill>
                <a:schemeClr val="tx1"/>
              </a:solidFill>
              <a:prstDash val="solid"/>
              <a:headEnd type="none" w="med" len="med"/>
              <a:tailEnd type="none" w="med" len="med"/>
            </a:ln>
          </p:spPr>
        </p:sp>
        <p:sp>
          <p:nvSpPr>
            <p:cNvPr id="21526" name="文本框 21525"/>
            <p:cNvSpPr txBox="1"/>
            <p:nvPr/>
          </p:nvSpPr>
          <p:spPr>
            <a:xfrm>
              <a:off x="48" y="48"/>
              <a:ext cx="288"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21527" name="文本框 21526"/>
            <p:cNvSpPr txBox="1"/>
            <p:nvPr/>
          </p:nvSpPr>
          <p:spPr>
            <a:xfrm>
              <a:off x="0" y="672"/>
              <a:ext cx="432"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21528" name="文本框 21527"/>
            <p:cNvSpPr txBox="1"/>
            <p:nvPr/>
          </p:nvSpPr>
          <p:spPr>
            <a:xfrm>
              <a:off x="1920" y="384"/>
              <a:ext cx="336"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21529" name="文本框 21528"/>
            <p:cNvSpPr txBox="1"/>
            <p:nvPr/>
          </p:nvSpPr>
          <p:spPr>
            <a:xfrm>
              <a:off x="432" y="1056"/>
              <a:ext cx="1392" cy="288"/>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或非门的符号</a:t>
              </a:r>
            </a:p>
          </p:txBody>
        </p:sp>
        <p:sp>
          <p:nvSpPr>
            <p:cNvPr id="21530" name="椭圆 21529"/>
            <p:cNvSpPr/>
            <p:nvPr/>
          </p:nvSpPr>
          <p:spPr>
            <a:xfrm>
              <a:off x="1248" y="432"/>
              <a:ext cx="96" cy="96"/>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grpSp>
      <mc:AlternateContent xmlns:mc="http://schemas.openxmlformats.org/markup-compatibility/2006">
        <mc:Choice xmlns:a14="http://schemas.microsoft.com/office/drawing/2010/main" xmlns="" Requires="a14">
          <p:sp>
            <p:nvSpPr>
              <p:cNvPr id="2" name="文本框 1"/>
              <p:cNvSpPr txBox="1"/>
              <p:nvPr/>
            </p:nvSpPr>
            <p:spPr>
              <a:xfrm>
                <a:off x="2206538" y="2498209"/>
                <a:ext cx="221855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&lt;=</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r>
                        <a:rPr lang="en-US" altLang="zh-CN" b="0" i="1" smtClean="0">
                          <a:latin typeface="Cambria Math" panose="02040503050406030204" pitchFamily="18" charset="0"/>
                        </a:rPr>
                        <m:t>𝑁𝑂𝑅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𝐵</m:t>
                      </m:r>
                    </m:oMath>
                  </m:oMathPara>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206538" y="2498209"/>
                <a:ext cx="2218556" cy="369332"/>
              </a:xfrm>
              <a:prstGeom prst="rect">
                <a:avLst/>
              </a:prstGeom>
              <a:blipFill rotWithShape="0">
                <a:blip r:embed="rId4" cstate="print"/>
                <a:stretch>
                  <a:fillRect l="-2747" r="-2198" b="-833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520">
                                            <p:txEl>
                                              <p:pRg st="0" end="0"/>
                                            </p:txEl>
                                          </p:spTgt>
                                        </p:tgtEl>
                                        <p:attrNameLst>
                                          <p:attrName>style.visibility</p:attrName>
                                        </p:attrNameLst>
                                      </p:cBhvr>
                                      <p:to>
                                        <p:strVal val="visible"/>
                                      </p:to>
                                    </p:set>
                                    <p:animEffect transition="in" filter="wipe(left)">
                                      <p:cBhvr>
                                        <p:cTn id="16" dur="500"/>
                                        <p:tgtEl>
                                          <p:spTgt spid="2152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1508"/>
                                        </p:tgtEl>
                                        <p:attrNameLst>
                                          <p:attrName>style.visibility</p:attrName>
                                        </p:attrNameLst>
                                      </p:cBhvr>
                                      <p:to>
                                        <p:strVal val="visible"/>
                                      </p:to>
                                    </p:set>
                                    <p:animEffect transition="in" filter="wipe(left)">
                                      <p:cBhvr>
                                        <p:cTn id="21" dur="500"/>
                                        <p:tgtEl>
                                          <p:spTgt spid="2150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1521"/>
                                        </p:tgtEl>
                                        <p:attrNameLst>
                                          <p:attrName>style.visibility</p:attrName>
                                        </p:attrNameLst>
                                      </p:cBhvr>
                                      <p:to>
                                        <p:strVal val="visible"/>
                                      </p:to>
                                    </p:set>
                                    <p:anim calcmode="lin" valueType="num">
                                      <p:cBhvr additive="base">
                                        <p:cTn id="26" dur="500" fill="hold"/>
                                        <p:tgtEl>
                                          <p:spTgt spid="21521"/>
                                        </p:tgtEl>
                                        <p:attrNameLst>
                                          <p:attrName>ppt_x</p:attrName>
                                        </p:attrNameLst>
                                      </p:cBhvr>
                                      <p:tavLst>
                                        <p:tav tm="0">
                                          <p:val>
                                            <p:strVal val="0-#ppt_w/2"/>
                                          </p:val>
                                        </p:tav>
                                        <p:tav tm="100000">
                                          <p:val>
                                            <p:strVal val="#ppt_x"/>
                                          </p:val>
                                        </p:tav>
                                      </p:tavLst>
                                    </p:anim>
                                    <p:anim calcmode="lin" valueType="num">
                                      <p:cBhvr additive="base">
                                        <p:cTn id="27" dur="500" fill="hold"/>
                                        <p:tgtEl>
                                          <p:spTgt spid="21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build="p"/>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2529"/>
          <p:cNvSpPr txBox="1"/>
          <p:nvPr/>
        </p:nvSpPr>
        <p:spPr>
          <a:xfrm>
            <a:off x="1371600" y="685800"/>
            <a:ext cx="6781800" cy="946150"/>
          </a:xfrm>
          <a:prstGeom prst="rect">
            <a:avLst/>
          </a:prstGeom>
          <a:noFill/>
          <a:ln w="9525">
            <a:noFill/>
          </a:ln>
        </p:spPr>
        <p:txBody>
          <a:bodyPr>
            <a:spAutoFit/>
          </a:bodyPr>
          <a:lstStyle/>
          <a:p>
            <a:pPr lvl="0">
              <a:spcBef>
                <a:spcPct val="50000"/>
              </a:spcBef>
            </a:pPr>
            <a:r>
              <a:rPr lang="zh-CN" altLang="en-US" sz="2800" b="1">
                <a:solidFill>
                  <a:schemeClr val="tx2"/>
                </a:solidFill>
                <a:latin typeface="Times New Roman" panose="02020603050405020304" pitchFamily="18" charset="0"/>
                <a:ea typeface="宋体" panose="02010600030101010101" pitchFamily="2" charset="-122"/>
              </a:rPr>
              <a:t>与或非</a:t>
            </a:r>
            <a:r>
              <a:rPr lang="zh-CN" altLang="en-US" sz="2800">
                <a:latin typeface="Times New Roman" panose="02020603050405020304" pitchFamily="18" charset="0"/>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只有</a:t>
            </a:r>
            <a:r>
              <a:rPr lang="en-US" altLang="zh-CN" sz="2800" b="1">
                <a:latin typeface="Times New Roman" panose="02020603050405020304" pitchFamily="18" charset="0"/>
                <a:ea typeface="宋体" panose="02010600030101010101" pitchFamily="2" charset="-122"/>
              </a:rPr>
              <a:t>AB</a:t>
            </a:r>
            <a:r>
              <a:rPr lang="zh-CN" altLang="en-US" sz="2800" b="1">
                <a:solidFill>
                  <a:schemeClr val="tx2"/>
                </a:solidFill>
                <a:latin typeface="Times New Roman" panose="02020603050405020304" pitchFamily="18" charset="0"/>
                <a:ea typeface="宋体" panose="02010600030101010101" pitchFamily="2" charset="-122"/>
              </a:rPr>
              <a:t>或者</a:t>
            </a:r>
            <a:r>
              <a:rPr lang="en-US" altLang="zh-CN" sz="2800" b="1">
                <a:latin typeface="Times New Roman" panose="02020603050405020304" pitchFamily="18" charset="0"/>
                <a:ea typeface="宋体" panose="02010600030101010101" pitchFamily="2" charset="-122"/>
              </a:rPr>
              <a:t>CD</a:t>
            </a:r>
            <a:r>
              <a:rPr lang="zh-CN" altLang="en-US" sz="2800">
                <a:latin typeface="Times New Roman" panose="02020603050405020304" pitchFamily="18" charset="0"/>
                <a:ea typeface="宋体" panose="02010600030101010101" pitchFamily="2" charset="-122"/>
              </a:rPr>
              <a:t>同时具备时</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结果</a:t>
            </a:r>
            <a:r>
              <a:rPr lang="zh-CN" altLang="en-US" sz="2800" b="1">
                <a:solidFill>
                  <a:schemeClr val="tx2"/>
                </a:solidFill>
                <a:latin typeface="Times New Roman" panose="02020603050405020304" pitchFamily="18" charset="0"/>
                <a:ea typeface="宋体" panose="02010600030101010101" pitchFamily="2" charset="-122"/>
              </a:rPr>
              <a:t>才不会</a:t>
            </a:r>
            <a:r>
              <a:rPr lang="zh-CN" altLang="en-US" sz="2800">
                <a:latin typeface="Times New Roman" panose="02020603050405020304" pitchFamily="18" charset="0"/>
                <a:ea typeface="宋体" panose="02010600030101010101" pitchFamily="2" charset="-122"/>
              </a:rPr>
              <a:t>发生</a:t>
            </a:r>
          </a:p>
        </p:txBody>
      </p:sp>
      <p:graphicFrame>
        <p:nvGraphicFramePr>
          <p:cNvPr id="22531" name="对象 22530"/>
          <p:cNvGraphicFramePr>
            <a:graphicFrameLocks/>
          </p:cNvGraphicFramePr>
          <p:nvPr>
            <p:extLst>
              <p:ext uri="{D42A27DB-BD31-4B8C-83A1-F6EECF244321}">
                <p14:modId xmlns:p14="http://schemas.microsoft.com/office/powerpoint/2010/main" xmlns="" val="1971924412"/>
              </p:ext>
            </p:extLst>
          </p:nvPr>
        </p:nvGraphicFramePr>
        <p:xfrm>
          <a:off x="2844006" y="1631950"/>
          <a:ext cx="2541588" cy="546100"/>
        </p:xfrm>
        <a:graphic>
          <a:graphicData uri="http://schemas.openxmlformats.org/presentationml/2006/ole">
            <p:oleObj spid="_x0000_s35865" r:id="rId3" imgW="1002865" imgH="215806" progId="Equations">
              <p:embed/>
            </p:oleObj>
          </a:graphicData>
        </a:graphic>
      </p:graphicFrame>
      <p:sp>
        <p:nvSpPr>
          <p:cNvPr id="22540" name="文本框 22539"/>
          <p:cNvSpPr txBox="1"/>
          <p:nvPr/>
        </p:nvSpPr>
        <p:spPr>
          <a:xfrm>
            <a:off x="5410200" y="4267200"/>
            <a:ext cx="2590800" cy="457200"/>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与或非门的符号</a:t>
            </a:r>
          </a:p>
        </p:txBody>
      </p:sp>
      <p:grpSp>
        <p:nvGrpSpPr>
          <p:cNvPr id="3" name="组合 2"/>
          <p:cNvGrpSpPr/>
          <p:nvPr/>
        </p:nvGrpSpPr>
        <p:grpSpPr>
          <a:xfrm>
            <a:off x="1524000" y="3672205"/>
            <a:ext cx="3733800" cy="1966595"/>
            <a:chOff x="2400" y="5783"/>
            <a:chExt cx="5880" cy="3097"/>
          </a:xfrm>
        </p:grpSpPr>
        <p:sp>
          <p:nvSpPr>
            <p:cNvPr id="22533" name="矩形 22532"/>
            <p:cNvSpPr/>
            <p:nvPr/>
          </p:nvSpPr>
          <p:spPr>
            <a:xfrm>
              <a:off x="4320" y="5783"/>
              <a:ext cx="1080" cy="3000"/>
            </a:xfrm>
            <a:prstGeom prst="rect">
              <a:avLst/>
            </a:prstGeom>
            <a:no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22534" name="直接连接符 22533"/>
            <p:cNvSpPr/>
            <p:nvPr/>
          </p:nvSpPr>
          <p:spPr>
            <a:xfrm>
              <a:off x="3240" y="6240"/>
              <a:ext cx="1080" cy="0"/>
            </a:xfrm>
            <a:prstGeom prst="line">
              <a:avLst/>
            </a:prstGeom>
            <a:ln w="9525" cap="flat" cmpd="sng">
              <a:solidFill>
                <a:schemeClr val="tx1"/>
              </a:solidFill>
              <a:prstDash val="solid"/>
              <a:headEnd type="none" w="med" len="med"/>
              <a:tailEnd type="none" w="med" len="med"/>
            </a:ln>
          </p:spPr>
        </p:sp>
        <p:sp>
          <p:nvSpPr>
            <p:cNvPr id="22535" name="直接连接符 22534"/>
            <p:cNvSpPr/>
            <p:nvPr/>
          </p:nvSpPr>
          <p:spPr>
            <a:xfrm>
              <a:off x="3120" y="6960"/>
              <a:ext cx="1200" cy="0"/>
            </a:xfrm>
            <a:prstGeom prst="line">
              <a:avLst/>
            </a:prstGeom>
            <a:ln w="9525" cap="flat" cmpd="sng">
              <a:solidFill>
                <a:schemeClr val="tx1"/>
              </a:solidFill>
              <a:prstDash val="solid"/>
              <a:headEnd type="none" w="med" len="med"/>
              <a:tailEnd type="none" w="med" len="med"/>
            </a:ln>
          </p:spPr>
        </p:sp>
        <p:sp>
          <p:nvSpPr>
            <p:cNvPr id="22536" name="直接连接符 22535"/>
            <p:cNvSpPr/>
            <p:nvPr/>
          </p:nvSpPr>
          <p:spPr>
            <a:xfrm>
              <a:off x="6600" y="7200"/>
              <a:ext cx="960" cy="0"/>
            </a:xfrm>
            <a:prstGeom prst="line">
              <a:avLst/>
            </a:prstGeom>
            <a:ln w="9525" cap="flat" cmpd="sng">
              <a:solidFill>
                <a:schemeClr val="tx1"/>
              </a:solidFill>
              <a:prstDash val="solid"/>
              <a:headEnd type="none" w="med" len="med"/>
              <a:tailEnd type="none" w="med" len="med"/>
            </a:ln>
          </p:spPr>
        </p:sp>
        <p:sp>
          <p:nvSpPr>
            <p:cNvPr id="22537" name="文本框 22536"/>
            <p:cNvSpPr txBox="1"/>
            <p:nvPr/>
          </p:nvSpPr>
          <p:spPr>
            <a:xfrm>
              <a:off x="2640" y="5880"/>
              <a:ext cx="720" cy="72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22538" name="文本框 22537"/>
            <p:cNvSpPr txBox="1"/>
            <p:nvPr/>
          </p:nvSpPr>
          <p:spPr>
            <a:xfrm>
              <a:off x="2520" y="6720"/>
              <a:ext cx="1080" cy="72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22539" name="文本框 22538"/>
            <p:cNvSpPr txBox="1"/>
            <p:nvPr/>
          </p:nvSpPr>
          <p:spPr>
            <a:xfrm>
              <a:off x="7440" y="6960"/>
              <a:ext cx="840" cy="72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22541" name="椭圆 22540"/>
            <p:cNvSpPr/>
            <p:nvPr/>
          </p:nvSpPr>
          <p:spPr>
            <a:xfrm>
              <a:off x="6360" y="7080"/>
              <a:ext cx="240" cy="24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42" name="直接连接符 22541"/>
            <p:cNvSpPr/>
            <p:nvPr/>
          </p:nvSpPr>
          <p:spPr>
            <a:xfrm>
              <a:off x="4320" y="7320"/>
              <a:ext cx="1080" cy="0"/>
            </a:xfrm>
            <a:prstGeom prst="line">
              <a:avLst/>
            </a:prstGeom>
            <a:ln w="9525" cap="flat" cmpd="sng">
              <a:solidFill>
                <a:schemeClr val="tx1"/>
              </a:solidFill>
              <a:prstDash val="solid"/>
              <a:headEnd type="none" w="med" len="med"/>
              <a:tailEnd type="none" w="med" len="med"/>
            </a:ln>
          </p:spPr>
        </p:sp>
        <p:sp>
          <p:nvSpPr>
            <p:cNvPr id="22543" name="直接连接符 22542"/>
            <p:cNvSpPr/>
            <p:nvPr/>
          </p:nvSpPr>
          <p:spPr>
            <a:xfrm>
              <a:off x="3000" y="7800"/>
              <a:ext cx="1320" cy="0"/>
            </a:xfrm>
            <a:prstGeom prst="line">
              <a:avLst/>
            </a:prstGeom>
            <a:ln w="9525" cap="flat" cmpd="sng">
              <a:solidFill>
                <a:schemeClr val="tx1"/>
              </a:solidFill>
              <a:prstDash val="solid"/>
              <a:headEnd type="none" w="med" len="med"/>
              <a:tailEnd type="none" w="med" len="med"/>
            </a:ln>
          </p:spPr>
        </p:sp>
        <p:sp>
          <p:nvSpPr>
            <p:cNvPr id="22544" name="直接连接符 22543"/>
            <p:cNvSpPr/>
            <p:nvPr/>
          </p:nvSpPr>
          <p:spPr>
            <a:xfrm>
              <a:off x="3000" y="8400"/>
              <a:ext cx="1320" cy="0"/>
            </a:xfrm>
            <a:prstGeom prst="line">
              <a:avLst/>
            </a:prstGeom>
            <a:ln w="9525" cap="flat" cmpd="sng">
              <a:solidFill>
                <a:schemeClr val="tx1"/>
              </a:solidFill>
              <a:prstDash val="solid"/>
              <a:headEnd type="none" w="med" len="med"/>
              <a:tailEnd type="none" w="med" len="med"/>
            </a:ln>
          </p:spPr>
        </p:sp>
        <p:sp>
          <p:nvSpPr>
            <p:cNvPr id="22545" name="文本框 22544"/>
            <p:cNvSpPr txBox="1"/>
            <p:nvPr/>
          </p:nvSpPr>
          <p:spPr>
            <a:xfrm>
              <a:off x="2520" y="7440"/>
              <a:ext cx="600" cy="72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C</a:t>
              </a:r>
            </a:p>
          </p:txBody>
        </p:sp>
        <p:sp>
          <p:nvSpPr>
            <p:cNvPr id="22546" name="文本框 22545"/>
            <p:cNvSpPr txBox="1"/>
            <p:nvPr/>
          </p:nvSpPr>
          <p:spPr>
            <a:xfrm>
              <a:off x="2400" y="8160"/>
              <a:ext cx="600" cy="72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D</a:t>
              </a:r>
            </a:p>
          </p:txBody>
        </p:sp>
        <p:sp>
          <p:nvSpPr>
            <p:cNvPr id="22547" name="矩形 22546"/>
            <p:cNvSpPr/>
            <p:nvPr/>
          </p:nvSpPr>
          <p:spPr>
            <a:xfrm>
              <a:off x="5400" y="5783"/>
              <a:ext cx="960" cy="3000"/>
            </a:xfrm>
            <a:prstGeom prst="rect">
              <a:avLst/>
            </a:prstGeom>
            <a:noFill/>
            <a:ln w="9525" cap="flat" cmpd="sng">
              <a:solidFill>
                <a:schemeClr val="tx1"/>
              </a:solidFill>
              <a:prstDash val="solid"/>
              <a:miter/>
              <a:headEnd type="none" w="med" len="med"/>
              <a:tailEnd type="none" w="med" len="med"/>
            </a:ln>
          </p:spPr>
          <p:txBody>
            <a:bodyPr wrap="none" anchor="t" anchorCtr="0"/>
            <a:lstStyle/>
            <a:p>
              <a:pPr lvl="0" algn="l">
                <a:lnSpc>
                  <a:spcPct val="100000"/>
                </a:lnSpc>
                <a:spcBef>
                  <a:spcPts val="0"/>
                </a:spcBef>
              </a:pP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p>
          </p:txBody>
        </p:sp>
      </p:grpSp>
      <p:sp>
        <p:nvSpPr>
          <p:cNvPr id="2" name="文本框 1"/>
          <p:cNvSpPr txBox="1"/>
          <p:nvPr/>
        </p:nvSpPr>
        <p:spPr>
          <a:xfrm>
            <a:off x="2501126" y="2558018"/>
            <a:ext cx="4464684" cy="369332"/>
          </a:xfrm>
          <a:prstGeom prst="rect">
            <a:avLst/>
          </a:prstGeom>
          <a:noFill/>
        </p:spPr>
        <p:txBody>
          <a:bodyPr wrap="none" lIns="0" tIns="0" rIns="0" bIns="0" rtlCol="0">
            <a:spAutoFit/>
          </a:bodyPr>
          <a:lstStyle/>
          <a:p>
            <a:r>
              <a:rPr lang="en-US" altLang="zh-CN" dirty="0" smtClean="0"/>
              <a:t>Y&lt;=(A  AND B)  NOR (C  AND D)</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ipe(left)">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2540"/>
                                        </p:tgtEl>
                                        <p:attrNameLst>
                                          <p:attrName>style.visibility</p:attrName>
                                        </p:attrNameLst>
                                      </p:cBhvr>
                                      <p:to>
                                        <p:strVal val="visible"/>
                                      </p:to>
                                    </p:set>
                                    <p:animEffect transition="in" filter="blinds(horizontal)">
                                      <p:cBhvr>
                                        <p:cTn id="16" dur="500"/>
                                        <p:tgtEl>
                                          <p:spTgt spid="2254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121"/>
          <p:cNvSpPr>
            <a:spLocks noGrp="1"/>
          </p:cNvSpPr>
          <p:nvPr>
            <p:ph type="title"/>
          </p:nvPr>
        </p:nvSpPr>
        <p:spPr/>
        <p:txBody>
          <a:bodyPr anchor="ctr"/>
          <a:lstStyle/>
          <a:p>
            <a:r>
              <a:rPr lang="zh-CN" altLang="en-US" b="1">
                <a:solidFill>
                  <a:schemeClr val="tx1"/>
                </a:solidFill>
              </a:rPr>
              <a:t>一、教学目的</a:t>
            </a:r>
          </a:p>
        </p:txBody>
      </p:sp>
      <p:sp>
        <p:nvSpPr>
          <p:cNvPr id="5123" name="文本占位符 5122"/>
          <p:cNvSpPr>
            <a:spLocks noGrp="1"/>
          </p:cNvSpPr>
          <p:nvPr>
            <p:ph type="body" idx="1"/>
          </p:nvPr>
        </p:nvSpPr>
        <p:spPr>
          <a:xfrm>
            <a:off x="1219200" y="1600200"/>
            <a:ext cx="7772400" cy="3820886"/>
          </a:xfrm>
        </p:spPr>
        <p:txBody>
          <a:bodyPr/>
          <a:lstStyle/>
          <a:p>
            <a:r>
              <a:rPr lang="zh-CN" altLang="en-US" sz="2800" b="1" dirty="0" smtClean="0"/>
              <a:t>大自动化类</a:t>
            </a:r>
            <a:r>
              <a:rPr lang="zh-CN" altLang="en-US" sz="2800" b="1" dirty="0"/>
              <a:t>专业的</a:t>
            </a:r>
            <a:r>
              <a:rPr lang="zh-CN" altLang="en-US" sz="2800" b="1" dirty="0">
                <a:solidFill>
                  <a:srgbClr val="FF0000"/>
                </a:solidFill>
              </a:rPr>
              <a:t>专业基础</a:t>
            </a:r>
            <a:r>
              <a:rPr lang="zh-CN" altLang="en-US" sz="2800" b="1" dirty="0"/>
              <a:t>课</a:t>
            </a:r>
          </a:p>
          <a:p>
            <a:r>
              <a:rPr lang="zh-CN" altLang="en-US" sz="2800" b="1" dirty="0"/>
              <a:t>工程</a:t>
            </a:r>
            <a:r>
              <a:rPr lang="zh-CN" altLang="en-US" sz="2800" b="1" dirty="0" smtClean="0"/>
              <a:t>技术人员必备</a:t>
            </a:r>
            <a:r>
              <a:rPr lang="zh-CN" altLang="en-US" sz="2800" b="1" dirty="0" smtClean="0">
                <a:solidFill>
                  <a:srgbClr val="FF0000"/>
                </a:solidFill>
              </a:rPr>
              <a:t>基础</a:t>
            </a:r>
            <a:r>
              <a:rPr lang="zh-CN" altLang="en-US" sz="2800" b="1" dirty="0">
                <a:solidFill>
                  <a:srgbClr val="FF0000"/>
                </a:solidFill>
              </a:rPr>
              <a:t>知识</a:t>
            </a:r>
            <a:r>
              <a:rPr lang="zh-CN" altLang="en-US" sz="2800" b="1" dirty="0"/>
              <a:t>课</a:t>
            </a:r>
          </a:p>
          <a:p>
            <a:r>
              <a:rPr lang="zh-CN" altLang="en-US" sz="2800" b="1" dirty="0" smtClean="0"/>
              <a:t>正确理解</a:t>
            </a:r>
            <a:r>
              <a:rPr lang="zh-CN" altLang="en-US" sz="2800" b="1" dirty="0" smtClean="0">
                <a:solidFill>
                  <a:srgbClr val="FF0000"/>
                </a:solidFill>
              </a:rPr>
              <a:t>数字逻辑</a:t>
            </a:r>
            <a:r>
              <a:rPr lang="zh-CN" altLang="en-US" sz="2800" b="1" dirty="0" smtClean="0"/>
              <a:t>的概念及其与电路的关系</a:t>
            </a:r>
            <a:endParaRPr lang="en-US" altLang="zh-CN" sz="2800" b="1" dirty="0" smtClean="0"/>
          </a:p>
          <a:p>
            <a:r>
              <a:rPr lang="zh-CN" altLang="en-US" sz="2800" b="1" dirty="0" smtClean="0"/>
              <a:t>掌握数字电路硬件描述语言</a:t>
            </a:r>
            <a:r>
              <a:rPr lang="zh-CN" altLang="en-US" sz="2800" b="1" dirty="0" smtClean="0">
                <a:solidFill>
                  <a:srgbClr val="FF0000"/>
                </a:solidFill>
              </a:rPr>
              <a:t>（</a:t>
            </a:r>
            <a:r>
              <a:rPr lang="en-US" altLang="zh-CN" sz="2800" b="1" dirty="0" smtClean="0">
                <a:solidFill>
                  <a:srgbClr val="FF0000"/>
                </a:solidFill>
              </a:rPr>
              <a:t>VHDL</a:t>
            </a:r>
            <a:r>
              <a:rPr lang="zh-CN" altLang="en-US" sz="2800" b="1" dirty="0" smtClean="0">
                <a:solidFill>
                  <a:srgbClr val="FF0000"/>
                </a:solidFill>
              </a:rPr>
              <a:t>）</a:t>
            </a:r>
            <a:endParaRPr lang="en-US" altLang="zh-CN" sz="2800" b="1" dirty="0" smtClean="0">
              <a:solidFill>
                <a:srgbClr val="FF0000"/>
              </a:solidFill>
            </a:endParaRPr>
          </a:p>
          <a:p>
            <a:r>
              <a:rPr lang="zh-CN" altLang="en-US" sz="2800" b="1" dirty="0"/>
              <a:t>掌握数字系统及其计算机系统中</a:t>
            </a:r>
            <a:r>
              <a:rPr lang="zh-CN" altLang="en-US" sz="2800" b="1" dirty="0">
                <a:solidFill>
                  <a:srgbClr val="C00000"/>
                </a:solidFill>
              </a:rPr>
              <a:t>常用功能</a:t>
            </a:r>
            <a:r>
              <a:rPr lang="zh-CN" altLang="en-US" sz="2800" b="1" dirty="0"/>
              <a:t>模块</a:t>
            </a:r>
            <a:endParaRPr lang="en-US" altLang="zh-CN" sz="2800" b="1" dirty="0"/>
          </a:p>
          <a:p>
            <a:r>
              <a:rPr lang="zh-CN" altLang="en-US" sz="2800" b="1" dirty="0" smtClean="0"/>
              <a:t>掌握数字系统的</a:t>
            </a:r>
            <a:r>
              <a:rPr lang="zh-CN" altLang="en-US" sz="2800" b="1" dirty="0" smtClean="0">
                <a:solidFill>
                  <a:srgbClr val="FF0000"/>
                </a:solidFill>
              </a:rPr>
              <a:t>综合与设计</a:t>
            </a:r>
            <a:r>
              <a:rPr lang="zh-CN" altLang="en-US" sz="2800" b="1" dirty="0" smtClean="0"/>
              <a:t>方法</a:t>
            </a:r>
            <a:endParaRPr lang="en-US" altLang="zh-CN" sz="2800" b="1" dirty="0" smtClean="0"/>
          </a:p>
          <a:p>
            <a:r>
              <a:rPr lang="zh-CN" altLang="en-US" sz="2800" b="1" dirty="0" smtClean="0"/>
              <a:t>提高</a:t>
            </a:r>
            <a:r>
              <a:rPr lang="zh-CN" altLang="en-US" sz="2800" b="1" dirty="0"/>
              <a:t>同学们的</a:t>
            </a:r>
            <a:r>
              <a:rPr lang="zh-CN" altLang="en-US" sz="2800" b="1" dirty="0">
                <a:solidFill>
                  <a:srgbClr val="FF0000"/>
                </a:solidFill>
              </a:rPr>
              <a:t>逻辑思维，逻辑推理</a:t>
            </a:r>
            <a:r>
              <a:rPr lang="zh-CN" altLang="en-US" sz="2800" b="1" dirty="0"/>
              <a:t>的</a:t>
            </a:r>
            <a:r>
              <a:rPr lang="zh-CN" altLang="en-US" sz="2800" b="1" dirty="0" smtClean="0"/>
              <a:t>能力</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left)">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wipe(left)">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wipe(left)">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wipe(left)">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wipe(left)">
                                      <p:cBhvr>
                                        <p:cTn id="32" dur="500"/>
                                        <p:tgtEl>
                                          <p:spTgt spid="5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wipe(left)">
                                      <p:cBhvr>
                                        <p:cTn id="37"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553"/>
          <p:cNvSpPr txBox="1"/>
          <p:nvPr/>
        </p:nvSpPr>
        <p:spPr>
          <a:xfrm>
            <a:off x="2819400" y="5486400"/>
            <a:ext cx="4038600" cy="579438"/>
          </a:xfrm>
          <a:prstGeom prst="rect">
            <a:avLst/>
          </a:prstGeom>
          <a:noFill/>
          <a:ln w="9525">
            <a:noFill/>
          </a:ln>
        </p:spPr>
        <p:txBody>
          <a:bodyPr>
            <a:spAutoFit/>
          </a:bodyPr>
          <a:lstStyle/>
          <a:p>
            <a:pPr lvl="0">
              <a:spcBef>
                <a:spcPct val="50000"/>
              </a:spcBef>
            </a:pPr>
            <a:r>
              <a:rPr lang="zh-CN" altLang="en-US" sz="3200" b="1">
                <a:solidFill>
                  <a:srgbClr val="CC3300"/>
                </a:solidFill>
                <a:latin typeface="Times New Roman" panose="02020603050405020304" pitchFamily="18" charset="0"/>
                <a:ea typeface="宋体" panose="02010600030101010101" pitchFamily="2" charset="-122"/>
              </a:rPr>
              <a:t>与或非门真值表</a:t>
            </a:r>
          </a:p>
        </p:txBody>
      </p:sp>
      <p:graphicFrame>
        <p:nvGraphicFramePr>
          <p:cNvPr id="23555" name="表格 23554"/>
          <p:cNvGraphicFramePr/>
          <p:nvPr/>
        </p:nvGraphicFramePr>
        <p:xfrm>
          <a:off x="1981200" y="533400"/>
          <a:ext cx="5410200" cy="4626610"/>
        </p:xfrm>
        <a:graphic>
          <a:graphicData uri="http://schemas.openxmlformats.org/drawingml/2006/table">
            <a:tbl>
              <a:tblPr/>
              <a:tblGrid>
                <a:gridCol w="1295400"/>
                <a:gridCol w="1219200"/>
                <a:gridCol w="1371600"/>
                <a:gridCol w="1524000"/>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ABCD</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ABCD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084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0000</a:t>
                      </a:r>
                    </a:p>
                    <a:p>
                      <a:pPr marL="0" lvl="0" indent="0">
                        <a:buNone/>
                      </a:pPr>
                      <a:r>
                        <a:rPr lang="en-US" altLang="zh-CN"/>
                        <a:t>0001</a:t>
                      </a:r>
                    </a:p>
                    <a:p>
                      <a:pPr marL="0" lvl="0" indent="0">
                        <a:buNone/>
                      </a:pPr>
                      <a:r>
                        <a:rPr lang="en-US" altLang="zh-CN"/>
                        <a:t>0010</a:t>
                      </a:r>
                    </a:p>
                    <a:p>
                      <a:pPr marL="0" lvl="0" indent="0">
                        <a:buNone/>
                      </a:pPr>
                      <a:r>
                        <a:rPr lang="en-US" altLang="zh-CN"/>
                        <a:t>0011</a:t>
                      </a:r>
                    </a:p>
                    <a:p>
                      <a:pPr marL="0" lvl="0" indent="0">
                        <a:buNone/>
                      </a:pPr>
                      <a:r>
                        <a:rPr lang="en-US" altLang="zh-CN"/>
                        <a:t>0100</a:t>
                      </a:r>
                    </a:p>
                    <a:p>
                      <a:pPr marL="0" lvl="0" indent="0">
                        <a:buNone/>
                      </a:pPr>
                      <a:r>
                        <a:rPr lang="en-US" altLang="zh-CN"/>
                        <a:t>0101</a:t>
                      </a:r>
                    </a:p>
                    <a:p>
                      <a:pPr marL="0" lvl="0" indent="0">
                        <a:buNone/>
                      </a:pPr>
                      <a:r>
                        <a:rPr lang="en-US" altLang="zh-CN"/>
                        <a:t>0110</a:t>
                      </a:r>
                    </a:p>
                    <a:p>
                      <a:pPr marL="0" lvl="0" indent="0">
                        <a:buNone/>
                      </a:pPr>
                      <a:r>
                        <a:rPr lang="en-US" altLang="zh-CN"/>
                        <a:t>0111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p>
                      <a:pPr marL="0" lvl="0" indent="0">
                        <a:buNone/>
                      </a:pPr>
                      <a:r>
                        <a:rPr lang="en-US" altLang="zh-CN"/>
                        <a:t>1</a:t>
                      </a:r>
                    </a:p>
                    <a:p>
                      <a:pPr marL="0" lvl="0" indent="0">
                        <a:buNone/>
                      </a:pPr>
                      <a:r>
                        <a:rPr lang="en-US" altLang="zh-CN"/>
                        <a:t>1</a:t>
                      </a:r>
                    </a:p>
                    <a:p>
                      <a:pPr marL="0" lvl="0" indent="0">
                        <a:buNone/>
                      </a:pPr>
                      <a:r>
                        <a:rPr lang="en-US" altLang="zh-CN"/>
                        <a:t>0</a:t>
                      </a:r>
                    </a:p>
                    <a:p>
                      <a:pPr marL="0" lvl="0" indent="0">
                        <a:buNone/>
                      </a:pPr>
                      <a:r>
                        <a:rPr lang="en-US" altLang="zh-CN"/>
                        <a:t>1</a:t>
                      </a:r>
                    </a:p>
                    <a:p>
                      <a:pPr marL="0" lvl="0" indent="0">
                        <a:buNone/>
                      </a:pPr>
                      <a:r>
                        <a:rPr lang="en-US" altLang="zh-CN"/>
                        <a:t>1</a:t>
                      </a:r>
                    </a:p>
                    <a:p>
                      <a:pPr marL="0" lvl="0" indent="0">
                        <a:buNone/>
                      </a:pPr>
                      <a:r>
                        <a:rPr lang="en-US" altLang="zh-CN"/>
                        <a:t>1</a:t>
                      </a:r>
                    </a:p>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1000</a:t>
                      </a:r>
                    </a:p>
                    <a:p>
                      <a:pPr marL="0" lvl="0" indent="0">
                        <a:buNone/>
                      </a:pPr>
                      <a:r>
                        <a:rPr lang="en-US" altLang="zh-CN"/>
                        <a:t>1001</a:t>
                      </a:r>
                    </a:p>
                    <a:p>
                      <a:pPr marL="0" lvl="0" indent="0">
                        <a:buNone/>
                      </a:pPr>
                      <a:r>
                        <a:rPr lang="en-US" altLang="zh-CN"/>
                        <a:t>1010</a:t>
                      </a:r>
                    </a:p>
                    <a:p>
                      <a:pPr marL="0" lvl="0" indent="0">
                        <a:buNone/>
                      </a:pPr>
                      <a:r>
                        <a:rPr lang="en-US" altLang="zh-CN"/>
                        <a:t>1011</a:t>
                      </a:r>
                    </a:p>
                    <a:p>
                      <a:pPr marL="0" lvl="0" indent="0">
                        <a:buNone/>
                      </a:pPr>
                      <a:r>
                        <a:rPr lang="en-US" altLang="zh-CN"/>
                        <a:t>1100</a:t>
                      </a:r>
                    </a:p>
                    <a:p>
                      <a:pPr marL="0" lvl="0" indent="0">
                        <a:buNone/>
                      </a:pPr>
                      <a:r>
                        <a:rPr lang="en-US" altLang="zh-CN"/>
                        <a:t>1101</a:t>
                      </a:r>
                    </a:p>
                    <a:p>
                      <a:pPr marL="0" lvl="0" indent="0">
                        <a:buNone/>
                      </a:pPr>
                      <a:r>
                        <a:rPr lang="en-US" altLang="zh-CN"/>
                        <a:t>1110</a:t>
                      </a:r>
                    </a:p>
                    <a:p>
                      <a:pPr marL="0" lvl="0" indent="0">
                        <a:buNone/>
                      </a:pPr>
                      <a:r>
                        <a:rPr lang="en-US" altLang="zh-CN"/>
                        <a:t>1111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p>
                      <a:pPr marL="0" lvl="0" indent="0">
                        <a:buNone/>
                      </a:pPr>
                      <a:r>
                        <a:rPr lang="en-US" altLang="zh-CN"/>
                        <a:t>1</a:t>
                      </a:r>
                    </a:p>
                    <a:p>
                      <a:pPr marL="0" lvl="0" indent="0">
                        <a:buNone/>
                      </a:pPr>
                      <a:r>
                        <a:rPr lang="en-US" altLang="zh-CN"/>
                        <a:t>1</a:t>
                      </a:r>
                    </a:p>
                    <a:p>
                      <a:pPr marL="0" lvl="0" indent="0">
                        <a:buNone/>
                      </a:pPr>
                      <a:r>
                        <a:rPr lang="en-US" altLang="zh-CN"/>
                        <a:t>0</a:t>
                      </a:r>
                    </a:p>
                    <a:p>
                      <a:pPr marL="0" lvl="0" indent="0">
                        <a:buNone/>
                      </a:pPr>
                      <a:r>
                        <a:rPr lang="en-US" altLang="zh-CN"/>
                        <a:t>0</a:t>
                      </a:r>
                    </a:p>
                    <a:p>
                      <a:pPr marL="0" lvl="0" indent="0">
                        <a:buNone/>
                      </a:pPr>
                      <a:r>
                        <a:rPr lang="en-US" altLang="zh-CN"/>
                        <a:t>0</a:t>
                      </a:r>
                    </a:p>
                    <a:p>
                      <a:pPr marL="0" lvl="0" indent="0">
                        <a:buNone/>
                      </a:pPr>
                      <a:r>
                        <a:rPr lang="en-US" altLang="zh-CN"/>
                        <a:t>0</a:t>
                      </a:r>
                    </a:p>
                    <a:p>
                      <a:pPr marL="0" lvl="0" indent="0">
                        <a:buNone/>
                      </a:pPr>
                      <a:r>
                        <a:rPr lang="en-US" altLang="zh-CN"/>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wipe(left)">
                                      <p:cBhvr>
                                        <p:cTn id="7" dur="500"/>
                                        <p:tgtEl>
                                          <p:spTgt spid="235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24577"/>
          <p:cNvSpPr txBox="1"/>
          <p:nvPr/>
        </p:nvSpPr>
        <p:spPr>
          <a:xfrm>
            <a:off x="1371600" y="685800"/>
            <a:ext cx="6781800" cy="519113"/>
          </a:xfrm>
          <a:prstGeom prst="rect">
            <a:avLst/>
          </a:prstGeom>
          <a:noFill/>
          <a:ln w="9525">
            <a:noFill/>
          </a:ln>
        </p:spPr>
        <p:txBody>
          <a:bodyPr>
            <a:spAutoFit/>
          </a:bodyPr>
          <a:lstStyle/>
          <a:p>
            <a:pPr lvl="0">
              <a:spcBef>
                <a:spcPct val="50000"/>
              </a:spcBef>
            </a:pPr>
            <a:r>
              <a:rPr lang="zh-CN" altLang="en-US" sz="2800" b="1">
                <a:solidFill>
                  <a:schemeClr val="tx2"/>
                </a:solidFill>
                <a:latin typeface="Times New Roman" panose="02020603050405020304" pitchFamily="18" charset="0"/>
                <a:ea typeface="宋体" panose="02010600030101010101" pitchFamily="2" charset="-122"/>
              </a:rPr>
              <a:t>异或</a:t>
            </a:r>
            <a:r>
              <a:rPr lang="zh-CN" altLang="en-US" sz="2800">
                <a:latin typeface="Times New Roman" panose="02020603050405020304" pitchFamily="18" charset="0"/>
                <a:ea typeface="宋体" panose="02010600030101010101" pitchFamily="2" charset="-122"/>
              </a:rPr>
              <a:t>：当</a:t>
            </a:r>
            <a:r>
              <a:rPr lang="en-US" altLang="zh-CN" sz="2800">
                <a:latin typeface="Times New Roman" panose="02020603050405020304" pitchFamily="18" charset="0"/>
                <a:ea typeface="宋体" panose="02010600030101010101" pitchFamily="2" charset="-122"/>
              </a:rPr>
              <a:t>AB</a:t>
            </a:r>
            <a:r>
              <a:rPr lang="zh-CN" altLang="en-US" sz="2800">
                <a:solidFill>
                  <a:schemeClr val="tx2"/>
                </a:solidFill>
                <a:latin typeface="Times New Roman" panose="02020603050405020304" pitchFamily="18" charset="0"/>
                <a:ea typeface="宋体" panose="02010600030101010101" pitchFamily="2" charset="-122"/>
              </a:rPr>
              <a:t>不相同</a:t>
            </a:r>
            <a:r>
              <a:rPr lang="zh-CN" altLang="en-US" sz="2800">
                <a:latin typeface="Times New Roman" panose="02020603050405020304" pitchFamily="18" charset="0"/>
                <a:ea typeface="宋体" panose="02010600030101010101" pitchFamily="2" charset="-122"/>
              </a:rPr>
              <a:t>时</a:t>
            </a: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结果</a:t>
            </a:r>
            <a:r>
              <a:rPr lang="zh-CN" altLang="en-US" sz="2800" b="1">
                <a:solidFill>
                  <a:schemeClr val="tx2"/>
                </a:solidFill>
                <a:latin typeface="Times New Roman" panose="02020603050405020304" pitchFamily="18" charset="0"/>
                <a:ea typeface="宋体" panose="02010600030101010101" pitchFamily="2" charset="-122"/>
              </a:rPr>
              <a:t>才会</a:t>
            </a:r>
            <a:r>
              <a:rPr lang="zh-CN" altLang="en-US" sz="2800">
                <a:latin typeface="Times New Roman" panose="02020603050405020304" pitchFamily="18" charset="0"/>
                <a:ea typeface="宋体" panose="02010600030101010101" pitchFamily="2" charset="-122"/>
              </a:rPr>
              <a:t>发生</a:t>
            </a:r>
          </a:p>
        </p:txBody>
      </p:sp>
      <p:graphicFrame>
        <p:nvGraphicFramePr>
          <p:cNvPr id="24579" name="对象 24578"/>
          <p:cNvGraphicFramePr>
            <a:graphicFrameLocks/>
          </p:cNvGraphicFramePr>
          <p:nvPr>
            <p:extLst>
              <p:ext uri="{D42A27DB-BD31-4B8C-83A1-F6EECF244321}">
                <p14:modId xmlns:p14="http://schemas.microsoft.com/office/powerpoint/2010/main" xmlns="" val="3493027315"/>
              </p:ext>
            </p:extLst>
          </p:nvPr>
        </p:nvGraphicFramePr>
        <p:xfrm>
          <a:off x="2362200" y="1420812"/>
          <a:ext cx="3827463" cy="546100"/>
        </p:xfrm>
        <a:graphic>
          <a:graphicData uri="http://schemas.openxmlformats.org/presentationml/2006/ole">
            <p:oleObj spid="_x0000_s36889" r:id="rId3" imgW="1509335" imgH="215619" progId="Equations">
              <p:embed/>
            </p:oleObj>
          </a:graphicData>
        </a:graphic>
      </p:graphicFrame>
      <p:grpSp>
        <p:nvGrpSpPr>
          <p:cNvPr id="24580" name="组合 24579"/>
          <p:cNvGrpSpPr/>
          <p:nvPr/>
        </p:nvGrpSpPr>
        <p:grpSpPr>
          <a:xfrm>
            <a:off x="1676400" y="3657600"/>
            <a:ext cx="3581400" cy="2133600"/>
            <a:chOff x="0" y="0"/>
            <a:chExt cx="2256" cy="1344"/>
          </a:xfrm>
        </p:grpSpPr>
        <p:sp>
          <p:nvSpPr>
            <p:cNvPr id="24581" name="矩形 24580"/>
            <p:cNvSpPr/>
            <p:nvPr/>
          </p:nvSpPr>
          <p:spPr>
            <a:xfrm>
              <a:off x="672" y="0"/>
              <a:ext cx="576" cy="912"/>
            </a:xfrm>
            <a:prstGeom prst="rect">
              <a:avLst/>
            </a:prstGeom>
            <a:no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=1</a:t>
              </a:r>
            </a:p>
          </p:txBody>
        </p:sp>
        <p:sp>
          <p:nvSpPr>
            <p:cNvPr id="24582" name="直接连接符 24581"/>
            <p:cNvSpPr/>
            <p:nvPr/>
          </p:nvSpPr>
          <p:spPr>
            <a:xfrm>
              <a:off x="240" y="192"/>
              <a:ext cx="432" cy="0"/>
            </a:xfrm>
            <a:prstGeom prst="line">
              <a:avLst/>
            </a:prstGeom>
            <a:ln w="9525" cap="flat" cmpd="sng">
              <a:solidFill>
                <a:schemeClr val="tx1"/>
              </a:solidFill>
              <a:prstDash val="solid"/>
              <a:headEnd type="none" w="med" len="med"/>
              <a:tailEnd type="none" w="med" len="med"/>
            </a:ln>
          </p:spPr>
        </p:sp>
        <p:sp>
          <p:nvSpPr>
            <p:cNvPr id="24583" name="直接连接符 24582"/>
            <p:cNvSpPr/>
            <p:nvPr/>
          </p:nvSpPr>
          <p:spPr>
            <a:xfrm>
              <a:off x="192" y="720"/>
              <a:ext cx="480" cy="0"/>
            </a:xfrm>
            <a:prstGeom prst="line">
              <a:avLst/>
            </a:prstGeom>
            <a:ln w="9525" cap="flat" cmpd="sng">
              <a:solidFill>
                <a:schemeClr val="tx1"/>
              </a:solidFill>
              <a:prstDash val="solid"/>
              <a:headEnd type="none" w="med" len="med"/>
              <a:tailEnd type="none" w="med" len="med"/>
            </a:ln>
          </p:spPr>
        </p:sp>
        <p:sp>
          <p:nvSpPr>
            <p:cNvPr id="24584" name="直接连接符 24583"/>
            <p:cNvSpPr/>
            <p:nvPr/>
          </p:nvSpPr>
          <p:spPr>
            <a:xfrm>
              <a:off x="1248" y="480"/>
              <a:ext cx="720" cy="0"/>
            </a:xfrm>
            <a:prstGeom prst="line">
              <a:avLst/>
            </a:prstGeom>
            <a:ln w="9525" cap="flat" cmpd="sng">
              <a:solidFill>
                <a:schemeClr val="tx1"/>
              </a:solidFill>
              <a:prstDash val="solid"/>
              <a:headEnd type="none" w="med" len="med"/>
              <a:tailEnd type="none" w="med" len="med"/>
            </a:ln>
          </p:spPr>
        </p:sp>
        <p:sp>
          <p:nvSpPr>
            <p:cNvPr id="24585" name="文本框 24584"/>
            <p:cNvSpPr txBox="1"/>
            <p:nvPr/>
          </p:nvSpPr>
          <p:spPr>
            <a:xfrm>
              <a:off x="48" y="48"/>
              <a:ext cx="288"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24586" name="文本框 24585"/>
            <p:cNvSpPr txBox="1"/>
            <p:nvPr/>
          </p:nvSpPr>
          <p:spPr>
            <a:xfrm>
              <a:off x="0" y="672"/>
              <a:ext cx="432"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24587" name="文本框 24586"/>
            <p:cNvSpPr txBox="1"/>
            <p:nvPr/>
          </p:nvSpPr>
          <p:spPr>
            <a:xfrm>
              <a:off x="1920" y="384"/>
              <a:ext cx="336"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24588" name="文本框 24587"/>
            <p:cNvSpPr txBox="1"/>
            <p:nvPr/>
          </p:nvSpPr>
          <p:spPr>
            <a:xfrm>
              <a:off x="432" y="1056"/>
              <a:ext cx="1392" cy="288"/>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异或门的符号</a:t>
              </a:r>
            </a:p>
          </p:txBody>
        </p:sp>
      </p:grpSp>
      <p:graphicFrame>
        <p:nvGraphicFramePr>
          <p:cNvPr id="24589" name="表格 24588"/>
          <p:cNvGraphicFramePr/>
          <p:nvPr/>
        </p:nvGraphicFramePr>
        <p:xfrm>
          <a:off x="5257800" y="3505200"/>
          <a:ext cx="2209800" cy="2665413"/>
        </p:xfrm>
        <a:graphic>
          <a:graphicData uri="http://schemas.openxmlformats.org/drawingml/2006/table">
            <a:tbl>
              <a:tblPr/>
              <a:tblGrid>
                <a:gridCol w="1524000"/>
                <a:gridCol w="685800"/>
              </a:tblGrid>
              <a:tr h="6096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          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558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0        0</a:t>
                      </a:r>
                    </a:p>
                    <a:p>
                      <a:pPr marL="0" lvl="0" indent="0">
                        <a:buNone/>
                      </a:pPr>
                      <a:r>
                        <a:rPr lang="en-US" altLang="zh-CN"/>
                        <a:t>0         1</a:t>
                      </a:r>
                    </a:p>
                    <a:p>
                      <a:pPr marL="0" lvl="0" indent="0">
                        <a:buNone/>
                      </a:pPr>
                      <a:r>
                        <a:rPr lang="en-US" altLang="zh-CN"/>
                        <a:t>1         0</a:t>
                      </a:r>
                    </a:p>
                    <a:p>
                      <a:pPr marL="0" lvl="0" indent="0">
                        <a:buNone/>
                      </a:pPr>
                      <a:r>
                        <a:rPr lang="en-US" altLang="zh-CN"/>
                        <a:t>1         1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p>
                      <a:pPr marL="0" lvl="0" indent="0">
                        <a:buNone/>
                      </a:pPr>
                      <a:r>
                        <a:rPr lang="en-US" altLang="zh-CN"/>
                        <a:t>1</a:t>
                      </a:r>
                    </a:p>
                    <a:p>
                      <a:pPr marL="0" lvl="0" indent="0">
                        <a:buNone/>
                      </a:pPr>
                      <a:r>
                        <a:rPr lang="en-US" altLang="zh-CN"/>
                        <a:t>1</a:t>
                      </a:r>
                    </a:p>
                    <a:p>
                      <a:pPr marL="0" lvl="0" indent="0">
                        <a:buNone/>
                      </a:pPr>
                      <a:r>
                        <a:rPr lang="en-US" altLang="zh-CN"/>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4601" name="文本框 24600"/>
          <p:cNvSpPr txBox="1"/>
          <p:nvPr/>
        </p:nvSpPr>
        <p:spPr>
          <a:xfrm>
            <a:off x="5105400" y="2895600"/>
            <a:ext cx="2743200" cy="457200"/>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异或门</a:t>
            </a:r>
            <a:r>
              <a:rPr lang="zh-CN" altLang="en-US">
                <a:solidFill>
                  <a:srgbClr val="CC3300"/>
                </a:solidFill>
                <a:latin typeface="Times New Roman" panose="02020603050405020304" pitchFamily="18" charset="0"/>
                <a:ea typeface="宋体" panose="02010600030101010101" pitchFamily="2" charset="-122"/>
              </a:rPr>
              <a:t>真值表</a:t>
            </a:r>
          </a:p>
        </p:txBody>
      </p:sp>
      <mc:AlternateContent xmlns:mc="http://schemas.openxmlformats.org/markup-compatibility/2006">
        <mc:Choice xmlns:a14="http://schemas.microsoft.com/office/drawing/2010/main" xmlns="" Requires="a14">
          <p:sp>
            <p:nvSpPr>
              <p:cNvPr id="2" name="文本框 1"/>
              <p:cNvSpPr txBox="1"/>
              <p:nvPr/>
            </p:nvSpPr>
            <p:spPr>
              <a:xfrm>
                <a:off x="2460171" y="2246590"/>
                <a:ext cx="1909305" cy="369332"/>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𝑌</m:t>
                    </m:r>
                  </m:oMath>
                </a14:m>
                <a:r>
                  <a:rPr lang="en-US" altLang="zh-CN" dirty="0" smtClean="0"/>
                  <a:t>&lt;=A  XOR  B</a:t>
                </a:r>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460171" y="2246590"/>
                <a:ext cx="1909305" cy="369332"/>
              </a:xfrm>
              <a:prstGeom prst="rect">
                <a:avLst/>
              </a:prstGeom>
              <a:blipFill rotWithShape="0">
                <a:blip r:embed="rId4" cstate="print"/>
                <a:stretch>
                  <a:fillRect l="-5751" t="-26667" r="-8307" b="-50000"/>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601">
                                            <p:txEl>
                                              <p:pRg st="0" end="0"/>
                                            </p:txEl>
                                          </p:spTgt>
                                        </p:tgtEl>
                                        <p:attrNameLst>
                                          <p:attrName>style.visibility</p:attrName>
                                        </p:attrNameLst>
                                      </p:cBhvr>
                                      <p:to>
                                        <p:strVal val="visible"/>
                                      </p:to>
                                    </p:set>
                                    <p:animEffect transition="in" filter="wipe(left)">
                                      <p:cBhvr>
                                        <p:cTn id="16" dur="500"/>
                                        <p:tgtEl>
                                          <p:spTgt spid="2460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4589"/>
                                        </p:tgtEl>
                                        <p:attrNameLst>
                                          <p:attrName>style.visibility</p:attrName>
                                        </p:attrNameLst>
                                      </p:cBhvr>
                                      <p:to>
                                        <p:strVal val="visible"/>
                                      </p:to>
                                    </p:set>
                                    <p:animEffect transition="in" filter="wipe(left)">
                                      <p:cBhvr>
                                        <p:cTn id="21" dur="500"/>
                                        <p:tgtEl>
                                          <p:spTgt spid="2458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4580"/>
                                        </p:tgtEl>
                                        <p:attrNameLst>
                                          <p:attrName>style.visibility</p:attrName>
                                        </p:attrNameLst>
                                      </p:cBhvr>
                                      <p:to>
                                        <p:strVal val="visible"/>
                                      </p:to>
                                    </p:set>
                                    <p:animEffect transition="in" filter="blinds(horizontal)">
                                      <p:cBhvr>
                                        <p:cTn id="26"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build="p"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25601"/>
          <p:cNvSpPr txBox="1"/>
          <p:nvPr/>
        </p:nvSpPr>
        <p:spPr>
          <a:xfrm>
            <a:off x="1371600" y="685800"/>
            <a:ext cx="6781800" cy="519113"/>
          </a:xfrm>
          <a:prstGeom prst="rect">
            <a:avLst/>
          </a:prstGeom>
          <a:noFill/>
          <a:ln w="9525">
            <a:noFill/>
          </a:ln>
        </p:spPr>
        <p:txBody>
          <a:bodyPr>
            <a:spAutoFit/>
          </a:bodyPr>
          <a:lstStyle/>
          <a:p>
            <a:pPr lvl="0">
              <a:spcBef>
                <a:spcPct val="50000"/>
              </a:spcBef>
            </a:pPr>
            <a:r>
              <a:rPr lang="zh-CN" altLang="en-US" sz="2800" b="1">
                <a:solidFill>
                  <a:schemeClr val="tx2"/>
                </a:solidFill>
                <a:latin typeface="Times New Roman" panose="02020603050405020304" pitchFamily="18" charset="0"/>
                <a:ea typeface="宋体" panose="02010600030101010101" pitchFamily="2" charset="-122"/>
              </a:rPr>
              <a:t>同或</a:t>
            </a:r>
            <a:r>
              <a:rPr lang="zh-CN" altLang="en-US" sz="2800">
                <a:latin typeface="Times New Roman" panose="02020603050405020304" pitchFamily="18" charset="0"/>
                <a:ea typeface="宋体" panose="02010600030101010101" pitchFamily="2" charset="-122"/>
              </a:rPr>
              <a:t>：当</a:t>
            </a:r>
            <a:r>
              <a:rPr lang="en-US" altLang="zh-CN" sz="2800">
                <a:latin typeface="Times New Roman" panose="02020603050405020304" pitchFamily="18" charset="0"/>
                <a:ea typeface="宋体" panose="02010600030101010101" pitchFamily="2" charset="-122"/>
              </a:rPr>
              <a:t>AB</a:t>
            </a:r>
            <a:r>
              <a:rPr lang="zh-CN" altLang="en-US" sz="2800">
                <a:solidFill>
                  <a:schemeClr val="tx2"/>
                </a:solidFill>
                <a:latin typeface="Times New Roman" panose="02020603050405020304" pitchFamily="18" charset="0"/>
                <a:ea typeface="宋体" panose="02010600030101010101" pitchFamily="2" charset="-122"/>
              </a:rPr>
              <a:t>相同</a:t>
            </a:r>
            <a:r>
              <a:rPr lang="zh-CN" altLang="en-US" sz="2800">
                <a:latin typeface="Times New Roman" panose="02020603050405020304" pitchFamily="18" charset="0"/>
                <a:ea typeface="宋体" panose="02010600030101010101" pitchFamily="2" charset="-122"/>
              </a:rPr>
              <a:t>时</a:t>
            </a: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结果</a:t>
            </a:r>
            <a:r>
              <a:rPr lang="zh-CN" altLang="en-US" sz="2800" b="1">
                <a:solidFill>
                  <a:schemeClr val="tx2"/>
                </a:solidFill>
                <a:latin typeface="Times New Roman" panose="02020603050405020304" pitchFamily="18" charset="0"/>
                <a:ea typeface="宋体" panose="02010600030101010101" pitchFamily="2" charset="-122"/>
              </a:rPr>
              <a:t>才会</a:t>
            </a:r>
            <a:r>
              <a:rPr lang="zh-CN" altLang="en-US" sz="2800">
                <a:latin typeface="Times New Roman" panose="02020603050405020304" pitchFamily="18" charset="0"/>
                <a:ea typeface="宋体" panose="02010600030101010101" pitchFamily="2" charset="-122"/>
              </a:rPr>
              <a:t>发生</a:t>
            </a:r>
          </a:p>
        </p:txBody>
      </p:sp>
      <p:graphicFrame>
        <p:nvGraphicFramePr>
          <p:cNvPr id="25603" name="对象 25602"/>
          <p:cNvGraphicFramePr>
            <a:graphicFrameLocks/>
          </p:cNvGraphicFramePr>
          <p:nvPr>
            <p:extLst>
              <p:ext uri="{D42A27DB-BD31-4B8C-83A1-F6EECF244321}">
                <p14:modId xmlns:p14="http://schemas.microsoft.com/office/powerpoint/2010/main" xmlns="" val="1938058648"/>
              </p:ext>
            </p:extLst>
          </p:nvPr>
        </p:nvGraphicFramePr>
        <p:xfrm>
          <a:off x="2201068" y="1383507"/>
          <a:ext cx="3827463" cy="546100"/>
        </p:xfrm>
        <a:graphic>
          <a:graphicData uri="http://schemas.openxmlformats.org/presentationml/2006/ole">
            <p:oleObj spid="_x0000_s38937" r:id="rId3" imgW="1509335" imgH="215619" progId="Equations">
              <p:embed/>
            </p:oleObj>
          </a:graphicData>
        </a:graphic>
      </p:graphicFrame>
      <p:grpSp>
        <p:nvGrpSpPr>
          <p:cNvPr id="25604" name="组合 25603"/>
          <p:cNvGrpSpPr/>
          <p:nvPr/>
        </p:nvGrpSpPr>
        <p:grpSpPr>
          <a:xfrm>
            <a:off x="1219200" y="3505200"/>
            <a:ext cx="3581400" cy="2133600"/>
            <a:chOff x="0" y="0"/>
            <a:chExt cx="2256" cy="1344"/>
          </a:xfrm>
        </p:grpSpPr>
        <p:sp>
          <p:nvSpPr>
            <p:cNvPr id="25605" name="矩形 25604"/>
            <p:cNvSpPr/>
            <p:nvPr/>
          </p:nvSpPr>
          <p:spPr>
            <a:xfrm>
              <a:off x="672" y="0"/>
              <a:ext cx="576" cy="912"/>
            </a:xfrm>
            <a:prstGeom prst="rect">
              <a:avLst/>
            </a:prstGeom>
            <a:no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t>
              </a:r>
            </a:p>
          </p:txBody>
        </p:sp>
        <p:sp>
          <p:nvSpPr>
            <p:cNvPr id="25606" name="直接连接符 25605"/>
            <p:cNvSpPr/>
            <p:nvPr/>
          </p:nvSpPr>
          <p:spPr>
            <a:xfrm>
              <a:off x="240" y="192"/>
              <a:ext cx="432" cy="0"/>
            </a:xfrm>
            <a:prstGeom prst="line">
              <a:avLst/>
            </a:prstGeom>
            <a:ln w="9525" cap="flat" cmpd="sng">
              <a:solidFill>
                <a:schemeClr val="tx1"/>
              </a:solidFill>
              <a:prstDash val="solid"/>
              <a:headEnd type="none" w="med" len="med"/>
              <a:tailEnd type="none" w="med" len="med"/>
            </a:ln>
          </p:spPr>
        </p:sp>
        <p:sp>
          <p:nvSpPr>
            <p:cNvPr id="25607" name="直接连接符 25606"/>
            <p:cNvSpPr/>
            <p:nvPr/>
          </p:nvSpPr>
          <p:spPr>
            <a:xfrm>
              <a:off x="192" y="720"/>
              <a:ext cx="480" cy="0"/>
            </a:xfrm>
            <a:prstGeom prst="line">
              <a:avLst/>
            </a:prstGeom>
            <a:ln w="9525" cap="flat" cmpd="sng">
              <a:solidFill>
                <a:schemeClr val="tx1"/>
              </a:solidFill>
              <a:prstDash val="solid"/>
              <a:headEnd type="none" w="med" len="med"/>
              <a:tailEnd type="none" w="med" len="med"/>
            </a:ln>
          </p:spPr>
        </p:sp>
        <p:sp>
          <p:nvSpPr>
            <p:cNvPr id="25608" name="直接连接符 25607"/>
            <p:cNvSpPr/>
            <p:nvPr/>
          </p:nvSpPr>
          <p:spPr>
            <a:xfrm>
              <a:off x="1248" y="480"/>
              <a:ext cx="720" cy="0"/>
            </a:xfrm>
            <a:prstGeom prst="line">
              <a:avLst/>
            </a:prstGeom>
            <a:ln w="9525" cap="flat" cmpd="sng">
              <a:solidFill>
                <a:schemeClr val="tx1"/>
              </a:solidFill>
              <a:prstDash val="solid"/>
              <a:headEnd type="none" w="med" len="med"/>
              <a:tailEnd type="none" w="med" len="med"/>
            </a:ln>
          </p:spPr>
        </p:sp>
        <p:sp>
          <p:nvSpPr>
            <p:cNvPr id="25609" name="文本框 25608"/>
            <p:cNvSpPr txBox="1"/>
            <p:nvPr/>
          </p:nvSpPr>
          <p:spPr>
            <a:xfrm>
              <a:off x="48" y="48"/>
              <a:ext cx="288"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25610" name="文本框 25609"/>
            <p:cNvSpPr txBox="1"/>
            <p:nvPr/>
          </p:nvSpPr>
          <p:spPr>
            <a:xfrm>
              <a:off x="0" y="672"/>
              <a:ext cx="432"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25611" name="文本框 25610"/>
            <p:cNvSpPr txBox="1"/>
            <p:nvPr/>
          </p:nvSpPr>
          <p:spPr>
            <a:xfrm>
              <a:off x="1920" y="384"/>
              <a:ext cx="336" cy="288"/>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25612" name="文本框 25611"/>
            <p:cNvSpPr txBox="1"/>
            <p:nvPr/>
          </p:nvSpPr>
          <p:spPr>
            <a:xfrm>
              <a:off x="432" y="1056"/>
              <a:ext cx="1392" cy="288"/>
            </a:xfrm>
            <a:prstGeom prst="rect">
              <a:avLst/>
            </a:prstGeom>
            <a:noFill/>
            <a:ln w="9525">
              <a:noFill/>
            </a:ln>
          </p:spPr>
          <p:txBody>
            <a:bodyPr>
              <a:spAutoFit/>
            </a:bodyPr>
            <a:lstStyle/>
            <a:p>
              <a:pPr lvl="0">
                <a:spcBef>
                  <a:spcPct val="50000"/>
                </a:spcBef>
              </a:pPr>
              <a:r>
                <a:rPr lang="zh-CN" altLang="en-US">
                  <a:solidFill>
                    <a:schemeClr val="folHlink"/>
                  </a:solidFill>
                  <a:latin typeface="Times New Roman" panose="02020603050405020304" pitchFamily="18" charset="0"/>
                  <a:ea typeface="宋体" panose="02010600030101010101" pitchFamily="2" charset="-122"/>
                </a:rPr>
                <a:t>同或门的符号</a:t>
              </a:r>
            </a:p>
          </p:txBody>
        </p:sp>
      </p:grpSp>
      <p:graphicFrame>
        <p:nvGraphicFramePr>
          <p:cNvPr id="25613" name="表格 25612"/>
          <p:cNvGraphicFramePr/>
          <p:nvPr>
            <p:extLst>
              <p:ext uri="{D42A27DB-BD31-4B8C-83A1-F6EECF244321}">
                <p14:modId xmlns:p14="http://schemas.microsoft.com/office/powerpoint/2010/main" xmlns="" val="1800135271"/>
              </p:ext>
            </p:extLst>
          </p:nvPr>
        </p:nvGraphicFramePr>
        <p:xfrm>
          <a:off x="5704114" y="3810000"/>
          <a:ext cx="2209800" cy="2665413"/>
        </p:xfrm>
        <a:graphic>
          <a:graphicData uri="http://schemas.openxmlformats.org/drawingml/2006/table">
            <a:tbl>
              <a:tblPr/>
              <a:tblGrid>
                <a:gridCol w="1524000"/>
                <a:gridCol w="685800"/>
              </a:tblGrid>
              <a:tr h="6096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A          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558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0        0</a:t>
                      </a:r>
                    </a:p>
                    <a:p>
                      <a:pPr marL="0" lvl="0" indent="0">
                        <a:buNone/>
                      </a:pPr>
                      <a:r>
                        <a:rPr lang="en-US" altLang="zh-CN"/>
                        <a:t>0         1</a:t>
                      </a:r>
                    </a:p>
                    <a:p>
                      <a:pPr marL="0" lvl="0" indent="0">
                        <a:buNone/>
                      </a:pPr>
                      <a:r>
                        <a:rPr lang="en-US" altLang="zh-CN"/>
                        <a:t>1         0</a:t>
                      </a:r>
                    </a:p>
                    <a:p>
                      <a:pPr marL="0" lvl="0" indent="0">
                        <a:buNone/>
                      </a:pPr>
                      <a:r>
                        <a:rPr lang="en-US" altLang="zh-CN"/>
                        <a:t>1         1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t>1</a:t>
                      </a:r>
                    </a:p>
                    <a:p>
                      <a:pPr marL="0" lvl="0" indent="0">
                        <a:buNone/>
                      </a:pPr>
                      <a:r>
                        <a:rPr lang="en-US" altLang="zh-CN" dirty="0"/>
                        <a:t>0</a:t>
                      </a:r>
                    </a:p>
                    <a:p>
                      <a:pPr marL="0" lvl="0" indent="0">
                        <a:buNone/>
                      </a:pPr>
                      <a:r>
                        <a:rPr lang="en-US" altLang="zh-CN" dirty="0"/>
                        <a:t>0</a:t>
                      </a:r>
                    </a:p>
                    <a:p>
                      <a:pPr marL="0" lvl="0" indent="0">
                        <a:buNone/>
                      </a:pPr>
                      <a:r>
                        <a:rPr lang="en-US" altLang="zh-CN" dirty="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5625" name="文本框 25624"/>
          <p:cNvSpPr txBox="1"/>
          <p:nvPr/>
        </p:nvSpPr>
        <p:spPr>
          <a:xfrm>
            <a:off x="5747656" y="3276600"/>
            <a:ext cx="2743200" cy="457200"/>
          </a:xfrm>
          <a:prstGeom prst="rect">
            <a:avLst/>
          </a:prstGeom>
          <a:noFill/>
          <a:ln w="9525">
            <a:noFill/>
          </a:ln>
        </p:spPr>
        <p:txBody>
          <a:bodyPr>
            <a:spAutoFit/>
          </a:bodyPr>
          <a:lstStyle/>
          <a:p>
            <a:pPr lvl="0">
              <a:spcBef>
                <a:spcPct val="50000"/>
              </a:spcBef>
            </a:pPr>
            <a:r>
              <a:rPr lang="zh-CN" altLang="en-US" dirty="0">
                <a:solidFill>
                  <a:schemeClr val="folHlink"/>
                </a:solidFill>
                <a:latin typeface="Times New Roman" panose="02020603050405020304" pitchFamily="18" charset="0"/>
                <a:ea typeface="宋体" panose="02010600030101010101" pitchFamily="2" charset="-122"/>
              </a:rPr>
              <a:t>同或门</a:t>
            </a:r>
            <a:r>
              <a:rPr lang="zh-CN" altLang="en-US" dirty="0">
                <a:solidFill>
                  <a:srgbClr val="CC3300"/>
                </a:solidFill>
                <a:latin typeface="Times New Roman" panose="02020603050405020304" pitchFamily="18" charset="0"/>
                <a:ea typeface="宋体" panose="02010600030101010101" pitchFamily="2" charset="-122"/>
              </a:rPr>
              <a:t>真值表</a:t>
            </a:r>
          </a:p>
        </p:txBody>
      </p:sp>
      <mc:AlternateContent xmlns:mc="http://schemas.openxmlformats.org/markup-compatibility/2006">
        <mc:Choice xmlns:a14="http://schemas.microsoft.com/office/drawing/2010/main" xmlns="" Requires="a14">
          <p:sp>
            <p:nvSpPr>
              <p:cNvPr id="2" name="文本框 1"/>
              <p:cNvSpPr txBox="1"/>
              <p:nvPr/>
            </p:nvSpPr>
            <p:spPr>
              <a:xfrm>
                <a:off x="2286000" y="2069069"/>
                <a:ext cx="2739340" cy="369332"/>
              </a:xfrm>
              <a:prstGeom prst="rect">
                <a:avLst/>
              </a:prstGeom>
              <a:noFill/>
            </p:spPr>
            <p:txBody>
              <a:bodyPr wrap="none" lIns="0" tIns="0" rIns="0" bIns="0" rtlCol="0">
                <a:spAutoFit/>
              </a:bodyPr>
              <a:lstStyle/>
              <a:p>
                <a:r>
                  <a:rPr lang="en-US" altLang="zh-CN" b="0" dirty="0" smtClean="0"/>
                  <a:t>Y&lt;=</a:t>
                </a:r>
                <a14:m>
                  <m:oMath xmlns:m="http://schemas.openxmlformats.org/officeDocument/2006/math">
                    <m:r>
                      <a:rPr lang="en-US" altLang="zh-CN" b="0" i="1" smtClean="0">
                        <a:latin typeface="Cambria Math" panose="02040503050406030204" pitchFamily="18" charset="0"/>
                      </a:rPr>
                      <m:t>𝑁𝑂𝑇</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r>
                      <a:rPr lang="en-US" altLang="zh-CN" b="0" i="1" smtClean="0">
                        <a:latin typeface="Cambria Math" panose="02040503050406030204" pitchFamily="18" charset="0"/>
                      </a:rPr>
                      <m:t>𝑋𝑂𝑅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286000" y="2069069"/>
                <a:ext cx="2739340" cy="369332"/>
              </a:xfrm>
              <a:prstGeom prst="rect">
                <a:avLst/>
              </a:prstGeom>
              <a:blipFill rotWithShape="0">
                <a:blip r:embed="rId4" cstate="print"/>
                <a:stretch>
                  <a:fillRect l="-6682" t="-24590" r="-4232" b="-49180"/>
                </a:stretch>
              </a:blipFill>
            </p:spPr>
            <p:txBody>
              <a:bodyPr/>
              <a:lstStyle/>
              <a:p>
                <a:r>
                  <a:rPr lang="zh-CN" altLang="en-US">
                    <a:noFill/>
                  </a:rPr>
                  <a:t> </a:t>
                </a:r>
              </a:p>
            </p:txBody>
          </p:sp>
        </mc:Fallback>
      </mc:AlternateContent>
      <p:sp>
        <p:nvSpPr>
          <p:cNvPr id="3" name="文本框 2"/>
          <p:cNvSpPr txBox="1"/>
          <p:nvPr/>
        </p:nvSpPr>
        <p:spPr>
          <a:xfrm>
            <a:off x="2286000" y="2526268"/>
            <a:ext cx="6477000" cy="369332"/>
          </a:xfrm>
          <a:prstGeom prst="rect">
            <a:avLst/>
          </a:prstGeom>
          <a:noFill/>
        </p:spPr>
        <p:txBody>
          <a:bodyPr wrap="square" lIns="0" tIns="0" rIns="0" bIns="0" rtlCol="0">
            <a:spAutoFit/>
          </a:bodyPr>
          <a:lstStyle/>
          <a:p>
            <a:r>
              <a:rPr lang="en-US" altLang="zh-CN" dirty="0" smtClean="0"/>
              <a:t>Y&lt;=(NOT A)  AND (NOT B)  OR ( A  AND  B)</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625">
                                            <p:txEl>
                                              <p:pRg st="0" end="0"/>
                                            </p:txEl>
                                          </p:spTgt>
                                        </p:tgtEl>
                                        <p:attrNameLst>
                                          <p:attrName>style.visibility</p:attrName>
                                        </p:attrNameLst>
                                      </p:cBhvr>
                                      <p:to>
                                        <p:strVal val="visible"/>
                                      </p:to>
                                    </p:set>
                                    <p:animEffect transition="in" filter="wipe(left)">
                                      <p:cBhvr>
                                        <p:cTn id="20" dur="500"/>
                                        <p:tgtEl>
                                          <p:spTgt spid="2562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613"/>
                                        </p:tgtEl>
                                        <p:attrNameLst>
                                          <p:attrName>style.visibility</p:attrName>
                                        </p:attrNameLst>
                                      </p:cBhvr>
                                      <p:to>
                                        <p:strVal val="visible"/>
                                      </p:to>
                                    </p:set>
                                    <p:animEffect transition="in" filter="wipe(left)">
                                      <p:cBhvr>
                                        <p:cTn id="25" dur="500"/>
                                        <p:tgtEl>
                                          <p:spTgt spid="256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5604"/>
                                        </p:tgtEl>
                                        <p:attrNameLst>
                                          <p:attrName>style.visibility</p:attrName>
                                        </p:attrNameLst>
                                      </p:cBhvr>
                                      <p:to>
                                        <p:strVal val="visible"/>
                                      </p:to>
                                    </p:set>
                                    <p:anim calcmode="lin" valueType="num">
                                      <p:cBhvr additive="base">
                                        <p:cTn id="30" dur="500" fill="hold"/>
                                        <p:tgtEl>
                                          <p:spTgt spid="25604"/>
                                        </p:tgtEl>
                                        <p:attrNameLst>
                                          <p:attrName>ppt_x</p:attrName>
                                        </p:attrNameLst>
                                      </p:cBhvr>
                                      <p:tavLst>
                                        <p:tav tm="0">
                                          <p:val>
                                            <p:strVal val="0-#ppt_w/2"/>
                                          </p:val>
                                        </p:tav>
                                        <p:tav tm="100000">
                                          <p:val>
                                            <p:strVal val="#ppt_x"/>
                                          </p:val>
                                        </p:tav>
                                      </p:tavLst>
                                    </p:anim>
                                    <p:anim calcmode="lin" valueType="num">
                                      <p:cBhvr additive="base">
                                        <p:cTn id="31"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5" grpId="0" build="p"/>
      <p:bldP spid="2"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a:xfrm>
            <a:off x="2057400" y="381000"/>
            <a:ext cx="5257800" cy="838200"/>
          </a:xfrm>
        </p:spPr>
        <p:txBody>
          <a:bodyPr anchor="ctr"/>
          <a:lstStyle/>
          <a:p>
            <a:pPr lvl="0"/>
            <a:r>
              <a:rPr lang="en-US" altLang="zh-CN" sz="3200" b="1">
                <a:solidFill>
                  <a:srgbClr val="FF0000"/>
                </a:solidFill>
                <a:latin typeface="Tahoma" panose="020B0604030504040204" pitchFamily="34" charset="0"/>
                <a:ea typeface="黑体" panose="02010600030101010101" pitchFamily="2" charset="-122"/>
              </a:rPr>
              <a:t>1.3  </a:t>
            </a:r>
            <a:r>
              <a:rPr lang="zh-CN" altLang="en-US" sz="3200" b="1">
                <a:solidFill>
                  <a:srgbClr val="FF0000"/>
                </a:solidFill>
                <a:latin typeface="Tahoma" panose="020B0604030504040204" pitchFamily="34" charset="0"/>
                <a:ea typeface="黑体" panose="02010600030101010101" pitchFamily="2" charset="-122"/>
              </a:rPr>
              <a:t>逻辑代数的公式与定理</a:t>
            </a:r>
            <a:endParaRPr lang="zh-CN" altLang="en-US" sz="2800">
              <a:solidFill>
                <a:srgbClr val="FF0000"/>
              </a:solidFill>
              <a:latin typeface="Tahoma" panose="020B0604030504040204" pitchFamily="34" charset="0"/>
              <a:ea typeface="黑体" panose="02010600030101010101" pitchFamily="2" charset="-122"/>
            </a:endParaRPr>
          </a:p>
        </p:txBody>
      </p:sp>
      <p:sp>
        <p:nvSpPr>
          <p:cNvPr id="26627" name="文本框 26626"/>
          <p:cNvSpPr txBox="1"/>
          <p:nvPr/>
        </p:nvSpPr>
        <p:spPr>
          <a:xfrm>
            <a:off x="1524000" y="1447800"/>
            <a:ext cx="5943600" cy="579438"/>
          </a:xfrm>
          <a:prstGeom prst="rect">
            <a:avLst/>
          </a:prstGeom>
          <a:no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0—1</a:t>
            </a:r>
            <a:r>
              <a:rPr lang="zh-CN" altLang="en-US" sz="3200" b="1">
                <a:latin typeface="Times New Roman" panose="02020603050405020304" pitchFamily="18" charset="0"/>
                <a:ea typeface="宋体" panose="02010600030101010101" pitchFamily="2" charset="-122"/>
              </a:rPr>
              <a:t>律：</a:t>
            </a:r>
          </a:p>
        </p:txBody>
      </p:sp>
      <p:graphicFrame>
        <p:nvGraphicFramePr>
          <p:cNvPr id="26628" name="对象 26627"/>
          <p:cNvGraphicFramePr>
            <a:graphicFrameLocks/>
          </p:cNvGraphicFramePr>
          <p:nvPr/>
        </p:nvGraphicFramePr>
        <p:xfrm>
          <a:off x="3505200" y="1371600"/>
          <a:ext cx="2362200" cy="688975"/>
        </p:xfrm>
        <a:graphic>
          <a:graphicData uri="http://schemas.openxmlformats.org/presentationml/2006/ole">
            <p:oleObj spid="_x0000_s40081" r:id="rId3" imgW="609071" imgH="177646" progId="Equations">
              <p:embed/>
            </p:oleObj>
          </a:graphicData>
        </a:graphic>
      </p:graphicFrame>
      <p:graphicFrame>
        <p:nvGraphicFramePr>
          <p:cNvPr id="26629" name="对象 26628"/>
          <p:cNvGraphicFramePr>
            <a:graphicFrameLocks/>
          </p:cNvGraphicFramePr>
          <p:nvPr/>
        </p:nvGraphicFramePr>
        <p:xfrm>
          <a:off x="3505200" y="2209800"/>
          <a:ext cx="2362200" cy="752475"/>
        </p:xfrm>
        <a:graphic>
          <a:graphicData uri="http://schemas.openxmlformats.org/presentationml/2006/ole">
            <p:oleObj spid="_x0000_s40082" r:id="rId4" imgW="520248" imgH="177646" progId="Equations">
              <p:embed/>
            </p:oleObj>
          </a:graphicData>
        </a:graphic>
      </p:graphicFrame>
      <p:graphicFrame>
        <p:nvGraphicFramePr>
          <p:cNvPr id="26630" name="对象 26629"/>
          <p:cNvGraphicFramePr>
            <a:graphicFrameLocks/>
          </p:cNvGraphicFramePr>
          <p:nvPr/>
        </p:nvGraphicFramePr>
        <p:xfrm>
          <a:off x="6553200" y="1295400"/>
          <a:ext cx="1450975" cy="1676400"/>
        </p:xfrm>
        <a:graphic>
          <a:graphicData uri="http://schemas.openxmlformats.org/presentationml/2006/ole">
            <p:oleObj spid="_x0000_s40083" r:id="rId5" imgW="533400" imgH="406400" progId="Equations">
              <p:embed/>
            </p:oleObj>
          </a:graphicData>
        </a:graphic>
      </p:graphicFrame>
      <p:sp>
        <p:nvSpPr>
          <p:cNvPr id="26631" name="文本框 26630"/>
          <p:cNvSpPr txBox="1"/>
          <p:nvPr/>
        </p:nvSpPr>
        <p:spPr>
          <a:xfrm>
            <a:off x="1905000" y="3276600"/>
            <a:ext cx="2057400" cy="579438"/>
          </a:xfrm>
          <a:prstGeom prst="rect">
            <a:avLst/>
          </a:prstGeom>
          <a:noFill/>
          <a:ln w="9525">
            <a:noFill/>
          </a:ln>
        </p:spPr>
        <p:txBody>
          <a:bodyPr>
            <a:spAutoFit/>
          </a:bodyPr>
          <a:lstStyle/>
          <a:p>
            <a:pPr lvl="0">
              <a:spcBef>
                <a:spcPct val="50000"/>
              </a:spcBef>
            </a:pPr>
            <a:r>
              <a:rPr lang="zh-CN" altLang="en-US" sz="3200" b="1">
                <a:solidFill>
                  <a:schemeClr val="folHlink"/>
                </a:solidFill>
                <a:latin typeface="Times New Roman" panose="02020603050405020304" pitchFamily="18" charset="0"/>
                <a:ea typeface="宋体" panose="02010600030101010101" pitchFamily="2" charset="-122"/>
              </a:rPr>
              <a:t>互补律</a:t>
            </a:r>
            <a:r>
              <a:rPr lang="en-US" altLang="zh-CN" sz="3200" b="1">
                <a:solidFill>
                  <a:schemeClr val="folHlink"/>
                </a:solidFill>
                <a:latin typeface="Times New Roman" panose="02020603050405020304" pitchFamily="18" charset="0"/>
                <a:ea typeface="宋体" panose="02010600030101010101" pitchFamily="2" charset="-122"/>
              </a:rPr>
              <a:t>:</a:t>
            </a:r>
          </a:p>
        </p:txBody>
      </p:sp>
      <p:graphicFrame>
        <p:nvGraphicFramePr>
          <p:cNvPr id="26632" name="对象 26631"/>
          <p:cNvGraphicFramePr>
            <a:graphicFrameLocks/>
          </p:cNvGraphicFramePr>
          <p:nvPr/>
        </p:nvGraphicFramePr>
        <p:xfrm>
          <a:off x="1676400" y="3859213"/>
          <a:ext cx="1981200" cy="1550987"/>
        </p:xfrm>
        <a:graphic>
          <a:graphicData uri="http://schemas.openxmlformats.org/presentationml/2006/ole">
            <p:oleObj spid="_x0000_s40084" r:id="rId6" imgW="584454" imgH="457399" progId="Equations">
              <p:embed/>
            </p:oleObj>
          </a:graphicData>
        </a:graphic>
      </p:graphicFrame>
      <p:sp>
        <p:nvSpPr>
          <p:cNvPr id="26633" name="文本框 26632"/>
          <p:cNvSpPr txBox="1"/>
          <p:nvPr/>
        </p:nvSpPr>
        <p:spPr>
          <a:xfrm>
            <a:off x="5791200" y="3352800"/>
            <a:ext cx="2895600" cy="579438"/>
          </a:xfrm>
          <a:prstGeom prst="rect">
            <a:avLst/>
          </a:prstGeom>
          <a:noFill/>
          <a:ln w="9525">
            <a:noFill/>
          </a:ln>
        </p:spPr>
        <p:txBody>
          <a:bodyPr>
            <a:spAutoFit/>
          </a:bodyPr>
          <a:lstStyle/>
          <a:p>
            <a:pPr lvl="0">
              <a:spcBef>
                <a:spcPct val="50000"/>
              </a:spcBef>
            </a:pPr>
            <a:r>
              <a:rPr lang="zh-CN" altLang="en-US" sz="3200" b="1">
                <a:solidFill>
                  <a:srgbClr val="CC3300"/>
                </a:solidFill>
                <a:latin typeface="Times New Roman" panose="02020603050405020304" pitchFamily="18" charset="0"/>
                <a:ea typeface="宋体" panose="02010600030101010101" pitchFamily="2" charset="-122"/>
              </a:rPr>
              <a:t>同一律</a:t>
            </a:r>
            <a:r>
              <a:rPr lang="en-US" altLang="zh-CN" sz="3200" b="1">
                <a:latin typeface="Times New Roman" panose="02020603050405020304" pitchFamily="18" charset="0"/>
                <a:ea typeface="宋体" panose="02010600030101010101" pitchFamily="2" charset="-122"/>
              </a:rPr>
              <a:t>:</a:t>
            </a:r>
          </a:p>
        </p:txBody>
      </p:sp>
      <p:graphicFrame>
        <p:nvGraphicFramePr>
          <p:cNvPr id="26634" name="对象 26633"/>
          <p:cNvGraphicFramePr>
            <a:graphicFrameLocks/>
          </p:cNvGraphicFramePr>
          <p:nvPr/>
        </p:nvGraphicFramePr>
        <p:xfrm>
          <a:off x="5105400" y="3962400"/>
          <a:ext cx="2438400" cy="1530350"/>
        </p:xfrm>
        <a:graphic>
          <a:graphicData uri="http://schemas.openxmlformats.org/presentationml/2006/ole">
            <p:oleObj spid="_x0000_s40085" r:id="rId7" imgW="647700" imgH="406400" progId="Equations">
              <p:embed/>
            </p:oleObj>
          </a:graphicData>
        </a:graphic>
      </p:graphicFrame>
      <p:sp>
        <p:nvSpPr>
          <p:cNvPr id="26635" name="文本框 26634"/>
          <p:cNvSpPr txBox="1"/>
          <p:nvPr/>
        </p:nvSpPr>
        <p:spPr>
          <a:xfrm>
            <a:off x="1447800" y="6019800"/>
            <a:ext cx="3048000" cy="579438"/>
          </a:xfrm>
          <a:prstGeom prst="rect">
            <a:avLst/>
          </a:prstGeom>
          <a:noFill/>
          <a:ln w="9525">
            <a:noFill/>
          </a:ln>
        </p:spPr>
        <p:txBody>
          <a:bodyPr>
            <a:spAutoFit/>
          </a:bodyPr>
          <a:lstStyle/>
          <a:p>
            <a:pPr lvl="0">
              <a:spcBef>
                <a:spcPct val="50000"/>
              </a:spcBef>
            </a:pPr>
            <a:r>
              <a:rPr lang="zh-CN" altLang="en-US" sz="3200" b="1">
                <a:latin typeface="Times New Roman" panose="02020603050405020304" pitchFamily="18" charset="0"/>
                <a:ea typeface="宋体" panose="02010600030101010101" pitchFamily="2" charset="-122"/>
              </a:rPr>
              <a:t>对合律</a:t>
            </a:r>
            <a:r>
              <a:rPr lang="en-US" altLang="zh-CN" sz="3200" b="1">
                <a:latin typeface="Times New Roman" panose="02020603050405020304" pitchFamily="18" charset="0"/>
                <a:ea typeface="宋体" panose="02010600030101010101" pitchFamily="2" charset="-122"/>
              </a:rPr>
              <a:t>:</a:t>
            </a:r>
          </a:p>
        </p:txBody>
      </p:sp>
      <p:graphicFrame>
        <p:nvGraphicFramePr>
          <p:cNvPr id="26636" name="对象 26635"/>
          <p:cNvGraphicFramePr>
            <a:graphicFrameLocks/>
          </p:cNvGraphicFramePr>
          <p:nvPr/>
        </p:nvGraphicFramePr>
        <p:xfrm>
          <a:off x="3352800" y="5410200"/>
          <a:ext cx="2133600" cy="1200150"/>
        </p:xfrm>
        <a:graphic>
          <a:graphicData uri="http://schemas.openxmlformats.org/presentationml/2006/ole">
            <p:oleObj spid="_x0000_s40086" r:id="rId8" imgW="406753" imgH="228799" progId="Equations">
              <p:embed/>
            </p:oleObj>
          </a:graphicData>
        </a:graphic>
      </p:graphicFrame>
      <p:sp>
        <p:nvSpPr>
          <p:cNvPr id="26637" name="文本框 26636"/>
          <p:cNvSpPr txBox="1"/>
          <p:nvPr/>
        </p:nvSpPr>
        <p:spPr>
          <a:xfrm>
            <a:off x="1223963" y="1062038"/>
            <a:ext cx="4411662" cy="519112"/>
          </a:xfrm>
          <a:prstGeom prst="rect">
            <a:avLst/>
          </a:prstGeom>
          <a:noFill/>
          <a:ln w="9525">
            <a:noFill/>
          </a:ln>
        </p:spPr>
        <p:txBody>
          <a:bodyPr>
            <a:spAutoFit/>
          </a:bodyPr>
          <a:lstStyle/>
          <a:p>
            <a:pPr lvl="0">
              <a:spcBef>
                <a:spcPct val="50000"/>
              </a:spcBef>
            </a:pPr>
            <a:r>
              <a:rPr lang="zh-CN" altLang="en-US" sz="2800" b="1">
                <a:latin typeface="Times New Roman" panose="02020603050405020304" pitchFamily="18" charset="0"/>
                <a:ea typeface="宋体" panose="02010600030101010101" pitchFamily="2" charset="-122"/>
              </a:rPr>
              <a:t>一、逻辑代数的基本定律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7"/>
                                        </p:tgtEl>
                                        <p:attrNameLst>
                                          <p:attrName>style.visibility</p:attrName>
                                        </p:attrNameLst>
                                      </p:cBhvr>
                                      <p:to>
                                        <p:strVal val="visible"/>
                                      </p:to>
                                    </p:set>
                                    <p:anim calcmode="lin" valueType="num">
                                      <p:cBhvr additive="base">
                                        <p:cTn id="13" dur="500" fill="hold"/>
                                        <p:tgtEl>
                                          <p:spTgt spid="26637"/>
                                        </p:tgtEl>
                                        <p:attrNameLst>
                                          <p:attrName>ppt_x</p:attrName>
                                        </p:attrNameLst>
                                      </p:cBhvr>
                                      <p:tavLst>
                                        <p:tav tm="0">
                                          <p:val>
                                            <p:strVal val="0-#ppt_w/2"/>
                                          </p:val>
                                        </p:tav>
                                        <p:tav tm="100000">
                                          <p:val>
                                            <p:strVal val="#ppt_x"/>
                                          </p:val>
                                        </p:tav>
                                      </p:tavLst>
                                    </p:anim>
                                    <p:anim calcmode="lin" valueType="num">
                                      <p:cBhvr additive="base">
                                        <p:cTn id="14" dur="500" fill="hold"/>
                                        <p:tgtEl>
                                          <p:spTgt spid="266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7"/>
                                        </p:tgtEl>
                                        <p:attrNameLst>
                                          <p:attrName>style.visibility</p:attrName>
                                        </p:attrNameLst>
                                      </p:cBhvr>
                                      <p:to>
                                        <p:strVal val="visible"/>
                                      </p:to>
                                    </p:set>
                                    <p:anim calcmode="lin" valueType="num">
                                      <p:cBhvr additive="base">
                                        <p:cTn id="19" dur="500" fill="hold"/>
                                        <p:tgtEl>
                                          <p:spTgt spid="26627"/>
                                        </p:tgtEl>
                                        <p:attrNameLst>
                                          <p:attrName>ppt_x</p:attrName>
                                        </p:attrNameLst>
                                      </p:cBhvr>
                                      <p:tavLst>
                                        <p:tav tm="0">
                                          <p:val>
                                            <p:strVal val="0-#ppt_w/2"/>
                                          </p:val>
                                        </p:tav>
                                        <p:tav tm="100000">
                                          <p:val>
                                            <p:strVal val="#ppt_x"/>
                                          </p:val>
                                        </p:tav>
                                      </p:tavLst>
                                    </p:anim>
                                    <p:anim calcmode="lin" valueType="num">
                                      <p:cBhvr additive="base">
                                        <p:cTn id="20"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628"/>
                                        </p:tgtEl>
                                        <p:attrNameLst>
                                          <p:attrName>style.visibility</p:attrName>
                                        </p:attrNameLst>
                                      </p:cBhvr>
                                      <p:to>
                                        <p:strVal val="visible"/>
                                      </p:to>
                                    </p:set>
                                    <p:anim calcmode="lin" valueType="num">
                                      <p:cBhvr additive="base">
                                        <p:cTn id="25" dur="500" fill="hold"/>
                                        <p:tgtEl>
                                          <p:spTgt spid="26628"/>
                                        </p:tgtEl>
                                        <p:attrNameLst>
                                          <p:attrName>ppt_x</p:attrName>
                                        </p:attrNameLst>
                                      </p:cBhvr>
                                      <p:tavLst>
                                        <p:tav tm="0">
                                          <p:val>
                                            <p:strVal val="0-#ppt_w/2"/>
                                          </p:val>
                                        </p:tav>
                                        <p:tav tm="100000">
                                          <p:val>
                                            <p:strVal val="#ppt_x"/>
                                          </p:val>
                                        </p:tav>
                                      </p:tavLst>
                                    </p:anim>
                                    <p:anim calcmode="lin" valueType="num">
                                      <p:cBhvr additive="base">
                                        <p:cTn id="26"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629"/>
                                        </p:tgtEl>
                                        <p:attrNameLst>
                                          <p:attrName>style.visibility</p:attrName>
                                        </p:attrNameLst>
                                      </p:cBhvr>
                                      <p:to>
                                        <p:strVal val="visible"/>
                                      </p:to>
                                    </p:set>
                                    <p:anim calcmode="lin" valueType="num">
                                      <p:cBhvr additive="base">
                                        <p:cTn id="31" dur="500" fill="hold"/>
                                        <p:tgtEl>
                                          <p:spTgt spid="26629"/>
                                        </p:tgtEl>
                                        <p:attrNameLst>
                                          <p:attrName>ppt_x</p:attrName>
                                        </p:attrNameLst>
                                      </p:cBhvr>
                                      <p:tavLst>
                                        <p:tav tm="0">
                                          <p:val>
                                            <p:strVal val="0-#ppt_w/2"/>
                                          </p:val>
                                        </p:tav>
                                        <p:tav tm="100000">
                                          <p:val>
                                            <p:strVal val="#ppt_x"/>
                                          </p:val>
                                        </p:tav>
                                      </p:tavLst>
                                    </p:anim>
                                    <p:anim calcmode="lin" valueType="num">
                                      <p:cBhvr additive="base">
                                        <p:cTn id="32"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6630"/>
                                        </p:tgtEl>
                                        <p:attrNameLst>
                                          <p:attrName>style.visibility</p:attrName>
                                        </p:attrNameLst>
                                      </p:cBhvr>
                                      <p:to>
                                        <p:strVal val="visible"/>
                                      </p:to>
                                    </p:set>
                                    <p:anim calcmode="lin" valueType="num">
                                      <p:cBhvr additive="base">
                                        <p:cTn id="37" dur="500" fill="hold"/>
                                        <p:tgtEl>
                                          <p:spTgt spid="26630"/>
                                        </p:tgtEl>
                                        <p:attrNameLst>
                                          <p:attrName>ppt_x</p:attrName>
                                        </p:attrNameLst>
                                      </p:cBhvr>
                                      <p:tavLst>
                                        <p:tav tm="0">
                                          <p:val>
                                            <p:strVal val="0-#ppt_w/2"/>
                                          </p:val>
                                        </p:tav>
                                        <p:tav tm="100000">
                                          <p:val>
                                            <p:strVal val="#ppt_x"/>
                                          </p:val>
                                        </p:tav>
                                      </p:tavLst>
                                    </p:anim>
                                    <p:anim calcmode="lin" valueType="num">
                                      <p:cBhvr additive="base">
                                        <p:cTn id="38"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631"/>
                                        </p:tgtEl>
                                        <p:attrNameLst>
                                          <p:attrName>style.visibility</p:attrName>
                                        </p:attrNameLst>
                                      </p:cBhvr>
                                      <p:to>
                                        <p:strVal val="visible"/>
                                      </p:to>
                                    </p:set>
                                    <p:anim calcmode="lin" valueType="num">
                                      <p:cBhvr additive="base">
                                        <p:cTn id="43" dur="500" fill="hold"/>
                                        <p:tgtEl>
                                          <p:spTgt spid="26631"/>
                                        </p:tgtEl>
                                        <p:attrNameLst>
                                          <p:attrName>ppt_x</p:attrName>
                                        </p:attrNameLst>
                                      </p:cBhvr>
                                      <p:tavLst>
                                        <p:tav tm="0">
                                          <p:val>
                                            <p:strVal val="0-#ppt_w/2"/>
                                          </p:val>
                                        </p:tav>
                                        <p:tav tm="100000">
                                          <p:val>
                                            <p:strVal val="#ppt_x"/>
                                          </p:val>
                                        </p:tav>
                                      </p:tavLst>
                                    </p:anim>
                                    <p:anim calcmode="lin" valueType="num">
                                      <p:cBhvr additive="base">
                                        <p:cTn id="44" dur="500" fill="hold"/>
                                        <p:tgtEl>
                                          <p:spTgt spid="266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6632"/>
                                        </p:tgtEl>
                                        <p:attrNameLst>
                                          <p:attrName>style.visibility</p:attrName>
                                        </p:attrNameLst>
                                      </p:cBhvr>
                                      <p:to>
                                        <p:strVal val="visible"/>
                                      </p:to>
                                    </p:set>
                                    <p:anim calcmode="lin" valueType="num">
                                      <p:cBhvr additive="base">
                                        <p:cTn id="49" dur="500" fill="hold"/>
                                        <p:tgtEl>
                                          <p:spTgt spid="26632"/>
                                        </p:tgtEl>
                                        <p:attrNameLst>
                                          <p:attrName>ppt_x</p:attrName>
                                        </p:attrNameLst>
                                      </p:cBhvr>
                                      <p:tavLst>
                                        <p:tav tm="0">
                                          <p:val>
                                            <p:strVal val="0-#ppt_w/2"/>
                                          </p:val>
                                        </p:tav>
                                        <p:tav tm="100000">
                                          <p:val>
                                            <p:strVal val="#ppt_x"/>
                                          </p:val>
                                        </p:tav>
                                      </p:tavLst>
                                    </p:anim>
                                    <p:anim calcmode="lin" valueType="num">
                                      <p:cBhvr additive="base">
                                        <p:cTn id="50"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633"/>
                                        </p:tgtEl>
                                        <p:attrNameLst>
                                          <p:attrName>style.visibility</p:attrName>
                                        </p:attrNameLst>
                                      </p:cBhvr>
                                      <p:to>
                                        <p:strVal val="visible"/>
                                      </p:to>
                                    </p:set>
                                    <p:anim calcmode="lin" valueType="num">
                                      <p:cBhvr additive="base">
                                        <p:cTn id="55" dur="500" fill="hold"/>
                                        <p:tgtEl>
                                          <p:spTgt spid="26633"/>
                                        </p:tgtEl>
                                        <p:attrNameLst>
                                          <p:attrName>ppt_x</p:attrName>
                                        </p:attrNameLst>
                                      </p:cBhvr>
                                      <p:tavLst>
                                        <p:tav tm="0">
                                          <p:val>
                                            <p:strVal val="0-#ppt_w/2"/>
                                          </p:val>
                                        </p:tav>
                                        <p:tav tm="100000">
                                          <p:val>
                                            <p:strVal val="#ppt_x"/>
                                          </p:val>
                                        </p:tav>
                                      </p:tavLst>
                                    </p:anim>
                                    <p:anim calcmode="lin" valueType="num">
                                      <p:cBhvr additive="base">
                                        <p:cTn id="56" dur="500" fill="hold"/>
                                        <p:tgtEl>
                                          <p:spTgt spid="266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6634"/>
                                        </p:tgtEl>
                                        <p:attrNameLst>
                                          <p:attrName>style.visibility</p:attrName>
                                        </p:attrNameLst>
                                      </p:cBhvr>
                                      <p:to>
                                        <p:strVal val="visible"/>
                                      </p:to>
                                    </p:set>
                                    <p:anim calcmode="lin" valueType="num">
                                      <p:cBhvr additive="base">
                                        <p:cTn id="61" dur="500" fill="hold"/>
                                        <p:tgtEl>
                                          <p:spTgt spid="26634"/>
                                        </p:tgtEl>
                                        <p:attrNameLst>
                                          <p:attrName>ppt_x</p:attrName>
                                        </p:attrNameLst>
                                      </p:cBhvr>
                                      <p:tavLst>
                                        <p:tav tm="0">
                                          <p:val>
                                            <p:strVal val="0-#ppt_w/2"/>
                                          </p:val>
                                        </p:tav>
                                        <p:tav tm="100000">
                                          <p:val>
                                            <p:strVal val="#ppt_x"/>
                                          </p:val>
                                        </p:tav>
                                      </p:tavLst>
                                    </p:anim>
                                    <p:anim calcmode="lin" valueType="num">
                                      <p:cBhvr additive="base">
                                        <p:cTn id="62" dur="500" fill="hold"/>
                                        <p:tgtEl>
                                          <p:spTgt spid="266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6635"/>
                                        </p:tgtEl>
                                        <p:attrNameLst>
                                          <p:attrName>style.visibility</p:attrName>
                                        </p:attrNameLst>
                                      </p:cBhvr>
                                      <p:to>
                                        <p:strVal val="visible"/>
                                      </p:to>
                                    </p:set>
                                    <p:anim calcmode="lin" valueType="num">
                                      <p:cBhvr additive="base">
                                        <p:cTn id="67" dur="500" fill="hold"/>
                                        <p:tgtEl>
                                          <p:spTgt spid="26635"/>
                                        </p:tgtEl>
                                        <p:attrNameLst>
                                          <p:attrName>ppt_x</p:attrName>
                                        </p:attrNameLst>
                                      </p:cBhvr>
                                      <p:tavLst>
                                        <p:tav tm="0">
                                          <p:val>
                                            <p:strVal val="0-#ppt_w/2"/>
                                          </p:val>
                                        </p:tav>
                                        <p:tav tm="100000">
                                          <p:val>
                                            <p:strVal val="#ppt_x"/>
                                          </p:val>
                                        </p:tav>
                                      </p:tavLst>
                                    </p:anim>
                                    <p:anim calcmode="lin" valueType="num">
                                      <p:cBhvr additive="base">
                                        <p:cTn id="68" dur="500" fill="hold"/>
                                        <p:tgtEl>
                                          <p:spTgt spid="266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6636"/>
                                        </p:tgtEl>
                                        <p:attrNameLst>
                                          <p:attrName>style.visibility</p:attrName>
                                        </p:attrNameLst>
                                      </p:cBhvr>
                                      <p:to>
                                        <p:strVal val="visible"/>
                                      </p:to>
                                    </p:set>
                                    <p:anim calcmode="lin" valueType="num">
                                      <p:cBhvr additive="base">
                                        <p:cTn id="73" dur="500" fill="hold"/>
                                        <p:tgtEl>
                                          <p:spTgt spid="26636"/>
                                        </p:tgtEl>
                                        <p:attrNameLst>
                                          <p:attrName>ppt_x</p:attrName>
                                        </p:attrNameLst>
                                      </p:cBhvr>
                                      <p:tavLst>
                                        <p:tav tm="0">
                                          <p:val>
                                            <p:strVal val="0-#ppt_w/2"/>
                                          </p:val>
                                        </p:tav>
                                        <p:tav tm="100000">
                                          <p:val>
                                            <p:strVal val="#ppt_x"/>
                                          </p:val>
                                        </p:tav>
                                      </p:tavLst>
                                    </p:anim>
                                    <p:anim calcmode="lin" valueType="num">
                                      <p:cBhvr additive="base">
                                        <p:cTn id="74" dur="500" fill="hold"/>
                                        <p:tgtEl>
                                          <p:spTgt spid="26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6631" grpId="0"/>
      <p:bldP spid="26633" grpId="0"/>
      <p:bldP spid="26635" grpId="0"/>
      <p:bldP spid="266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7649"/>
          <p:cNvSpPr txBox="1"/>
          <p:nvPr/>
        </p:nvSpPr>
        <p:spPr>
          <a:xfrm>
            <a:off x="3962400" y="609600"/>
            <a:ext cx="2057400" cy="579438"/>
          </a:xfrm>
          <a:prstGeom prst="rect">
            <a:avLst/>
          </a:prstGeom>
          <a:noFill/>
          <a:ln w="9525">
            <a:noFill/>
          </a:ln>
        </p:spPr>
        <p:txBody>
          <a:bodyPr>
            <a:spAutoFit/>
          </a:bodyPr>
          <a:lstStyle/>
          <a:p>
            <a:pPr lvl="0">
              <a:spcBef>
                <a:spcPct val="50000"/>
              </a:spcBef>
            </a:pPr>
            <a:r>
              <a:rPr lang="zh-CN" altLang="en-US" sz="3200" b="1">
                <a:solidFill>
                  <a:schemeClr val="folHlink"/>
                </a:solidFill>
                <a:latin typeface="Times New Roman" panose="02020603050405020304" pitchFamily="18" charset="0"/>
                <a:ea typeface="宋体" panose="02010600030101010101" pitchFamily="2" charset="-122"/>
              </a:rPr>
              <a:t>交换律</a:t>
            </a:r>
            <a:r>
              <a:rPr lang="en-US" altLang="zh-CN" sz="3200" b="1">
                <a:solidFill>
                  <a:schemeClr val="folHlink"/>
                </a:solidFill>
                <a:latin typeface="Times New Roman" panose="02020603050405020304" pitchFamily="18" charset="0"/>
                <a:ea typeface="宋体" panose="02010600030101010101" pitchFamily="2" charset="-122"/>
              </a:rPr>
              <a:t>:</a:t>
            </a:r>
          </a:p>
        </p:txBody>
      </p:sp>
      <p:graphicFrame>
        <p:nvGraphicFramePr>
          <p:cNvPr id="27651" name="对象 27650"/>
          <p:cNvGraphicFramePr>
            <a:graphicFrameLocks/>
          </p:cNvGraphicFramePr>
          <p:nvPr/>
        </p:nvGraphicFramePr>
        <p:xfrm>
          <a:off x="3276600" y="1447800"/>
          <a:ext cx="2971800" cy="1377950"/>
        </p:xfrm>
        <a:graphic>
          <a:graphicData uri="http://schemas.openxmlformats.org/presentationml/2006/ole">
            <p:oleObj spid="_x0000_s41009" r:id="rId3" imgW="876300" imgH="406400" progId="Equations">
              <p:embed/>
            </p:oleObj>
          </a:graphicData>
        </a:graphic>
      </p:graphicFrame>
      <p:sp>
        <p:nvSpPr>
          <p:cNvPr id="27652" name="文本框 27651"/>
          <p:cNvSpPr txBox="1"/>
          <p:nvPr/>
        </p:nvSpPr>
        <p:spPr>
          <a:xfrm>
            <a:off x="3810000" y="2971800"/>
            <a:ext cx="2895600" cy="579438"/>
          </a:xfrm>
          <a:prstGeom prst="rect">
            <a:avLst/>
          </a:prstGeom>
          <a:noFill/>
          <a:ln w="9525">
            <a:noFill/>
          </a:ln>
        </p:spPr>
        <p:txBody>
          <a:bodyPr>
            <a:spAutoFit/>
          </a:bodyPr>
          <a:lstStyle/>
          <a:p>
            <a:pPr lvl="0">
              <a:spcBef>
                <a:spcPct val="50000"/>
              </a:spcBef>
            </a:pPr>
            <a:r>
              <a:rPr lang="zh-CN" altLang="en-US" sz="3200" b="1">
                <a:solidFill>
                  <a:srgbClr val="CC3300"/>
                </a:solidFill>
                <a:latin typeface="Times New Roman" panose="02020603050405020304" pitchFamily="18" charset="0"/>
                <a:ea typeface="宋体" panose="02010600030101010101" pitchFamily="2" charset="-122"/>
              </a:rPr>
              <a:t>结合律</a:t>
            </a:r>
            <a:r>
              <a:rPr lang="en-US" altLang="zh-CN" sz="3200" b="1">
                <a:latin typeface="Times New Roman" panose="02020603050405020304" pitchFamily="18" charset="0"/>
                <a:ea typeface="宋体" panose="02010600030101010101" pitchFamily="2" charset="-122"/>
              </a:rPr>
              <a:t>:</a:t>
            </a:r>
          </a:p>
        </p:txBody>
      </p:sp>
      <p:graphicFrame>
        <p:nvGraphicFramePr>
          <p:cNvPr id="27653" name="对象 27652"/>
          <p:cNvGraphicFramePr>
            <a:graphicFrameLocks/>
          </p:cNvGraphicFramePr>
          <p:nvPr/>
        </p:nvGraphicFramePr>
        <p:xfrm>
          <a:off x="2590800" y="3810000"/>
          <a:ext cx="5257800" cy="1441450"/>
        </p:xfrm>
        <a:graphic>
          <a:graphicData uri="http://schemas.openxmlformats.org/presentationml/2006/ole">
            <p:oleObj spid="_x0000_s41010" r:id="rId4" imgW="1574117" imgH="431613"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651"/>
                                        </p:tgtEl>
                                        <p:attrNameLst>
                                          <p:attrName>style.visibility</p:attrName>
                                        </p:attrNameLst>
                                      </p:cBhvr>
                                      <p:to>
                                        <p:strVal val="visible"/>
                                      </p:to>
                                    </p:set>
                                    <p:anim calcmode="lin" valueType="num">
                                      <p:cBhvr additive="base">
                                        <p:cTn id="13" dur="500" fill="hold"/>
                                        <p:tgtEl>
                                          <p:spTgt spid="27651"/>
                                        </p:tgtEl>
                                        <p:attrNameLst>
                                          <p:attrName>ppt_x</p:attrName>
                                        </p:attrNameLst>
                                      </p:cBhvr>
                                      <p:tavLst>
                                        <p:tav tm="0">
                                          <p:val>
                                            <p:strVal val="0-#ppt_w/2"/>
                                          </p:val>
                                        </p:tav>
                                        <p:tav tm="100000">
                                          <p:val>
                                            <p:strVal val="#ppt_x"/>
                                          </p:val>
                                        </p:tav>
                                      </p:tavLst>
                                    </p:anim>
                                    <p:anim calcmode="lin" valueType="num">
                                      <p:cBhvr additive="base">
                                        <p:cTn id="14" dur="500" fill="hold"/>
                                        <p:tgtEl>
                                          <p:spTgt spid="276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2"/>
                                        </p:tgtEl>
                                        <p:attrNameLst>
                                          <p:attrName>style.visibility</p:attrName>
                                        </p:attrNameLst>
                                      </p:cBhvr>
                                      <p:to>
                                        <p:strVal val="visible"/>
                                      </p:to>
                                    </p:set>
                                    <p:anim calcmode="lin" valueType="num">
                                      <p:cBhvr additive="base">
                                        <p:cTn id="19" dur="500" fill="hold"/>
                                        <p:tgtEl>
                                          <p:spTgt spid="27652"/>
                                        </p:tgtEl>
                                        <p:attrNameLst>
                                          <p:attrName>ppt_x</p:attrName>
                                        </p:attrNameLst>
                                      </p:cBhvr>
                                      <p:tavLst>
                                        <p:tav tm="0">
                                          <p:val>
                                            <p:strVal val="0-#ppt_w/2"/>
                                          </p:val>
                                        </p:tav>
                                        <p:tav tm="100000">
                                          <p:val>
                                            <p:strVal val="#ppt_x"/>
                                          </p:val>
                                        </p:tav>
                                      </p:tavLst>
                                    </p:anim>
                                    <p:anim calcmode="lin" valueType="num">
                                      <p:cBhvr additive="base">
                                        <p:cTn id="20"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653"/>
                                        </p:tgtEl>
                                        <p:attrNameLst>
                                          <p:attrName>style.visibility</p:attrName>
                                        </p:attrNameLst>
                                      </p:cBhvr>
                                      <p:to>
                                        <p:strVal val="visible"/>
                                      </p:to>
                                    </p:set>
                                    <p:anim calcmode="lin" valueType="num">
                                      <p:cBhvr additive="base">
                                        <p:cTn id="25" dur="500" fill="hold"/>
                                        <p:tgtEl>
                                          <p:spTgt spid="27653"/>
                                        </p:tgtEl>
                                        <p:attrNameLst>
                                          <p:attrName>ppt_x</p:attrName>
                                        </p:attrNameLst>
                                      </p:cBhvr>
                                      <p:tavLst>
                                        <p:tav tm="0">
                                          <p:val>
                                            <p:strVal val="0-#ppt_w/2"/>
                                          </p:val>
                                        </p:tav>
                                        <p:tav tm="100000">
                                          <p:val>
                                            <p:strVal val="#ppt_x"/>
                                          </p:val>
                                        </p:tav>
                                      </p:tavLst>
                                    </p:anim>
                                    <p:anim calcmode="lin" valueType="num">
                                      <p:cBhvr additive="base">
                                        <p:cTn id="26"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28673"/>
          <p:cNvSpPr txBox="1"/>
          <p:nvPr/>
        </p:nvSpPr>
        <p:spPr>
          <a:xfrm>
            <a:off x="3962400" y="2971800"/>
            <a:ext cx="2057400" cy="579438"/>
          </a:xfrm>
          <a:prstGeom prst="rect">
            <a:avLst/>
          </a:prstGeom>
          <a:noFill/>
          <a:ln w="9525">
            <a:noFill/>
          </a:ln>
        </p:spPr>
        <p:txBody>
          <a:bodyPr>
            <a:spAutoFit/>
          </a:bodyPr>
          <a:lstStyle/>
          <a:p>
            <a:pPr lvl="0">
              <a:spcBef>
                <a:spcPct val="50000"/>
              </a:spcBef>
            </a:pPr>
            <a:r>
              <a:rPr lang="zh-CN" altLang="en-US" sz="3200" b="1">
                <a:solidFill>
                  <a:schemeClr val="folHlink"/>
                </a:solidFill>
                <a:latin typeface="Times New Roman" panose="02020603050405020304" pitchFamily="18" charset="0"/>
                <a:ea typeface="宋体" panose="02010600030101010101" pitchFamily="2" charset="-122"/>
              </a:rPr>
              <a:t>吸收律</a:t>
            </a:r>
            <a:r>
              <a:rPr lang="en-US" altLang="zh-CN" sz="3200" b="1">
                <a:solidFill>
                  <a:schemeClr val="folHlink"/>
                </a:solidFill>
                <a:latin typeface="Times New Roman" panose="02020603050405020304" pitchFamily="18" charset="0"/>
                <a:ea typeface="宋体" panose="02010600030101010101" pitchFamily="2" charset="-122"/>
              </a:rPr>
              <a:t>:</a:t>
            </a:r>
          </a:p>
        </p:txBody>
      </p:sp>
      <p:graphicFrame>
        <p:nvGraphicFramePr>
          <p:cNvPr id="28675" name="对象 28674"/>
          <p:cNvGraphicFramePr>
            <a:graphicFrameLocks/>
          </p:cNvGraphicFramePr>
          <p:nvPr/>
        </p:nvGraphicFramePr>
        <p:xfrm>
          <a:off x="2971800" y="3733800"/>
          <a:ext cx="3575050" cy="2325688"/>
        </p:xfrm>
        <a:graphic>
          <a:graphicData uri="http://schemas.openxmlformats.org/presentationml/2006/ole">
            <p:oleObj spid="_x0000_s42033" r:id="rId3" imgW="1055016" imgH="686396" progId="Equations">
              <p:embed/>
            </p:oleObj>
          </a:graphicData>
        </a:graphic>
      </p:graphicFrame>
      <p:sp>
        <p:nvSpPr>
          <p:cNvPr id="28676" name="文本框 28675"/>
          <p:cNvSpPr txBox="1"/>
          <p:nvPr/>
        </p:nvSpPr>
        <p:spPr>
          <a:xfrm>
            <a:off x="3962400" y="381000"/>
            <a:ext cx="2895600" cy="579438"/>
          </a:xfrm>
          <a:prstGeom prst="rect">
            <a:avLst/>
          </a:prstGeom>
          <a:noFill/>
          <a:ln w="9525">
            <a:noFill/>
          </a:ln>
        </p:spPr>
        <p:txBody>
          <a:bodyPr>
            <a:spAutoFit/>
          </a:bodyPr>
          <a:lstStyle/>
          <a:p>
            <a:pPr lvl="0">
              <a:spcBef>
                <a:spcPct val="50000"/>
              </a:spcBef>
            </a:pPr>
            <a:r>
              <a:rPr lang="zh-CN" altLang="en-US" sz="3200" b="1">
                <a:solidFill>
                  <a:srgbClr val="CC3300"/>
                </a:solidFill>
                <a:latin typeface="Times New Roman" panose="02020603050405020304" pitchFamily="18" charset="0"/>
                <a:ea typeface="宋体" panose="02010600030101010101" pitchFamily="2" charset="-122"/>
              </a:rPr>
              <a:t>分配律</a:t>
            </a:r>
            <a:r>
              <a:rPr lang="en-US" altLang="zh-CN" sz="3200" b="1">
                <a:latin typeface="Times New Roman" panose="02020603050405020304" pitchFamily="18" charset="0"/>
                <a:ea typeface="宋体" panose="02010600030101010101" pitchFamily="2" charset="-122"/>
              </a:rPr>
              <a:t>:</a:t>
            </a:r>
          </a:p>
        </p:txBody>
      </p:sp>
      <p:graphicFrame>
        <p:nvGraphicFramePr>
          <p:cNvPr id="28677" name="对象 28676"/>
          <p:cNvGraphicFramePr>
            <a:graphicFrameLocks/>
          </p:cNvGraphicFramePr>
          <p:nvPr/>
        </p:nvGraphicFramePr>
        <p:xfrm>
          <a:off x="2654300" y="1219200"/>
          <a:ext cx="5129213" cy="1441450"/>
        </p:xfrm>
        <a:graphic>
          <a:graphicData uri="http://schemas.openxmlformats.org/presentationml/2006/ole">
            <p:oleObj spid="_x0000_s42034" r:id="rId4" imgW="1536033" imgH="431613"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0-#ppt_w/2"/>
                                          </p:val>
                                        </p:tav>
                                        <p:tav tm="100000">
                                          <p:val>
                                            <p:strVal val="#ppt_x"/>
                                          </p:val>
                                        </p:tav>
                                      </p:tavLst>
                                    </p:anim>
                                    <p:anim calcmode="lin" valueType="num">
                                      <p:cBhvr additive="base">
                                        <p:cTn id="8"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0-#ppt_w/2"/>
                                          </p:val>
                                        </p:tav>
                                        <p:tav tm="100000">
                                          <p:val>
                                            <p:strVal val="#ppt_x"/>
                                          </p:val>
                                        </p:tav>
                                      </p:tavLst>
                                    </p:anim>
                                    <p:anim calcmode="lin" valueType="num">
                                      <p:cBhvr additive="base">
                                        <p:cTn id="14"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4"/>
                                        </p:tgtEl>
                                        <p:attrNameLst>
                                          <p:attrName>style.visibility</p:attrName>
                                        </p:attrNameLst>
                                      </p:cBhvr>
                                      <p:to>
                                        <p:strVal val="visible"/>
                                      </p:to>
                                    </p:set>
                                    <p:anim calcmode="lin" valueType="num">
                                      <p:cBhvr additive="base">
                                        <p:cTn id="19" dur="500" fill="hold"/>
                                        <p:tgtEl>
                                          <p:spTgt spid="28674"/>
                                        </p:tgtEl>
                                        <p:attrNameLst>
                                          <p:attrName>ppt_x</p:attrName>
                                        </p:attrNameLst>
                                      </p:cBhvr>
                                      <p:tavLst>
                                        <p:tav tm="0">
                                          <p:val>
                                            <p:strVal val="0-#ppt_w/2"/>
                                          </p:val>
                                        </p:tav>
                                        <p:tav tm="100000">
                                          <p:val>
                                            <p:strVal val="#ppt_x"/>
                                          </p:val>
                                        </p:tav>
                                      </p:tavLst>
                                    </p:anim>
                                    <p:anim calcmode="lin" valueType="num">
                                      <p:cBhvr additive="base">
                                        <p:cTn id="20"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675"/>
                                        </p:tgtEl>
                                        <p:attrNameLst>
                                          <p:attrName>style.visibility</p:attrName>
                                        </p:attrNameLst>
                                      </p:cBhvr>
                                      <p:to>
                                        <p:strVal val="visible"/>
                                      </p:to>
                                    </p:set>
                                    <p:anim calcmode="lin" valueType="num">
                                      <p:cBhvr additive="base">
                                        <p:cTn id="25" dur="500" fill="hold"/>
                                        <p:tgtEl>
                                          <p:spTgt spid="28675"/>
                                        </p:tgtEl>
                                        <p:attrNameLst>
                                          <p:attrName>ppt_x</p:attrName>
                                        </p:attrNameLst>
                                      </p:cBhvr>
                                      <p:tavLst>
                                        <p:tav tm="0">
                                          <p:val>
                                            <p:strVal val="0-#ppt_w/2"/>
                                          </p:val>
                                        </p:tav>
                                        <p:tav tm="100000">
                                          <p:val>
                                            <p:strVal val="#ppt_x"/>
                                          </p:val>
                                        </p:tav>
                                      </p:tavLst>
                                    </p:anim>
                                    <p:anim calcmode="lin" valueType="num">
                                      <p:cBhvr additive="base">
                                        <p:cTn id="26"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9697"/>
          <p:cNvSpPr txBox="1"/>
          <p:nvPr/>
        </p:nvSpPr>
        <p:spPr>
          <a:xfrm>
            <a:off x="3962400" y="609600"/>
            <a:ext cx="2057400" cy="579438"/>
          </a:xfrm>
          <a:prstGeom prst="rect">
            <a:avLst/>
          </a:prstGeom>
          <a:noFill/>
          <a:ln w="9525">
            <a:noFill/>
          </a:ln>
        </p:spPr>
        <p:txBody>
          <a:bodyPr>
            <a:spAutoFit/>
          </a:bodyPr>
          <a:lstStyle/>
          <a:p>
            <a:pPr lvl="0">
              <a:spcBef>
                <a:spcPct val="50000"/>
              </a:spcBef>
            </a:pPr>
            <a:r>
              <a:rPr lang="zh-CN" altLang="en-US" sz="3200" b="1">
                <a:solidFill>
                  <a:schemeClr val="folHlink"/>
                </a:solidFill>
                <a:latin typeface="Times New Roman" panose="02020603050405020304" pitchFamily="18" charset="0"/>
                <a:ea typeface="宋体" panose="02010600030101010101" pitchFamily="2" charset="-122"/>
              </a:rPr>
              <a:t>包含律</a:t>
            </a:r>
            <a:r>
              <a:rPr lang="en-US" altLang="zh-CN" sz="3200" b="1">
                <a:solidFill>
                  <a:schemeClr val="folHlink"/>
                </a:solidFill>
                <a:latin typeface="Times New Roman" panose="02020603050405020304" pitchFamily="18" charset="0"/>
                <a:ea typeface="宋体" panose="02010600030101010101" pitchFamily="2" charset="-122"/>
              </a:rPr>
              <a:t>:</a:t>
            </a:r>
          </a:p>
        </p:txBody>
      </p:sp>
      <p:graphicFrame>
        <p:nvGraphicFramePr>
          <p:cNvPr id="29699" name="对象 29698"/>
          <p:cNvGraphicFramePr>
            <a:graphicFrameLocks/>
          </p:cNvGraphicFramePr>
          <p:nvPr/>
        </p:nvGraphicFramePr>
        <p:xfrm>
          <a:off x="2006600" y="1319213"/>
          <a:ext cx="5513388" cy="1423987"/>
        </p:xfrm>
        <a:graphic>
          <a:graphicData uri="http://schemas.openxmlformats.org/presentationml/2006/ole">
            <p:oleObj spid="_x0000_s43057" r:id="rId3" imgW="1624895" imgH="482391" progId="Equations">
              <p:embed/>
            </p:oleObj>
          </a:graphicData>
        </a:graphic>
      </p:graphicFrame>
      <p:sp>
        <p:nvSpPr>
          <p:cNvPr id="29700" name="文本框 29699"/>
          <p:cNvSpPr txBox="1"/>
          <p:nvPr/>
        </p:nvSpPr>
        <p:spPr>
          <a:xfrm>
            <a:off x="3048000" y="2971800"/>
            <a:ext cx="3429000" cy="579438"/>
          </a:xfrm>
          <a:prstGeom prst="rect">
            <a:avLst/>
          </a:prstGeom>
          <a:noFill/>
          <a:ln w="9525">
            <a:noFill/>
          </a:ln>
        </p:spPr>
        <p:txBody>
          <a:bodyPr>
            <a:spAutoFit/>
          </a:bodyPr>
          <a:lstStyle/>
          <a:p>
            <a:pPr lvl="0">
              <a:spcBef>
                <a:spcPct val="50000"/>
              </a:spcBef>
            </a:pPr>
            <a:r>
              <a:rPr lang="zh-CN" altLang="en-US" sz="3200" b="1">
                <a:solidFill>
                  <a:srgbClr val="CC3300"/>
                </a:solidFill>
                <a:latin typeface="Times New Roman" panose="02020603050405020304" pitchFamily="18" charset="0"/>
                <a:ea typeface="宋体" panose="02010600030101010101" pitchFamily="2" charset="-122"/>
              </a:rPr>
              <a:t>反演律</a:t>
            </a:r>
            <a:r>
              <a:rPr lang="en-US" altLang="zh-CN" sz="3200" b="1">
                <a:solidFill>
                  <a:srgbClr val="CC3300"/>
                </a:solidFill>
                <a:latin typeface="Times New Roman" panose="02020603050405020304" pitchFamily="18" charset="0"/>
                <a:ea typeface="宋体" panose="02010600030101010101" pitchFamily="2" charset="-122"/>
              </a:rPr>
              <a:t>:</a:t>
            </a:r>
            <a:r>
              <a:rPr lang="zh-CN" altLang="en-US" sz="3200" b="1">
                <a:solidFill>
                  <a:srgbClr val="CC3300"/>
                </a:solidFill>
                <a:latin typeface="Times New Roman" panose="02020603050405020304" pitchFamily="18" charset="0"/>
                <a:ea typeface="宋体" panose="02010600030101010101" pitchFamily="2" charset="-122"/>
              </a:rPr>
              <a:t>摩根定律</a:t>
            </a:r>
            <a:endParaRPr lang="zh-CN" altLang="en-US" sz="3200" b="1">
              <a:latin typeface="Times New Roman" panose="02020603050405020304" pitchFamily="18" charset="0"/>
              <a:ea typeface="宋体" panose="02010600030101010101" pitchFamily="2" charset="-122"/>
            </a:endParaRPr>
          </a:p>
        </p:txBody>
      </p:sp>
      <p:graphicFrame>
        <p:nvGraphicFramePr>
          <p:cNvPr id="29701" name="对象 29700"/>
          <p:cNvGraphicFramePr>
            <a:graphicFrameLocks/>
          </p:cNvGraphicFramePr>
          <p:nvPr/>
        </p:nvGraphicFramePr>
        <p:xfrm>
          <a:off x="3124200" y="3810000"/>
          <a:ext cx="2500313" cy="1527175"/>
        </p:xfrm>
        <a:graphic>
          <a:graphicData uri="http://schemas.openxmlformats.org/presentationml/2006/ole">
            <p:oleObj spid="_x0000_s43058" r:id="rId4" imgW="749951" imgH="457597"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0-#ppt_w/2"/>
                                          </p:val>
                                        </p:tav>
                                        <p:tav tm="100000">
                                          <p:val>
                                            <p:strVal val="#ppt_x"/>
                                          </p:val>
                                        </p:tav>
                                      </p:tavLst>
                                    </p:anim>
                                    <p:anim calcmode="lin" valueType="num">
                                      <p:cBhvr additive="base">
                                        <p:cTn id="14"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 calcmode="lin" valueType="num">
                                      <p:cBhvr additive="base">
                                        <p:cTn id="19" dur="500" fill="hold"/>
                                        <p:tgtEl>
                                          <p:spTgt spid="29700"/>
                                        </p:tgtEl>
                                        <p:attrNameLst>
                                          <p:attrName>ppt_x</p:attrName>
                                        </p:attrNameLst>
                                      </p:cBhvr>
                                      <p:tavLst>
                                        <p:tav tm="0">
                                          <p:val>
                                            <p:strVal val="0-#ppt_w/2"/>
                                          </p:val>
                                        </p:tav>
                                        <p:tav tm="100000">
                                          <p:val>
                                            <p:strVal val="#ppt_x"/>
                                          </p:val>
                                        </p:tav>
                                      </p:tavLst>
                                    </p:anim>
                                    <p:anim calcmode="lin" valueType="num">
                                      <p:cBhvr additive="base">
                                        <p:cTn id="20"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701"/>
                                        </p:tgtEl>
                                        <p:attrNameLst>
                                          <p:attrName>style.visibility</p:attrName>
                                        </p:attrNameLst>
                                      </p:cBhvr>
                                      <p:to>
                                        <p:strVal val="visible"/>
                                      </p:to>
                                    </p:set>
                                    <p:anim calcmode="lin" valueType="num">
                                      <p:cBhvr additive="base">
                                        <p:cTn id="25" dur="500" fill="hold"/>
                                        <p:tgtEl>
                                          <p:spTgt spid="29701"/>
                                        </p:tgtEl>
                                        <p:attrNameLst>
                                          <p:attrName>ppt_x</p:attrName>
                                        </p:attrNameLst>
                                      </p:cBhvr>
                                      <p:tavLst>
                                        <p:tav tm="0">
                                          <p:val>
                                            <p:strVal val="0-#ppt_w/2"/>
                                          </p:val>
                                        </p:tav>
                                        <p:tav tm="100000">
                                          <p:val>
                                            <p:strVal val="#ppt_x"/>
                                          </p:val>
                                        </p:tav>
                                      </p:tavLst>
                                    </p:anim>
                                    <p:anim calcmode="lin" valueType="num">
                                      <p:cBhvr additive="base">
                                        <p:cTn id="26"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0721"/>
          <p:cNvSpPr txBox="1"/>
          <p:nvPr/>
        </p:nvSpPr>
        <p:spPr>
          <a:xfrm>
            <a:off x="2057400" y="838200"/>
            <a:ext cx="4953000" cy="519113"/>
          </a:xfrm>
          <a:prstGeom prst="rect">
            <a:avLst/>
          </a:prstGeom>
          <a:noFill/>
          <a:ln w="9525">
            <a:noFill/>
          </a:ln>
        </p:spPr>
        <p:txBody>
          <a:bodyPr>
            <a:spAutoFit/>
          </a:bodyPr>
          <a:lstStyle/>
          <a:p>
            <a:pPr lvl="0">
              <a:spcBef>
                <a:spcPct val="50000"/>
              </a:spcBef>
            </a:pPr>
            <a:r>
              <a:rPr lang="zh-CN" altLang="en-US" sz="2800" b="1">
                <a:latin typeface="Times New Roman" panose="02020603050405020304" pitchFamily="18" charset="0"/>
                <a:ea typeface="宋体" panose="02010600030101010101" pitchFamily="2" charset="-122"/>
              </a:rPr>
              <a:t>二、逻辑等式的证明：</a:t>
            </a:r>
          </a:p>
        </p:txBody>
      </p:sp>
      <p:sp>
        <p:nvSpPr>
          <p:cNvPr id="30723" name="文本框 30722"/>
          <p:cNvSpPr txBox="1"/>
          <p:nvPr/>
        </p:nvSpPr>
        <p:spPr>
          <a:xfrm>
            <a:off x="2133600" y="1600200"/>
            <a:ext cx="2057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例如</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：证明</a:t>
            </a:r>
          </a:p>
        </p:txBody>
      </p:sp>
      <p:sp>
        <p:nvSpPr>
          <p:cNvPr id="30724" name="文本框 30723"/>
          <p:cNvSpPr txBox="1"/>
          <p:nvPr/>
        </p:nvSpPr>
        <p:spPr>
          <a:xfrm>
            <a:off x="2438400" y="2438400"/>
            <a:ext cx="2819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证明：等式的右边</a:t>
            </a:r>
          </a:p>
        </p:txBody>
      </p:sp>
      <p:graphicFrame>
        <p:nvGraphicFramePr>
          <p:cNvPr id="30725" name="对象 30724"/>
          <p:cNvGraphicFramePr>
            <a:graphicFrameLocks/>
          </p:cNvGraphicFramePr>
          <p:nvPr/>
        </p:nvGraphicFramePr>
        <p:xfrm>
          <a:off x="5010150" y="2451100"/>
          <a:ext cx="3644900" cy="549275"/>
        </p:xfrm>
        <a:graphic>
          <a:graphicData uri="http://schemas.openxmlformats.org/presentationml/2006/ole">
            <p:oleObj spid="_x0000_s44129" r:id="rId3" imgW="1548056" imgH="203024" progId="Equations">
              <p:embed/>
            </p:oleObj>
          </a:graphicData>
        </a:graphic>
      </p:graphicFrame>
      <p:sp>
        <p:nvSpPr>
          <p:cNvPr id="30726" name="文本框 30725"/>
          <p:cNvSpPr txBox="1"/>
          <p:nvPr/>
        </p:nvSpPr>
        <p:spPr>
          <a:xfrm>
            <a:off x="3487738" y="3154363"/>
            <a:ext cx="1295400" cy="466725"/>
          </a:xfrm>
          <a:prstGeom prst="rect">
            <a:avLst/>
          </a:prstGeom>
          <a:noFill/>
          <a:ln w="9525" cap="flat" cmpd="sng">
            <a:solidFill>
              <a:schemeClr val="folHlink"/>
            </a:solidFill>
            <a:prstDash val="solid"/>
            <a:miter/>
            <a:headEnd type="none" w="med" len="med"/>
            <a:tailEnd type="none" w="med" len="med"/>
          </a:ln>
        </p:spPr>
        <p:txBody>
          <a:bodyPr>
            <a:spAutoFit/>
          </a:bodyPr>
          <a:lstStyle/>
          <a:p>
            <a:pPr lvl="0">
              <a:spcBef>
                <a:spcPct val="50000"/>
              </a:spcBef>
            </a:pPr>
            <a:r>
              <a:rPr lang="zh-CN" altLang="en-US" b="1">
                <a:solidFill>
                  <a:schemeClr val="folHlink"/>
                </a:solidFill>
                <a:latin typeface="Times New Roman" panose="02020603050405020304" pitchFamily="18" charset="0"/>
                <a:ea typeface="宋体" panose="02010600030101010101" pitchFamily="2" charset="-122"/>
              </a:rPr>
              <a:t>分配律</a:t>
            </a:r>
            <a:endParaRPr lang="zh-CN" altLang="en-US" sz="3200" b="1">
              <a:solidFill>
                <a:schemeClr val="folHlink"/>
              </a:solidFill>
              <a:latin typeface="Times New Roman" panose="02020603050405020304" pitchFamily="18" charset="0"/>
              <a:ea typeface="宋体" panose="02010600030101010101" pitchFamily="2" charset="-122"/>
            </a:endParaRPr>
          </a:p>
        </p:txBody>
      </p:sp>
      <p:sp>
        <p:nvSpPr>
          <p:cNvPr id="30727" name="文本框 30726"/>
          <p:cNvSpPr txBox="1"/>
          <p:nvPr/>
        </p:nvSpPr>
        <p:spPr>
          <a:xfrm>
            <a:off x="4979988" y="4908550"/>
            <a:ext cx="3367087" cy="457200"/>
          </a:xfrm>
          <a:prstGeom prst="rect">
            <a:avLst/>
          </a:prstGeom>
          <a:no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=A+BC=</a:t>
            </a:r>
            <a:r>
              <a:rPr lang="zh-CN" altLang="en-US" b="1">
                <a:latin typeface="Times New Roman" panose="02020603050405020304" pitchFamily="18" charset="0"/>
                <a:ea typeface="宋体" panose="02010600030101010101" pitchFamily="2" charset="-122"/>
              </a:rPr>
              <a:t>等式的左边</a:t>
            </a:r>
          </a:p>
        </p:txBody>
      </p:sp>
      <p:sp>
        <p:nvSpPr>
          <p:cNvPr id="30728" name="文本框 30727"/>
          <p:cNvSpPr txBox="1"/>
          <p:nvPr/>
        </p:nvSpPr>
        <p:spPr>
          <a:xfrm>
            <a:off x="5084763" y="5578475"/>
            <a:ext cx="1676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等式得证</a:t>
            </a:r>
          </a:p>
        </p:txBody>
      </p:sp>
      <p:sp>
        <p:nvSpPr>
          <p:cNvPr id="30729" name="文本框 30728"/>
          <p:cNvSpPr txBox="1"/>
          <p:nvPr/>
        </p:nvSpPr>
        <p:spPr>
          <a:xfrm>
            <a:off x="3230563" y="4641850"/>
            <a:ext cx="1371600" cy="466725"/>
          </a:xfrm>
          <a:prstGeom prst="rect">
            <a:avLst/>
          </a:prstGeom>
          <a:noFill/>
          <a:ln w="9525" cap="flat" cmpd="sng">
            <a:solidFill>
              <a:schemeClr val="accent2"/>
            </a:solidFill>
            <a:prstDash val="solid"/>
            <a:miter/>
            <a:headEnd type="none" w="med" len="med"/>
            <a:tailEnd type="none" w="med" len="med"/>
          </a:ln>
        </p:spPr>
        <p:txBody>
          <a:bodyPr>
            <a:spAutoFit/>
          </a:bodyPr>
          <a:lstStyle/>
          <a:p>
            <a:pPr lvl="0">
              <a:spcBef>
                <a:spcPct val="50000"/>
              </a:spcBef>
            </a:pPr>
            <a:r>
              <a:rPr lang="zh-CN" altLang="en-US" b="1">
                <a:solidFill>
                  <a:schemeClr val="folHlink"/>
                </a:solidFill>
                <a:latin typeface="Times New Roman" panose="02020603050405020304" pitchFamily="18" charset="0"/>
                <a:ea typeface="宋体" panose="02010600030101010101" pitchFamily="2" charset="-122"/>
              </a:rPr>
              <a:t>吸收律</a:t>
            </a:r>
          </a:p>
        </p:txBody>
      </p:sp>
      <p:graphicFrame>
        <p:nvGraphicFramePr>
          <p:cNvPr id="30730" name="对象 30729"/>
          <p:cNvGraphicFramePr>
            <a:graphicFrameLocks/>
          </p:cNvGraphicFramePr>
          <p:nvPr/>
        </p:nvGraphicFramePr>
        <p:xfrm>
          <a:off x="4014788" y="1563688"/>
          <a:ext cx="4413250" cy="584200"/>
        </p:xfrm>
        <a:graphic>
          <a:graphicData uri="http://schemas.openxmlformats.org/presentationml/2006/ole">
            <p:oleObj spid="_x0000_s44130" r:id="rId4" imgW="1535367" imgH="203024" progId="Equations">
              <p:embed/>
            </p:oleObj>
          </a:graphicData>
        </a:graphic>
      </p:graphicFrame>
      <p:graphicFrame>
        <p:nvGraphicFramePr>
          <p:cNvPr id="30731" name="对象 30730"/>
          <p:cNvGraphicFramePr>
            <a:graphicFrameLocks/>
          </p:cNvGraphicFramePr>
          <p:nvPr/>
        </p:nvGraphicFramePr>
        <p:xfrm>
          <a:off x="5005388" y="3433763"/>
          <a:ext cx="3841750" cy="512762"/>
        </p:xfrm>
        <a:graphic>
          <a:graphicData uri="http://schemas.openxmlformats.org/presentationml/2006/ole">
            <p:oleObj spid="_x0000_s44131" r:id="rId5" imgW="1698851" imgH="177492" progId="Equations">
              <p:embed/>
            </p:oleObj>
          </a:graphicData>
        </a:graphic>
      </p:graphicFrame>
      <p:graphicFrame>
        <p:nvGraphicFramePr>
          <p:cNvPr id="30732" name="对象 30731"/>
          <p:cNvGraphicFramePr>
            <a:graphicFrameLocks/>
          </p:cNvGraphicFramePr>
          <p:nvPr/>
        </p:nvGraphicFramePr>
        <p:xfrm>
          <a:off x="4968875" y="4152900"/>
          <a:ext cx="3440113" cy="512763"/>
        </p:xfrm>
        <a:graphic>
          <a:graphicData uri="http://schemas.openxmlformats.org/presentationml/2006/ole">
            <p:oleObj spid="_x0000_s44132" r:id="rId6" imgW="1521359" imgH="177492"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30"/>
                                        </p:tgtEl>
                                        <p:attrNameLst>
                                          <p:attrName>style.visibility</p:attrName>
                                        </p:attrNameLst>
                                      </p:cBhvr>
                                      <p:to>
                                        <p:strVal val="visible"/>
                                      </p:to>
                                    </p:set>
                                    <p:anim calcmode="lin" valueType="num">
                                      <p:cBhvr additive="base">
                                        <p:cTn id="13" dur="500" fill="hold"/>
                                        <p:tgtEl>
                                          <p:spTgt spid="30730"/>
                                        </p:tgtEl>
                                        <p:attrNameLst>
                                          <p:attrName>ppt_x</p:attrName>
                                        </p:attrNameLst>
                                      </p:cBhvr>
                                      <p:tavLst>
                                        <p:tav tm="0">
                                          <p:val>
                                            <p:strVal val="0-#ppt_w/2"/>
                                          </p:val>
                                        </p:tav>
                                        <p:tav tm="100000">
                                          <p:val>
                                            <p:strVal val="#ppt_x"/>
                                          </p:val>
                                        </p:tav>
                                      </p:tavLst>
                                    </p:anim>
                                    <p:anim calcmode="lin" valueType="num">
                                      <p:cBhvr additive="base">
                                        <p:cTn id="14"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4"/>
                                        </p:tgtEl>
                                        <p:attrNameLst>
                                          <p:attrName>style.visibility</p:attrName>
                                        </p:attrNameLst>
                                      </p:cBhvr>
                                      <p:to>
                                        <p:strVal val="visible"/>
                                      </p:to>
                                    </p:set>
                                    <p:anim calcmode="lin" valueType="num">
                                      <p:cBhvr additive="base">
                                        <p:cTn id="19" dur="500" fill="hold"/>
                                        <p:tgtEl>
                                          <p:spTgt spid="30724"/>
                                        </p:tgtEl>
                                        <p:attrNameLst>
                                          <p:attrName>ppt_x</p:attrName>
                                        </p:attrNameLst>
                                      </p:cBhvr>
                                      <p:tavLst>
                                        <p:tav tm="0">
                                          <p:val>
                                            <p:strVal val="0-#ppt_w/2"/>
                                          </p:val>
                                        </p:tav>
                                        <p:tav tm="100000">
                                          <p:val>
                                            <p:strVal val="#ppt_x"/>
                                          </p:val>
                                        </p:tav>
                                      </p:tavLst>
                                    </p:anim>
                                    <p:anim calcmode="lin" valueType="num">
                                      <p:cBhvr additive="base">
                                        <p:cTn id="20"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5"/>
                                        </p:tgtEl>
                                        <p:attrNameLst>
                                          <p:attrName>style.visibility</p:attrName>
                                        </p:attrNameLst>
                                      </p:cBhvr>
                                      <p:to>
                                        <p:strVal val="visible"/>
                                      </p:to>
                                    </p:set>
                                    <p:anim calcmode="lin" valueType="num">
                                      <p:cBhvr additive="base">
                                        <p:cTn id="25" dur="500" fill="hold"/>
                                        <p:tgtEl>
                                          <p:spTgt spid="30725"/>
                                        </p:tgtEl>
                                        <p:attrNameLst>
                                          <p:attrName>ppt_x</p:attrName>
                                        </p:attrNameLst>
                                      </p:cBhvr>
                                      <p:tavLst>
                                        <p:tav tm="0">
                                          <p:val>
                                            <p:strVal val="0-#ppt_w/2"/>
                                          </p:val>
                                        </p:tav>
                                        <p:tav tm="100000">
                                          <p:val>
                                            <p:strVal val="#ppt_x"/>
                                          </p:val>
                                        </p:tav>
                                      </p:tavLst>
                                    </p:anim>
                                    <p:anim calcmode="lin" valueType="num">
                                      <p:cBhvr additive="base">
                                        <p:cTn id="26"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31"/>
                                        </p:tgtEl>
                                        <p:attrNameLst>
                                          <p:attrName>style.visibility</p:attrName>
                                        </p:attrNameLst>
                                      </p:cBhvr>
                                      <p:to>
                                        <p:strVal val="visible"/>
                                      </p:to>
                                    </p:set>
                                    <p:anim calcmode="lin" valueType="num">
                                      <p:cBhvr additive="base">
                                        <p:cTn id="31" dur="500" fill="hold"/>
                                        <p:tgtEl>
                                          <p:spTgt spid="30731"/>
                                        </p:tgtEl>
                                        <p:attrNameLst>
                                          <p:attrName>ppt_x</p:attrName>
                                        </p:attrNameLst>
                                      </p:cBhvr>
                                      <p:tavLst>
                                        <p:tav tm="0">
                                          <p:val>
                                            <p:strVal val="0-#ppt_w/2"/>
                                          </p:val>
                                        </p:tav>
                                        <p:tav tm="100000">
                                          <p:val>
                                            <p:strVal val="#ppt_x"/>
                                          </p:val>
                                        </p:tav>
                                      </p:tavLst>
                                    </p:anim>
                                    <p:anim calcmode="lin" valueType="num">
                                      <p:cBhvr additive="base">
                                        <p:cTn id="32"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726"/>
                                        </p:tgtEl>
                                        <p:attrNameLst>
                                          <p:attrName>style.visibility</p:attrName>
                                        </p:attrNameLst>
                                      </p:cBhvr>
                                      <p:to>
                                        <p:strVal val="visible"/>
                                      </p:to>
                                    </p:set>
                                    <p:anim calcmode="lin" valueType="num">
                                      <p:cBhvr additive="base">
                                        <p:cTn id="37" dur="500" fill="hold"/>
                                        <p:tgtEl>
                                          <p:spTgt spid="30726"/>
                                        </p:tgtEl>
                                        <p:attrNameLst>
                                          <p:attrName>ppt_x</p:attrName>
                                        </p:attrNameLst>
                                      </p:cBhvr>
                                      <p:tavLst>
                                        <p:tav tm="0">
                                          <p:val>
                                            <p:strVal val="0-#ppt_w/2"/>
                                          </p:val>
                                        </p:tav>
                                        <p:tav tm="100000">
                                          <p:val>
                                            <p:strVal val="#ppt_x"/>
                                          </p:val>
                                        </p:tav>
                                      </p:tavLst>
                                    </p:anim>
                                    <p:anim calcmode="lin" valueType="num">
                                      <p:cBhvr additive="base">
                                        <p:cTn id="38"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0732"/>
                                        </p:tgtEl>
                                        <p:attrNameLst>
                                          <p:attrName>style.visibility</p:attrName>
                                        </p:attrNameLst>
                                      </p:cBhvr>
                                      <p:to>
                                        <p:strVal val="visible"/>
                                      </p:to>
                                    </p:set>
                                    <p:anim calcmode="lin" valueType="num">
                                      <p:cBhvr additive="base">
                                        <p:cTn id="43" dur="500" fill="hold"/>
                                        <p:tgtEl>
                                          <p:spTgt spid="30732"/>
                                        </p:tgtEl>
                                        <p:attrNameLst>
                                          <p:attrName>ppt_x</p:attrName>
                                        </p:attrNameLst>
                                      </p:cBhvr>
                                      <p:tavLst>
                                        <p:tav tm="0">
                                          <p:val>
                                            <p:strVal val="0-#ppt_w/2"/>
                                          </p:val>
                                        </p:tav>
                                        <p:tav tm="100000">
                                          <p:val>
                                            <p:strVal val="#ppt_x"/>
                                          </p:val>
                                        </p:tav>
                                      </p:tavLst>
                                    </p:anim>
                                    <p:anim calcmode="lin" valueType="num">
                                      <p:cBhvr additive="base">
                                        <p:cTn id="44"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729"/>
                                        </p:tgtEl>
                                        <p:attrNameLst>
                                          <p:attrName>style.visibility</p:attrName>
                                        </p:attrNameLst>
                                      </p:cBhvr>
                                      <p:to>
                                        <p:strVal val="visible"/>
                                      </p:to>
                                    </p:set>
                                    <p:anim calcmode="lin" valueType="num">
                                      <p:cBhvr additive="base">
                                        <p:cTn id="49" dur="500" fill="hold"/>
                                        <p:tgtEl>
                                          <p:spTgt spid="30729"/>
                                        </p:tgtEl>
                                        <p:attrNameLst>
                                          <p:attrName>ppt_x</p:attrName>
                                        </p:attrNameLst>
                                      </p:cBhvr>
                                      <p:tavLst>
                                        <p:tav tm="0">
                                          <p:val>
                                            <p:strVal val="0-#ppt_w/2"/>
                                          </p:val>
                                        </p:tav>
                                        <p:tav tm="100000">
                                          <p:val>
                                            <p:strVal val="#ppt_x"/>
                                          </p:val>
                                        </p:tav>
                                      </p:tavLst>
                                    </p:anim>
                                    <p:anim calcmode="lin" valueType="num">
                                      <p:cBhvr additive="base">
                                        <p:cTn id="50"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0727"/>
                                        </p:tgtEl>
                                        <p:attrNameLst>
                                          <p:attrName>style.visibility</p:attrName>
                                        </p:attrNameLst>
                                      </p:cBhvr>
                                      <p:to>
                                        <p:strVal val="visible"/>
                                      </p:to>
                                    </p:set>
                                    <p:anim calcmode="lin" valueType="num">
                                      <p:cBhvr additive="base">
                                        <p:cTn id="55" dur="500" fill="hold"/>
                                        <p:tgtEl>
                                          <p:spTgt spid="30727"/>
                                        </p:tgtEl>
                                        <p:attrNameLst>
                                          <p:attrName>ppt_x</p:attrName>
                                        </p:attrNameLst>
                                      </p:cBhvr>
                                      <p:tavLst>
                                        <p:tav tm="0">
                                          <p:val>
                                            <p:strVal val="0-#ppt_w/2"/>
                                          </p:val>
                                        </p:tav>
                                        <p:tav tm="100000">
                                          <p:val>
                                            <p:strVal val="#ppt_x"/>
                                          </p:val>
                                        </p:tav>
                                      </p:tavLst>
                                    </p:anim>
                                    <p:anim calcmode="lin" valueType="num">
                                      <p:cBhvr additive="base">
                                        <p:cTn id="5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0728"/>
                                        </p:tgtEl>
                                        <p:attrNameLst>
                                          <p:attrName>style.visibility</p:attrName>
                                        </p:attrNameLst>
                                      </p:cBhvr>
                                      <p:to>
                                        <p:strVal val="visible"/>
                                      </p:to>
                                    </p:set>
                                    <p:anim calcmode="lin" valueType="num">
                                      <p:cBhvr additive="base">
                                        <p:cTn id="61" dur="500" fill="hold"/>
                                        <p:tgtEl>
                                          <p:spTgt spid="30728"/>
                                        </p:tgtEl>
                                        <p:attrNameLst>
                                          <p:attrName>ppt_x</p:attrName>
                                        </p:attrNameLst>
                                      </p:cBhvr>
                                      <p:tavLst>
                                        <p:tav tm="0">
                                          <p:val>
                                            <p:strVal val="0-#ppt_w/2"/>
                                          </p:val>
                                        </p:tav>
                                        <p:tav tm="100000">
                                          <p:val>
                                            <p:strVal val="#ppt_x"/>
                                          </p:val>
                                        </p:tav>
                                      </p:tavLst>
                                    </p:anim>
                                    <p:anim calcmode="lin" valueType="num">
                                      <p:cBhvr additive="base">
                                        <p:cTn id="62" dur="500" fill="hold"/>
                                        <p:tgtEl>
                                          <p:spTgt spid="30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p:bldP spid="30726" grpId="0" animBg="1"/>
      <p:bldP spid="30727" grpId="0"/>
      <p:bldP spid="30728" grpId="0"/>
      <p:bldP spid="307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1745"/>
          <p:cNvSpPr txBox="1"/>
          <p:nvPr/>
        </p:nvSpPr>
        <p:spPr>
          <a:xfrm>
            <a:off x="2133600" y="1600200"/>
            <a:ext cx="2057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例如</a:t>
            </a: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：证明</a:t>
            </a:r>
          </a:p>
        </p:txBody>
      </p:sp>
      <p:graphicFrame>
        <p:nvGraphicFramePr>
          <p:cNvPr id="31747" name="对象 31746"/>
          <p:cNvGraphicFramePr>
            <a:graphicFrameLocks/>
          </p:cNvGraphicFramePr>
          <p:nvPr/>
        </p:nvGraphicFramePr>
        <p:xfrm>
          <a:off x="4191000" y="1447800"/>
          <a:ext cx="2438400" cy="571500"/>
        </p:xfrm>
        <a:graphic>
          <a:graphicData uri="http://schemas.openxmlformats.org/presentationml/2006/ole">
            <p:oleObj spid="_x0000_s45105" r:id="rId3" imgW="977900" imgH="203200" progId="Equations">
              <p:embed/>
            </p:oleObj>
          </a:graphicData>
        </a:graphic>
      </p:graphicFrame>
      <p:sp>
        <p:nvSpPr>
          <p:cNvPr id="31748" name="文本框 31747"/>
          <p:cNvSpPr txBox="1"/>
          <p:nvPr/>
        </p:nvSpPr>
        <p:spPr>
          <a:xfrm>
            <a:off x="2438400" y="2438400"/>
            <a:ext cx="2819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证明：等式的左边</a:t>
            </a:r>
          </a:p>
        </p:txBody>
      </p:sp>
      <p:graphicFrame>
        <p:nvGraphicFramePr>
          <p:cNvPr id="31749" name="对象 31748"/>
          <p:cNvGraphicFramePr>
            <a:graphicFrameLocks/>
          </p:cNvGraphicFramePr>
          <p:nvPr/>
        </p:nvGraphicFramePr>
        <p:xfrm>
          <a:off x="5029200" y="2438400"/>
          <a:ext cx="2209800" cy="506413"/>
        </p:xfrm>
        <a:graphic>
          <a:graphicData uri="http://schemas.openxmlformats.org/presentationml/2006/ole">
            <p:oleObj spid="_x0000_s45106" r:id="rId4" imgW="1054558" imgH="241405" progId="Equations">
              <p:embed/>
            </p:oleObj>
          </a:graphicData>
        </a:graphic>
      </p:graphicFrame>
      <p:sp>
        <p:nvSpPr>
          <p:cNvPr id="31750" name="文本框 31749"/>
          <p:cNvSpPr txBox="1"/>
          <p:nvPr/>
        </p:nvSpPr>
        <p:spPr>
          <a:xfrm>
            <a:off x="7620000" y="2438400"/>
            <a:ext cx="1295400" cy="466725"/>
          </a:xfrm>
          <a:prstGeom prst="rect">
            <a:avLst/>
          </a:prstGeom>
          <a:noFill/>
          <a:ln w="9525" cap="flat" cmpd="sng">
            <a:solidFill>
              <a:schemeClr val="folHlink"/>
            </a:solidFill>
            <a:prstDash val="solid"/>
            <a:miter/>
            <a:headEnd type="none" w="med" len="med"/>
            <a:tailEnd type="none" w="med" len="med"/>
          </a:ln>
        </p:spPr>
        <p:txBody>
          <a:bodyPr>
            <a:spAutoFit/>
          </a:bodyPr>
          <a:lstStyle/>
          <a:p>
            <a:pPr lvl="0">
              <a:spcBef>
                <a:spcPct val="50000"/>
              </a:spcBef>
            </a:pPr>
            <a:r>
              <a:rPr lang="zh-CN" altLang="en-US" b="1">
                <a:solidFill>
                  <a:schemeClr val="folHlink"/>
                </a:solidFill>
                <a:latin typeface="Times New Roman" panose="02020603050405020304" pitchFamily="18" charset="0"/>
                <a:ea typeface="宋体" panose="02010600030101010101" pitchFamily="2" charset="-122"/>
              </a:rPr>
              <a:t>分配律</a:t>
            </a:r>
            <a:endParaRPr lang="zh-CN" altLang="en-US" sz="3200" b="1">
              <a:solidFill>
                <a:schemeClr val="folHlink"/>
              </a:solidFill>
              <a:latin typeface="Times New Roman" panose="02020603050405020304" pitchFamily="18" charset="0"/>
              <a:ea typeface="宋体" panose="02010600030101010101" pitchFamily="2" charset="-122"/>
            </a:endParaRPr>
          </a:p>
        </p:txBody>
      </p:sp>
      <p:sp>
        <p:nvSpPr>
          <p:cNvPr id="31751" name="直接连接符 31750"/>
          <p:cNvSpPr/>
          <p:nvPr/>
        </p:nvSpPr>
        <p:spPr>
          <a:xfrm>
            <a:off x="7162800" y="2667000"/>
            <a:ext cx="609600" cy="0"/>
          </a:xfrm>
          <a:prstGeom prst="line">
            <a:avLst/>
          </a:prstGeom>
          <a:ln w="9525" cap="flat" cmpd="sng">
            <a:solidFill>
              <a:schemeClr val="tx1"/>
            </a:solidFill>
            <a:prstDash val="solid"/>
            <a:headEnd type="none" w="med" len="med"/>
            <a:tailEnd type="triangle" w="med" len="med"/>
          </a:ln>
        </p:spPr>
      </p:sp>
      <p:sp>
        <p:nvSpPr>
          <p:cNvPr id="31752" name="文本框 31751"/>
          <p:cNvSpPr txBox="1"/>
          <p:nvPr/>
        </p:nvSpPr>
        <p:spPr>
          <a:xfrm>
            <a:off x="4953000" y="3200400"/>
            <a:ext cx="2743200" cy="457200"/>
          </a:xfrm>
          <a:prstGeom prst="rect">
            <a:avLst/>
          </a:prstGeom>
          <a:no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=A+B=</a:t>
            </a:r>
            <a:r>
              <a:rPr lang="zh-CN" altLang="en-US" b="1">
                <a:latin typeface="Times New Roman" panose="02020603050405020304" pitchFamily="18" charset="0"/>
                <a:ea typeface="宋体" panose="02010600030101010101" pitchFamily="2" charset="-122"/>
              </a:rPr>
              <a:t>等式的右边</a:t>
            </a:r>
          </a:p>
        </p:txBody>
      </p:sp>
      <p:sp>
        <p:nvSpPr>
          <p:cNvPr id="31753" name="文本框 31752"/>
          <p:cNvSpPr txBox="1"/>
          <p:nvPr/>
        </p:nvSpPr>
        <p:spPr>
          <a:xfrm>
            <a:off x="4953000" y="3962400"/>
            <a:ext cx="1676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等式得证</a:t>
            </a:r>
          </a:p>
        </p:txBody>
      </p:sp>
      <p:sp>
        <p:nvSpPr>
          <p:cNvPr id="31754" name="直接连接符 31753"/>
          <p:cNvSpPr/>
          <p:nvPr/>
        </p:nvSpPr>
        <p:spPr>
          <a:xfrm flipH="1">
            <a:off x="3429000" y="2971800"/>
            <a:ext cx="2286000" cy="914400"/>
          </a:xfrm>
          <a:prstGeom prst="line">
            <a:avLst/>
          </a:prstGeom>
          <a:ln w="9525" cap="flat" cmpd="sng">
            <a:solidFill>
              <a:schemeClr val="tx1"/>
            </a:solidFill>
            <a:prstDash val="solid"/>
            <a:headEnd type="none" w="med" len="med"/>
            <a:tailEnd type="triangle" w="med" len="med"/>
          </a:ln>
        </p:spPr>
      </p:sp>
      <p:sp>
        <p:nvSpPr>
          <p:cNvPr id="31755" name="文本框 31754"/>
          <p:cNvSpPr txBox="1"/>
          <p:nvPr/>
        </p:nvSpPr>
        <p:spPr>
          <a:xfrm>
            <a:off x="2819400" y="3886200"/>
            <a:ext cx="1371600" cy="466725"/>
          </a:xfrm>
          <a:prstGeom prst="rect">
            <a:avLst/>
          </a:prstGeom>
          <a:noFill/>
          <a:ln w="9525" cap="flat" cmpd="sng">
            <a:solidFill>
              <a:schemeClr val="accent2"/>
            </a:solidFill>
            <a:prstDash val="solid"/>
            <a:miter/>
            <a:headEnd type="none" w="med" len="med"/>
            <a:tailEnd type="none" w="med" len="med"/>
          </a:ln>
        </p:spPr>
        <p:txBody>
          <a:bodyPr>
            <a:spAutoFit/>
          </a:bodyPr>
          <a:lstStyle/>
          <a:p>
            <a:pPr lvl="0">
              <a:spcBef>
                <a:spcPct val="50000"/>
              </a:spcBef>
            </a:pPr>
            <a:r>
              <a:rPr lang="zh-CN" altLang="en-US" b="1">
                <a:solidFill>
                  <a:schemeClr val="folHlink"/>
                </a:solidFill>
                <a:latin typeface="Times New Roman" panose="02020603050405020304" pitchFamily="18" charset="0"/>
                <a:ea typeface="宋体" panose="02010600030101010101" pitchFamily="2" charset="-122"/>
              </a:rPr>
              <a:t>互补律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0-#ppt_w/2"/>
                                          </p:val>
                                        </p:tav>
                                        <p:tav tm="100000">
                                          <p:val>
                                            <p:strVal val="#ppt_x"/>
                                          </p:val>
                                        </p:tav>
                                      </p:tavLst>
                                    </p:anim>
                                    <p:anim calcmode="lin" valueType="num">
                                      <p:cBhvr additive="base">
                                        <p:cTn id="14"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8"/>
                                        </p:tgtEl>
                                        <p:attrNameLst>
                                          <p:attrName>style.visibility</p:attrName>
                                        </p:attrNameLst>
                                      </p:cBhvr>
                                      <p:to>
                                        <p:strVal val="visible"/>
                                      </p:to>
                                    </p:set>
                                    <p:anim calcmode="lin" valueType="num">
                                      <p:cBhvr additive="base">
                                        <p:cTn id="19" dur="500" fill="hold"/>
                                        <p:tgtEl>
                                          <p:spTgt spid="31748"/>
                                        </p:tgtEl>
                                        <p:attrNameLst>
                                          <p:attrName>ppt_x</p:attrName>
                                        </p:attrNameLst>
                                      </p:cBhvr>
                                      <p:tavLst>
                                        <p:tav tm="0">
                                          <p:val>
                                            <p:strVal val="0-#ppt_w/2"/>
                                          </p:val>
                                        </p:tav>
                                        <p:tav tm="100000">
                                          <p:val>
                                            <p:strVal val="#ppt_x"/>
                                          </p:val>
                                        </p:tav>
                                      </p:tavLst>
                                    </p:anim>
                                    <p:anim calcmode="lin" valueType="num">
                                      <p:cBhvr additive="base">
                                        <p:cTn id="20"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749"/>
                                        </p:tgtEl>
                                        <p:attrNameLst>
                                          <p:attrName>style.visibility</p:attrName>
                                        </p:attrNameLst>
                                      </p:cBhvr>
                                      <p:to>
                                        <p:strVal val="visible"/>
                                      </p:to>
                                    </p:set>
                                    <p:anim calcmode="lin" valueType="num">
                                      <p:cBhvr additive="base">
                                        <p:cTn id="25" dur="500" fill="hold"/>
                                        <p:tgtEl>
                                          <p:spTgt spid="31749"/>
                                        </p:tgtEl>
                                        <p:attrNameLst>
                                          <p:attrName>ppt_x</p:attrName>
                                        </p:attrNameLst>
                                      </p:cBhvr>
                                      <p:tavLst>
                                        <p:tav tm="0">
                                          <p:val>
                                            <p:strVal val="0-#ppt_w/2"/>
                                          </p:val>
                                        </p:tav>
                                        <p:tav tm="100000">
                                          <p:val>
                                            <p:strVal val="#ppt_x"/>
                                          </p:val>
                                        </p:tav>
                                      </p:tavLst>
                                    </p:anim>
                                    <p:anim calcmode="lin" valueType="num">
                                      <p:cBhvr additive="base">
                                        <p:cTn id="26"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1751"/>
                                        </p:tgtEl>
                                        <p:attrNameLst>
                                          <p:attrName>style.visibility</p:attrName>
                                        </p:attrNameLst>
                                      </p:cBhvr>
                                      <p:to>
                                        <p:strVal val="visible"/>
                                      </p:to>
                                    </p:set>
                                    <p:anim calcmode="lin" valueType="num">
                                      <p:cBhvr additive="base">
                                        <p:cTn id="31" dur="500" fill="hold"/>
                                        <p:tgtEl>
                                          <p:spTgt spid="31751"/>
                                        </p:tgtEl>
                                        <p:attrNameLst>
                                          <p:attrName>ppt_x</p:attrName>
                                        </p:attrNameLst>
                                      </p:cBhvr>
                                      <p:tavLst>
                                        <p:tav tm="0">
                                          <p:val>
                                            <p:strVal val="0-#ppt_w/2"/>
                                          </p:val>
                                        </p:tav>
                                        <p:tav tm="100000">
                                          <p:val>
                                            <p:strVal val="#ppt_x"/>
                                          </p:val>
                                        </p:tav>
                                      </p:tavLst>
                                    </p:anim>
                                    <p:anim calcmode="lin" valueType="num">
                                      <p:cBhvr additive="base">
                                        <p:cTn id="32" dur="500" fill="hold"/>
                                        <p:tgtEl>
                                          <p:spTgt spid="3175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50"/>
                                        </p:tgtEl>
                                        <p:attrNameLst>
                                          <p:attrName>style.visibility</p:attrName>
                                        </p:attrNameLst>
                                      </p:cBhvr>
                                      <p:to>
                                        <p:strVal val="visible"/>
                                      </p:to>
                                    </p:set>
                                    <p:anim calcmode="lin" valueType="num">
                                      <p:cBhvr additive="base">
                                        <p:cTn id="37" dur="500" fill="hold"/>
                                        <p:tgtEl>
                                          <p:spTgt spid="31750"/>
                                        </p:tgtEl>
                                        <p:attrNameLst>
                                          <p:attrName>ppt_x</p:attrName>
                                        </p:attrNameLst>
                                      </p:cBhvr>
                                      <p:tavLst>
                                        <p:tav tm="0">
                                          <p:val>
                                            <p:strVal val="0-#ppt_w/2"/>
                                          </p:val>
                                        </p:tav>
                                        <p:tav tm="100000">
                                          <p:val>
                                            <p:strVal val="#ppt_x"/>
                                          </p:val>
                                        </p:tav>
                                      </p:tavLst>
                                    </p:anim>
                                    <p:anim calcmode="lin" valueType="num">
                                      <p:cBhvr additive="base">
                                        <p:cTn id="38"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1754"/>
                                        </p:tgtEl>
                                        <p:attrNameLst>
                                          <p:attrName>style.visibility</p:attrName>
                                        </p:attrNameLst>
                                      </p:cBhvr>
                                      <p:to>
                                        <p:strVal val="visible"/>
                                      </p:to>
                                    </p:set>
                                    <p:anim calcmode="lin" valueType="num">
                                      <p:cBhvr additive="base">
                                        <p:cTn id="43" dur="500" fill="hold"/>
                                        <p:tgtEl>
                                          <p:spTgt spid="31754"/>
                                        </p:tgtEl>
                                        <p:attrNameLst>
                                          <p:attrName>ppt_x</p:attrName>
                                        </p:attrNameLst>
                                      </p:cBhvr>
                                      <p:tavLst>
                                        <p:tav tm="0">
                                          <p:val>
                                            <p:strVal val="0-#ppt_w/2"/>
                                          </p:val>
                                        </p:tav>
                                        <p:tav tm="100000">
                                          <p:val>
                                            <p:strVal val="#ppt_x"/>
                                          </p:val>
                                        </p:tav>
                                      </p:tavLst>
                                    </p:anim>
                                    <p:anim calcmode="lin" valueType="num">
                                      <p:cBhvr additive="base">
                                        <p:cTn id="44" dur="500" fill="hold"/>
                                        <p:tgtEl>
                                          <p:spTgt spid="3175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755"/>
                                        </p:tgtEl>
                                        <p:attrNameLst>
                                          <p:attrName>style.visibility</p:attrName>
                                        </p:attrNameLst>
                                      </p:cBhvr>
                                      <p:to>
                                        <p:strVal val="visible"/>
                                      </p:to>
                                    </p:set>
                                    <p:anim calcmode="lin" valueType="num">
                                      <p:cBhvr additive="base">
                                        <p:cTn id="49" dur="500" fill="hold"/>
                                        <p:tgtEl>
                                          <p:spTgt spid="31755"/>
                                        </p:tgtEl>
                                        <p:attrNameLst>
                                          <p:attrName>ppt_x</p:attrName>
                                        </p:attrNameLst>
                                      </p:cBhvr>
                                      <p:tavLst>
                                        <p:tav tm="0">
                                          <p:val>
                                            <p:strVal val="0-#ppt_w/2"/>
                                          </p:val>
                                        </p:tav>
                                        <p:tav tm="100000">
                                          <p:val>
                                            <p:strVal val="#ppt_x"/>
                                          </p:val>
                                        </p:tav>
                                      </p:tavLst>
                                    </p:anim>
                                    <p:anim calcmode="lin" valueType="num">
                                      <p:cBhvr additive="base">
                                        <p:cTn id="50" dur="500" fill="hold"/>
                                        <p:tgtEl>
                                          <p:spTgt spid="3175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752"/>
                                        </p:tgtEl>
                                        <p:attrNameLst>
                                          <p:attrName>style.visibility</p:attrName>
                                        </p:attrNameLst>
                                      </p:cBhvr>
                                      <p:to>
                                        <p:strVal val="visible"/>
                                      </p:to>
                                    </p:set>
                                    <p:anim calcmode="lin" valueType="num">
                                      <p:cBhvr additive="base">
                                        <p:cTn id="55" dur="500" fill="hold"/>
                                        <p:tgtEl>
                                          <p:spTgt spid="31752"/>
                                        </p:tgtEl>
                                        <p:attrNameLst>
                                          <p:attrName>ppt_x</p:attrName>
                                        </p:attrNameLst>
                                      </p:cBhvr>
                                      <p:tavLst>
                                        <p:tav tm="0">
                                          <p:val>
                                            <p:strVal val="0-#ppt_w/2"/>
                                          </p:val>
                                        </p:tav>
                                        <p:tav tm="100000">
                                          <p:val>
                                            <p:strVal val="#ppt_x"/>
                                          </p:val>
                                        </p:tav>
                                      </p:tavLst>
                                    </p:anim>
                                    <p:anim calcmode="lin" valueType="num">
                                      <p:cBhvr additive="base">
                                        <p:cTn id="56" dur="500" fill="hold"/>
                                        <p:tgtEl>
                                          <p:spTgt spid="3175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1753"/>
                                        </p:tgtEl>
                                        <p:attrNameLst>
                                          <p:attrName>style.visibility</p:attrName>
                                        </p:attrNameLst>
                                      </p:cBhvr>
                                      <p:to>
                                        <p:strVal val="visible"/>
                                      </p:to>
                                    </p:set>
                                    <p:anim calcmode="lin" valueType="num">
                                      <p:cBhvr additive="base">
                                        <p:cTn id="61" dur="500" fill="hold"/>
                                        <p:tgtEl>
                                          <p:spTgt spid="31753"/>
                                        </p:tgtEl>
                                        <p:attrNameLst>
                                          <p:attrName>ppt_x</p:attrName>
                                        </p:attrNameLst>
                                      </p:cBhvr>
                                      <p:tavLst>
                                        <p:tav tm="0">
                                          <p:val>
                                            <p:strVal val="0-#ppt_w/2"/>
                                          </p:val>
                                        </p:tav>
                                        <p:tav tm="100000">
                                          <p:val>
                                            <p:strVal val="#ppt_x"/>
                                          </p:val>
                                        </p:tav>
                                      </p:tavLst>
                                    </p:anim>
                                    <p:anim calcmode="lin" valueType="num">
                                      <p:cBhvr additive="base">
                                        <p:cTn id="62" dur="500" fill="hold"/>
                                        <p:tgtEl>
                                          <p:spTgt spid="317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31750" grpId="0" animBg="1"/>
      <p:bldP spid="31752" grpId="0"/>
      <p:bldP spid="31753" grpId="0"/>
      <p:bldP spid="3175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32769"/>
          <p:cNvSpPr txBox="1"/>
          <p:nvPr/>
        </p:nvSpPr>
        <p:spPr>
          <a:xfrm>
            <a:off x="1600200" y="838200"/>
            <a:ext cx="2057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例如</a:t>
            </a: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：证明</a:t>
            </a:r>
          </a:p>
        </p:txBody>
      </p:sp>
      <p:graphicFrame>
        <p:nvGraphicFramePr>
          <p:cNvPr id="32771" name="对象 32770"/>
          <p:cNvGraphicFramePr>
            <a:graphicFrameLocks/>
          </p:cNvGraphicFramePr>
          <p:nvPr/>
        </p:nvGraphicFramePr>
        <p:xfrm>
          <a:off x="4495800" y="2057400"/>
          <a:ext cx="4310063" cy="603250"/>
        </p:xfrm>
        <a:graphic>
          <a:graphicData uri="http://schemas.openxmlformats.org/presentationml/2006/ole">
            <p:oleObj spid="_x0000_s46177" r:id="rId3" imgW="1497950" imgH="241195" progId="Equations">
              <p:embed/>
            </p:oleObj>
          </a:graphicData>
        </a:graphic>
      </p:graphicFrame>
      <p:sp>
        <p:nvSpPr>
          <p:cNvPr id="32772" name="文本框 32771"/>
          <p:cNvSpPr txBox="1"/>
          <p:nvPr/>
        </p:nvSpPr>
        <p:spPr>
          <a:xfrm>
            <a:off x="1828800" y="2133600"/>
            <a:ext cx="2819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证明：等式的左边</a:t>
            </a:r>
          </a:p>
        </p:txBody>
      </p:sp>
      <p:graphicFrame>
        <p:nvGraphicFramePr>
          <p:cNvPr id="32773" name="对象 32772"/>
          <p:cNvGraphicFramePr>
            <a:graphicFrameLocks/>
          </p:cNvGraphicFramePr>
          <p:nvPr/>
        </p:nvGraphicFramePr>
        <p:xfrm>
          <a:off x="3505200" y="685800"/>
          <a:ext cx="4953000" cy="571500"/>
        </p:xfrm>
        <a:graphic>
          <a:graphicData uri="http://schemas.openxmlformats.org/presentationml/2006/ole">
            <p:oleObj spid="_x0000_s46178" r:id="rId4" imgW="1623486" imgH="215619" progId="Equations">
              <p:embed/>
            </p:oleObj>
          </a:graphicData>
        </a:graphic>
      </p:graphicFrame>
      <p:graphicFrame>
        <p:nvGraphicFramePr>
          <p:cNvPr id="32774" name="对象 32773"/>
          <p:cNvGraphicFramePr>
            <a:graphicFrameLocks/>
          </p:cNvGraphicFramePr>
          <p:nvPr/>
        </p:nvGraphicFramePr>
        <p:xfrm>
          <a:off x="4343400" y="3048000"/>
          <a:ext cx="4565650" cy="539750"/>
        </p:xfrm>
        <a:graphic>
          <a:graphicData uri="http://schemas.openxmlformats.org/presentationml/2006/ole">
            <p:oleObj spid="_x0000_s46179" r:id="rId5" imgW="1585436" imgH="215619" progId="Equations">
              <p:embed/>
            </p:oleObj>
          </a:graphicData>
        </a:graphic>
      </p:graphicFrame>
      <p:graphicFrame>
        <p:nvGraphicFramePr>
          <p:cNvPr id="32775" name="对象 32774"/>
          <p:cNvGraphicFramePr>
            <a:graphicFrameLocks/>
          </p:cNvGraphicFramePr>
          <p:nvPr/>
        </p:nvGraphicFramePr>
        <p:xfrm>
          <a:off x="4343400" y="4648200"/>
          <a:ext cx="2008188" cy="539750"/>
        </p:xfrm>
        <a:graphic>
          <a:graphicData uri="http://schemas.openxmlformats.org/presentationml/2006/ole">
            <p:oleObj spid="_x0000_s46180" r:id="rId6" imgW="698197" imgH="215806" progId="Equations">
              <p:embed/>
            </p:oleObj>
          </a:graphicData>
        </a:graphic>
      </p:graphicFrame>
      <p:sp>
        <p:nvSpPr>
          <p:cNvPr id="32776" name="文本框 32775"/>
          <p:cNvSpPr txBox="1"/>
          <p:nvPr/>
        </p:nvSpPr>
        <p:spPr>
          <a:xfrm>
            <a:off x="6400800" y="4724400"/>
            <a:ext cx="2743200" cy="457200"/>
          </a:xfrm>
          <a:prstGeom prst="rect">
            <a:avLst/>
          </a:prstGeom>
          <a:no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等式的右边</a:t>
            </a:r>
          </a:p>
        </p:txBody>
      </p:sp>
      <p:sp>
        <p:nvSpPr>
          <p:cNvPr id="32777" name="文本框 32776"/>
          <p:cNvSpPr txBox="1"/>
          <p:nvPr/>
        </p:nvSpPr>
        <p:spPr>
          <a:xfrm>
            <a:off x="4495800" y="5410200"/>
            <a:ext cx="1676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等式得证</a:t>
            </a:r>
          </a:p>
        </p:txBody>
      </p:sp>
      <p:sp>
        <p:nvSpPr>
          <p:cNvPr id="32778" name="文本框 32777"/>
          <p:cNvSpPr txBox="1"/>
          <p:nvPr/>
        </p:nvSpPr>
        <p:spPr>
          <a:xfrm>
            <a:off x="6781800" y="1447800"/>
            <a:ext cx="1371600" cy="466725"/>
          </a:xfrm>
          <a:prstGeom prst="rect">
            <a:avLst/>
          </a:prstGeom>
          <a:solidFill>
            <a:schemeClr val="bg1"/>
          </a:solidFill>
          <a:ln w="9525" cap="flat" cmpd="sng">
            <a:solidFill>
              <a:schemeClr val="accent2"/>
            </a:solidFill>
            <a:prstDash val="solid"/>
            <a:miter/>
            <a:headEnd type="none" w="med" len="med"/>
            <a:tailEnd type="none" w="med" len="med"/>
          </a:ln>
        </p:spPr>
        <p:txBody>
          <a:bodyPr>
            <a:spAutoFit/>
          </a:bodyPr>
          <a:lstStyle/>
          <a:p>
            <a:pPr lvl="0">
              <a:spcBef>
                <a:spcPct val="50000"/>
              </a:spcBef>
            </a:pPr>
            <a:r>
              <a:rPr lang="zh-CN" altLang="en-US" b="1">
                <a:solidFill>
                  <a:schemeClr val="folHlink"/>
                </a:solidFill>
                <a:latin typeface="Times New Roman" panose="02020603050405020304" pitchFamily="18" charset="0"/>
                <a:ea typeface="宋体" panose="02010600030101010101" pitchFamily="2" charset="-122"/>
              </a:rPr>
              <a:t>互补律</a:t>
            </a:r>
          </a:p>
        </p:txBody>
      </p:sp>
      <p:sp>
        <p:nvSpPr>
          <p:cNvPr id="32779" name="直接连接符 32778"/>
          <p:cNvSpPr/>
          <p:nvPr/>
        </p:nvSpPr>
        <p:spPr>
          <a:xfrm>
            <a:off x="7467600" y="1905000"/>
            <a:ext cx="0" cy="228600"/>
          </a:xfrm>
          <a:prstGeom prst="line">
            <a:avLst/>
          </a:prstGeom>
          <a:ln w="9525" cap="flat" cmpd="sng">
            <a:solidFill>
              <a:schemeClr val="tx1"/>
            </a:solidFill>
            <a:prstDash val="solid"/>
            <a:headEnd type="none" w="med" len="med"/>
            <a:tailEnd type="triangle" w="med" len="med"/>
          </a:ln>
        </p:spPr>
      </p:sp>
      <p:sp>
        <p:nvSpPr>
          <p:cNvPr id="32780" name="文本框 32779"/>
          <p:cNvSpPr txBox="1"/>
          <p:nvPr/>
        </p:nvSpPr>
        <p:spPr>
          <a:xfrm>
            <a:off x="7162800" y="2590800"/>
            <a:ext cx="1143000" cy="4667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p>
            <a:pPr lvl="0">
              <a:spcBef>
                <a:spcPct val="50000"/>
              </a:spcBef>
            </a:pPr>
            <a:r>
              <a:rPr lang="zh-CN" altLang="en-US" b="1">
                <a:solidFill>
                  <a:srgbClr val="CC3300"/>
                </a:solidFill>
                <a:latin typeface="Times New Roman" panose="02020603050405020304" pitchFamily="18" charset="0"/>
                <a:ea typeface="宋体" panose="02010600030101010101" pitchFamily="2" charset="-122"/>
              </a:rPr>
              <a:t>分配律</a:t>
            </a:r>
            <a:endParaRPr lang="zh-CN" altLang="en-US" b="1">
              <a:latin typeface="Times New Roman" panose="02020603050405020304" pitchFamily="18" charset="0"/>
              <a:ea typeface="宋体" panose="02010600030101010101" pitchFamily="2" charset="-122"/>
            </a:endParaRPr>
          </a:p>
        </p:txBody>
      </p:sp>
      <p:sp>
        <p:nvSpPr>
          <p:cNvPr id="32781" name="文本框 32780"/>
          <p:cNvSpPr txBox="1"/>
          <p:nvPr/>
        </p:nvSpPr>
        <p:spPr>
          <a:xfrm>
            <a:off x="4953000" y="3886200"/>
            <a:ext cx="1143000" cy="466725"/>
          </a:xfrm>
          <a:prstGeom prst="rect">
            <a:avLst/>
          </a:prstGeom>
          <a:solidFill>
            <a:schemeClr val="bg1"/>
          </a:solidFill>
          <a:ln w="9525" cap="flat" cmpd="sng">
            <a:solidFill>
              <a:schemeClr val="accent1"/>
            </a:solidFill>
            <a:prstDash val="solid"/>
            <a:miter/>
            <a:headEnd type="none" w="med" len="med"/>
            <a:tailEnd type="none" w="med" len="med"/>
          </a:ln>
        </p:spPr>
        <p:txBody>
          <a:bodyPr>
            <a:spAutoFit/>
          </a:bodyPr>
          <a:lstStyle/>
          <a:p>
            <a:pPr lvl="0">
              <a:spcBef>
                <a:spcPct val="50000"/>
              </a:spcBef>
            </a:pPr>
            <a:r>
              <a:rPr lang="zh-CN" altLang="en-US" b="1">
                <a:solidFill>
                  <a:schemeClr val="folHlink"/>
                </a:solidFill>
                <a:latin typeface="Times New Roman" panose="02020603050405020304" pitchFamily="18" charset="0"/>
                <a:ea typeface="宋体" panose="02010600030101010101" pitchFamily="2" charset="-122"/>
              </a:rPr>
              <a:t>吸收律</a:t>
            </a:r>
          </a:p>
        </p:txBody>
      </p:sp>
      <p:sp>
        <p:nvSpPr>
          <p:cNvPr id="32782" name="直接连接符 32781"/>
          <p:cNvSpPr/>
          <p:nvPr/>
        </p:nvSpPr>
        <p:spPr>
          <a:xfrm>
            <a:off x="5181600" y="3581400"/>
            <a:ext cx="228600" cy="304800"/>
          </a:xfrm>
          <a:prstGeom prst="line">
            <a:avLst/>
          </a:prstGeom>
          <a:ln w="9525" cap="flat" cmpd="sng">
            <a:solidFill>
              <a:schemeClr val="tx1"/>
            </a:solidFill>
            <a:prstDash val="solid"/>
            <a:headEnd type="none" w="med" len="med"/>
            <a:tailEnd type="triangle" w="med" len="med"/>
          </a:ln>
        </p:spPr>
      </p:sp>
      <p:sp>
        <p:nvSpPr>
          <p:cNvPr id="32783" name="直接连接符 32782"/>
          <p:cNvSpPr/>
          <p:nvPr/>
        </p:nvSpPr>
        <p:spPr>
          <a:xfrm flipH="1">
            <a:off x="5334000" y="3657600"/>
            <a:ext cx="1676400" cy="228600"/>
          </a:xfrm>
          <a:prstGeom prst="line">
            <a:avLst/>
          </a:prstGeom>
          <a:ln w="9525" cap="flat" cmpd="sng">
            <a:solidFill>
              <a:schemeClr val="tx1"/>
            </a:solidFill>
            <a:prstDash val="solid"/>
            <a:headEnd type="none" w="med" len="med"/>
            <a:tailEnd type="triangle" w="med" len="med"/>
          </a:ln>
        </p:spPr>
      </p:sp>
      <p:sp>
        <p:nvSpPr>
          <p:cNvPr id="32784" name="直接连接符 32783"/>
          <p:cNvSpPr/>
          <p:nvPr/>
        </p:nvSpPr>
        <p:spPr>
          <a:xfrm flipH="1">
            <a:off x="5029200" y="4343400"/>
            <a:ext cx="381000" cy="304800"/>
          </a:xfrm>
          <a:prstGeom prst="line">
            <a:avLst/>
          </a:prstGeom>
          <a:ln w="9525" cap="flat" cmpd="sng">
            <a:solidFill>
              <a:schemeClr val="tx1"/>
            </a:solidFill>
            <a:prstDash val="solid"/>
            <a:headEnd type="none" w="med" len="med"/>
            <a:tailEnd type="triangle" w="med" len="med"/>
          </a:ln>
        </p:spPr>
      </p:sp>
      <p:sp>
        <p:nvSpPr>
          <p:cNvPr id="32785" name="直接连接符 32784"/>
          <p:cNvSpPr/>
          <p:nvPr/>
        </p:nvSpPr>
        <p:spPr>
          <a:xfrm>
            <a:off x="5867400" y="3581400"/>
            <a:ext cx="0" cy="381000"/>
          </a:xfrm>
          <a:prstGeom prst="line">
            <a:avLst/>
          </a:prstGeom>
          <a:ln w="9525" cap="flat" cmpd="sng">
            <a:solidFill>
              <a:schemeClr val="tx2"/>
            </a:solidFill>
            <a:prstDash val="solid"/>
            <a:headEnd type="none" w="med" len="med"/>
            <a:tailEnd type="triangle" w="med" len="med"/>
          </a:ln>
        </p:spPr>
      </p:sp>
      <p:sp>
        <p:nvSpPr>
          <p:cNvPr id="32786" name="直接连接符 32785"/>
          <p:cNvSpPr/>
          <p:nvPr/>
        </p:nvSpPr>
        <p:spPr>
          <a:xfrm flipH="1">
            <a:off x="5867400" y="3657600"/>
            <a:ext cx="2514600" cy="228600"/>
          </a:xfrm>
          <a:prstGeom prst="line">
            <a:avLst/>
          </a:prstGeom>
          <a:ln w="9525" cap="flat" cmpd="sng">
            <a:solidFill>
              <a:schemeClr val="tx2"/>
            </a:solidFill>
            <a:prstDash val="solid"/>
            <a:headEnd type="none" w="med" len="med"/>
            <a:tailEnd type="triangle" w="med" len="med"/>
          </a:ln>
        </p:spPr>
      </p:sp>
      <p:sp>
        <p:nvSpPr>
          <p:cNvPr id="32787" name="直接连接符 32786"/>
          <p:cNvSpPr/>
          <p:nvPr/>
        </p:nvSpPr>
        <p:spPr>
          <a:xfrm>
            <a:off x="5867400" y="4343400"/>
            <a:ext cx="76200" cy="304800"/>
          </a:xfrm>
          <a:prstGeom prst="line">
            <a:avLst/>
          </a:prstGeom>
          <a:ln w="9525" cap="flat" cmpd="sng">
            <a:solidFill>
              <a:schemeClr val="tx2"/>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0-#ppt_w/2"/>
                                          </p:val>
                                        </p:tav>
                                        <p:tav tm="100000">
                                          <p:val>
                                            <p:strVal val="#ppt_x"/>
                                          </p:val>
                                        </p:tav>
                                      </p:tavLst>
                                    </p:anim>
                                    <p:anim calcmode="lin" valueType="num">
                                      <p:cBhvr additive="base">
                                        <p:cTn id="8"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3"/>
                                        </p:tgtEl>
                                        <p:attrNameLst>
                                          <p:attrName>style.visibility</p:attrName>
                                        </p:attrNameLst>
                                      </p:cBhvr>
                                      <p:to>
                                        <p:strVal val="visible"/>
                                      </p:to>
                                    </p:set>
                                    <p:anim calcmode="lin" valueType="num">
                                      <p:cBhvr additive="base">
                                        <p:cTn id="13" dur="500" fill="hold"/>
                                        <p:tgtEl>
                                          <p:spTgt spid="32773"/>
                                        </p:tgtEl>
                                        <p:attrNameLst>
                                          <p:attrName>ppt_x</p:attrName>
                                        </p:attrNameLst>
                                      </p:cBhvr>
                                      <p:tavLst>
                                        <p:tav tm="0">
                                          <p:val>
                                            <p:strVal val="0-#ppt_w/2"/>
                                          </p:val>
                                        </p:tav>
                                        <p:tav tm="100000">
                                          <p:val>
                                            <p:strVal val="#ppt_x"/>
                                          </p:val>
                                        </p:tav>
                                      </p:tavLst>
                                    </p:anim>
                                    <p:anim calcmode="lin" valueType="num">
                                      <p:cBhvr additive="base">
                                        <p:cTn id="14"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additive="base">
                                        <p:cTn id="19" dur="500" fill="hold"/>
                                        <p:tgtEl>
                                          <p:spTgt spid="32772"/>
                                        </p:tgtEl>
                                        <p:attrNameLst>
                                          <p:attrName>ppt_x</p:attrName>
                                        </p:attrNameLst>
                                      </p:cBhvr>
                                      <p:tavLst>
                                        <p:tav tm="0">
                                          <p:val>
                                            <p:strVal val="0-#ppt_w/2"/>
                                          </p:val>
                                        </p:tav>
                                        <p:tav tm="100000">
                                          <p:val>
                                            <p:strVal val="#ppt_x"/>
                                          </p:val>
                                        </p:tav>
                                      </p:tavLst>
                                    </p:anim>
                                    <p:anim calcmode="lin" valueType="num">
                                      <p:cBhvr additive="base">
                                        <p:cTn id="20"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2779"/>
                                        </p:tgtEl>
                                        <p:attrNameLst>
                                          <p:attrName>style.visibility</p:attrName>
                                        </p:attrNameLst>
                                      </p:cBhvr>
                                      <p:to>
                                        <p:strVal val="visible"/>
                                      </p:to>
                                    </p:set>
                                    <p:anim calcmode="lin" valueType="num">
                                      <p:cBhvr additive="base">
                                        <p:cTn id="31" dur="500" fill="hold"/>
                                        <p:tgtEl>
                                          <p:spTgt spid="32779"/>
                                        </p:tgtEl>
                                        <p:attrNameLst>
                                          <p:attrName>ppt_x</p:attrName>
                                        </p:attrNameLst>
                                      </p:cBhvr>
                                      <p:tavLst>
                                        <p:tav tm="0">
                                          <p:val>
                                            <p:strVal val="0-#ppt_w/2"/>
                                          </p:val>
                                        </p:tav>
                                        <p:tav tm="100000">
                                          <p:val>
                                            <p:strVal val="#ppt_x"/>
                                          </p:val>
                                        </p:tav>
                                      </p:tavLst>
                                    </p:anim>
                                    <p:anim calcmode="lin" valueType="num">
                                      <p:cBhvr additive="base">
                                        <p:cTn id="32" dur="500" fill="hold"/>
                                        <p:tgtEl>
                                          <p:spTgt spid="3277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778"/>
                                        </p:tgtEl>
                                        <p:attrNameLst>
                                          <p:attrName>style.visibility</p:attrName>
                                        </p:attrNameLst>
                                      </p:cBhvr>
                                      <p:to>
                                        <p:strVal val="visible"/>
                                      </p:to>
                                    </p:set>
                                    <p:anim calcmode="lin" valueType="num">
                                      <p:cBhvr additive="base">
                                        <p:cTn id="37" dur="500" fill="hold"/>
                                        <p:tgtEl>
                                          <p:spTgt spid="32778"/>
                                        </p:tgtEl>
                                        <p:attrNameLst>
                                          <p:attrName>ppt_x</p:attrName>
                                        </p:attrNameLst>
                                      </p:cBhvr>
                                      <p:tavLst>
                                        <p:tav tm="0">
                                          <p:val>
                                            <p:strVal val="0-#ppt_w/2"/>
                                          </p:val>
                                        </p:tav>
                                        <p:tav tm="100000">
                                          <p:val>
                                            <p:strVal val="#ppt_x"/>
                                          </p:val>
                                        </p:tav>
                                      </p:tavLst>
                                    </p:anim>
                                    <p:anim calcmode="lin" valueType="num">
                                      <p:cBhvr additive="base">
                                        <p:cTn id="38" dur="500" fill="hold"/>
                                        <p:tgtEl>
                                          <p:spTgt spid="3277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2774"/>
                                        </p:tgtEl>
                                        <p:attrNameLst>
                                          <p:attrName>style.visibility</p:attrName>
                                        </p:attrNameLst>
                                      </p:cBhvr>
                                      <p:to>
                                        <p:strVal val="visible"/>
                                      </p:to>
                                    </p:set>
                                    <p:anim calcmode="lin" valueType="num">
                                      <p:cBhvr additive="base">
                                        <p:cTn id="43" dur="500" fill="hold"/>
                                        <p:tgtEl>
                                          <p:spTgt spid="32774"/>
                                        </p:tgtEl>
                                        <p:attrNameLst>
                                          <p:attrName>ppt_x</p:attrName>
                                        </p:attrNameLst>
                                      </p:cBhvr>
                                      <p:tavLst>
                                        <p:tav tm="0">
                                          <p:val>
                                            <p:strVal val="0-#ppt_w/2"/>
                                          </p:val>
                                        </p:tav>
                                        <p:tav tm="100000">
                                          <p:val>
                                            <p:strVal val="#ppt_x"/>
                                          </p:val>
                                        </p:tav>
                                      </p:tavLst>
                                    </p:anim>
                                    <p:anim calcmode="lin" valueType="num">
                                      <p:cBhvr additive="base">
                                        <p:cTn id="44"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780"/>
                                        </p:tgtEl>
                                        <p:attrNameLst>
                                          <p:attrName>style.visibility</p:attrName>
                                        </p:attrNameLst>
                                      </p:cBhvr>
                                      <p:to>
                                        <p:strVal val="visible"/>
                                      </p:to>
                                    </p:set>
                                    <p:anim calcmode="lin" valueType="num">
                                      <p:cBhvr additive="base">
                                        <p:cTn id="49" dur="500" fill="hold"/>
                                        <p:tgtEl>
                                          <p:spTgt spid="32780"/>
                                        </p:tgtEl>
                                        <p:attrNameLst>
                                          <p:attrName>ppt_x</p:attrName>
                                        </p:attrNameLst>
                                      </p:cBhvr>
                                      <p:tavLst>
                                        <p:tav tm="0">
                                          <p:val>
                                            <p:strVal val="0-#ppt_w/2"/>
                                          </p:val>
                                        </p:tav>
                                        <p:tav tm="100000">
                                          <p:val>
                                            <p:strVal val="#ppt_x"/>
                                          </p:val>
                                        </p:tav>
                                      </p:tavLst>
                                    </p:anim>
                                    <p:anim calcmode="lin" valueType="num">
                                      <p:cBhvr additive="base">
                                        <p:cTn id="50"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2775"/>
                                        </p:tgtEl>
                                        <p:attrNameLst>
                                          <p:attrName>style.visibility</p:attrName>
                                        </p:attrNameLst>
                                      </p:cBhvr>
                                      <p:to>
                                        <p:strVal val="visible"/>
                                      </p:to>
                                    </p:set>
                                    <p:anim calcmode="lin" valueType="num">
                                      <p:cBhvr additive="base">
                                        <p:cTn id="55" dur="500" fill="hold"/>
                                        <p:tgtEl>
                                          <p:spTgt spid="32775"/>
                                        </p:tgtEl>
                                        <p:attrNameLst>
                                          <p:attrName>ppt_x</p:attrName>
                                        </p:attrNameLst>
                                      </p:cBhvr>
                                      <p:tavLst>
                                        <p:tav tm="0">
                                          <p:val>
                                            <p:strVal val="0-#ppt_w/2"/>
                                          </p:val>
                                        </p:tav>
                                        <p:tav tm="100000">
                                          <p:val>
                                            <p:strVal val="#ppt_x"/>
                                          </p:val>
                                        </p:tav>
                                      </p:tavLst>
                                    </p:anim>
                                    <p:anim calcmode="lin" valueType="num">
                                      <p:cBhvr additive="base">
                                        <p:cTn id="56"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2781"/>
                                        </p:tgtEl>
                                        <p:attrNameLst>
                                          <p:attrName>style.visibility</p:attrName>
                                        </p:attrNameLst>
                                      </p:cBhvr>
                                      <p:to>
                                        <p:strVal val="visible"/>
                                      </p:to>
                                    </p:set>
                                    <p:anim calcmode="lin" valueType="num">
                                      <p:cBhvr additive="base">
                                        <p:cTn id="61" dur="500" fill="hold"/>
                                        <p:tgtEl>
                                          <p:spTgt spid="32781"/>
                                        </p:tgtEl>
                                        <p:attrNameLst>
                                          <p:attrName>ppt_x</p:attrName>
                                        </p:attrNameLst>
                                      </p:cBhvr>
                                      <p:tavLst>
                                        <p:tav tm="0">
                                          <p:val>
                                            <p:strVal val="0-#ppt_w/2"/>
                                          </p:val>
                                        </p:tav>
                                        <p:tav tm="100000">
                                          <p:val>
                                            <p:strVal val="#ppt_x"/>
                                          </p:val>
                                        </p:tav>
                                      </p:tavLst>
                                    </p:anim>
                                    <p:anim calcmode="lin" valueType="num">
                                      <p:cBhvr additive="base">
                                        <p:cTn id="62" dur="500" fill="hold"/>
                                        <p:tgtEl>
                                          <p:spTgt spid="3278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2782"/>
                                        </p:tgtEl>
                                        <p:attrNameLst>
                                          <p:attrName>style.visibility</p:attrName>
                                        </p:attrNameLst>
                                      </p:cBhvr>
                                      <p:to>
                                        <p:strVal val="visible"/>
                                      </p:to>
                                    </p:set>
                                    <p:anim calcmode="lin" valueType="num">
                                      <p:cBhvr additive="base">
                                        <p:cTn id="67" dur="500" fill="hold"/>
                                        <p:tgtEl>
                                          <p:spTgt spid="32782"/>
                                        </p:tgtEl>
                                        <p:attrNameLst>
                                          <p:attrName>ppt_x</p:attrName>
                                        </p:attrNameLst>
                                      </p:cBhvr>
                                      <p:tavLst>
                                        <p:tav tm="0">
                                          <p:val>
                                            <p:strVal val="0-#ppt_w/2"/>
                                          </p:val>
                                        </p:tav>
                                        <p:tav tm="100000">
                                          <p:val>
                                            <p:strVal val="#ppt_x"/>
                                          </p:val>
                                        </p:tav>
                                      </p:tavLst>
                                    </p:anim>
                                    <p:anim calcmode="lin" valueType="num">
                                      <p:cBhvr additive="base">
                                        <p:cTn id="68" dur="500" fill="hold"/>
                                        <p:tgtEl>
                                          <p:spTgt spid="3278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2783"/>
                                        </p:tgtEl>
                                        <p:attrNameLst>
                                          <p:attrName>style.visibility</p:attrName>
                                        </p:attrNameLst>
                                      </p:cBhvr>
                                      <p:to>
                                        <p:strVal val="visible"/>
                                      </p:to>
                                    </p:set>
                                    <p:anim calcmode="lin" valueType="num">
                                      <p:cBhvr additive="base">
                                        <p:cTn id="73" dur="500" fill="hold"/>
                                        <p:tgtEl>
                                          <p:spTgt spid="32783"/>
                                        </p:tgtEl>
                                        <p:attrNameLst>
                                          <p:attrName>ppt_x</p:attrName>
                                        </p:attrNameLst>
                                      </p:cBhvr>
                                      <p:tavLst>
                                        <p:tav tm="0">
                                          <p:val>
                                            <p:strVal val="0-#ppt_w/2"/>
                                          </p:val>
                                        </p:tav>
                                        <p:tav tm="100000">
                                          <p:val>
                                            <p:strVal val="#ppt_x"/>
                                          </p:val>
                                        </p:tav>
                                      </p:tavLst>
                                    </p:anim>
                                    <p:anim calcmode="lin" valueType="num">
                                      <p:cBhvr additive="base">
                                        <p:cTn id="74" dur="500" fill="hold"/>
                                        <p:tgtEl>
                                          <p:spTgt spid="3278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2784"/>
                                        </p:tgtEl>
                                        <p:attrNameLst>
                                          <p:attrName>style.visibility</p:attrName>
                                        </p:attrNameLst>
                                      </p:cBhvr>
                                      <p:to>
                                        <p:strVal val="visible"/>
                                      </p:to>
                                    </p:set>
                                    <p:anim calcmode="lin" valueType="num">
                                      <p:cBhvr additive="base">
                                        <p:cTn id="79" dur="500" fill="hold"/>
                                        <p:tgtEl>
                                          <p:spTgt spid="32784"/>
                                        </p:tgtEl>
                                        <p:attrNameLst>
                                          <p:attrName>ppt_x</p:attrName>
                                        </p:attrNameLst>
                                      </p:cBhvr>
                                      <p:tavLst>
                                        <p:tav tm="0">
                                          <p:val>
                                            <p:strVal val="0-#ppt_w/2"/>
                                          </p:val>
                                        </p:tav>
                                        <p:tav tm="100000">
                                          <p:val>
                                            <p:strVal val="#ppt_x"/>
                                          </p:val>
                                        </p:tav>
                                      </p:tavLst>
                                    </p:anim>
                                    <p:anim calcmode="lin" valueType="num">
                                      <p:cBhvr additive="base">
                                        <p:cTn id="80" dur="500" fill="hold"/>
                                        <p:tgtEl>
                                          <p:spTgt spid="3278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2785"/>
                                        </p:tgtEl>
                                        <p:attrNameLst>
                                          <p:attrName>style.visibility</p:attrName>
                                        </p:attrNameLst>
                                      </p:cBhvr>
                                      <p:to>
                                        <p:strVal val="visible"/>
                                      </p:to>
                                    </p:set>
                                    <p:anim calcmode="lin" valueType="num">
                                      <p:cBhvr additive="base">
                                        <p:cTn id="85" dur="500" fill="hold"/>
                                        <p:tgtEl>
                                          <p:spTgt spid="32785"/>
                                        </p:tgtEl>
                                        <p:attrNameLst>
                                          <p:attrName>ppt_x</p:attrName>
                                        </p:attrNameLst>
                                      </p:cBhvr>
                                      <p:tavLst>
                                        <p:tav tm="0">
                                          <p:val>
                                            <p:strVal val="0-#ppt_w/2"/>
                                          </p:val>
                                        </p:tav>
                                        <p:tav tm="100000">
                                          <p:val>
                                            <p:strVal val="#ppt_x"/>
                                          </p:val>
                                        </p:tav>
                                      </p:tavLst>
                                    </p:anim>
                                    <p:anim calcmode="lin" valueType="num">
                                      <p:cBhvr additive="base">
                                        <p:cTn id="86"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2786"/>
                                        </p:tgtEl>
                                        <p:attrNameLst>
                                          <p:attrName>style.visibility</p:attrName>
                                        </p:attrNameLst>
                                      </p:cBhvr>
                                      <p:to>
                                        <p:strVal val="visible"/>
                                      </p:to>
                                    </p:set>
                                    <p:anim calcmode="lin" valueType="num">
                                      <p:cBhvr additive="base">
                                        <p:cTn id="91" dur="500" fill="hold"/>
                                        <p:tgtEl>
                                          <p:spTgt spid="32786"/>
                                        </p:tgtEl>
                                        <p:attrNameLst>
                                          <p:attrName>ppt_x</p:attrName>
                                        </p:attrNameLst>
                                      </p:cBhvr>
                                      <p:tavLst>
                                        <p:tav tm="0">
                                          <p:val>
                                            <p:strVal val="0-#ppt_w/2"/>
                                          </p:val>
                                        </p:tav>
                                        <p:tav tm="100000">
                                          <p:val>
                                            <p:strVal val="#ppt_x"/>
                                          </p:val>
                                        </p:tav>
                                      </p:tavLst>
                                    </p:anim>
                                    <p:anim calcmode="lin" valueType="num">
                                      <p:cBhvr additive="base">
                                        <p:cTn id="92" dur="500" fill="hold"/>
                                        <p:tgtEl>
                                          <p:spTgt spid="3278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2787"/>
                                        </p:tgtEl>
                                        <p:attrNameLst>
                                          <p:attrName>style.visibility</p:attrName>
                                        </p:attrNameLst>
                                      </p:cBhvr>
                                      <p:to>
                                        <p:strVal val="visible"/>
                                      </p:to>
                                    </p:set>
                                    <p:anim calcmode="lin" valueType="num">
                                      <p:cBhvr additive="base">
                                        <p:cTn id="97" dur="500" fill="hold"/>
                                        <p:tgtEl>
                                          <p:spTgt spid="32787"/>
                                        </p:tgtEl>
                                        <p:attrNameLst>
                                          <p:attrName>ppt_x</p:attrName>
                                        </p:attrNameLst>
                                      </p:cBhvr>
                                      <p:tavLst>
                                        <p:tav tm="0">
                                          <p:val>
                                            <p:strVal val="0-#ppt_w/2"/>
                                          </p:val>
                                        </p:tav>
                                        <p:tav tm="100000">
                                          <p:val>
                                            <p:strVal val="#ppt_x"/>
                                          </p:val>
                                        </p:tav>
                                      </p:tavLst>
                                    </p:anim>
                                    <p:anim calcmode="lin" valueType="num">
                                      <p:cBhvr additive="base">
                                        <p:cTn id="98" dur="500" fill="hold"/>
                                        <p:tgtEl>
                                          <p:spTgt spid="32787"/>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2776"/>
                                        </p:tgtEl>
                                        <p:attrNameLst>
                                          <p:attrName>style.visibility</p:attrName>
                                        </p:attrNameLst>
                                      </p:cBhvr>
                                      <p:to>
                                        <p:strVal val="visible"/>
                                      </p:to>
                                    </p:set>
                                    <p:anim calcmode="lin" valueType="num">
                                      <p:cBhvr additive="base">
                                        <p:cTn id="103" dur="500" fill="hold"/>
                                        <p:tgtEl>
                                          <p:spTgt spid="32776"/>
                                        </p:tgtEl>
                                        <p:attrNameLst>
                                          <p:attrName>ppt_x</p:attrName>
                                        </p:attrNameLst>
                                      </p:cBhvr>
                                      <p:tavLst>
                                        <p:tav tm="0">
                                          <p:val>
                                            <p:strVal val="0-#ppt_w/2"/>
                                          </p:val>
                                        </p:tav>
                                        <p:tav tm="100000">
                                          <p:val>
                                            <p:strVal val="#ppt_x"/>
                                          </p:val>
                                        </p:tav>
                                      </p:tavLst>
                                    </p:anim>
                                    <p:anim calcmode="lin" valueType="num">
                                      <p:cBhvr additive="base">
                                        <p:cTn id="104"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2777"/>
                                        </p:tgtEl>
                                        <p:attrNameLst>
                                          <p:attrName>style.visibility</p:attrName>
                                        </p:attrNameLst>
                                      </p:cBhvr>
                                      <p:to>
                                        <p:strVal val="visible"/>
                                      </p:to>
                                    </p:set>
                                    <p:anim calcmode="lin" valueType="num">
                                      <p:cBhvr additive="base">
                                        <p:cTn id="109" dur="500" fill="hold"/>
                                        <p:tgtEl>
                                          <p:spTgt spid="32777"/>
                                        </p:tgtEl>
                                        <p:attrNameLst>
                                          <p:attrName>ppt_x</p:attrName>
                                        </p:attrNameLst>
                                      </p:cBhvr>
                                      <p:tavLst>
                                        <p:tav tm="0">
                                          <p:val>
                                            <p:strVal val="0-#ppt_w/2"/>
                                          </p:val>
                                        </p:tav>
                                        <p:tav tm="100000">
                                          <p:val>
                                            <p:strVal val="#ppt_x"/>
                                          </p:val>
                                        </p:tav>
                                      </p:tavLst>
                                    </p:anim>
                                    <p:anim calcmode="lin" valueType="num">
                                      <p:cBhvr additive="base">
                                        <p:cTn id="110" dur="500" fill="hold"/>
                                        <p:tgtEl>
                                          <p:spTgt spid="327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p:bldP spid="32776" grpId="0"/>
      <p:bldP spid="32777" grpId="0"/>
      <p:bldP spid="32778" grpId="0" animBg="1"/>
      <p:bldP spid="32780" grpId="0" animBg="1"/>
      <p:bldP spid="3278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6145"/>
          <p:cNvSpPr>
            <a:spLocks noGrp="1"/>
          </p:cNvSpPr>
          <p:nvPr>
            <p:ph type="title"/>
          </p:nvPr>
        </p:nvSpPr>
        <p:spPr>
          <a:xfrm>
            <a:off x="1148644" y="654756"/>
            <a:ext cx="7772400" cy="1143000"/>
          </a:xfrm>
        </p:spPr>
        <p:txBody>
          <a:bodyPr anchor="ctr"/>
          <a:lstStyle/>
          <a:p>
            <a:r>
              <a:rPr lang="zh-CN" altLang="en-US" b="1" dirty="0">
                <a:solidFill>
                  <a:schemeClr val="tx1"/>
                </a:solidFill>
              </a:rPr>
              <a:t>二、课程特点</a:t>
            </a:r>
          </a:p>
        </p:txBody>
      </p:sp>
      <p:sp>
        <p:nvSpPr>
          <p:cNvPr id="6147" name="文本占位符 6146"/>
          <p:cNvSpPr>
            <a:spLocks noGrp="1"/>
          </p:cNvSpPr>
          <p:nvPr>
            <p:ph type="body" idx="1"/>
          </p:nvPr>
        </p:nvSpPr>
        <p:spPr>
          <a:xfrm>
            <a:off x="1066800" y="1828800"/>
            <a:ext cx="7772400" cy="3015343"/>
          </a:xfrm>
        </p:spPr>
        <p:txBody>
          <a:bodyPr/>
          <a:lstStyle/>
          <a:p>
            <a:r>
              <a:rPr lang="zh-CN" altLang="en-US" b="1" dirty="0" smtClean="0"/>
              <a:t>连贯性</a:t>
            </a:r>
            <a:r>
              <a:rPr lang="zh-CN" altLang="en-US" b="1" dirty="0"/>
              <a:t>强，要求</a:t>
            </a:r>
            <a:r>
              <a:rPr lang="zh-CN" altLang="en-US" b="1" dirty="0" smtClean="0"/>
              <a:t>循序渐进</a:t>
            </a:r>
            <a:endParaRPr lang="en-US" altLang="zh-CN" b="1" dirty="0" smtClean="0"/>
          </a:p>
          <a:p>
            <a:r>
              <a:rPr lang="zh-CN" altLang="en-US" b="1" dirty="0" smtClean="0"/>
              <a:t>注重数字电路的</a:t>
            </a:r>
            <a:r>
              <a:rPr lang="en-US" altLang="zh-CN" b="1" dirty="0" smtClean="0"/>
              <a:t>FPGA</a:t>
            </a:r>
            <a:r>
              <a:rPr lang="zh-CN" altLang="en-US" b="1" dirty="0" smtClean="0"/>
              <a:t>实现方法</a:t>
            </a:r>
            <a:endParaRPr lang="zh-CN" altLang="en-US" b="1" dirty="0"/>
          </a:p>
          <a:p>
            <a:r>
              <a:rPr lang="zh-CN" altLang="en-US" b="1" dirty="0" smtClean="0"/>
              <a:t>注重实验与实践性</a:t>
            </a:r>
            <a:r>
              <a:rPr lang="zh-CN" altLang="en-US" b="1" dirty="0"/>
              <a:t>环节</a:t>
            </a:r>
          </a:p>
          <a:p>
            <a:r>
              <a:rPr lang="zh-CN" altLang="en-US" b="1" dirty="0"/>
              <a:t>通俗易懂，趣味性强</a:t>
            </a:r>
          </a:p>
          <a:p>
            <a:endParaRPr lang="zh-CN" altLang="en-US"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left)">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wipe(left)">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left)">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left)">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3793"/>
          <p:cNvSpPr txBox="1"/>
          <p:nvPr/>
        </p:nvSpPr>
        <p:spPr>
          <a:xfrm>
            <a:off x="1600200" y="838200"/>
            <a:ext cx="20574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例如</a:t>
            </a:r>
            <a:r>
              <a:rPr lang="en-US" altLang="zh-CN" b="1">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：证明</a:t>
            </a:r>
          </a:p>
        </p:txBody>
      </p:sp>
      <p:graphicFrame>
        <p:nvGraphicFramePr>
          <p:cNvPr id="33795" name="对象 33794"/>
          <p:cNvGraphicFramePr>
            <a:graphicFrameLocks/>
          </p:cNvGraphicFramePr>
          <p:nvPr/>
        </p:nvGraphicFramePr>
        <p:xfrm>
          <a:off x="3810000" y="685800"/>
          <a:ext cx="2459038" cy="677863"/>
        </p:xfrm>
        <a:graphic>
          <a:graphicData uri="http://schemas.openxmlformats.org/presentationml/2006/ole">
            <p:oleObj spid="_x0000_s47225" r:id="rId3" imgW="736600" imgH="203200" progId="Equations">
              <p:embed/>
            </p:oleObj>
          </a:graphicData>
        </a:graphic>
      </p:graphicFrame>
      <p:grpSp>
        <p:nvGrpSpPr>
          <p:cNvPr id="33796" name="组合 33795"/>
          <p:cNvGrpSpPr/>
          <p:nvPr/>
        </p:nvGrpSpPr>
        <p:grpSpPr>
          <a:xfrm>
            <a:off x="2286000" y="2057400"/>
            <a:ext cx="4800600" cy="3352800"/>
            <a:chOff x="0" y="0"/>
            <a:chExt cx="3024" cy="2112"/>
          </a:xfrm>
        </p:grpSpPr>
        <p:sp>
          <p:nvSpPr>
            <p:cNvPr id="33797" name="矩形 33796"/>
            <p:cNvSpPr/>
            <p:nvPr/>
          </p:nvSpPr>
          <p:spPr>
            <a:xfrm>
              <a:off x="2520" y="169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798" name="矩形 33797"/>
            <p:cNvSpPr/>
            <p:nvPr/>
          </p:nvSpPr>
          <p:spPr>
            <a:xfrm>
              <a:off x="2016" y="169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799" name="矩形 33798"/>
            <p:cNvSpPr/>
            <p:nvPr/>
          </p:nvSpPr>
          <p:spPr>
            <a:xfrm>
              <a:off x="1512" y="169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800" name="矩形 33799"/>
            <p:cNvSpPr/>
            <p:nvPr/>
          </p:nvSpPr>
          <p:spPr>
            <a:xfrm>
              <a:off x="1008" y="169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801" name="矩形 33800"/>
            <p:cNvSpPr/>
            <p:nvPr/>
          </p:nvSpPr>
          <p:spPr>
            <a:xfrm>
              <a:off x="504" y="169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02" name="矩形 33801"/>
            <p:cNvSpPr/>
            <p:nvPr/>
          </p:nvSpPr>
          <p:spPr>
            <a:xfrm>
              <a:off x="0" y="169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03" name="矩形 33802"/>
            <p:cNvSpPr/>
            <p:nvPr/>
          </p:nvSpPr>
          <p:spPr>
            <a:xfrm>
              <a:off x="2520" y="1267"/>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04" name="矩形 33803"/>
            <p:cNvSpPr/>
            <p:nvPr/>
          </p:nvSpPr>
          <p:spPr>
            <a:xfrm>
              <a:off x="2016" y="1267"/>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05" name="矩形 33804"/>
            <p:cNvSpPr/>
            <p:nvPr/>
          </p:nvSpPr>
          <p:spPr>
            <a:xfrm>
              <a:off x="1512" y="1267"/>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06" name="矩形 33805"/>
            <p:cNvSpPr/>
            <p:nvPr/>
          </p:nvSpPr>
          <p:spPr>
            <a:xfrm>
              <a:off x="1008" y="1267"/>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807" name="矩形 33806"/>
            <p:cNvSpPr/>
            <p:nvPr/>
          </p:nvSpPr>
          <p:spPr>
            <a:xfrm>
              <a:off x="504" y="1267"/>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808" name="矩形 33807"/>
            <p:cNvSpPr/>
            <p:nvPr/>
          </p:nvSpPr>
          <p:spPr>
            <a:xfrm>
              <a:off x="0" y="1267"/>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09" name="矩形 33808"/>
            <p:cNvSpPr/>
            <p:nvPr/>
          </p:nvSpPr>
          <p:spPr>
            <a:xfrm>
              <a:off x="2520" y="845"/>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10" name="矩形 33809"/>
            <p:cNvSpPr/>
            <p:nvPr/>
          </p:nvSpPr>
          <p:spPr>
            <a:xfrm>
              <a:off x="2016" y="845"/>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11" name="矩形 33810"/>
            <p:cNvSpPr/>
            <p:nvPr/>
          </p:nvSpPr>
          <p:spPr>
            <a:xfrm>
              <a:off x="1512" y="845"/>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812" name="矩形 33811"/>
            <p:cNvSpPr/>
            <p:nvPr/>
          </p:nvSpPr>
          <p:spPr>
            <a:xfrm>
              <a:off x="1008" y="845"/>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13" name="矩形 33812"/>
            <p:cNvSpPr/>
            <p:nvPr/>
          </p:nvSpPr>
          <p:spPr>
            <a:xfrm>
              <a:off x="504" y="845"/>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14" name="矩形 33813"/>
            <p:cNvSpPr/>
            <p:nvPr/>
          </p:nvSpPr>
          <p:spPr>
            <a:xfrm>
              <a:off x="0" y="845"/>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815" name="矩形 33814"/>
            <p:cNvSpPr/>
            <p:nvPr/>
          </p:nvSpPr>
          <p:spPr>
            <a:xfrm>
              <a:off x="2520" y="422"/>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16" name="矩形 33815"/>
            <p:cNvSpPr/>
            <p:nvPr/>
          </p:nvSpPr>
          <p:spPr>
            <a:xfrm>
              <a:off x="2016" y="422"/>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17" name="矩形 33816"/>
            <p:cNvSpPr/>
            <p:nvPr/>
          </p:nvSpPr>
          <p:spPr>
            <a:xfrm>
              <a:off x="1512" y="422"/>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18" name="矩形 33817"/>
            <p:cNvSpPr/>
            <p:nvPr/>
          </p:nvSpPr>
          <p:spPr>
            <a:xfrm>
              <a:off x="1008" y="422"/>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p:txBody>
        </p:sp>
        <p:sp>
          <p:nvSpPr>
            <p:cNvPr id="33819" name="矩形 33818"/>
            <p:cNvSpPr/>
            <p:nvPr/>
          </p:nvSpPr>
          <p:spPr>
            <a:xfrm>
              <a:off x="504" y="422"/>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820" name="矩形 33819"/>
            <p:cNvSpPr/>
            <p:nvPr/>
          </p:nvSpPr>
          <p:spPr>
            <a:xfrm>
              <a:off x="0" y="422"/>
              <a:ext cx="504" cy="42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p:txBody>
        </p:sp>
        <p:sp>
          <p:nvSpPr>
            <p:cNvPr id="33821" name="矩形 33820"/>
            <p:cNvSpPr/>
            <p:nvPr/>
          </p:nvSpPr>
          <p:spPr>
            <a:xfrm>
              <a:off x="2520" y="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p:txBody>
        </p:sp>
        <p:sp>
          <p:nvSpPr>
            <p:cNvPr id="33822" name="矩形 33821"/>
            <p:cNvSpPr/>
            <p:nvPr/>
          </p:nvSpPr>
          <p:spPr>
            <a:xfrm>
              <a:off x="2016" y="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p:txBody>
        </p:sp>
        <p:sp>
          <p:nvSpPr>
            <p:cNvPr id="33823" name="矩形 33822"/>
            <p:cNvSpPr/>
            <p:nvPr/>
          </p:nvSpPr>
          <p:spPr>
            <a:xfrm>
              <a:off x="1512" y="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p:txBody>
        </p:sp>
        <p:sp>
          <p:nvSpPr>
            <p:cNvPr id="33824" name="矩形 33823"/>
            <p:cNvSpPr/>
            <p:nvPr/>
          </p:nvSpPr>
          <p:spPr>
            <a:xfrm>
              <a:off x="1008" y="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p:txBody>
        </p:sp>
        <p:sp>
          <p:nvSpPr>
            <p:cNvPr id="33825" name="矩形 33824"/>
            <p:cNvSpPr/>
            <p:nvPr/>
          </p:nvSpPr>
          <p:spPr>
            <a:xfrm>
              <a:off x="504" y="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p>
          </p:txBody>
        </p:sp>
        <p:sp>
          <p:nvSpPr>
            <p:cNvPr id="33826" name="矩形 33825"/>
            <p:cNvSpPr/>
            <p:nvPr/>
          </p:nvSpPr>
          <p:spPr>
            <a:xfrm>
              <a:off x="0" y="0"/>
              <a:ext cx="504" cy="422"/>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p>
          </p:txBody>
        </p:sp>
        <p:sp>
          <p:nvSpPr>
            <p:cNvPr id="33827" name="直接连接符 33826"/>
            <p:cNvSpPr/>
            <p:nvPr/>
          </p:nvSpPr>
          <p:spPr>
            <a:xfrm>
              <a:off x="0" y="0"/>
              <a:ext cx="3024" cy="0"/>
            </a:xfrm>
            <a:prstGeom prst="line">
              <a:avLst/>
            </a:prstGeom>
            <a:ln w="28575" cap="sq" cmpd="sng">
              <a:solidFill>
                <a:schemeClr val="tx1"/>
              </a:solidFill>
              <a:prstDash val="solid"/>
              <a:headEnd type="none" w="med" len="med"/>
              <a:tailEnd type="none" w="med" len="med"/>
            </a:ln>
          </p:spPr>
        </p:sp>
        <p:sp>
          <p:nvSpPr>
            <p:cNvPr id="33828" name="直接连接符 33827"/>
            <p:cNvSpPr/>
            <p:nvPr/>
          </p:nvSpPr>
          <p:spPr>
            <a:xfrm>
              <a:off x="0" y="422"/>
              <a:ext cx="3024" cy="0"/>
            </a:xfrm>
            <a:prstGeom prst="line">
              <a:avLst/>
            </a:prstGeom>
            <a:ln w="12700" cap="flat" cmpd="sng">
              <a:solidFill>
                <a:schemeClr val="tx1"/>
              </a:solidFill>
              <a:prstDash val="solid"/>
              <a:headEnd type="none" w="med" len="med"/>
              <a:tailEnd type="none" w="med" len="med"/>
            </a:ln>
          </p:spPr>
        </p:sp>
        <p:sp>
          <p:nvSpPr>
            <p:cNvPr id="33829" name="直接连接符 33828"/>
            <p:cNvSpPr/>
            <p:nvPr/>
          </p:nvSpPr>
          <p:spPr>
            <a:xfrm>
              <a:off x="0" y="845"/>
              <a:ext cx="3024" cy="0"/>
            </a:xfrm>
            <a:prstGeom prst="line">
              <a:avLst/>
            </a:prstGeom>
            <a:ln w="12700" cap="flat" cmpd="sng">
              <a:solidFill>
                <a:schemeClr val="tx1"/>
              </a:solidFill>
              <a:prstDash val="solid"/>
              <a:headEnd type="none" w="med" len="med"/>
              <a:tailEnd type="none" w="med" len="med"/>
            </a:ln>
          </p:spPr>
        </p:sp>
        <p:sp>
          <p:nvSpPr>
            <p:cNvPr id="33830" name="直接连接符 33829"/>
            <p:cNvSpPr/>
            <p:nvPr/>
          </p:nvSpPr>
          <p:spPr>
            <a:xfrm>
              <a:off x="0" y="1267"/>
              <a:ext cx="3024" cy="0"/>
            </a:xfrm>
            <a:prstGeom prst="line">
              <a:avLst/>
            </a:prstGeom>
            <a:ln w="12700" cap="flat" cmpd="sng">
              <a:solidFill>
                <a:schemeClr val="tx1"/>
              </a:solidFill>
              <a:prstDash val="solid"/>
              <a:headEnd type="none" w="med" len="med"/>
              <a:tailEnd type="none" w="med" len="med"/>
            </a:ln>
          </p:spPr>
        </p:sp>
        <p:sp>
          <p:nvSpPr>
            <p:cNvPr id="33831" name="直接连接符 33830"/>
            <p:cNvSpPr/>
            <p:nvPr/>
          </p:nvSpPr>
          <p:spPr>
            <a:xfrm>
              <a:off x="0" y="1690"/>
              <a:ext cx="3024" cy="0"/>
            </a:xfrm>
            <a:prstGeom prst="line">
              <a:avLst/>
            </a:prstGeom>
            <a:ln w="12700" cap="flat" cmpd="sng">
              <a:solidFill>
                <a:schemeClr val="tx1"/>
              </a:solidFill>
              <a:prstDash val="solid"/>
              <a:headEnd type="none" w="med" len="med"/>
              <a:tailEnd type="none" w="med" len="med"/>
            </a:ln>
          </p:spPr>
        </p:sp>
        <p:sp>
          <p:nvSpPr>
            <p:cNvPr id="33832" name="直接连接符 33831"/>
            <p:cNvSpPr/>
            <p:nvPr/>
          </p:nvSpPr>
          <p:spPr>
            <a:xfrm>
              <a:off x="0" y="2112"/>
              <a:ext cx="3024" cy="0"/>
            </a:xfrm>
            <a:prstGeom prst="line">
              <a:avLst/>
            </a:prstGeom>
            <a:ln w="28575" cap="sq" cmpd="sng">
              <a:solidFill>
                <a:schemeClr val="tx1"/>
              </a:solidFill>
              <a:prstDash val="solid"/>
              <a:headEnd type="none" w="med" len="med"/>
              <a:tailEnd type="none" w="med" len="med"/>
            </a:ln>
          </p:spPr>
        </p:sp>
        <p:sp>
          <p:nvSpPr>
            <p:cNvPr id="33833" name="直接连接符 33832"/>
            <p:cNvSpPr/>
            <p:nvPr/>
          </p:nvSpPr>
          <p:spPr>
            <a:xfrm>
              <a:off x="0" y="0"/>
              <a:ext cx="0" cy="2112"/>
            </a:xfrm>
            <a:prstGeom prst="line">
              <a:avLst/>
            </a:prstGeom>
            <a:ln w="28575" cap="sq" cmpd="sng">
              <a:solidFill>
                <a:schemeClr val="tx1"/>
              </a:solidFill>
              <a:prstDash val="solid"/>
              <a:headEnd type="none" w="med" len="med"/>
              <a:tailEnd type="none" w="med" len="med"/>
            </a:ln>
          </p:spPr>
        </p:sp>
        <p:sp>
          <p:nvSpPr>
            <p:cNvPr id="33834" name="直接连接符 33833"/>
            <p:cNvSpPr/>
            <p:nvPr/>
          </p:nvSpPr>
          <p:spPr>
            <a:xfrm>
              <a:off x="504" y="0"/>
              <a:ext cx="0" cy="2112"/>
            </a:xfrm>
            <a:prstGeom prst="line">
              <a:avLst/>
            </a:prstGeom>
            <a:ln w="12700" cap="flat" cmpd="sng">
              <a:solidFill>
                <a:schemeClr val="tx1"/>
              </a:solidFill>
              <a:prstDash val="solid"/>
              <a:headEnd type="none" w="med" len="med"/>
              <a:tailEnd type="none" w="med" len="med"/>
            </a:ln>
          </p:spPr>
        </p:sp>
        <p:sp>
          <p:nvSpPr>
            <p:cNvPr id="33835" name="直接连接符 33834"/>
            <p:cNvSpPr/>
            <p:nvPr/>
          </p:nvSpPr>
          <p:spPr>
            <a:xfrm>
              <a:off x="1008" y="0"/>
              <a:ext cx="0" cy="2112"/>
            </a:xfrm>
            <a:prstGeom prst="line">
              <a:avLst/>
            </a:prstGeom>
            <a:ln w="12700" cap="flat" cmpd="sng">
              <a:solidFill>
                <a:schemeClr val="tx1"/>
              </a:solidFill>
              <a:prstDash val="solid"/>
              <a:headEnd type="none" w="med" len="med"/>
              <a:tailEnd type="none" w="med" len="med"/>
            </a:ln>
          </p:spPr>
        </p:sp>
        <p:sp>
          <p:nvSpPr>
            <p:cNvPr id="33836" name="直接连接符 33835"/>
            <p:cNvSpPr/>
            <p:nvPr/>
          </p:nvSpPr>
          <p:spPr>
            <a:xfrm>
              <a:off x="1512" y="0"/>
              <a:ext cx="0" cy="2112"/>
            </a:xfrm>
            <a:prstGeom prst="line">
              <a:avLst/>
            </a:prstGeom>
            <a:ln w="12700" cap="flat" cmpd="sng">
              <a:solidFill>
                <a:schemeClr val="tx1"/>
              </a:solidFill>
              <a:prstDash val="solid"/>
              <a:headEnd type="none" w="med" len="med"/>
              <a:tailEnd type="none" w="med" len="med"/>
            </a:ln>
          </p:spPr>
        </p:sp>
        <p:sp>
          <p:nvSpPr>
            <p:cNvPr id="33837" name="直接连接符 33836"/>
            <p:cNvSpPr/>
            <p:nvPr/>
          </p:nvSpPr>
          <p:spPr>
            <a:xfrm>
              <a:off x="2016" y="0"/>
              <a:ext cx="0" cy="2112"/>
            </a:xfrm>
            <a:prstGeom prst="line">
              <a:avLst/>
            </a:prstGeom>
            <a:ln w="12700" cap="flat" cmpd="sng">
              <a:solidFill>
                <a:schemeClr val="tx1"/>
              </a:solidFill>
              <a:prstDash val="solid"/>
              <a:headEnd type="none" w="med" len="med"/>
              <a:tailEnd type="none" w="med" len="med"/>
            </a:ln>
          </p:spPr>
        </p:sp>
        <p:sp>
          <p:nvSpPr>
            <p:cNvPr id="33838" name="直接连接符 33837"/>
            <p:cNvSpPr/>
            <p:nvPr/>
          </p:nvSpPr>
          <p:spPr>
            <a:xfrm>
              <a:off x="2520" y="0"/>
              <a:ext cx="0" cy="2112"/>
            </a:xfrm>
            <a:prstGeom prst="line">
              <a:avLst/>
            </a:prstGeom>
            <a:ln w="12700" cap="flat" cmpd="sng">
              <a:solidFill>
                <a:schemeClr val="tx1"/>
              </a:solidFill>
              <a:prstDash val="solid"/>
              <a:headEnd type="none" w="med" len="med"/>
              <a:tailEnd type="none" w="med" len="med"/>
            </a:ln>
          </p:spPr>
        </p:sp>
        <p:sp>
          <p:nvSpPr>
            <p:cNvPr id="33839" name="直接连接符 33838"/>
            <p:cNvSpPr/>
            <p:nvPr/>
          </p:nvSpPr>
          <p:spPr>
            <a:xfrm>
              <a:off x="3024" y="0"/>
              <a:ext cx="0" cy="2112"/>
            </a:xfrm>
            <a:prstGeom prst="line">
              <a:avLst/>
            </a:prstGeom>
            <a:ln w="28575" cap="sq" cmpd="sng">
              <a:solidFill>
                <a:schemeClr val="tx1"/>
              </a:solidFill>
              <a:prstDash val="solid"/>
              <a:headEnd type="none" w="med" len="med"/>
              <a:tailEnd type="none" w="med" len="med"/>
            </a:ln>
          </p:spPr>
        </p:sp>
        <p:graphicFrame>
          <p:nvGraphicFramePr>
            <p:cNvPr id="33840" name="对象 33839"/>
            <p:cNvGraphicFramePr>
              <a:graphicFrameLocks/>
            </p:cNvGraphicFramePr>
            <p:nvPr/>
          </p:nvGraphicFramePr>
          <p:xfrm>
            <a:off x="1104" y="0"/>
            <a:ext cx="228" cy="304"/>
          </p:xfrm>
          <a:graphic>
            <a:graphicData uri="http://schemas.openxmlformats.org/presentationml/2006/ole">
              <p:oleObj spid="_x0000_s47226" r:id="rId4" imgW="152798" imgH="203731" progId="Equations">
                <p:embed/>
              </p:oleObj>
            </a:graphicData>
          </a:graphic>
        </p:graphicFrame>
        <p:graphicFrame>
          <p:nvGraphicFramePr>
            <p:cNvPr id="33841" name="对象 33840"/>
            <p:cNvGraphicFramePr>
              <a:graphicFrameLocks/>
            </p:cNvGraphicFramePr>
            <p:nvPr/>
          </p:nvGraphicFramePr>
          <p:xfrm>
            <a:off x="1632" y="0"/>
            <a:ext cx="228" cy="304"/>
          </p:xfrm>
          <a:graphic>
            <a:graphicData uri="http://schemas.openxmlformats.org/presentationml/2006/ole">
              <p:oleObj spid="_x0000_s47227" r:id="rId5" imgW="152798" imgH="203731" progId="Equations">
                <p:embed/>
              </p:oleObj>
            </a:graphicData>
          </a:graphic>
        </p:graphicFrame>
        <p:graphicFrame>
          <p:nvGraphicFramePr>
            <p:cNvPr id="33842" name="对象 33841"/>
            <p:cNvGraphicFramePr>
              <a:graphicFrameLocks/>
            </p:cNvGraphicFramePr>
            <p:nvPr/>
          </p:nvGraphicFramePr>
          <p:xfrm>
            <a:off x="1980" y="0"/>
            <a:ext cx="589" cy="304"/>
          </p:xfrm>
          <a:graphic>
            <a:graphicData uri="http://schemas.openxmlformats.org/presentationml/2006/ole">
              <p:oleObj spid="_x0000_s47228" r:id="rId6" imgW="394042" imgH="203377" progId="Equations">
                <p:embed/>
              </p:oleObj>
            </a:graphicData>
          </a:graphic>
        </p:graphicFrame>
        <p:graphicFrame>
          <p:nvGraphicFramePr>
            <p:cNvPr id="33843" name="对象 33842"/>
            <p:cNvGraphicFramePr>
              <a:graphicFrameLocks/>
            </p:cNvGraphicFramePr>
            <p:nvPr/>
          </p:nvGraphicFramePr>
          <p:xfrm>
            <a:off x="2564" y="0"/>
            <a:ext cx="380" cy="304"/>
          </p:xfrm>
          <a:graphic>
            <a:graphicData uri="http://schemas.openxmlformats.org/presentationml/2006/ole">
              <p:oleObj spid="_x0000_s47229" r:id="rId7" imgW="254442" imgH="203553" progId="Equations">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0-#ppt_w/2"/>
                                          </p:val>
                                        </p:tav>
                                        <p:tav tm="100000">
                                          <p:val>
                                            <p:strVal val="#ppt_x"/>
                                          </p:val>
                                        </p:tav>
                                      </p:tavLst>
                                    </p:anim>
                                    <p:anim calcmode="lin" valueType="num">
                                      <p:cBhvr additive="base">
                                        <p:cTn id="8" dur="500" fill="hold"/>
                                        <p:tgtEl>
                                          <p:spTgt spid="337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796"/>
                                        </p:tgtEl>
                                        <p:attrNameLst>
                                          <p:attrName>style.visibility</p:attrName>
                                        </p:attrNameLst>
                                      </p:cBhvr>
                                      <p:to>
                                        <p:strVal val="visible"/>
                                      </p:to>
                                    </p:set>
                                    <p:anim calcmode="lin" valueType="num">
                                      <p:cBhvr additive="base">
                                        <p:cTn id="13" dur="500" fill="hold"/>
                                        <p:tgtEl>
                                          <p:spTgt spid="33796"/>
                                        </p:tgtEl>
                                        <p:attrNameLst>
                                          <p:attrName>ppt_x</p:attrName>
                                        </p:attrNameLst>
                                      </p:cBhvr>
                                      <p:tavLst>
                                        <p:tav tm="0">
                                          <p:val>
                                            <p:strVal val="0-#ppt_w/2"/>
                                          </p:val>
                                        </p:tav>
                                        <p:tav tm="100000">
                                          <p:val>
                                            <p:strVal val="#ppt_x"/>
                                          </p:val>
                                        </p:tav>
                                      </p:tavLst>
                                    </p:anim>
                                    <p:anim calcmode="lin" valueType="num">
                                      <p:cBhvr additive="base">
                                        <p:cTn id="14" dur="500" fill="hold"/>
                                        <p:tgtEl>
                                          <p:spTgt spid="33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34817"/>
          <p:cNvSpPr txBox="1"/>
          <p:nvPr/>
        </p:nvSpPr>
        <p:spPr>
          <a:xfrm>
            <a:off x="1371600" y="1219200"/>
            <a:ext cx="7239000" cy="1370013"/>
          </a:xfrm>
          <a:prstGeom prst="rect">
            <a:avLst/>
          </a:prstGeom>
          <a:no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、代入定理：</a:t>
            </a:r>
          </a:p>
          <a:p>
            <a:pPr lvl="0">
              <a:spcBef>
                <a:spcPct val="50000"/>
              </a:spcBef>
            </a:pPr>
            <a:r>
              <a:rPr lang="zh-CN" altLang="en-US" b="1">
                <a:latin typeface="Times New Roman" panose="02020603050405020304" pitchFamily="18" charset="0"/>
                <a:ea typeface="宋体" panose="02010600030101010101" pitchFamily="2" charset="-122"/>
              </a:rPr>
              <a:t>     在任何一个包含变量</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的逻辑等式中，若以另外一个逻辑式代入式中所有</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的位置，则等式仍然成立。</a:t>
            </a:r>
          </a:p>
        </p:txBody>
      </p:sp>
      <p:graphicFrame>
        <p:nvGraphicFramePr>
          <p:cNvPr id="34819" name="对象 34818"/>
          <p:cNvGraphicFramePr>
            <a:graphicFrameLocks/>
          </p:cNvGraphicFramePr>
          <p:nvPr/>
        </p:nvGraphicFramePr>
        <p:xfrm>
          <a:off x="3257550" y="2865438"/>
          <a:ext cx="2555875" cy="650875"/>
        </p:xfrm>
        <a:graphic>
          <a:graphicData uri="http://schemas.openxmlformats.org/presentationml/2006/ole">
            <p:oleObj spid="_x0000_s48177" r:id="rId3" imgW="697894" imgH="177646" progId="Equations">
              <p:embed/>
            </p:oleObj>
          </a:graphicData>
        </a:graphic>
      </p:graphicFrame>
      <p:sp>
        <p:nvSpPr>
          <p:cNvPr id="34820" name="文本框 34819"/>
          <p:cNvSpPr txBox="1"/>
          <p:nvPr/>
        </p:nvSpPr>
        <p:spPr>
          <a:xfrm>
            <a:off x="3352800" y="3810000"/>
            <a:ext cx="2362200" cy="579438"/>
          </a:xfrm>
          <a:prstGeom prst="rect">
            <a:avLst/>
          </a:prstGeom>
          <a:solidFill>
            <a:schemeClr val="bg1"/>
          </a:solidFill>
          <a:ln w="9525">
            <a:noFill/>
          </a:ln>
        </p:spPr>
        <p:txBody>
          <a:bodyPr>
            <a:spAutoFit/>
          </a:bodyPr>
          <a:lstStyle/>
          <a:p>
            <a:pPr lvl="0">
              <a:spcBef>
                <a:spcPct val="50000"/>
              </a:spcBef>
            </a:pPr>
            <a:r>
              <a:rPr lang="zh-CN" altLang="en-US" sz="3200">
                <a:solidFill>
                  <a:schemeClr val="folHlink"/>
                </a:solidFill>
                <a:latin typeface="Times New Roman" panose="02020603050405020304" pitchFamily="18" charset="0"/>
                <a:ea typeface="宋体" panose="02010600030101010101" pitchFamily="2" charset="-122"/>
              </a:rPr>
              <a:t>令</a:t>
            </a:r>
            <a:r>
              <a:rPr lang="en-US" altLang="zh-CN" sz="3200">
                <a:solidFill>
                  <a:schemeClr val="folHlink"/>
                </a:solidFill>
                <a:latin typeface="Times New Roman" panose="02020603050405020304" pitchFamily="18" charset="0"/>
                <a:ea typeface="宋体" panose="02010600030101010101" pitchFamily="2" charset="-122"/>
              </a:rPr>
              <a:t>A=C+D</a:t>
            </a:r>
          </a:p>
        </p:txBody>
      </p:sp>
      <p:graphicFrame>
        <p:nvGraphicFramePr>
          <p:cNvPr id="34821" name="对象 34820"/>
          <p:cNvGraphicFramePr>
            <a:graphicFrameLocks/>
          </p:cNvGraphicFramePr>
          <p:nvPr/>
        </p:nvGraphicFramePr>
        <p:xfrm>
          <a:off x="1828800" y="4724400"/>
          <a:ext cx="4953000" cy="749300"/>
        </p:xfrm>
        <a:graphic>
          <a:graphicData uri="http://schemas.openxmlformats.org/presentationml/2006/ole">
            <p:oleObj spid="_x0000_s48178" r:id="rId4" imgW="2069202" imgH="241195" progId="Equations">
              <p:embed/>
            </p:oleObj>
          </a:graphicData>
        </a:graphic>
      </p:graphicFrame>
      <p:sp>
        <p:nvSpPr>
          <p:cNvPr id="34822" name="标题 34821"/>
          <p:cNvSpPr>
            <a:spLocks noGrp="1"/>
          </p:cNvSpPr>
          <p:nvPr>
            <p:ph type="title"/>
          </p:nvPr>
        </p:nvSpPr>
        <p:spPr>
          <a:xfrm>
            <a:off x="2209800" y="533400"/>
            <a:ext cx="4572000" cy="609600"/>
          </a:xfrm>
        </p:spPr>
        <p:txBody>
          <a:bodyPr anchor="ctr"/>
          <a:lstStyle/>
          <a:p>
            <a:pPr lvl="0"/>
            <a:r>
              <a:rPr lang="zh-CN" altLang="en-US" sz="2800">
                <a:solidFill>
                  <a:srgbClr val="FF0000"/>
                </a:solidFill>
                <a:latin typeface="Tahoma" panose="020B0604030504040204" pitchFamily="34" charset="0"/>
                <a:ea typeface="黑体" panose="02010600030101010101" pitchFamily="2" charset="-122"/>
              </a:rPr>
              <a:t>三、  逻辑代数的基本定理</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819"/>
                                        </p:tgtEl>
                                        <p:attrNameLst>
                                          <p:attrName>style.visibility</p:attrName>
                                        </p:attrNameLst>
                                      </p:cBhvr>
                                      <p:to>
                                        <p:strVal val="visible"/>
                                      </p:to>
                                    </p:set>
                                    <p:anim calcmode="lin" valueType="num">
                                      <p:cBhvr additive="base">
                                        <p:cTn id="13" dur="500" fill="hold"/>
                                        <p:tgtEl>
                                          <p:spTgt spid="34819"/>
                                        </p:tgtEl>
                                        <p:attrNameLst>
                                          <p:attrName>ppt_x</p:attrName>
                                        </p:attrNameLst>
                                      </p:cBhvr>
                                      <p:tavLst>
                                        <p:tav tm="0">
                                          <p:val>
                                            <p:strVal val="0-#ppt_w/2"/>
                                          </p:val>
                                        </p:tav>
                                        <p:tav tm="100000">
                                          <p:val>
                                            <p:strVal val="#ppt_x"/>
                                          </p:val>
                                        </p:tav>
                                      </p:tavLst>
                                    </p:anim>
                                    <p:anim calcmode="lin" valueType="num">
                                      <p:cBhvr additive="base">
                                        <p:cTn id="14" dur="500" fill="hold"/>
                                        <p:tgtEl>
                                          <p:spTgt spid="348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20"/>
                                        </p:tgtEl>
                                        <p:attrNameLst>
                                          <p:attrName>style.visibility</p:attrName>
                                        </p:attrNameLst>
                                      </p:cBhvr>
                                      <p:to>
                                        <p:strVal val="visible"/>
                                      </p:to>
                                    </p:set>
                                    <p:anim calcmode="lin" valueType="num">
                                      <p:cBhvr additive="base">
                                        <p:cTn id="19" dur="500" fill="hold"/>
                                        <p:tgtEl>
                                          <p:spTgt spid="34820"/>
                                        </p:tgtEl>
                                        <p:attrNameLst>
                                          <p:attrName>ppt_x</p:attrName>
                                        </p:attrNameLst>
                                      </p:cBhvr>
                                      <p:tavLst>
                                        <p:tav tm="0">
                                          <p:val>
                                            <p:strVal val="0-#ppt_w/2"/>
                                          </p:val>
                                        </p:tav>
                                        <p:tav tm="100000">
                                          <p:val>
                                            <p:strVal val="#ppt_x"/>
                                          </p:val>
                                        </p:tav>
                                      </p:tavLst>
                                    </p:anim>
                                    <p:anim calcmode="lin" valueType="num">
                                      <p:cBhvr additive="base">
                                        <p:cTn id="20"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4821"/>
                                        </p:tgtEl>
                                        <p:attrNameLst>
                                          <p:attrName>style.visibility</p:attrName>
                                        </p:attrNameLst>
                                      </p:cBhvr>
                                      <p:to>
                                        <p:strVal val="visible"/>
                                      </p:to>
                                    </p:set>
                                    <p:anim calcmode="lin" valueType="num">
                                      <p:cBhvr additive="base">
                                        <p:cTn id="25" dur="500" fill="hold"/>
                                        <p:tgtEl>
                                          <p:spTgt spid="34821"/>
                                        </p:tgtEl>
                                        <p:attrNameLst>
                                          <p:attrName>ppt_x</p:attrName>
                                        </p:attrNameLst>
                                      </p:cBhvr>
                                      <p:tavLst>
                                        <p:tav tm="0">
                                          <p:val>
                                            <p:strVal val="0-#ppt_w/2"/>
                                          </p:val>
                                        </p:tav>
                                        <p:tav tm="100000">
                                          <p:val>
                                            <p:strVal val="#ppt_x"/>
                                          </p:val>
                                        </p:tav>
                                      </p:tavLst>
                                    </p:anim>
                                    <p:anim calcmode="lin" valueType="num">
                                      <p:cBhvr additive="base">
                                        <p:cTn id="26" dur="500" fill="hold"/>
                                        <p:tgtEl>
                                          <p:spTgt spid="34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5841"/>
          <p:cNvSpPr txBox="1"/>
          <p:nvPr/>
        </p:nvSpPr>
        <p:spPr>
          <a:xfrm>
            <a:off x="1447800" y="609600"/>
            <a:ext cx="71628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、反演定理：</a:t>
            </a:r>
          </a:p>
        </p:txBody>
      </p:sp>
      <p:sp>
        <p:nvSpPr>
          <p:cNvPr id="35843" name="文本框 35842"/>
          <p:cNvSpPr txBox="1"/>
          <p:nvPr/>
        </p:nvSpPr>
        <p:spPr>
          <a:xfrm>
            <a:off x="1752600" y="1295400"/>
            <a:ext cx="7086600" cy="1735138"/>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对任意一个逻辑式</a:t>
            </a:r>
            <a:r>
              <a:rPr lang="en-US" altLang="zh-CN" b="1">
                <a:latin typeface="Times New Roman" panose="02020603050405020304" pitchFamily="18" charset="0"/>
                <a:ea typeface="宋体" panose="02010600030101010101" pitchFamily="2" charset="-122"/>
              </a:rPr>
              <a:t>Y</a:t>
            </a:r>
            <a:r>
              <a:rPr lang="zh-CN" altLang="en-US" b="1">
                <a:latin typeface="Times New Roman" panose="02020603050405020304" pitchFamily="18" charset="0"/>
                <a:ea typeface="宋体" panose="02010600030101010101" pitchFamily="2" charset="-122"/>
              </a:rPr>
              <a:t>，若将其中所有的“</a:t>
            </a:r>
            <a:r>
              <a:rPr lang="en-US" altLang="zh-CN" b="1">
                <a:solidFill>
                  <a:schemeClr val="tx2"/>
                </a:solidFill>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换成“</a:t>
            </a:r>
            <a:r>
              <a:rPr lang="en-US" altLang="zh-CN" b="1">
                <a:solidFill>
                  <a:schemeClr val="tx2"/>
                </a:solidFill>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 “</a:t>
            </a:r>
            <a:r>
              <a:rPr lang="en-US" altLang="zh-CN" b="1">
                <a:solidFill>
                  <a:schemeClr val="tx2"/>
                </a:solidFill>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换成“</a:t>
            </a:r>
            <a:r>
              <a:rPr lang="en-US" altLang="zh-CN" b="1">
                <a:solidFill>
                  <a:schemeClr val="tx2"/>
                </a:solidFill>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 </a:t>
            </a:r>
            <a:r>
              <a:rPr lang="en-US" altLang="zh-CN" b="1">
                <a:solidFill>
                  <a:schemeClr val="tx2"/>
                </a:solidFill>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换成</a:t>
            </a:r>
            <a:r>
              <a:rPr lang="en-US" altLang="zh-CN" b="1">
                <a:solidFill>
                  <a:schemeClr val="tx2"/>
                </a:solidFill>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 </a:t>
            </a:r>
            <a:r>
              <a:rPr lang="en-US" altLang="zh-CN" b="1">
                <a:solidFill>
                  <a:schemeClr val="tx2"/>
                </a:solidFill>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换成</a:t>
            </a:r>
            <a:r>
              <a:rPr lang="en-US" altLang="zh-CN" b="1">
                <a:solidFill>
                  <a:schemeClr val="tx2"/>
                </a:solidFill>
                <a:latin typeface="Times New Roman" panose="02020603050405020304" pitchFamily="18" charset="0"/>
                <a:ea typeface="宋体" panose="02010600030101010101" pitchFamily="2" charset="-122"/>
              </a:rPr>
              <a:t>0</a:t>
            </a:r>
            <a:r>
              <a:rPr lang="en-US" altLang="zh-CN" b="1">
                <a:latin typeface="Times New Roman" panose="02020603050405020304" pitchFamily="18" charset="0"/>
                <a:ea typeface="宋体" panose="02010600030101010101" pitchFamily="2" charset="-122"/>
              </a:rPr>
              <a:t>,</a:t>
            </a:r>
            <a:r>
              <a:rPr lang="zh-CN" altLang="en-US" b="1">
                <a:solidFill>
                  <a:schemeClr val="tx2"/>
                </a:solidFill>
                <a:latin typeface="Times New Roman" panose="02020603050405020304" pitchFamily="18" charset="0"/>
                <a:ea typeface="宋体" panose="02010600030101010101" pitchFamily="2" charset="-122"/>
              </a:rPr>
              <a:t>原变量</a:t>
            </a:r>
            <a:r>
              <a:rPr lang="zh-CN" altLang="en-US" b="1">
                <a:latin typeface="Times New Roman" panose="02020603050405020304" pitchFamily="18" charset="0"/>
                <a:ea typeface="宋体" panose="02010600030101010101" pitchFamily="2" charset="-122"/>
              </a:rPr>
              <a:t>换成</a:t>
            </a:r>
            <a:r>
              <a:rPr lang="zh-CN" altLang="en-US" b="1">
                <a:solidFill>
                  <a:schemeClr val="tx2"/>
                </a:solidFill>
                <a:latin typeface="Times New Roman" panose="02020603050405020304" pitchFamily="18" charset="0"/>
                <a:ea typeface="宋体" panose="02010600030101010101" pitchFamily="2" charset="-122"/>
              </a:rPr>
              <a:t>反变量</a:t>
            </a:r>
            <a:r>
              <a:rPr lang="en-US" altLang="zh-CN" b="1">
                <a:latin typeface="Times New Roman" panose="02020603050405020304" pitchFamily="18" charset="0"/>
                <a:ea typeface="宋体" panose="02010600030101010101" pitchFamily="2" charset="-122"/>
              </a:rPr>
              <a:t>,</a:t>
            </a:r>
            <a:r>
              <a:rPr lang="zh-CN" altLang="en-US" b="1">
                <a:solidFill>
                  <a:schemeClr val="tx2"/>
                </a:solidFill>
                <a:latin typeface="Times New Roman" panose="02020603050405020304" pitchFamily="18" charset="0"/>
                <a:ea typeface="宋体" panose="02010600030101010101" pitchFamily="2" charset="-122"/>
              </a:rPr>
              <a:t>反变量</a:t>
            </a:r>
            <a:r>
              <a:rPr lang="zh-CN" altLang="en-US" b="1">
                <a:latin typeface="Times New Roman" panose="02020603050405020304" pitchFamily="18" charset="0"/>
                <a:ea typeface="宋体" panose="02010600030101010101" pitchFamily="2" charset="-122"/>
              </a:rPr>
              <a:t>换成</a:t>
            </a:r>
            <a:r>
              <a:rPr lang="zh-CN" altLang="en-US" b="1">
                <a:solidFill>
                  <a:schemeClr val="tx2"/>
                </a:solidFill>
                <a:latin typeface="Times New Roman" panose="02020603050405020304" pitchFamily="18" charset="0"/>
                <a:ea typeface="宋体" panose="02010600030101010101" pitchFamily="2" charset="-122"/>
              </a:rPr>
              <a:t>原变量</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则得到的结果就是</a:t>
            </a:r>
          </a:p>
          <a:p>
            <a:pPr lvl="0">
              <a:spcBef>
                <a:spcPct val="50000"/>
              </a:spcBef>
            </a:pPr>
            <a:endParaRPr lang="zh-CN" altLang="en-US" b="1">
              <a:latin typeface="Times New Roman" panose="02020603050405020304" pitchFamily="18" charset="0"/>
              <a:ea typeface="宋体" panose="02010600030101010101" pitchFamily="2" charset="-122"/>
            </a:endParaRPr>
          </a:p>
        </p:txBody>
      </p:sp>
      <p:graphicFrame>
        <p:nvGraphicFramePr>
          <p:cNvPr id="35844" name="对象 35843"/>
          <p:cNvGraphicFramePr>
            <a:graphicFrameLocks/>
          </p:cNvGraphicFramePr>
          <p:nvPr/>
        </p:nvGraphicFramePr>
        <p:xfrm>
          <a:off x="6477000" y="2057400"/>
          <a:ext cx="419100" cy="609600"/>
        </p:xfrm>
        <a:graphic>
          <a:graphicData uri="http://schemas.openxmlformats.org/presentationml/2006/ole">
            <p:oleObj spid="_x0000_s49297" r:id="rId3" imgW="140065" imgH="203731" progId="Equations">
              <p:embed/>
            </p:oleObj>
          </a:graphicData>
        </a:graphic>
      </p:graphicFrame>
      <p:sp>
        <p:nvSpPr>
          <p:cNvPr id="35845" name="文本框 35844"/>
          <p:cNvSpPr txBox="1"/>
          <p:nvPr/>
        </p:nvSpPr>
        <p:spPr>
          <a:xfrm>
            <a:off x="1981200" y="2971800"/>
            <a:ext cx="60198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已知</a:t>
            </a:r>
            <a:r>
              <a:rPr lang="en-US" altLang="zh-CN" b="1">
                <a:latin typeface="Times New Roman" panose="02020603050405020304" pitchFamily="18" charset="0"/>
                <a:ea typeface="宋体" panose="02010600030101010101" pitchFamily="2" charset="-122"/>
              </a:rPr>
              <a:t>Y=A(B+C)+CD,</a:t>
            </a:r>
            <a:r>
              <a:rPr lang="zh-CN" altLang="en-US" b="1">
                <a:latin typeface="Times New Roman" panose="02020603050405020304" pitchFamily="18" charset="0"/>
                <a:ea typeface="宋体" panose="02010600030101010101" pitchFamily="2" charset="-122"/>
              </a:rPr>
              <a:t>求</a:t>
            </a:r>
          </a:p>
        </p:txBody>
      </p:sp>
      <p:graphicFrame>
        <p:nvGraphicFramePr>
          <p:cNvPr id="35846" name="对象 35845"/>
          <p:cNvGraphicFramePr>
            <a:graphicFrameLocks/>
          </p:cNvGraphicFramePr>
          <p:nvPr/>
        </p:nvGraphicFramePr>
        <p:xfrm>
          <a:off x="5181600" y="2819400"/>
          <a:ext cx="419100" cy="609600"/>
        </p:xfrm>
        <a:graphic>
          <a:graphicData uri="http://schemas.openxmlformats.org/presentationml/2006/ole">
            <p:oleObj spid="_x0000_s49298" r:id="rId4" imgW="140065" imgH="203731" progId="Equations">
              <p:embed/>
            </p:oleObj>
          </a:graphicData>
        </a:graphic>
      </p:graphicFrame>
      <p:graphicFrame>
        <p:nvGraphicFramePr>
          <p:cNvPr id="35847" name="对象 35846"/>
          <p:cNvGraphicFramePr>
            <a:graphicFrameLocks/>
          </p:cNvGraphicFramePr>
          <p:nvPr/>
        </p:nvGraphicFramePr>
        <p:xfrm>
          <a:off x="3048000" y="3657600"/>
          <a:ext cx="3505200" cy="584200"/>
        </p:xfrm>
        <a:graphic>
          <a:graphicData uri="http://schemas.openxmlformats.org/presentationml/2006/ole">
            <p:oleObj spid="_x0000_s49299" r:id="rId5" imgW="1321374" imgH="241405" progId="Equations">
              <p:embed/>
            </p:oleObj>
          </a:graphicData>
        </a:graphic>
      </p:graphicFrame>
      <p:sp>
        <p:nvSpPr>
          <p:cNvPr id="35848" name="文本框 35847"/>
          <p:cNvSpPr txBox="1"/>
          <p:nvPr/>
        </p:nvSpPr>
        <p:spPr>
          <a:xfrm>
            <a:off x="2057400" y="4572000"/>
            <a:ext cx="49530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已知                                              求</a:t>
            </a:r>
          </a:p>
        </p:txBody>
      </p:sp>
      <p:graphicFrame>
        <p:nvGraphicFramePr>
          <p:cNvPr id="35849" name="对象 35848"/>
          <p:cNvGraphicFramePr>
            <a:graphicFrameLocks/>
          </p:cNvGraphicFramePr>
          <p:nvPr/>
        </p:nvGraphicFramePr>
        <p:xfrm>
          <a:off x="3124200" y="4419600"/>
          <a:ext cx="2895600" cy="620713"/>
        </p:xfrm>
        <a:graphic>
          <a:graphicData uri="http://schemas.openxmlformats.org/presentationml/2006/ole">
            <p:oleObj spid="_x0000_s49300" r:id="rId6" imgW="1244060" imgH="266584" progId="Equations">
              <p:embed/>
            </p:oleObj>
          </a:graphicData>
        </a:graphic>
      </p:graphicFrame>
      <p:graphicFrame>
        <p:nvGraphicFramePr>
          <p:cNvPr id="35850" name="对象 35849"/>
          <p:cNvGraphicFramePr>
            <a:graphicFrameLocks/>
          </p:cNvGraphicFramePr>
          <p:nvPr/>
        </p:nvGraphicFramePr>
        <p:xfrm>
          <a:off x="6629400" y="4495800"/>
          <a:ext cx="419100" cy="609600"/>
        </p:xfrm>
        <a:graphic>
          <a:graphicData uri="http://schemas.openxmlformats.org/presentationml/2006/ole">
            <p:oleObj spid="_x0000_s49301" r:id="rId7" imgW="140065" imgH="203731" progId="Equations">
              <p:embed/>
            </p:oleObj>
          </a:graphicData>
        </a:graphic>
      </p:graphicFrame>
      <p:graphicFrame>
        <p:nvGraphicFramePr>
          <p:cNvPr id="35851" name="对象 35850"/>
          <p:cNvGraphicFramePr>
            <a:graphicFrameLocks/>
          </p:cNvGraphicFramePr>
          <p:nvPr/>
        </p:nvGraphicFramePr>
        <p:xfrm>
          <a:off x="2286000" y="5257800"/>
          <a:ext cx="5105400" cy="936625"/>
        </p:xfrm>
        <a:graphic>
          <a:graphicData uri="http://schemas.openxmlformats.org/presentationml/2006/ole">
            <p:oleObj spid="_x0000_s49302" r:id="rId8" imgW="1219729" imgH="292227" progId="Equations">
              <p:embed/>
            </p:oleObj>
          </a:graphicData>
        </a:graphic>
      </p:graphicFrame>
      <p:sp>
        <p:nvSpPr>
          <p:cNvPr id="35852" name="文本框 35851"/>
          <p:cNvSpPr txBox="1"/>
          <p:nvPr/>
        </p:nvSpPr>
        <p:spPr>
          <a:xfrm>
            <a:off x="1371600" y="5181600"/>
            <a:ext cx="7543800" cy="1015663"/>
          </a:xfrm>
          <a:prstGeom prst="rect">
            <a:avLst/>
          </a:prstGeom>
          <a:solidFill>
            <a:schemeClr val="hlink"/>
          </a:solidFill>
          <a:ln w="9525">
            <a:noFill/>
          </a:ln>
        </p:spPr>
        <p:txBody>
          <a:bodyPr wrap="square">
            <a:spAutoFit/>
          </a:bodyPr>
          <a:lstStyle/>
          <a:p>
            <a:pPr lvl="0">
              <a:spcBef>
                <a:spcPct val="50000"/>
              </a:spcBef>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、遵守“先括号、然后乘、最后加”的运算优先次序</a:t>
            </a:r>
          </a:p>
          <a:p>
            <a:pPr lvl="0">
              <a:spcBef>
                <a:spcPct val="5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、不属单个变量上的反号应保留不变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0-#ppt_w/2"/>
                                          </p:val>
                                        </p:tav>
                                        <p:tav tm="100000">
                                          <p:val>
                                            <p:strVal val="#ppt_x"/>
                                          </p:val>
                                        </p:tav>
                                      </p:tavLst>
                                    </p:anim>
                                    <p:anim calcmode="lin" valueType="num">
                                      <p:cBhvr additive="base">
                                        <p:cTn id="8" dur="500" fill="hold"/>
                                        <p:tgtEl>
                                          <p:spTgt spid="35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844"/>
                                        </p:tgtEl>
                                        <p:attrNameLst>
                                          <p:attrName>style.visibility</p:attrName>
                                        </p:attrNameLst>
                                      </p:cBhvr>
                                      <p:to>
                                        <p:strVal val="visible"/>
                                      </p:to>
                                    </p:set>
                                    <p:anim calcmode="lin" valueType="num">
                                      <p:cBhvr additive="base">
                                        <p:cTn id="13" dur="500" fill="hold"/>
                                        <p:tgtEl>
                                          <p:spTgt spid="35844"/>
                                        </p:tgtEl>
                                        <p:attrNameLst>
                                          <p:attrName>ppt_x</p:attrName>
                                        </p:attrNameLst>
                                      </p:cBhvr>
                                      <p:tavLst>
                                        <p:tav tm="0">
                                          <p:val>
                                            <p:strVal val="0-#ppt_w/2"/>
                                          </p:val>
                                        </p:tav>
                                        <p:tav tm="100000">
                                          <p:val>
                                            <p:strVal val="#ppt_x"/>
                                          </p:val>
                                        </p:tav>
                                      </p:tavLst>
                                    </p:anim>
                                    <p:anim calcmode="lin" valueType="num">
                                      <p:cBhvr additive="base">
                                        <p:cTn id="14"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5"/>
                                        </p:tgtEl>
                                        <p:attrNameLst>
                                          <p:attrName>style.visibility</p:attrName>
                                        </p:attrNameLst>
                                      </p:cBhvr>
                                      <p:to>
                                        <p:strVal val="visible"/>
                                      </p:to>
                                    </p:set>
                                    <p:anim calcmode="lin" valueType="num">
                                      <p:cBhvr additive="base">
                                        <p:cTn id="19" dur="500" fill="hold"/>
                                        <p:tgtEl>
                                          <p:spTgt spid="35845"/>
                                        </p:tgtEl>
                                        <p:attrNameLst>
                                          <p:attrName>ppt_x</p:attrName>
                                        </p:attrNameLst>
                                      </p:cBhvr>
                                      <p:tavLst>
                                        <p:tav tm="0">
                                          <p:val>
                                            <p:strVal val="0-#ppt_w/2"/>
                                          </p:val>
                                        </p:tav>
                                        <p:tav tm="100000">
                                          <p:val>
                                            <p:strVal val="#ppt_x"/>
                                          </p:val>
                                        </p:tav>
                                      </p:tavLst>
                                    </p:anim>
                                    <p:anim calcmode="lin" valueType="num">
                                      <p:cBhvr additive="base">
                                        <p:cTn id="20"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846"/>
                                        </p:tgtEl>
                                        <p:attrNameLst>
                                          <p:attrName>style.visibility</p:attrName>
                                        </p:attrNameLst>
                                      </p:cBhvr>
                                      <p:to>
                                        <p:strVal val="visible"/>
                                      </p:to>
                                    </p:set>
                                    <p:anim calcmode="lin" valueType="num">
                                      <p:cBhvr additive="base">
                                        <p:cTn id="25" dur="500" fill="hold"/>
                                        <p:tgtEl>
                                          <p:spTgt spid="35846"/>
                                        </p:tgtEl>
                                        <p:attrNameLst>
                                          <p:attrName>ppt_x</p:attrName>
                                        </p:attrNameLst>
                                      </p:cBhvr>
                                      <p:tavLst>
                                        <p:tav tm="0">
                                          <p:val>
                                            <p:strVal val="0-#ppt_w/2"/>
                                          </p:val>
                                        </p:tav>
                                        <p:tav tm="100000">
                                          <p:val>
                                            <p:strVal val="#ppt_x"/>
                                          </p:val>
                                        </p:tav>
                                      </p:tavLst>
                                    </p:anim>
                                    <p:anim calcmode="lin" valueType="num">
                                      <p:cBhvr additive="base">
                                        <p:cTn id="26"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5847"/>
                                        </p:tgtEl>
                                        <p:attrNameLst>
                                          <p:attrName>style.visibility</p:attrName>
                                        </p:attrNameLst>
                                      </p:cBhvr>
                                      <p:to>
                                        <p:strVal val="visible"/>
                                      </p:to>
                                    </p:set>
                                    <p:anim calcmode="lin" valueType="num">
                                      <p:cBhvr additive="base">
                                        <p:cTn id="31" dur="500" fill="hold"/>
                                        <p:tgtEl>
                                          <p:spTgt spid="35847"/>
                                        </p:tgtEl>
                                        <p:attrNameLst>
                                          <p:attrName>ppt_x</p:attrName>
                                        </p:attrNameLst>
                                      </p:cBhvr>
                                      <p:tavLst>
                                        <p:tav tm="0">
                                          <p:val>
                                            <p:strVal val="0-#ppt_w/2"/>
                                          </p:val>
                                        </p:tav>
                                        <p:tav tm="100000">
                                          <p:val>
                                            <p:strVal val="#ppt_x"/>
                                          </p:val>
                                        </p:tav>
                                      </p:tavLst>
                                    </p:anim>
                                    <p:anim calcmode="lin" valueType="num">
                                      <p:cBhvr additive="base">
                                        <p:cTn id="32" dur="500" fill="hold"/>
                                        <p:tgtEl>
                                          <p:spTgt spid="3584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848"/>
                                        </p:tgtEl>
                                        <p:attrNameLst>
                                          <p:attrName>style.visibility</p:attrName>
                                        </p:attrNameLst>
                                      </p:cBhvr>
                                      <p:to>
                                        <p:strVal val="visible"/>
                                      </p:to>
                                    </p:set>
                                    <p:anim calcmode="lin" valueType="num">
                                      <p:cBhvr additive="base">
                                        <p:cTn id="37" dur="500" fill="hold"/>
                                        <p:tgtEl>
                                          <p:spTgt spid="35848"/>
                                        </p:tgtEl>
                                        <p:attrNameLst>
                                          <p:attrName>ppt_x</p:attrName>
                                        </p:attrNameLst>
                                      </p:cBhvr>
                                      <p:tavLst>
                                        <p:tav tm="0">
                                          <p:val>
                                            <p:strVal val="0-#ppt_w/2"/>
                                          </p:val>
                                        </p:tav>
                                        <p:tav tm="100000">
                                          <p:val>
                                            <p:strVal val="#ppt_x"/>
                                          </p:val>
                                        </p:tav>
                                      </p:tavLst>
                                    </p:anim>
                                    <p:anim calcmode="lin" valueType="num">
                                      <p:cBhvr additive="base">
                                        <p:cTn id="38"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5849"/>
                                        </p:tgtEl>
                                        <p:attrNameLst>
                                          <p:attrName>style.visibility</p:attrName>
                                        </p:attrNameLst>
                                      </p:cBhvr>
                                      <p:to>
                                        <p:strVal val="visible"/>
                                      </p:to>
                                    </p:set>
                                    <p:anim calcmode="lin" valueType="num">
                                      <p:cBhvr additive="base">
                                        <p:cTn id="43" dur="500" fill="hold"/>
                                        <p:tgtEl>
                                          <p:spTgt spid="35849"/>
                                        </p:tgtEl>
                                        <p:attrNameLst>
                                          <p:attrName>ppt_x</p:attrName>
                                        </p:attrNameLst>
                                      </p:cBhvr>
                                      <p:tavLst>
                                        <p:tav tm="0">
                                          <p:val>
                                            <p:strVal val="0-#ppt_w/2"/>
                                          </p:val>
                                        </p:tav>
                                        <p:tav tm="100000">
                                          <p:val>
                                            <p:strVal val="#ppt_x"/>
                                          </p:val>
                                        </p:tav>
                                      </p:tavLst>
                                    </p:anim>
                                    <p:anim calcmode="lin" valueType="num">
                                      <p:cBhvr additive="base">
                                        <p:cTn id="44" dur="500" fill="hold"/>
                                        <p:tgtEl>
                                          <p:spTgt spid="3584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5850"/>
                                        </p:tgtEl>
                                        <p:attrNameLst>
                                          <p:attrName>style.visibility</p:attrName>
                                        </p:attrNameLst>
                                      </p:cBhvr>
                                      <p:to>
                                        <p:strVal val="visible"/>
                                      </p:to>
                                    </p:set>
                                    <p:anim calcmode="lin" valueType="num">
                                      <p:cBhvr additive="base">
                                        <p:cTn id="49" dur="500" fill="hold"/>
                                        <p:tgtEl>
                                          <p:spTgt spid="35850"/>
                                        </p:tgtEl>
                                        <p:attrNameLst>
                                          <p:attrName>ppt_x</p:attrName>
                                        </p:attrNameLst>
                                      </p:cBhvr>
                                      <p:tavLst>
                                        <p:tav tm="0">
                                          <p:val>
                                            <p:strVal val="0-#ppt_w/2"/>
                                          </p:val>
                                        </p:tav>
                                        <p:tav tm="100000">
                                          <p:val>
                                            <p:strVal val="#ppt_x"/>
                                          </p:val>
                                        </p:tav>
                                      </p:tavLst>
                                    </p:anim>
                                    <p:anim calcmode="lin" valueType="num">
                                      <p:cBhvr additive="base">
                                        <p:cTn id="50" dur="500" fill="hold"/>
                                        <p:tgtEl>
                                          <p:spTgt spid="3585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5851"/>
                                        </p:tgtEl>
                                        <p:attrNameLst>
                                          <p:attrName>style.visibility</p:attrName>
                                        </p:attrNameLst>
                                      </p:cBhvr>
                                      <p:to>
                                        <p:strVal val="visible"/>
                                      </p:to>
                                    </p:set>
                                    <p:anim calcmode="lin" valueType="num">
                                      <p:cBhvr additive="base">
                                        <p:cTn id="55" dur="500" fill="hold"/>
                                        <p:tgtEl>
                                          <p:spTgt spid="35851"/>
                                        </p:tgtEl>
                                        <p:attrNameLst>
                                          <p:attrName>ppt_x</p:attrName>
                                        </p:attrNameLst>
                                      </p:cBhvr>
                                      <p:tavLst>
                                        <p:tav tm="0">
                                          <p:val>
                                            <p:strVal val="0-#ppt_w/2"/>
                                          </p:val>
                                        </p:tav>
                                        <p:tav tm="100000">
                                          <p:val>
                                            <p:strVal val="#ppt_x"/>
                                          </p:val>
                                        </p:tav>
                                      </p:tavLst>
                                    </p:anim>
                                    <p:anim calcmode="lin" valueType="num">
                                      <p:cBhvr additive="base">
                                        <p:cTn id="56"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852"/>
                                        </p:tgtEl>
                                        <p:attrNameLst>
                                          <p:attrName>style.visibility</p:attrName>
                                        </p:attrNameLst>
                                      </p:cBhvr>
                                      <p:to>
                                        <p:strVal val="visible"/>
                                      </p:to>
                                    </p:set>
                                    <p:anim calcmode="lin" valueType="num">
                                      <p:cBhvr additive="base">
                                        <p:cTn id="61" dur="500" fill="hold"/>
                                        <p:tgtEl>
                                          <p:spTgt spid="35852"/>
                                        </p:tgtEl>
                                        <p:attrNameLst>
                                          <p:attrName>ppt_x</p:attrName>
                                        </p:attrNameLst>
                                      </p:cBhvr>
                                      <p:tavLst>
                                        <p:tav tm="0">
                                          <p:val>
                                            <p:strVal val="0-#ppt_w/2"/>
                                          </p:val>
                                        </p:tav>
                                        <p:tav tm="100000">
                                          <p:val>
                                            <p:strVal val="#ppt_x"/>
                                          </p:val>
                                        </p:tav>
                                      </p:tavLst>
                                    </p:anim>
                                    <p:anim calcmode="lin" valueType="num">
                                      <p:cBhvr additive="base">
                                        <p:cTn id="62" dur="500" fill="hold"/>
                                        <p:tgtEl>
                                          <p:spTgt spid="35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5" grpId="0"/>
      <p:bldP spid="35848" grpId="0"/>
      <p:bldP spid="358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37889"/>
          <p:cNvSpPr txBox="1"/>
          <p:nvPr/>
        </p:nvSpPr>
        <p:spPr>
          <a:xfrm>
            <a:off x="1371600" y="1219200"/>
            <a:ext cx="6324600" cy="2741613"/>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一、逻辑函数</a:t>
            </a:r>
            <a:r>
              <a:rPr lang="en-US" altLang="zh-CN" b="1">
                <a:latin typeface="Times New Roman" panose="02020603050405020304" pitchFamily="18" charset="0"/>
                <a:ea typeface="宋体" panose="02010600030101010101" pitchFamily="2" charset="-122"/>
              </a:rPr>
              <a:t>:</a:t>
            </a:r>
          </a:p>
          <a:p>
            <a:pPr lvl="0">
              <a:spcBef>
                <a:spcPct val="50000"/>
              </a:spcBef>
            </a:pP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如果以逻辑变量作为输入</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以运算结果作为输出</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那么当输入变量的取值确定后</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输出的取值便唯一确定</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输出与输入之间乃是一种函数关系</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写作</a:t>
            </a:r>
            <a:r>
              <a:rPr lang="en-US" altLang="zh-CN" b="1">
                <a:latin typeface="Times New Roman" panose="02020603050405020304" pitchFamily="18" charset="0"/>
                <a:ea typeface="宋体" panose="02010600030101010101" pitchFamily="2" charset="-122"/>
              </a:rPr>
              <a:t>:</a:t>
            </a:r>
          </a:p>
          <a:p>
            <a:pPr lvl="0">
              <a:spcBef>
                <a:spcPct val="50000"/>
              </a:spcBef>
            </a:pPr>
            <a:r>
              <a:rPr lang="en-US" altLang="zh-CN" b="1">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rPr>
              <a:t>Y=F(A,B,C,·····)</a:t>
            </a:r>
            <a:r>
              <a:rPr lang="en-US" altLang="zh-CN" b="1">
                <a:latin typeface="Times New Roman" panose="02020603050405020304" pitchFamily="18" charset="0"/>
                <a:ea typeface="宋体" panose="02010600030101010101" pitchFamily="2" charset="-122"/>
              </a:rPr>
              <a:t>  </a:t>
            </a:r>
          </a:p>
        </p:txBody>
      </p:sp>
      <p:grpSp>
        <p:nvGrpSpPr>
          <p:cNvPr id="37891" name="组合 37890"/>
          <p:cNvGrpSpPr/>
          <p:nvPr/>
        </p:nvGrpSpPr>
        <p:grpSpPr>
          <a:xfrm>
            <a:off x="2362200" y="3962400"/>
            <a:ext cx="5105400" cy="1524000"/>
            <a:chOff x="0" y="0"/>
            <a:chExt cx="3216" cy="960"/>
          </a:xfrm>
        </p:grpSpPr>
        <p:sp>
          <p:nvSpPr>
            <p:cNvPr id="37892" name="矩形 37891"/>
            <p:cNvSpPr/>
            <p:nvPr/>
          </p:nvSpPr>
          <p:spPr>
            <a:xfrm>
              <a:off x="816" y="144"/>
              <a:ext cx="1776" cy="81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a:r>
                <a:rPr lang="zh-CN" altLang="en-US" b="1">
                  <a:latin typeface="Times New Roman" panose="02020603050405020304" pitchFamily="18" charset="0"/>
                  <a:ea typeface="宋体" panose="02010600030101010101" pitchFamily="2" charset="-122"/>
                </a:rPr>
                <a:t>逻辑网络</a:t>
              </a:r>
            </a:p>
          </p:txBody>
        </p:sp>
        <p:sp>
          <p:nvSpPr>
            <p:cNvPr id="37893" name="直接连接符 37892"/>
            <p:cNvSpPr/>
            <p:nvPr/>
          </p:nvSpPr>
          <p:spPr>
            <a:xfrm>
              <a:off x="336" y="240"/>
              <a:ext cx="480" cy="0"/>
            </a:xfrm>
            <a:prstGeom prst="line">
              <a:avLst/>
            </a:prstGeom>
            <a:ln w="9525" cap="flat" cmpd="sng">
              <a:solidFill>
                <a:schemeClr val="tx1"/>
              </a:solidFill>
              <a:prstDash val="solid"/>
              <a:headEnd type="none" w="med" len="med"/>
              <a:tailEnd type="triangle" w="med" len="med"/>
            </a:ln>
          </p:spPr>
        </p:sp>
        <p:sp>
          <p:nvSpPr>
            <p:cNvPr id="37894" name="直接连接符 37893"/>
            <p:cNvSpPr/>
            <p:nvPr/>
          </p:nvSpPr>
          <p:spPr>
            <a:xfrm>
              <a:off x="336" y="384"/>
              <a:ext cx="480" cy="0"/>
            </a:xfrm>
            <a:prstGeom prst="line">
              <a:avLst/>
            </a:prstGeom>
            <a:ln w="9525" cap="flat" cmpd="sng">
              <a:solidFill>
                <a:schemeClr val="tx1"/>
              </a:solidFill>
              <a:prstDash val="solid"/>
              <a:headEnd type="none" w="med" len="med"/>
              <a:tailEnd type="triangle" w="med" len="med"/>
            </a:ln>
          </p:spPr>
        </p:sp>
        <p:sp>
          <p:nvSpPr>
            <p:cNvPr id="37895" name="直接连接符 37894"/>
            <p:cNvSpPr/>
            <p:nvPr/>
          </p:nvSpPr>
          <p:spPr>
            <a:xfrm>
              <a:off x="576" y="624"/>
              <a:ext cx="0" cy="240"/>
            </a:xfrm>
            <a:prstGeom prst="line">
              <a:avLst/>
            </a:prstGeom>
            <a:ln w="9525" cap="flat" cmpd="sng">
              <a:solidFill>
                <a:schemeClr val="tx1"/>
              </a:solidFill>
              <a:prstDash val="sysDot"/>
              <a:headEnd type="none" w="med" len="med"/>
              <a:tailEnd type="none" w="med" len="med"/>
            </a:ln>
          </p:spPr>
        </p:sp>
        <p:sp>
          <p:nvSpPr>
            <p:cNvPr id="37896" name="直接连接符 37895"/>
            <p:cNvSpPr/>
            <p:nvPr/>
          </p:nvSpPr>
          <p:spPr>
            <a:xfrm>
              <a:off x="384" y="576"/>
              <a:ext cx="432" cy="0"/>
            </a:xfrm>
            <a:prstGeom prst="line">
              <a:avLst/>
            </a:prstGeom>
            <a:ln w="9525" cap="flat" cmpd="sng">
              <a:solidFill>
                <a:schemeClr val="tx1"/>
              </a:solidFill>
              <a:prstDash val="solid"/>
              <a:headEnd type="none" w="med" len="med"/>
              <a:tailEnd type="triangle" w="med" len="med"/>
            </a:ln>
          </p:spPr>
        </p:sp>
        <p:sp>
          <p:nvSpPr>
            <p:cNvPr id="37897" name="直接连接符 37896"/>
            <p:cNvSpPr/>
            <p:nvPr/>
          </p:nvSpPr>
          <p:spPr>
            <a:xfrm>
              <a:off x="2592" y="528"/>
              <a:ext cx="624" cy="0"/>
            </a:xfrm>
            <a:prstGeom prst="line">
              <a:avLst/>
            </a:prstGeom>
            <a:ln w="9525" cap="flat" cmpd="sng">
              <a:solidFill>
                <a:schemeClr val="tx1"/>
              </a:solidFill>
              <a:prstDash val="solid"/>
              <a:headEnd type="none" w="med" len="med"/>
              <a:tailEnd type="triangle" w="med" len="med"/>
            </a:ln>
          </p:spPr>
        </p:sp>
        <p:sp>
          <p:nvSpPr>
            <p:cNvPr id="37898" name="文本框 37897"/>
            <p:cNvSpPr txBox="1"/>
            <p:nvPr/>
          </p:nvSpPr>
          <p:spPr>
            <a:xfrm>
              <a:off x="0" y="0"/>
              <a:ext cx="384" cy="327"/>
            </a:xfrm>
            <a:prstGeom prst="rect">
              <a:avLst/>
            </a:prstGeom>
            <a:noFill/>
            <a:ln w="9525">
              <a:noFill/>
            </a:ln>
          </p:spPr>
          <p:txBody>
            <a:bodyPr>
              <a:spAutoFit/>
            </a:bodyPr>
            <a:lstStyle/>
            <a:p>
              <a:pPr lvl="0">
                <a:spcBef>
                  <a:spcPct val="50000"/>
                </a:spcBef>
              </a:pPr>
              <a:r>
                <a:rPr lang="en-US" altLang="zh-CN" sz="2800" b="1">
                  <a:solidFill>
                    <a:schemeClr val="tx2"/>
                  </a:solidFill>
                  <a:latin typeface="Times New Roman" panose="02020603050405020304" pitchFamily="18" charset="0"/>
                  <a:ea typeface="宋体" panose="02010600030101010101" pitchFamily="2" charset="-122"/>
                </a:rPr>
                <a:t>A</a:t>
              </a:r>
              <a:endParaRPr lang="en-US" altLang="zh-CN" sz="2800" b="1" baseline="-25000">
                <a:solidFill>
                  <a:schemeClr val="tx2"/>
                </a:solidFill>
                <a:latin typeface="Times New Roman" panose="02020603050405020304" pitchFamily="18" charset="0"/>
                <a:ea typeface="宋体" panose="02010600030101010101" pitchFamily="2" charset="-122"/>
              </a:endParaRPr>
            </a:p>
          </p:txBody>
        </p:sp>
        <p:sp>
          <p:nvSpPr>
            <p:cNvPr id="37899" name="文本框 37898"/>
            <p:cNvSpPr txBox="1"/>
            <p:nvPr/>
          </p:nvSpPr>
          <p:spPr>
            <a:xfrm>
              <a:off x="0" y="240"/>
              <a:ext cx="336" cy="327"/>
            </a:xfrm>
            <a:prstGeom prst="rect">
              <a:avLst/>
            </a:prstGeom>
            <a:noFill/>
            <a:ln w="9525">
              <a:noFill/>
            </a:ln>
          </p:spPr>
          <p:txBody>
            <a:bodyPr>
              <a:spAutoFit/>
            </a:bodyPr>
            <a:lstStyle/>
            <a:p>
              <a:pPr lvl="0">
                <a:spcBef>
                  <a:spcPct val="50000"/>
                </a:spcBef>
              </a:pPr>
              <a:r>
                <a:rPr lang="en-US" altLang="zh-CN" sz="2800" b="1">
                  <a:solidFill>
                    <a:schemeClr val="tx2"/>
                  </a:solidFill>
                  <a:latin typeface="Times New Roman" panose="02020603050405020304" pitchFamily="18" charset="0"/>
                  <a:ea typeface="宋体" panose="02010600030101010101" pitchFamily="2" charset="-122"/>
                </a:rPr>
                <a:t>B</a:t>
              </a:r>
              <a:endParaRPr lang="en-US" altLang="zh-CN" sz="2800" b="1" baseline="-25000">
                <a:solidFill>
                  <a:schemeClr val="tx2"/>
                </a:solidFill>
                <a:latin typeface="Times New Roman" panose="02020603050405020304" pitchFamily="18" charset="0"/>
                <a:ea typeface="宋体" panose="02010600030101010101" pitchFamily="2" charset="-122"/>
              </a:endParaRPr>
            </a:p>
          </p:txBody>
        </p:sp>
        <p:sp>
          <p:nvSpPr>
            <p:cNvPr id="37900" name="文本框 37899"/>
            <p:cNvSpPr txBox="1"/>
            <p:nvPr/>
          </p:nvSpPr>
          <p:spPr>
            <a:xfrm>
              <a:off x="0" y="432"/>
              <a:ext cx="384" cy="327"/>
            </a:xfrm>
            <a:prstGeom prst="rect">
              <a:avLst/>
            </a:prstGeom>
            <a:noFill/>
            <a:ln w="9525">
              <a:noFill/>
            </a:ln>
          </p:spPr>
          <p:txBody>
            <a:bodyPr>
              <a:spAutoFit/>
            </a:bodyPr>
            <a:lstStyle/>
            <a:p>
              <a:pPr lvl="0">
                <a:spcBef>
                  <a:spcPct val="50000"/>
                </a:spcBef>
              </a:pPr>
              <a:r>
                <a:rPr lang="en-US" altLang="zh-CN" sz="2800" b="1">
                  <a:solidFill>
                    <a:schemeClr val="tx2"/>
                  </a:solidFill>
                  <a:latin typeface="Times New Roman" panose="02020603050405020304" pitchFamily="18" charset="0"/>
                  <a:ea typeface="宋体" panose="02010600030101010101" pitchFamily="2" charset="-122"/>
                </a:rPr>
                <a:t>C</a:t>
              </a:r>
              <a:endParaRPr lang="en-US" altLang="zh-CN" sz="2800" b="1" baseline="-25000">
                <a:solidFill>
                  <a:schemeClr val="tx2"/>
                </a:solidFill>
                <a:latin typeface="Times New Roman" panose="02020603050405020304" pitchFamily="18" charset="0"/>
                <a:ea typeface="宋体" panose="02010600030101010101" pitchFamily="2" charset="-122"/>
              </a:endParaRPr>
            </a:p>
          </p:txBody>
        </p:sp>
        <p:sp>
          <p:nvSpPr>
            <p:cNvPr id="37901" name="文本框 37900"/>
            <p:cNvSpPr txBox="1"/>
            <p:nvPr/>
          </p:nvSpPr>
          <p:spPr>
            <a:xfrm>
              <a:off x="2928" y="192"/>
              <a:ext cx="278" cy="327"/>
            </a:xfrm>
            <a:prstGeom prst="rect">
              <a:avLst/>
            </a:prstGeom>
            <a:noFill/>
            <a:ln w="9525">
              <a:noFill/>
            </a:ln>
          </p:spPr>
          <p:txBody>
            <a:bodyPr wrap="none" anchor="t">
              <a:spAutoFit/>
            </a:bodyPr>
            <a:lstStyle/>
            <a:p>
              <a:pPr lvl="0"/>
              <a:r>
                <a:rPr lang="en-US" altLang="zh-CN" sz="2800" b="1">
                  <a:solidFill>
                    <a:schemeClr val="tx2"/>
                  </a:solidFill>
                  <a:latin typeface="Times New Roman" panose="02020603050405020304" pitchFamily="18" charset="0"/>
                  <a:ea typeface="宋体" panose="02010600030101010101" pitchFamily="2" charset="-122"/>
                </a:rPr>
                <a:t>Y</a:t>
              </a:r>
            </a:p>
          </p:txBody>
        </p:sp>
      </p:grpSp>
      <p:sp>
        <p:nvSpPr>
          <p:cNvPr id="37902" name="圆角矩形标注 37901"/>
          <p:cNvSpPr/>
          <p:nvPr/>
        </p:nvSpPr>
        <p:spPr>
          <a:xfrm>
            <a:off x="5867400" y="2819400"/>
            <a:ext cx="2362200" cy="609600"/>
          </a:xfrm>
          <a:prstGeom prst="wedgeRoundRectCallout">
            <a:avLst>
              <a:gd name="adj1" fmla="val -79505"/>
              <a:gd name="adj2" fmla="val 79949"/>
              <a:gd name="adj3" fmla="val 16667"/>
            </a:avLst>
          </a:prstGeom>
          <a:solidFill>
            <a:schemeClr val="hlink"/>
          </a:solidFill>
          <a:ln w="9525" cap="flat" cmpd="sng">
            <a:solidFill>
              <a:schemeClr val="tx1"/>
            </a:solidFill>
            <a:prstDash val="solid"/>
            <a:miter/>
            <a:headEnd type="none" w="med" len="med"/>
            <a:tailEnd type="none" w="med" len="med"/>
          </a:ln>
        </p:spPr>
        <p:txBody>
          <a:bodyPr/>
          <a:lstStyle/>
          <a:p>
            <a:pPr lvl="0"/>
            <a:r>
              <a:rPr lang="zh-CN" altLang="en-US">
                <a:latin typeface="Times New Roman" panose="02020603050405020304" pitchFamily="18" charset="0"/>
                <a:ea typeface="宋体" panose="02010600030101010101" pitchFamily="2" charset="-122"/>
              </a:rPr>
              <a:t>输入逻辑变量</a:t>
            </a:r>
          </a:p>
        </p:txBody>
      </p:sp>
      <p:sp>
        <p:nvSpPr>
          <p:cNvPr id="37903" name="圆角矩形标注 37902"/>
          <p:cNvSpPr/>
          <p:nvPr/>
        </p:nvSpPr>
        <p:spPr>
          <a:xfrm>
            <a:off x="2438400" y="2819400"/>
            <a:ext cx="2362200" cy="609600"/>
          </a:xfrm>
          <a:prstGeom prst="wedgeRoundRectCallout">
            <a:avLst>
              <a:gd name="adj1" fmla="val -11759"/>
              <a:gd name="adj2" fmla="val 71616"/>
              <a:gd name="adj3" fmla="val 16667"/>
            </a:avLst>
          </a:prstGeom>
          <a:solidFill>
            <a:schemeClr val="bg1"/>
          </a:solidFill>
          <a:ln w="9525" cap="flat" cmpd="sng">
            <a:solidFill>
              <a:schemeClr val="tx1"/>
            </a:solidFill>
            <a:prstDash val="solid"/>
            <a:miter/>
            <a:headEnd type="none" w="med" len="med"/>
            <a:tailEnd type="none" w="med" len="med"/>
          </a:ln>
        </p:spPr>
        <p:txBody>
          <a:bodyPr/>
          <a:lstStyle/>
          <a:p>
            <a:pPr lvl="0"/>
            <a:r>
              <a:rPr lang="zh-CN" altLang="en-US">
                <a:latin typeface="Times New Roman" panose="02020603050405020304" pitchFamily="18" charset="0"/>
                <a:ea typeface="宋体" panose="02010600030101010101" pitchFamily="2" charset="-122"/>
              </a:rPr>
              <a:t>输出逻辑变量</a:t>
            </a:r>
          </a:p>
        </p:txBody>
      </p:sp>
      <p:sp>
        <p:nvSpPr>
          <p:cNvPr id="37904" name="标题 37903"/>
          <p:cNvSpPr>
            <a:spLocks noGrp="1"/>
          </p:cNvSpPr>
          <p:nvPr>
            <p:ph type="title"/>
          </p:nvPr>
        </p:nvSpPr>
        <p:spPr>
          <a:xfrm>
            <a:off x="2362200" y="304800"/>
            <a:ext cx="4953000" cy="762000"/>
          </a:xfrm>
        </p:spPr>
        <p:txBody>
          <a:bodyPr anchor="ctr"/>
          <a:lstStyle/>
          <a:p>
            <a:pPr lvl="0"/>
            <a:r>
              <a:rPr lang="en-US" altLang="zh-CN" sz="2800">
                <a:solidFill>
                  <a:srgbClr val="FF0000"/>
                </a:solidFill>
                <a:latin typeface="Tahoma" panose="020B0604030504040204" pitchFamily="34" charset="0"/>
                <a:ea typeface="黑体" panose="02010600030101010101" pitchFamily="2" charset="-122"/>
              </a:rPr>
              <a:t>1.4  </a:t>
            </a:r>
            <a:r>
              <a:rPr lang="zh-CN" altLang="en-US" sz="2800">
                <a:solidFill>
                  <a:srgbClr val="FF0000"/>
                </a:solidFill>
                <a:latin typeface="Tahoma" panose="020B0604030504040204" pitchFamily="34" charset="0"/>
                <a:ea typeface="黑体" panose="02010600030101010101" pitchFamily="2" charset="-122"/>
              </a:rPr>
              <a:t>逻辑函数及其表示方法</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wipe(left)">
                                      <p:cBhvr>
                                        <p:cTn id="7" dur="500"/>
                                        <p:tgtEl>
                                          <p:spTgt spid="37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0">
                                            <p:txEl>
                                              <p:pRg st="1" end="1"/>
                                            </p:txEl>
                                          </p:spTgt>
                                        </p:tgtEl>
                                        <p:attrNameLst>
                                          <p:attrName>style.visibility</p:attrName>
                                        </p:attrNameLst>
                                      </p:cBhvr>
                                      <p:to>
                                        <p:strVal val="visible"/>
                                      </p:to>
                                    </p:set>
                                    <p:animEffect transition="in" filter="wipe(left)">
                                      <p:cBhvr>
                                        <p:cTn id="12" dur="500"/>
                                        <p:tgtEl>
                                          <p:spTgt spid="37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Effect transition="in" filter="wipe(left)">
                                      <p:cBhvr>
                                        <p:cTn id="17" dur="500"/>
                                        <p:tgtEl>
                                          <p:spTgt spid="378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7902"/>
                                        </p:tgtEl>
                                        <p:attrNameLst>
                                          <p:attrName>style.visibility</p:attrName>
                                        </p:attrNameLst>
                                      </p:cBhvr>
                                      <p:to>
                                        <p:strVal val="visible"/>
                                      </p:to>
                                    </p:set>
                                    <p:anim calcmode="lin" valueType="num">
                                      <p:cBhvr additive="base">
                                        <p:cTn id="22" dur="500" fill="hold"/>
                                        <p:tgtEl>
                                          <p:spTgt spid="37902"/>
                                        </p:tgtEl>
                                        <p:attrNameLst>
                                          <p:attrName>ppt_x</p:attrName>
                                        </p:attrNameLst>
                                      </p:cBhvr>
                                      <p:tavLst>
                                        <p:tav tm="0">
                                          <p:val>
                                            <p:strVal val="0-#ppt_w/2"/>
                                          </p:val>
                                        </p:tav>
                                        <p:tav tm="100000">
                                          <p:val>
                                            <p:strVal val="#ppt_x"/>
                                          </p:val>
                                        </p:tav>
                                      </p:tavLst>
                                    </p:anim>
                                    <p:anim calcmode="lin" valueType="num">
                                      <p:cBhvr additive="base">
                                        <p:cTn id="23" dur="500" fill="hold"/>
                                        <p:tgtEl>
                                          <p:spTgt spid="3790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7903"/>
                                        </p:tgtEl>
                                        <p:attrNameLst>
                                          <p:attrName>style.visibility</p:attrName>
                                        </p:attrNameLst>
                                      </p:cBhvr>
                                      <p:to>
                                        <p:strVal val="visible"/>
                                      </p:to>
                                    </p:set>
                                    <p:anim calcmode="lin" valueType="num">
                                      <p:cBhvr additive="base">
                                        <p:cTn id="28" dur="500" fill="hold"/>
                                        <p:tgtEl>
                                          <p:spTgt spid="37903"/>
                                        </p:tgtEl>
                                        <p:attrNameLst>
                                          <p:attrName>ppt_x</p:attrName>
                                        </p:attrNameLst>
                                      </p:cBhvr>
                                      <p:tavLst>
                                        <p:tav tm="0">
                                          <p:val>
                                            <p:strVal val="0-#ppt_w/2"/>
                                          </p:val>
                                        </p:tav>
                                        <p:tav tm="100000">
                                          <p:val>
                                            <p:strVal val="#ppt_x"/>
                                          </p:val>
                                        </p:tav>
                                      </p:tavLst>
                                    </p:anim>
                                    <p:anim calcmode="lin" valueType="num">
                                      <p:cBhvr additive="base">
                                        <p:cTn id="29" dur="500" fill="hold"/>
                                        <p:tgtEl>
                                          <p:spTgt spid="3790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7891"/>
                                        </p:tgtEl>
                                        <p:attrNameLst>
                                          <p:attrName>style.visibility</p:attrName>
                                        </p:attrNameLst>
                                      </p:cBhvr>
                                      <p:to>
                                        <p:strVal val="visible"/>
                                      </p:to>
                                    </p:set>
                                    <p:anim calcmode="lin" valueType="num">
                                      <p:cBhvr additive="base">
                                        <p:cTn id="34" dur="500" fill="hold"/>
                                        <p:tgtEl>
                                          <p:spTgt spid="37891"/>
                                        </p:tgtEl>
                                        <p:attrNameLst>
                                          <p:attrName>ppt_x</p:attrName>
                                        </p:attrNameLst>
                                      </p:cBhvr>
                                      <p:tavLst>
                                        <p:tav tm="0">
                                          <p:val>
                                            <p:strVal val="0-#ppt_w/2"/>
                                          </p:val>
                                        </p:tav>
                                        <p:tav tm="100000">
                                          <p:val>
                                            <p:strVal val="#ppt_x"/>
                                          </p:val>
                                        </p:tav>
                                      </p:tavLst>
                                    </p:anim>
                                    <p:anim calcmode="lin" valueType="num">
                                      <p:cBhvr additive="base">
                                        <p:cTn id="35" dur="500" fill="hold"/>
                                        <p:tgtEl>
                                          <p:spTgt spid="37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P spid="37902" grpId="0" animBg="1"/>
      <p:bldP spid="379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8913"/>
          <p:cNvSpPr txBox="1"/>
          <p:nvPr/>
        </p:nvSpPr>
        <p:spPr>
          <a:xfrm>
            <a:off x="1752600" y="838200"/>
            <a:ext cx="6705600" cy="822325"/>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例如：如图所示是一举重裁判电路，试用逻辑函数描述逻辑功能。</a:t>
            </a:r>
          </a:p>
        </p:txBody>
      </p:sp>
      <p:graphicFrame>
        <p:nvGraphicFramePr>
          <p:cNvPr id="38915" name="对象 38914"/>
          <p:cNvGraphicFramePr>
            <a:graphicFrameLocks/>
          </p:cNvGraphicFramePr>
          <p:nvPr/>
        </p:nvGraphicFramePr>
        <p:xfrm>
          <a:off x="3352800" y="1828800"/>
          <a:ext cx="5105400" cy="3408363"/>
        </p:xfrm>
        <a:graphic>
          <a:graphicData uri="http://schemas.openxmlformats.org/presentationml/2006/ole">
            <p:oleObj spid="_x0000_s50201" r:id="rId3" imgW="6076950" imgH="4048125" progId="">
              <p:embed/>
            </p:oleObj>
          </a:graphicData>
        </a:graphic>
      </p:graphicFrame>
      <p:sp>
        <p:nvSpPr>
          <p:cNvPr id="38916" name="文本框 38915"/>
          <p:cNvSpPr txBox="1"/>
          <p:nvPr/>
        </p:nvSpPr>
        <p:spPr>
          <a:xfrm>
            <a:off x="5029200" y="1981200"/>
            <a:ext cx="8382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38917" name="文本框 38916"/>
          <p:cNvSpPr txBox="1"/>
          <p:nvPr/>
        </p:nvSpPr>
        <p:spPr>
          <a:xfrm>
            <a:off x="4953000" y="3124200"/>
            <a:ext cx="6858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C</a:t>
            </a:r>
          </a:p>
        </p:txBody>
      </p:sp>
      <p:sp>
        <p:nvSpPr>
          <p:cNvPr id="38918" name="文本框 38917"/>
          <p:cNvSpPr txBox="1"/>
          <p:nvPr/>
        </p:nvSpPr>
        <p:spPr>
          <a:xfrm>
            <a:off x="6629400" y="2057400"/>
            <a:ext cx="6096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38919" name="文本框 38918"/>
          <p:cNvSpPr txBox="1"/>
          <p:nvPr/>
        </p:nvSpPr>
        <p:spPr>
          <a:xfrm>
            <a:off x="7696200" y="3352800"/>
            <a:ext cx="4572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38920" name="文本框 38919"/>
          <p:cNvSpPr txBox="1"/>
          <p:nvPr/>
        </p:nvSpPr>
        <p:spPr>
          <a:xfrm>
            <a:off x="762000" y="2209800"/>
            <a:ext cx="2819400" cy="2647950"/>
          </a:xfrm>
          <a:prstGeom prst="rect">
            <a:avLst/>
          </a:prstGeom>
          <a:solidFill>
            <a:schemeClr val="hlink"/>
          </a:solid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为主裁判，</a:t>
            </a:r>
            <a:r>
              <a:rPr lang="en-US" altLang="zh-CN" b="1">
                <a:latin typeface="Times New Roman" panose="02020603050405020304" pitchFamily="18" charset="0"/>
                <a:ea typeface="宋体" panose="02010600030101010101" pitchFamily="2" charset="-122"/>
              </a:rPr>
              <a:t>B</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C</a:t>
            </a:r>
            <a:r>
              <a:rPr lang="zh-CN" altLang="en-US" b="1">
                <a:latin typeface="Times New Roman" panose="02020603050405020304" pitchFamily="18" charset="0"/>
                <a:ea typeface="宋体" panose="02010600030101010101" pitchFamily="2" charset="-122"/>
              </a:rPr>
              <a:t>为付裁判，</a:t>
            </a:r>
            <a:r>
              <a:rPr lang="en-US" altLang="zh-CN" b="1">
                <a:latin typeface="Times New Roman" panose="02020603050405020304" pitchFamily="18" charset="0"/>
                <a:ea typeface="宋体" panose="02010600030101010101" pitchFamily="2" charset="-122"/>
              </a:rPr>
              <a:t>Y</a:t>
            </a:r>
            <a:r>
              <a:rPr lang="zh-CN" altLang="en-US" b="1">
                <a:latin typeface="Times New Roman" panose="02020603050405020304" pitchFamily="18" charset="0"/>
                <a:ea typeface="宋体" panose="02010600030101010101" pitchFamily="2" charset="-122"/>
              </a:rPr>
              <a:t>为指示灯，只有主裁判和至少一名付裁判认为合格，试举才算成功，指示灯才亮</a:t>
            </a:r>
          </a:p>
        </p:txBody>
      </p:sp>
      <p:sp>
        <p:nvSpPr>
          <p:cNvPr id="38921" name="文本框 38920"/>
          <p:cNvSpPr txBox="1"/>
          <p:nvPr/>
        </p:nvSpPr>
        <p:spPr>
          <a:xfrm>
            <a:off x="1981200" y="4572000"/>
            <a:ext cx="6019800" cy="2100263"/>
          </a:xfrm>
          <a:prstGeom prst="rect">
            <a:avLst/>
          </a:prstGeom>
          <a:solidFill>
            <a:schemeClr val="accent1"/>
          </a:solid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1 ——</a:t>
            </a:r>
            <a:r>
              <a:rPr lang="zh-CN" altLang="en-US" b="1">
                <a:latin typeface="Times New Roman" panose="02020603050405020304" pitchFamily="18" charset="0"/>
                <a:ea typeface="宋体" panose="02010600030101010101" pitchFamily="2" charset="-122"/>
              </a:rPr>
              <a:t>认为合格，开关闭合</a:t>
            </a:r>
          </a:p>
          <a:p>
            <a:pPr lvl="0">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0 ——</a:t>
            </a:r>
            <a:r>
              <a:rPr lang="zh-CN" altLang="en-US" b="1">
                <a:latin typeface="Times New Roman" panose="02020603050405020304" pitchFamily="18" charset="0"/>
                <a:ea typeface="宋体" panose="02010600030101010101" pitchFamily="2" charset="-122"/>
              </a:rPr>
              <a:t>不合格，开关断开</a:t>
            </a:r>
          </a:p>
          <a:p>
            <a:pPr lvl="0">
              <a:spcBef>
                <a:spcPct val="50000"/>
              </a:spcBef>
            </a:pPr>
            <a:r>
              <a:rPr lang="en-US" altLang="zh-CN" b="1">
                <a:latin typeface="Times New Roman" panose="02020603050405020304" pitchFamily="18" charset="0"/>
                <a:ea typeface="宋体" panose="02010600030101010101" pitchFamily="2" charset="-122"/>
              </a:rPr>
              <a:t>Y             </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试举成功，指示灯亮</a:t>
            </a:r>
          </a:p>
          <a:p>
            <a:pPr lvl="0">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试举不成功，指示灯灭</a:t>
            </a:r>
          </a:p>
        </p:txBody>
      </p:sp>
      <p:sp>
        <p:nvSpPr>
          <p:cNvPr id="38922" name="文本框 38921"/>
          <p:cNvSpPr txBox="1"/>
          <p:nvPr/>
        </p:nvSpPr>
        <p:spPr>
          <a:xfrm>
            <a:off x="711200" y="5605463"/>
            <a:ext cx="3325813" cy="519112"/>
          </a:xfrm>
          <a:prstGeom prst="rect">
            <a:avLst/>
          </a:prstGeom>
          <a:solidFill>
            <a:schemeClr val="hlink"/>
          </a:solid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Y=F</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0-#ppt_w/2"/>
                                          </p:val>
                                        </p:tav>
                                        <p:tav tm="100000">
                                          <p:val>
                                            <p:strVal val="#ppt_x"/>
                                          </p:val>
                                        </p:tav>
                                      </p:tavLst>
                                    </p:anim>
                                    <p:anim calcmode="lin" valueType="num">
                                      <p:cBhvr additive="base">
                                        <p:cTn id="8" dur="500" fill="hold"/>
                                        <p:tgtEl>
                                          <p:spTgt spid="38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915"/>
                                        </p:tgtEl>
                                        <p:attrNameLst>
                                          <p:attrName>style.visibility</p:attrName>
                                        </p:attrNameLst>
                                      </p:cBhvr>
                                      <p:to>
                                        <p:strVal val="visible"/>
                                      </p:to>
                                    </p:set>
                                    <p:anim calcmode="lin" valueType="num">
                                      <p:cBhvr additive="base">
                                        <p:cTn id="13" dur="500" fill="hold"/>
                                        <p:tgtEl>
                                          <p:spTgt spid="38915"/>
                                        </p:tgtEl>
                                        <p:attrNameLst>
                                          <p:attrName>ppt_x</p:attrName>
                                        </p:attrNameLst>
                                      </p:cBhvr>
                                      <p:tavLst>
                                        <p:tav tm="0">
                                          <p:val>
                                            <p:strVal val="0-#ppt_w/2"/>
                                          </p:val>
                                        </p:tav>
                                        <p:tav tm="100000">
                                          <p:val>
                                            <p:strVal val="#ppt_x"/>
                                          </p:val>
                                        </p:tav>
                                      </p:tavLst>
                                    </p:anim>
                                    <p:anim calcmode="lin" valueType="num">
                                      <p:cBhvr additive="base">
                                        <p:cTn id="14"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6"/>
                                        </p:tgtEl>
                                        <p:attrNameLst>
                                          <p:attrName>style.visibility</p:attrName>
                                        </p:attrNameLst>
                                      </p:cBhvr>
                                      <p:to>
                                        <p:strVal val="visible"/>
                                      </p:to>
                                    </p:set>
                                    <p:anim calcmode="lin" valueType="num">
                                      <p:cBhvr additive="base">
                                        <p:cTn id="19" dur="500" fill="hold"/>
                                        <p:tgtEl>
                                          <p:spTgt spid="38916"/>
                                        </p:tgtEl>
                                        <p:attrNameLst>
                                          <p:attrName>ppt_x</p:attrName>
                                        </p:attrNameLst>
                                      </p:cBhvr>
                                      <p:tavLst>
                                        <p:tav tm="0">
                                          <p:val>
                                            <p:strVal val="0-#ppt_w/2"/>
                                          </p:val>
                                        </p:tav>
                                        <p:tav tm="100000">
                                          <p:val>
                                            <p:strVal val="#ppt_x"/>
                                          </p:val>
                                        </p:tav>
                                      </p:tavLst>
                                    </p:anim>
                                    <p:anim calcmode="lin" valueType="num">
                                      <p:cBhvr additive="base">
                                        <p:cTn id="20"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7"/>
                                        </p:tgtEl>
                                        <p:attrNameLst>
                                          <p:attrName>style.visibility</p:attrName>
                                        </p:attrNameLst>
                                      </p:cBhvr>
                                      <p:to>
                                        <p:strVal val="visible"/>
                                      </p:to>
                                    </p:set>
                                    <p:anim calcmode="lin" valueType="num">
                                      <p:cBhvr additive="base">
                                        <p:cTn id="25" dur="500" fill="hold"/>
                                        <p:tgtEl>
                                          <p:spTgt spid="38917"/>
                                        </p:tgtEl>
                                        <p:attrNameLst>
                                          <p:attrName>ppt_x</p:attrName>
                                        </p:attrNameLst>
                                      </p:cBhvr>
                                      <p:tavLst>
                                        <p:tav tm="0">
                                          <p:val>
                                            <p:strVal val="0-#ppt_w/2"/>
                                          </p:val>
                                        </p:tav>
                                        <p:tav tm="100000">
                                          <p:val>
                                            <p:strVal val="#ppt_x"/>
                                          </p:val>
                                        </p:tav>
                                      </p:tavLst>
                                    </p:anim>
                                    <p:anim calcmode="lin" valueType="num">
                                      <p:cBhvr additive="base">
                                        <p:cTn id="26" dur="500" fill="hold"/>
                                        <p:tgtEl>
                                          <p:spTgt spid="389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8"/>
                                        </p:tgtEl>
                                        <p:attrNameLst>
                                          <p:attrName>style.visibility</p:attrName>
                                        </p:attrNameLst>
                                      </p:cBhvr>
                                      <p:to>
                                        <p:strVal val="visible"/>
                                      </p:to>
                                    </p:set>
                                    <p:anim calcmode="lin" valueType="num">
                                      <p:cBhvr additive="base">
                                        <p:cTn id="31" dur="500" fill="hold"/>
                                        <p:tgtEl>
                                          <p:spTgt spid="38918"/>
                                        </p:tgtEl>
                                        <p:attrNameLst>
                                          <p:attrName>ppt_x</p:attrName>
                                        </p:attrNameLst>
                                      </p:cBhvr>
                                      <p:tavLst>
                                        <p:tav tm="0">
                                          <p:val>
                                            <p:strVal val="0-#ppt_w/2"/>
                                          </p:val>
                                        </p:tav>
                                        <p:tav tm="100000">
                                          <p:val>
                                            <p:strVal val="#ppt_x"/>
                                          </p:val>
                                        </p:tav>
                                      </p:tavLst>
                                    </p:anim>
                                    <p:anim calcmode="lin" valueType="num">
                                      <p:cBhvr additive="base">
                                        <p:cTn id="32" dur="500" fill="hold"/>
                                        <p:tgtEl>
                                          <p:spTgt spid="389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19"/>
                                        </p:tgtEl>
                                        <p:attrNameLst>
                                          <p:attrName>style.visibility</p:attrName>
                                        </p:attrNameLst>
                                      </p:cBhvr>
                                      <p:to>
                                        <p:strVal val="visible"/>
                                      </p:to>
                                    </p:set>
                                    <p:anim calcmode="lin" valueType="num">
                                      <p:cBhvr additive="base">
                                        <p:cTn id="37" dur="500" fill="hold"/>
                                        <p:tgtEl>
                                          <p:spTgt spid="38919"/>
                                        </p:tgtEl>
                                        <p:attrNameLst>
                                          <p:attrName>ppt_x</p:attrName>
                                        </p:attrNameLst>
                                      </p:cBhvr>
                                      <p:tavLst>
                                        <p:tav tm="0">
                                          <p:val>
                                            <p:strVal val="0-#ppt_w/2"/>
                                          </p:val>
                                        </p:tav>
                                        <p:tav tm="100000">
                                          <p:val>
                                            <p:strVal val="#ppt_x"/>
                                          </p:val>
                                        </p:tav>
                                      </p:tavLst>
                                    </p:anim>
                                    <p:anim calcmode="lin" valueType="num">
                                      <p:cBhvr additive="base">
                                        <p:cTn id="38" dur="500" fill="hold"/>
                                        <p:tgtEl>
                                          <p:spTgt spid="3891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920"/>
                                        </p:tgtEl>
                                        <p:attrNameLst>
                                          <p:attrName>style.visibility</p:attrName>
                                        </p:attrNameLst>
                                      </p:cBhvr>
                                      <p:to>
                                        <p:strVal val="visible"/>
                                      </p:to>
                                    </p:set>
                                    <p:anim calcmode="lin" valueType="num">
                                      <p:cBhvr additive="base">
                                        <p:cTn id="43" dur="500" fill="hold"/>
                                        <p:tgtEl>
                                          <p:spTgt spid="38920"/>
                                        </p:tgtEl>
                                        <p:attrNameLst>
                                          <p:attrName>ppt_x</p:attrName>
                                        </p:attrNameLst>
                                      </p:cBhvr>
                                      <p:tavLst>
                                        <p:tav tm="0">
                                          <p:val>
                                            <p:strVal val="0-#ppt_w/2"/>
                                          </p:val>
                                        </p:tav>
                                        <p:tav tm="100000">
                                          <p:val>
                                            <p:strVal val="#ppt_x"/>
                                          </p:val>
                                        </p:tav>
                                      </p:tavLst>
                                    </p:anim>
                                    <p:anim calcmode="lin" valueType="num">
                                      <p:cBhvr additive="base">
                                        <p:cTn id="44"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8921"/>
                                        </p:tgtEl>
                                        <p:attrNameLst>
                                          <p:attrName>style.visibility</p:attrName>
                                        </p:attrNameLst>
                                      </p:cBhvr>
                                      <p:to>
                                        <p:strVal val="visible"/>
                                      </p:to>
                                    </p:set>
                                    <p:anim calcmode="lin" valueType="num">
                                      <p:cBhvr additive="base">
                                        <p:cTn id="49" dur="500" fill="hold"/>
                                        <p:tgtEl>
                                          <p:spTgt spid="38921"/>
                                        </p:tgtEl>
                                        <p:attrNameLst>
                                          <p:attrName>ppt_x</p:attrName>
                                        </p:attrNameLst>
                                      </p:cBhvr>
                                      <p:tavLst>
                                        <p:tav tm="0">
                                          <p:val>
                                            <p:strVal val="0-#ppt_w/2"/>
                                          </p:val>
                                        </p:tav>
                                        <p:tav tm="100000">
                                          <p:val>
                                            <p:strVal val="#ppt_x"/>
                                          </p:val>
                                        </p:tav>
                                      </p:tavLst>
                                    </p:anim>
                                    <p:anim calcmode="lin" valueType="num">
                                      <p:cBhvr additive="base">
                                        <p:cTn id="50" dur="500" fill="hold"/>
                                        <p:tgtEl>
                                          <p:spTgt spid="3892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8922"/>
                                        </p:tgtEl>
                                        <p:attrNameLst>
                                          <p:attrName>style.visibility</p:attrName>
                                        </p:attrNameLst>
                                      </p:cBhvr>
                                      <p:to>
                                        <p:strVal val="visible"/>
                                      </p:to>
                                    </p:set>
                                    <p:anim calcmode="lin" valueType="num">
                                      <p:cBhvr additive="base">
                                        <p:cTn id="55" dur="500" fill="hold"/>
                                        <p:tgtEl>
                                          <p:spTgt spid="38922"/>
                                        </p:tgtEl>
                                        <p:attrNameLst>
                                          <p:attrName>ppt_x</p:attrName>
                                        </p:attrNameLst>
                                      </p:cBhvr>
                                      <p:tavLst>
                                        <p:tav tm="0">
                                          <p:val>
                                            <p:strVal val="0-#ppt_w/2"/>
                                          </p:val>
                                        </p:tav>
                                        <p:tav tm="100000">
                                          <p:val>
                                            <p:strVal val="#ppt_x"/>
                                          </p:val>
                                        </p:tav>
                                      </p:tavLst>
                                    </p:anim>
                                    <p:anim calcmode="lin" valueType="num">
                                      <p:cBhvr additive="base">
                                        <p:cTn id="56" dur="500" fill="hold"/>
                                        <p:tgtEl>
                                          <p:spTgt spid="389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6" grpId="0"/>
      <p:bldP spid="38917" grpId="0"/>
      <p:bldP spid="38918" grpId="0"/>
      <p:bldP spid="38919" grpId="0"/>
      <p:bldP spid="38920" grpId="0" animBg="1"/>
      <p:bldP spid="38921" grpId="0" animBg="1"/>
      <p:bldP spid="389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39937"/>
          <p:cNvSpPr txBox="1"/>
          <p:nvPr/>
        </p:nvSpPr>
        <p:spPr>
          <a:xfrm>
            <a:off x="1676400" y="990600"/>
            <a:ext cx="6248400" cy="2647950"/>
          </a:xfrm>
          <a:prstGeom prst="rect">
            <a:avLst/>
          </a:prstGeom>
          <a:noFill/>
          <a:ln w="9525">
            <a:noFill/>
          </a:ln>
        </p:spPr>
        <p:txBody>
          <a:bodyPr>
            <a:spAutoFit/>
          </a:bodyPr>
          <a:lstStyle/>
          <a:p>
            <a:pPr lvl="0">
              <a:spcBef>
                <a:spcPct val="50000"/>
              </a:spcBef>
            </a:pPr>
            <a:r>
              <a:rPr lang="zh-CN" altLang="en-US" b="1" dirty="0">
                <a:latin typeface="Times New Roman" panose="02020603050405020304" pitchFamily="18" charset="0"/>
                <a:ea typeface="宋体" panose="02010600030101010101" pitchFamily="2" charset="-122"/>
              </a:rPr>
              <a:t>二、</a:t>
            </a:r>
            <a:r>
              <a:rPr lang="zh-CN" altLang="en-US" b="1" dirty="0">
                <a:latin typeface="Tahoma" panose="020B0604030504040204" pitchFamily="34" charset="0"/>
                <a:ea typeface="宋体" panose="02010600030101010101" pitchFamily="2" charset="-122"/>
              </a:rPr>
              <a:t>逻辑函数的表示方法：</a:t>
            </a:r>
          </a:p>
          <a:p>
            <a:pPr lvl="0">
              <a:spcBef>
                <a:spcPct val="50000"/>
              </a:spcBef>
            </a:pPr>
            <a:r>
              <a:rPr lang="en-US" altLang="zh-CN" b="1" dirty="0">
                <a:latin typeface="Tahoma" panose="020B0604030504040204" pitchFamily="34" charset="0"/>
                <a:ea typeface="宋体" panose="02010600030101010101" pitchFamily="2" charset="-122"/>
              </a:rPr>
              <a:t>1</a:t>
            </a:r>
            <a:r>
              <a:rPr lang="zh-CN" altLang="en-US" b="1" dirty="0">
                <a:latin typeface="Tahoma" panose="020B0604030504040204" pitchFamily="34" charset="0"/>
                <a:ea typeface="宋体" panose="02010600030101010101" pitchFamily="2" charset="-122"/>
              </a:rPr>
              <a:t>、逻辑真值表</a:t>
            </a:r>
          </a:p>
          <a:p>
            <a:pPr lvl="0">
              <a:spcBef>
                <a:spcPct val="50000"/>
              </a:spcBef>
            </a:pPr>
            <a:r>
              <a:rPr lang="en-US" altLang="zh-CN" b="1" dirty="0">
                <a:latin typeface="Tahoma" panose="020B0604030504040204" pitchFamily="34" charset="0"/>
                <a:ea typeface="宋体" panose="02010600030101010101" pitchFamily="2" charset="-122"/>
              </a:rPr>
              <a:t>2</a:t>
            </a:r>
            <a:r>
              <a:rPr lang="zh-CN" altLang="en-US" b="1" dirty="0">
                <a:latin typeface="Tahoma" panose="020B0604030504040204" pitchFamily="34" charset="0"/>
                <a:ea typeface="宋体" panose="02010600030101010101" pitchFamily="2" charset="-122"/>
              </a:rPr>
              <a:t>、逻辑函数式</a:t>
            </a:r>
          </a:p>
          <a:p>
            <a:pPr lvl="0">
              <a:spcBef>
                <a:spcPct val="50000"/>
              </a:spcBef>
            </a:pPr>
            <a:r>
              <a:rPr lang="en-US" altLang="zh-CN" b="1" dirty="0">
                <a:latin typeface="Tahoma" panose="020B0604030504040204" pitchFamily="34" charset="0"/>
                <a:ea typeface="宋体" panose="02010600030101010101" pitchFamily="2" charset="-122"/>
              </a:rPr>
              <a:t>3</a:t>
            </a:r>
            <a:r>
              <a:rPr lang="zh-CN" altLang="en-US" b="1" dirty="0">
                <a:latin typeface="Tahoma" panose="020B0604030504040204" pitchFamily="34" charset="0"/>
                <a:ea typeface="宋体" panose="02010600030101010101" pitchFamily="2" charset="-122"/>
              </a:rPr>
              <a:t>、逻辑图</a:t>
            </a:r>
          </a:p>
          <a:p>
            <a:pPr lvl="0">
              <a:spcBef>
                <a:spcPct val="50000"/>
              </a:spcBef>
            </a:pPr>
            <a:r>
              <a:rPr lang="en-US" altLang="zh-CN" b="1" dirty="0">
                <a:latin typeface="Tahoma" panose="020B0604030504040204" pitchFamily="34" charset="0"/>
                <a:ea typeface="宋体" panose="02010600030101010101" pitchFamily="2" charset="-122"/>
              </a:rPr>
              <a:t>4</a:t>
            </a:r>
            <a:r>
              <a:rPr lang="zh-CN" altLang="en-US" b="1" dirty="0">
                <a:latin typeface="Tahoma" panose="020B0604030504040204" pitchFamily="34" charset="0"/>
                <a:ea typeface="宋体" panose="02010600030101010101" pitchFamily="2" charset="-122"/>
              </a:rPr>
              <a:t>、表示方法之间的相互转换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0-#ppt_w/2"/>
                                          </p:val>
                                        </p:tav>
                                        <p:tav tm="100000">
                                          <p:val>
                                            <p:strVal val="#ppt_x"/>
                                          </p:val>
                                        </p:tav>
                                      </p:tavLst>
                                    </p:anim>
                                    <p:anim calcmode="lin" valueType="num">
                                      <p:cBhvr additive="base">
                                        <p:cTn id="8" dur="500" fill="hold"/>
                                        <p:tgtEl>
                                          <p:spTgt spid="399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表格 40961"/>
          <p:cNvGraphicFramePr/>
          <p:nvPr/>
        </p:nvGraphicFramePr>
        <p:xfrm>
          <a:off x="5791200" y="533400"/>
          <a:ext cx="3124200" cy="4669790"/>
        </p:xfrm>
        <a:graphic>
          <a:graphicData uri="http://schemas.openxmlformats.org/drawingml/2006/table">
            <a:tbl>
              <a:tblPr/>
              <a:tblGrid>
                <a:gridCol w="781050"/>
                <a:gridCol w="781050"/>
                <a:gridCol w="781050"/>
                <a:gridCol w="781050"/>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1014" name="文本框 41013"/>
          <p:cNvSpPr txBox="1"/>
          <p:nvPr/>
        </p:nvSpPr>
        <p:spPr>
          <a:xfrm>
            <a:off x="1447800" y="1143000"/>
            <a:ext cx="3200400" cy="2989263"/>
          </a:xfrm>
          <a:prstGeom prst="rect">
            <a:avLst/>
          </a:prstGeom>
          <a:noFill/>
          <a:ln w="9525">
            <a:noFill/>
          </a:ln>
        </p:spPr>
        <p:txBody>
          <a:bodyPr>
            <a:spAutoFit/>
          </a:bodyPr>
          <a:lstStyle/>
          <a:p>
            <a:pPr lvl="0">
              <a:spcBef>
                <a:spcPct val="50000"/>
              </a:spcBef>
            </a:pPr>
            <a:r>
              <a:rPr lang="en-US" altLang="zh-CN" sz="2800" b="1">
                <a:latin typeface="Tahoma" panose="020B0604030504040204" pitchFamily="34" charset="0"/>
                <a:ea typeface="宋体" panose="02010600030101010101" pitchFamily="2" charset="-122"/>
              </a:rPr>
              <a:t>1</a:t>
            </a:r>
            <a:r>
              <a:rPr lang="zh-CN" altLang="en-US" sz="2800" b="1">
                <a:latin typeface="Tahoma" panose="020B0604030504040204" pitchFamily="34" charset="0"/>
                <a:ea typeface="宋体" panose="02010600030101010101" pitchFamily="2" charset="-122"/>
              </a:rPr>
              <a:t>、逻辑真值表：</a:t>
            </a:r>
          </a:p>
          <a:p>
            <a:pPr lvl="0">
              <a:spcBef>
                <a:spcPct val="50000"/>
              </a:spcBef>
            </a:pPr>
            <a:r>
              <a:rPr lang="zh-CN" altLang="en-US" sz="2800" b="1">
                <a:solidFill>
                  <a:srgbClr val="0000FF"/>
                </a:solidFill>
                <a:latin typeface="Tahoma" panose="020B0604030504040204" pitchFamily="34" charset="0"/>
                <a:ea typeface="宋体" panose="02010600030101010101" pitchFamily="2" charset="-122"/>
              </a:rPr>
              <a:t>输入逻辑变量所有可能的取值的组合及其对应的输出函数值所构成的表格</a:t>
            </a:r>
          </a:p>
          <a:p>
            <a:pPr lvl="0">
              <a:spcBef>
                <a:spcPct val="50000"/>
              </a:spcBef>
            </a:pPr>
            <a:endParaRPr lang="zh-CN" altLang="en-US">
              <a:latin typeface="Times New Roman" panose="02020603050405020304" pitchFamily="18" charset="0"/>
              <a:ea typeface="宋体" panose="02010600030101010101" pitchFamily="2" charset="-122"/>
            </a:endParaRPr>
          </a:p>
        </p:txBody>
      </p:sp>
      <p:sp>
        <p:nvSpPr>
          <p:cNvPr id="41015" name="文本框 41014"/>
          <p:cNvSpPr txBox="1"/>
          <p:nvPr/>
        </p:nvSpPr>
        <p:spPr>
          <a:xfrm>
            <a:off x="304800" y="3810000"/>
            <a:ext cx="5562600" cy="2100263"/>
          </a:xfrm>
          <a:prstGeom prst="rect">
            <a:avLst/>
          </a:prstGeom>
          <a:solidFill>
            <a:schemeClr val="accent1"/>
          </a:solid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1 ——</a:t>
            </a:r>
            <a:r>
              <a:rPr lang="zh-CN" altLang="en-US" b="1">
                <a:latin typeface="Times New Roman" panose="02020603050405020304" pitchFamily="18" charset="0"/>
                <a:ea typeface="宋体" panose="02010600030101010101" pitchFamily="2" charset="-122"/>
              </a:rPr>
              <a:t>认为合格，开关闭合</a:t>
            </a:r>
          </a:p>
          <a:p>
            <a:pPr lvl="0">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0 ——</a:t>
            </a:r>
            <a:r>
              <a:rPr lang="zh-CN" altLang="en-US" b="1">
                <a:latin typeface="Times New Roman" panose="02020603050405020304" pitchFamily="18" charset="0"/>
                <a:ea typeface="宋体" panose="02010600030101010101" pitchFamily="2" charset="-122"/>
              </a:rPr>
              <a:t>不合格，开关断开</a:t>
            </a:r>
          </a:p>
          <a:p>
            <a:pPr lvl="0">
              <a:spcBef>
                <a:spcPct val="50000"/>
              </a:spcBef>
            </a:pPr>
            <a:r>
              <a:rPr lang="en-US" altLang="zh-CN" b="1">
                <a:latin typeface="Times New Roman" panose="02020603050405020304" pitchFamily="18" charset="0"/>
                <a:ea typeface="宋体" panose="02010600030101010101" pitchFamily="2" charset="-122"/>
              </a:rPr>
              <a:t>Y             </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试举成功，指示灯亮</a:t>
            </a:r>
          </a:p>
          <a:p>
            <a:pPr lvl="0">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试举不成功，指示灯灭</a:t>
            </a:r>
          </a:p>
        </p:txBody>
      </p:sp>
      <p:sp>
        <p:nvSpPr>
          <p:cNvPr id="41016" name="文本框 41015"/>
          <p:cNvSpPr txBox="1"/>
          <p:nvPr/>
        </p:nvSpPr>
        <p:spPr>
          <a:xfrm>
            <a:off x="5943600" y="10668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0        0       0</a:t>
            </a:r>
          </a:p>
        </p:txBody>
      </p:sp>
      <p:sp>
        <p:nvSpPr>
          <p:cNvPr id="41017" name="文本框 41016"/>
          <p:cNvSpPr txBox="1"/>
          <p:nvPr/>
        </p:nvSpPr>
        <p:spPr>
          <a:xfrm>
            <a:off x="8153400" y="10668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a:t>
            </a:r>
          </a:p>
        </p:txBody>
      </p:sp>
      <p:sp>
        <p:nvSpPr>
          <p:cNvPr id="41018" name="文本框 41017"/>
          <p:cNvSpPr txBox="1"/>
          <p:nvPr/>
        </p:nvSpPr>
        <p:spPr>
          <a:xfrm>
            <a:off x="5943600" y="16002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0        0       1</a:t>
            </a:r>
          </a:p>
        </p:txBody>
      </p:sp>
      <p:sp>
        <p:nvSpPr>
          <p:cNvPr id="41019" name="文本框 41018"/>
          <p:cNvSpPr txBox="1"/>
          <p:nvPr/>
        </p:nvSpPr>
        <p:spPr>
          <a:xfrm>
            <a:off x="8153400" y="16002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a:t>
            </a:r>
          </a:p>
        </p:txBody>
      </p:sp>
      <p:sp>
        <p:nvSpPr>
          <p:cNvPr id="41020" name="文本框 41019"/>
          <p:cNvSpPr txBox="1"/>
          <p:nvPr/>
        </p:nvSpPr>
        <p:spPr>
          <a:xfrm>
            <a:off x="5943600" y="20574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0        1       0</a:t>
            </a:r>
          </a:p>
        </p:txBody>
      </p:sp>
      <p:sp>
        <p:nvSpPr>
          <p:cNvPr id="41021" name="文本框 41020"/>
          <p:cNvSpPr txBox="1"/>
          <p:nvPr/>
        </p:nvSpPr>
        <p:spPr>
          <a:xfrm>
            <a:off x="5943600" y="25908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0        1       1</a:t>
            </a:r>
          </a:p>
        </p:txBody>
      </p:sp>
      <p:sp>
        <p:nvSpPr>
          <p:cNvPr id="41022" name="文本框 41021"/>
          <p:cNvSpPr txBox="1"/>
          <p:nvPr/>
        </p:nvSpPr>
        <p:spPr>
          <a:xfrm>
            <a:off x="5943600" y="31242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1        0       0</a:t>
            </a:r>
          </a:p>
        </p:txBody>
      </p:sp>
      <p:sp>
        <p:nvSpPr>
          <p:cNvPr id="41023" name="文本框 41022"/>
          <p:cNvSpPr txBox="1"/>
          <p:nvPr/>
        </p:nvSpPr>
        <p:spPr>
          <a:xfrm>
            <a:off x="5943600" y="35814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1        0       1</a:t>
            </a:r>
          </a:p>
        </p:txBody>
      </p:sp>
      <p:sp>
        <p:nvSpPr>
          <p:cNvPr id="41024" name="文本框 41023"/>
          <p:cNvSpPr txBox="1"/>
          <p:nvPr/>
        </p:nvSpPr>
        <p:spPr>
          <a:xfrm>
            <a:off x="5943600" y="41910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1        1       0</a:t>
            </a:r>
          </a:p>
        </p:txBody>
      </p:sp>
      <p:sp>
        <p:nvSpPr>
          <p:cNvPr id="41025" name="文本框 41024"/>
          <p:cNvSpPr txBox="1"/>
          <p:nvPr/>
        </p:nvSpPr>
        <p:spPr>
          <a:xfrm>
            <a:off x="5943600" y="47244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1        1       1</a:t>
            </a:r>
          </a:p>
        </p:txBody>
      </p:sp>
      <p:sp>
        <p:nvSpPr>
          <p:cNvPr id="41026" name="文本框 41025"/>
          <p:cNvSpPr txBox="1"/>
          <p:nvPr/>
        </p:nvSpPr>
        <p:spPr>
          <a:xfrm>
            <a:off x="8153400" y="20574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a:t>
            </a:r>
          </a:p>
        </p:txBody>
      </p:sp>
      <p:sp>
        <p:nvSpPr>
          <p:cNvPr id="41027" name="文本框 41026"/>
          <p:cNvSpPr txBox="1"/>
          <p:nvPr/>
        </p:nvSpPr>
        <p:spPr>
          <a:xfrm>
            <a:off x="8153400" y="25908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a:t>
            </a:r>
          </a:p>
        </p:txBody>
      </p:sp>
      <p:sp>
        <p:nvSpPr>
          <p:cNvPr id="41028" name="文本框 41027"/>
          <p:cNvSpPr txBox="1"/>
          <p:nvPr/>
        </p:nvSpPr>
        <p:spPr>
          <a:xfrm>
            <a:off x="8153400" y="31242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a:t>
            </a:r>
          </a:p>
        </p:txBody>
      </p:sp>
      <p:sp>
        <p:nvSpPr>
          <p:cNvPr id="41029" name="文本框 41028"/>
          <p:cNvSpPr txBox="1"/>
          <p:nvPr/>
        </p:nvSpPr>
        <p:spPr>
          <a:xfrm>
            <a:off x="8153400" y="35814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
        <p:nvSpPr>
          <p:cNvPr id="41030" name="文本框 41029"/>
          <p:cNvSpPr txBox="1"/>
          <p:nvPr/>
        </p:nvSpPr>
        <p:spPr>
          <a:xfrm>
            <a:off x="8153400" y="41910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
        <p:nvSpPr>
          <p:cNvPr id="41031" name="文本框 41030"/>
          <p:cNvSpPr txBox="1"/>
          <p:nvPr/>
        </p:nvSpPr>
        <p:spPr>
          <a:xfrm>
            <a:off x="8153400" y="47244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14"/>
                                        </p:tgtEl>
                                        <p:attrNameLst>
                                          <p:attrName>style.visibility</p:attrName>
                                        </p:attrNameLst>
                                      </p:cBhvr>
                                      <p:to>
                                        <p:strVal val="visible"/>
                                      </p:to>
                                    </p:set>
                                    <p:anim calcmode="lin" valueType="num">
                                      <p:cBhvr additive="base">
                                        <p:cTn id="7" dur="500" fill="hold"/>
                                        <p:tgtEl>
                                          <p:spTgt spid="41014"/>
                                        </p:tgtEl>
                                        <p:attrNameLst>
                                          <p:attrName>ppt_x</p:attrName>
                                        </p:attrNameLst>
                                      </p:cBhvr>
                                      <p:tavLst>
                                        <p:tav tm="0">
                                          <p:val>
                                            <p:strVal val="0-#ppt_w/2"/>
                                          </p:val>
                                        </p:tav>
                                        <p:tav tm="100000">
                                          <p:val>
                                            <p:strVal val="#ppt_x"/>
                                          </p:val>
                                        </p:tav>
                                      </p:tavLst>
                                    </p:anim>
                                    <p:anim calcmode="lin" valueType="num">
                                      <p:cBhvr additive="base">
                                        <p:cTn id="8" dur="500" fill="hold"/>
                                        <p:tgtEl>
                                          <p:spTgt spid="410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15"/>
                                        </p:tgtEl>
                                        <p:attrNameLst>
                                          <p:attrName>style.visibility</p:attrName>
                                        </p:attrNameLst>
                                      </p:cBhvr>
                                      <p:to>
                                        <p:strVal val="visible"/>
                                      </p:to>
                                    </p:set>
                                    <p:anim calcmode="lin" valueType="num">
                                      <p:cBhvr additive="base">
                                        <p:cTn id="13" dur="500" fill="hold"/>
                                        <p:tgtEl>
                                          <p:spTgt spid="41015"/>
                                        </p:tgtEl>
                                        <p:attrNameLst>
                                          <p:attrName>ppt_x</p:attrName>
                                        </p:attrNameLst>
                                      </p:cBhvr>
                                      <p:tavLst>
                                        <p:tav tm="0">
                                          <p:val>
                                            <p:strVal val="0-#ppt_w/2"/>
                                          </p:val>
                                        </p:tav>
                                        <p:tav tm="100000">
                                          <p:val>
                                            <p:strVal val="#ppt_x"/>
                                          </p:val>
                                        </p:tav>
                                      </p:tavLst>
                                    </p:anim>
                                    <p:anim calcmode="lin" valueType="num">
                                      <p:cBhvr additive="base">
                                        <p:cTn id="14" dur="500" fill="hold"/>
                                        <p:tgtEl>
                                          <p:spTgt spid="410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62"/>
                                        </p:tgtEl>
                                        <p:attrNameLst>
                                          <p:attrName>style.visibility</p:attrName>
                                        </p:attrNameLst>
                                      </p:cBhvr>
                                      <p:to>
                                        <p:strVal val="visible"/>
                                      </p:to>
                                    </p:set>
                                    <p:anim calcmode="lin" valueType="num">
                                      <p:cBhvr additive="base">
                                        <p:cTn id="19" dur="500" fill="hold"/>
                                        <p:tgtEl>
                                          <p:spTgt spid="40962"/>
                                        </p:tgtEl>
                                        <p:attrNameLst>
                                          <p:attrName>ppt_x</p:attrName>
                                        </p:attrNameLst>
                                      </p:cBhvr>
                                      <p:tavLst>
                                        <p:tav tm="0">
                                          <p:val>
                                            <p:strVal val="0-#ppt_w/2"/>
                                          </p:val>
                                        </p:tav>
                                        <p:tav tm="100000">
                                          <p:val>
                                            <p:strVal val="#ppt_x"/>
                                          </p:val>
                                        </p:tav>
                                      </p:tavLst>
                                    </p:anim>
                                    <p:anim calcmode="lin" valueType="num">
                                      <p:cBhvr additive="base">
                                        <p:cTn id="20" dur="500" fill="hold"/>
                                        <p:tgtEl>
                                          <p:spTgt spid="409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016"/>
                                        </p:tgtEl>
                                        <p:attrNameLst>
                                          <p:attrName>style.visibility</p:attrName>
                                        </p:attrNameLst>
                                      </p:cBhvr>
                                      <p:to>
                                        <p:strVal val="visible"/>
                                      </p:to>
                                    </p:set>
                                    <p:anim calcmode="lin" valueType="num">
                                      <p:cBhvr additive="base">
                                        <p:cTn id="25" dur="500" fill="hold"/>
                                        <p:tgtEl>
                                          <p:spTgt spid="41016"/>
                                        </p:tgtEl>
                                        <p:attrNameLst>
                                          <p:attrName>ppt_x</p:attrName>
                                        </p:attrNameLst>
                                      </p:cBhvr>
                                      <p:tavLst>
                                        <p:tav tm="0">
                                          <p:val>
                                            <p:strVal val="0-#ppt_w/2"/>
                                          </p:val>
                                        </p:tav>
                                        <p:tav tm="100000">
                                          <p:val>
                                            <p:strVal val="#ppt_x"/>
                                          </p:val>
                                        </p:tav>
                                      </p:tavLst>
                                    </p:anim>
                                    <p:anim calcmode="lin" valueType="num">
                                      <p:cBhvr additive="base">
                                        <p:cTn id="26" dur="500" fill="hold"/>
                                        <p:tgtEl>
                                          <p:spTgt spid="410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017"/>
                                        </p:tgtEl>
                                        <p:attrNameLst>
                                          <p:attrName>style.visibility</p:attrName>
                                        </p:attrNameLst>
                                      </p:cBhvr>
                                      <p:to>
                                        <p:strVal val="visible"/>
                                      </p:to>
                                    </p:set>
                                    <p:anim calcmode="lin" valueType="num">
                                      <p:cBhvr additive="base">
                                        <p:cTn id="31" dur="500" fill="hold"/>
                                        <p:tgtEl>
                                          <p:spTgt spid="41017"/>
                                        </p:tgtEl>
                                        <p:attrNameLst>
                                          <p:attrName>ppt_x</p:attrName>
                                        </p:attrNameLst>
                                      </p:cBhvr>
                                      <p:tavLst>
                                        <p:tav tm="0">
                                          <p:val>
                                            <p:strVal val="0-#ppt_w/2"/>
                                          </p:val>
                                        </p:tav>
                                        <p:tav tm="100000">
                                          <p:val>
                                            <p:strVal val="#ppt_x"/>
                                          </p:val>
                                        </p:tav>
                                      </p:tavLst>
                                    </p:anim>
                                    <p:anim calcmode="lin" valueType="num">
                                      <p:cBhvr additive="base">
                                        <p:cTn id="32" dur="500" fill="hold"/>
                                        <p:tgtEl>
                                          <p:spTgt spid="410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018"/>
                                        </p:tgtEl>
                                        <p:attrNameLst>
                                          <p:attrName>style.visibility</p:attrName>
                                        </p:attrNameLst>
                                      </p:cBhvr>
                                      <p:to>
                                        <p:strVal val="visible"/>
                                      </p:to>
                                    </p:set>
                                    <p:anim calcmode="lin" valueType="num">
                                      <p:cBhvr additive="base">
                                        <p:cTn id="37" dur="500" fill="hold"/>
                                        <p:tgtEl>
                                          <p:spTgt spid="41018"/>
                                        </p:tgtEl>
                                        <p:attrNameLst>
                                          <p:attrName>ppt_x</p:attrName>
                                        </p:attrNameLst>
                                      </p:cBhvr>
                                      <p:tavLst>
                                        <p:tav tm="0">
                                          <p:val>
                                            <p:strVal val="0-#ppt_w/2"/>
                                          </p:val>
                                        </p:tav>
                                        <p:tav tm="100000">
                                          <p:val>
                                            <p:strVal val="#ppt_x"/>
                                          </p:val>
                                        </p:tav>
                                      </p:tavLst>
                                    </p:anim>
                                    <p:anim calcmode="lin" valueType="num">
                                      <p:cBhvr additive="base">
                                        <p:cTn id="38" dur="500" fill="hold"/>
                                        <p:tgtEl>
                                          <p:spTgt spid="410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1019"/>
                                        </p:tgtEl>
                                        <p:attrNameLst>
                                          <p:attrName>style.visibility</p:attrName>
                                        </p:attrNameLst>
                                      </p:cBhvr>
                                      <p:to>
                                        <p:strVal val="visible"/>
                                      </p:to>
                                    </p:set>
                                    <p:anim calcmode="lin" valueType="num">
                                      <p:cBhvr additive="base">
                                        <p:cTn id="43" dur="500" fill="hold"/>
                                        <p:tgtEl>
                                          <p:spTgt spid="41019"/>
                                        </p:tgtEl>
                                        <p:attrNameLst>
                                          <p:attrName>ppt_x</p:attrName>
                                        </p:attrNameLst>
                                      </p:cBhvr>
                                      <p:tavLst>
                                        <p:tav tm="0">
                                          <p:val>
                                            <p:strVal val="0-#ppt_w/2"/>
                                          </p:val>
                                        </p:tav>
                                        <p:tav tm="100000">
                                          <p:val>
                                            <p:strVal val="#ppt_x"/>
                                          </p:val>
                                        </p:tav>
                                      </p:tavLst>
                                    </p:anim>
                                    <p:anim calcmode="lin" valueType="num">
                                      <p:cBhvr additive="base">
                                        <p:cTn id="44" dur="500" fill="hold"/>
                                        <p:tgtEl>
                                          <p:spTgt spid="410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1020"/>
                                        </p:tgtEl>
                                        <p:attrNameLst>
                                          <p:attrName>style.visibility</p:attrName>
                                        </p:attrNameLst>
                                      </p:cBhvr>
                                      <p:to>
                                        <p:strVal val="visible"/>
                                      </p:to>
                                    </p:set>
                                    <p:anim calcmode="lin" valueType="num">
                                      <p:cBhvr additive="base">
                                        <p:cTn id="49" dur="500" fill="hold"/>
                                        <p:tgtEl>
                                          <p:spTgt spid="41020"/>
                                        </p:tgtEl>
                                        <p:attrNameLst>
                                          <p:attrName>ppt_x</p:attrName>
                                        </p:attrNameLst>
                                      </p:cBhvr>
                                      <p:tavLst>
                                        <p:tav tm="0">
                                          <p:val>
                                            <p:strVal val="0-#ppt_w/2"/>
                                          </p:val>
                                        </p:tav>
                                        <p:tav tm="100000">
                                          <p:val>
                                            <p:strVal val="#ppt_x"/>
                                          </p:val>
                                        </p:tav>
                                      </p:tavLst>
                                    </p:anim>
                                    <p:anim calcmode="lin" valueType="num">
                                      <p:cBhvr additive="base">
                                        <p:cTn id="50" dur="500" fill="hold"/>
                                        <p:tgtEl>
                                          <p:spTgt spid="410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1026"/>
                                        </p:tgtEl>
                                        <p:attrNameLst>
                                          <p:attrName>style.visibility</p:attrName>
                                        </p:attrNameLst>
                                      </p:cBhvr>
                                      <p:to>
                                        <p:strVal val="visible"/>
                                      </p:to>
                                    </p:set>
                                    <p:anim calcmode="lin" valueType="num">
                                      <p:cBhvr additive="base">
                                        <p:cTn id="55" dur="500" fill="hold"/>
                                        <p:tgtEl>
                                          <p:spTgt spid="41026"/>
                                        </p:tgtEl>
                                        <p:attrNameLst>
                                          <p:attrName>ppt_x</p:attrName>
                                        </p:attrNameLst>
                                      </p:cBhvr>
                                      <p:tavLst>
                                        <p:tav tm="0">
                                          <p:val>
                                            <p:strVal val="0-#ppt_w/2"/>
                                          </p:val>
                                        </p:tav>
                                        <p:tav tm="100000">
                                          <p:val>
                                            <p:strVal val="#ppt_x"/>
                                          </p:val>
                                        </p:tav>
                                      </p:tavLst>
                                    </p:anim>
                                    <p:anim calcmode="lin" valueType="num">
                                      <p:cBhvr additive="base">
                                        <p:cTn id="56" dur="500" fill="hold"/>
                                        <p:tgtEl>
                                          <p:spTgt spid="4102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1021"/>
                                        </p:tgtEl>
                                        <p:attrNameLst>
                                          <p:attrName>style.visibility</p:attrName>
                                        </p:attrNameLst>
                                      </p:cBhvr>
                                      <p:to>
                                        <p:strVal val="visible"/>
                                      </p:to>
                                    </p:set>
                                    <p:anim calcmode="lin" valueType="num">
                                      <p:cBhvr additive="base">
                                        <p:cTn id="61" dur="500" fill="hold"/>
                                        <p:tgtEl>
                                          <p:spTgt spid="41021"/>
                                        </p:tgtEl>
                                        <p:attrNameLst>
                                          <p:attrName>ppt_x</p:attrName>
                                        </p:attrNameLst>
                                      </p:cBhvr>
                                      <p:tavLst>
                                        <p:tav tm="0">
                                          <p:val>
                                            <p:strVal val="0-#ppt_w/2"/>
                                          </p:val>
                                        </p:tav>
                                        <p:tav tm="100000">
                                          <p:val>
                                            <p:strVal val="#ppt_x"/>
                                          </p:val>
                                        </p:tav>
                                      </p:tavLst>
                                    </p:anim>
                                    <p:anim calcmode="lin" valueType="num">
                                      <p:cBhvr additive="base">
                                        <p:cTn id="62" dur="500" fill="hold"/>
                                        <p:tgtEl>
                                          <p:spTgt spid="410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1027"/>
                                        </p:tgtEl>
                                        <p:attrNameLst>
                                          <p:attrName>style.visibility</p:attrName>
                                        </p:attrNameLst>
                                      </p:cBhvr>
                                      <p:to>
                                        <p:strVal val="visible"/>
                                      </p:to>
                                    </p:set>
                                    <p:anim calcmode="lin" valueType="num">
                                      <p:cBhvr additive="base">
                                        <p:cTn id="67" dur="500" fill="hold"/>
                                        <p:tgtEl>
                                          <p:spTgt spid="41027"/>
                                        </p:tgtEl>
                                        <p:attrNameLst>
                                          <p:attrName>ppt_x</p:attrName>
                                        </p:attrNameLst>
                                      </p:cBhvr>
                                      <p:tavLst>
                                        <p:tav tm="0">
                                          <p:val>
                                            <p:strVal val="0-#ppt_w/2"/>
                                          </p:val>
                                        </p:tav>
                                        <p:tav tm="100000">
                                          <p:val>
                                            <p:strVal val="#ppt_x"/>
                                          </p:val>
                                        </p:tav>
                                      </p:tavLst>
                                    </p:anim>
                                    <p:anim calcmode="lin" valueType="num">
                                      <p:cBhvr additive="base">
                                        <p:cTn id="68" dur="500" fill="hold"/>
                                        <p:tgtEl>
                                          <p:spTgt spid="4102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1022"/>
                                        </p:tgtEl>
                                        <p:attrNameLst>
                                          <p:attrName>style.visibility</p:attrName>
                                        </p:attrNameLst>
                                      </p:cBhvr>
                                      <p:to>
                                        <p:strVal val="visible"/>
                                      </p:to>
                                    </p:set>
                                    <p:anim calcmode="lin" valueType="num">
                                      <p:cBhvr additive="base">
                                        <p:cTn id="73" dur="500" fill="hold"/>
                                        <p:tgtEl>
                                          <p:spTgt spid="41022"/>
                                        </p:tgtEl>
                                        <p:attrNameLst>
                                          <p:attrName>ppt_x</p:attrName>
                                        </p:attrNameLst>
                                      </p:cBhvr>
                                      <p:tavLst>
                                        <p:tav tm="0">
                                          <p:val>
                                            <p:strVal val="0-#ppt_w/2"/>
                                          </p:val>
                                        </p:tav>
                                        <p:tav tm="100000">
                                          <p:val>
                                            <p:strVal val="#ppt_x"/>
                                          </p:val>
                                        </p:tav>
                                      </p:tavLst>
                                    </p:anim>
                                    <p:anim calcmode="lin" valueType="num">
                                      <p:cBhvr additive="base">
                                        <p:cTn id="74" dur="500" fill="hold"/>
                                        <p:tgtEl>
                                          <p:spTgt spid="4102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1028"/>
                                        </p:tgtEl>
                                        <p:attrNameLst>
                                          <p:attrName>style.visibility</p:attrName>
                                        </p:attrNameLst>
                                      </p:cBhvr>
                                      <p:to>
                                        <p:strVal val="visible"/>
                                      </p:to>
                                    </p:set>
                                    <p:anim calcmode="lin" valueType="num">
                                      <p:cBhvr additive="base">
                                        <p:cTn id="79" dur="500" fill="hold"/>
                                        <p:tgtEl>
                                          <p:spTgt spid="41028"/>
                                        </p:tgtEl>
                                        <p:attrNameLst>
                                          <p:attrName>ppt_x</p:attrName>
                                        </p:attrNameLst>
                                      </p:cBhvr>
                                      <p:tavLst>
                                        <p:tav tm="0">
                                          <p:val>
                                            <p:strVal val="0-#ppt_w/2"/>
                                          </p:val>
                                        </p:tav>
                                        <p:tav tm="100000">
                                          <p:val>
                                            <p:strVal val="#ppt_x"/>
                                          </p:val>
                                        </p:tav>
                                      </p:tavLst>
                                    </p:anim>
                                    <p:anim calcmode="lin" valueType="num">
                                      <p:cBhvr additive="base">
                                        <p:cTn id="80" dur="500" fill="hold"/>
                                        <p:tgtEl>
                                          <p:spTgt spid="4102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1023"/>
                                        </p:tgtEl>
                                        <p:attrNameLst>
                                          <p:attrName>style.visibility</p:attrName>
                                        </p:attrNameLst>
                                      </p:cBhvr>
                                      <p:to>
                                        <p:strVal val="visible"/>
                                      </p:to>
                                    </p:set>
                                    <p:anim calcmode="lin" valueType="num">
                                      <p:cBhvr additive="base">
                                        <p:cTn id="85" dur="500" fill="hold"/>
                                        <p:tgtEl>
                                          <p:spTgt spid="41023"/>
                                        </p:tgtEl>
                                        <p:attrNameLst>
                                          <p:attrName>ppt_x</p:attrName>
                                        </p:attrNameLst>
                                      </p:cBhvr>
                                      <p:tavLst>
                                        <p:tav tm="0">
                                          <p:val>
                                            <p:strVal val="0-#ppt_w/2"/>
                                          </p:val>
                                        </p:tav>
                                        <p:tav tm="100000">
                                          <p:val>
                                            <p:strVal val="#ppt_x"/>
                                          </p:val>
                                        </p:tav>
                                      </p:tavLst>
                                    </p:anim>
                                    <p:anim calcmode="lin" valueType="num">
                                      <p:cBhvr additive="base">
                                        <p:cTn id="86" dur="500" fill="hold"/>
                                        <p:tgtEl>
                                          <p:spTgt spid="410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1029"/>
                                        </p:tgtEl>
                                        <p:attrNameLst>
                                          <p:attrName>style.visibility</p:attrName>
                                        </p:attrNameLst>
                                      </p:cBhvr>
                                      <p:to>
                                        <p:strVal val="visible"/>
                                      </p:to>
                                    </p:set>
                                    <p:anim calcmode="lin" valueType="num">
                                      <p:cBhvr additive="base">
                                        <p:cTn id="91" dur="500" fill="hold"/>
                                        <p:tgtEl>
                                          <p:spTgt spid="41029"/>
                                        </p:tgtEl>
                                        <p:attrNameLst>
                                          <p:attrName>ppt_x</p:attrName>
                                        </p:attrNameLst>
                                      </p:cBhvr>
                                      <p:tavLst>
                                        <p:tav tm="0">
                                          <p:val>
                                            <p:strVal val="0-#ppt_w/2"/>
                                          </p:val>
                                        </p:tav>
                                        <p:tav tm="100000">
                                          <p:val>
                                            <p:strVal val="#ppt_x"/>
                                          </p:val>
                                        </p:tav>
                                      </p:tavLst>
                                    </p:anim>
                                    <p:anim calcmode="lin" valueType="num">
                                      <p:cBhvr additive="base">
                                        <p:cTn id="92" dur="500" fill="hold"/>
                                        <p:tgtEl>
                                          <p:spTgt spid="4102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41024"/>
                                        </p:tgtEl>
                                        <p:attrNameLst>
                                          <p:attrName>style.visibility</p:attrName>
                                        </p:attrNameLst>
                                      </p:cBhvr>
                                      <p:to>
                                        <p:strVal val="visible"/>
                                      </p:to>
                                    </p:set>
                                    <p:anim calcmode="lin" valueType="num">
                                      <p:cBhvr additive="base">
                                        <p:cTn id="97" dur="500" fill="hold"/>
                                        <p:tgtEl>
                                          <p:spTgt spid="41024"/>
                                        </p:tgtEl>
                                        <p:attrNameLst>
                                          <p:attrName>ppt_x</p:attrName>
                                        </p:attrNameLst>
                                      </p:cBhvr>
                                      <p:tavLst>
                                        <p:tav tm="0">
                                          <p:val>
                                            <p:strVal val="0-#ppt_w/2"/>
                                          </p:val>
                                        </p:tav>
                                        <p:tav tm="100000">
                                          <p:val>
                                            <p:strVal val="#ppt_x"/>
                                          </p:val>
                                        </p:tav>
                                      </p:tavLst>
                                    </p:anim>
                                    <p:anim calcmode="lin" valueType="num">
                                      <p:cBhvr additive="base">
                                        <p:cTn id="98" dur="500" fill="hold"/>
                                        <p:tgtEl>
                                          <p:spTgt spid="4102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41030"/>
                                        </p:tgtEl>
                                        <p:attrNameLst>
                                          <p:attrName>style.visibility</p:attrName>
                                        </p:attrNameLst>
                                      </p:cBhvr>
                                      <p:to>
                                        <p:strVal val="visible"/>
                                      </p:to>
                                    </p:set>
                                    <p:anim calcmode="lin" valueType="num">
                                      <p:cBhvr additive="base">
                                        <p:cTn id="103" dur="500" fill="hold"/>
                                        <p:tgtEl>
                                          <p:spTgt spid="41030"/>
                                        </p:tgtEl>
                                        <p:attrNameLst>
                                          <p:attrName>ppt_x</p:attrName>
                                        </p:attrNameLst>
                                      </p:cBhvr>
                                      <p:tavLst>
                                        <p:tav tm="0">
                                          <p:val>
                                            <p:strVal val="0-#ppt_w/2"/>
                                          </p:val>
                                        </p:tav>
                                        <p:tav tm="100000">
                                          <p:val>
                                            <p:strVal val="#ppt_x"/>
                                          </p:val>
                                        </p:tav>
                                      </p:tavLst>
                                    </p:anim>
                                    <p:anim calcmode="lin" valueType="num">
                                      <p:cBhvr additive="base">
                                        <p:cTn id="104" dur="500" fill="hold"/>
                                        <p:tgtEl>
                                          <p:spTgt spid="41030"/>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41025"/>
                                        </p:tgtEl>
                                        <p:attrNameLst>
                                          <p:attrName>style.visibility</p:attrName>
                                        </p:attrNameLst>
                                      </p:cBhvr>
                                      <p:to>
                                        <p:strVal val="visible"/>
                                      </p:to>
                                    </p:set>
                                    <p:anim calcmode="lin" valueType="num">
                                      <p:cBhvr additive="base">
                                        <p:cTn id="109" dur="500" fill="hold"/>
                                        <p:tgtEl>
                                          <p:spTgt spid="41025"/>
                                        </p:tgtEl>
                                        <p:attrNameLst>
                                          <p:attrName>ppt_x</p:attrName>
                                        </p:attrNameLst>
                                      </p:cBhvr>
                                      <p:tavLst>
                                        <p:tav tm="0">
                                          <p:val>
                                            <p:strVal val="0-#ppt_w/2"/>
                                          </p:val>
                                        </p:tav>
                                        <p:tav tm="100000">
                                          <p:val>
                                            <p:strVal val="#ppt_x"/>
                                          </p:val>
                                        </p:tav>
                                      </p:tavLst>
                                    </p:anim>
                                    <p:anim calcmode="lin" valueType="num">
                                      <p:cBhvr additive="base">
                                        <p:cTn id="110" dur="500" fill="hold"/>
                                        <p:tgtEl>
                                          <p:spTgt spid="4102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41031"/>
                                        </p:tgtEl>
                                        <p:attrNameLst>
                                          <p:attrName>style.visibility</p:attrName>
                                        </p:attrNameLst>
                                      </p:cBhvr>
                                      <p:to>
                                        <p:strVal val="visible"/>
                                      </p:to>
                                    </p:set>
                                    <p:anim calcmode="lin" valueType="num">
                                      <p:cBhvr additive="base">
                                        <p:cTn id="115" dur="500" fill="hold"/>
                                        <p:tgtEl>
                                          <p:spTgt spid="41031"/>
                                        </p:tgtEl>
                                        <p:attrNameLst>
                                          <p:attrName>ppt_x</p:attrName>
                                        </p:attrNameLst>
                                      </p:cBhvr>
                                      <p:tavLst>
                                        <p:tav tm="0">
                                          <p:val>
                                            <p:strVal val="0-#ppt_w/2"/>
                                          </p:val>
                                        </p:tav>
                                        <p:tav tm="100000">
                                          <p:val>
                                            <p:strVal val="#ppt_x"/>
                                          </p:val>
                                        </p:tav>
                                      </p:tavLst>
                                    </p:anim>
                                    <p:anim calcmode="lin" valueType="num">
                                      <p:cBhvr additive="base">
                                        <p:cTn id="116" dur="500" fill="hold"/>
                                        <p:tgtEl>
                                          <p:spTgt spid="410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4" grpId="0"/>
      <p:bldP spid="41015" grpId="0" animBg="1"/>
      <p:bldP spid="41016" grpId="0"/>
      <p:bldP spid="41017" grpId="0"/>
      <p:bldP spid="41018" grpId="0"/>
      <p:bldP spid="41019" grpId="0"/>
      <p:bldP spid="41020" grpId="0"/>
      <p:bldP spid="41021" grpId="0"/>
      <p:bldP spid="41022" grpId="0"/>
      <p:bldP spid="41023" grpId="0"/>
      <p:bldP spid="41024" grpId="0"/>
      <p:bldP spid="41025" grpId="0"/>
      <p:bldP spid="41026" grpId="0"/>
      <p:bldP spid="41027" grpId="0"/>
      <p:bldP spid="41028" grpId="0"/>
      <p:bldP spid="41029" grpId="0"/>
      <p:bldP spid="41030" grpId="0"/>
      <p:bldP spid="410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41985"/>
          <p:cNvSpPr/>
          <p:nvPr/>
        </p:nvSpPr>
        <p:spPr>
          <a:xfrm>
            <a:off x="1447800" y="685800"/>
            <a:ext cx="7924800" cy="1160463"/>
          </a:xfrm>
          <a:prstGeom prst="rect">
            <a:avLst/>
          </a:prstGeom>
          <a:noFill/>
          <a:ln w="9525">
            <a:noFill/>
          </a:ln>
        </p:spPr>
        <p:txBody>
          <a:bodyPr>
            <a:spAutoFit/>
          </a:bodyPr>
          <a:lstStyle/>
          <a:p>
            <a:pPr lvl="0">
              <a:spcBef>
                <a:spcPct val="50000"/>
              </a:spcBef>
            </a:pPr>
            <a:r>
              <a:rPr lang="en-US" altLang="zh-CN" sz="2800" b="1">
                <a:latin typeface="Tahoma" panose="020B0604030504040204" pitchFamily="34" charset="0"/>
                <a:ea typeface="宋体" panose="02010600030101010101" pitchFamily="2" charset="-122"/>
              </a:rPr>
              <a:t>2</a:t>
            </a:r>
            <a:r>
              <a:rPr lang="zh-CN" altLang="en-US" sz="2800" b="1">
                <a:latin typeface="Tahoma" panose="020B0604030504040204" pitchFamily="34" charset="0"/>
                <a:ea typeface="宋体" panose="02010600030101010101" pitchFamily="2" charset="-122"/>
              </a:rPr>
              <a:t>、逻辑函数式：</a:t>
            </a:r>
          </a:p>
          <a:p>
            <a:pPr lvl="0">
              <a:spcBef>
                <a:spcPct val="50000"/>
              </a:spcBef>
            </a:pPr>
            <a:r>
              <a:rPr lang="zh-CN" altLang="en-US" sz="2800" b="1">
                <a:solidFill>
                  <a:schemeClr val="folHlink"/>
                </a:solidFill>
                <a:latin typeface="Tahoma" panose="020B0604030504040204" pitchFamily="34" charset="0"/>
                <a:ea typeface="宋体" panose="02010600030101010101" pitchFamily="2" charset="-122"/>
              </a:rPr>
              <a:t>由与、或、非三种运算符所构成的逻辑表达式</a:t>
            </a:r>
            <a:r>
              <a:rPr lang="zh-CN" altLang="en-US" sz="2800" b="1">
                <a:latin typeface="Tahoma" panose="020B0604030504040204" pitchFamily="34" charset="0"/>
                <a:ea typeface="宋体" panose="02010600030101010101" pitchFamily="2" charset="-122"/>
              </a:rPr>
              <a:t> </a:t>
            </a:r>
          </a:p>
        </p:txBody>
      </p:sp>
      <p:sp>
        <p:nvSpPr>
          <p:cNvPr id="41987" name="文本框 41986"/>
          <p:cNvSpPr txBox="1"/>
          <p:nvPr/>
        </p:nvSpPr>
        <p:spPr>
          <a:xfrm>
            <a:off x="3200400" y="1905000"/>
            <a:ext cx="3367088" cy="579438"/>
          </a:xfrm>
          <a:prstGeom prst="rect">
            <a:avLst/>
          </a:prstGeom>
          <a:solidFill>
            <a:schemeClr val="hlink"/>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Y=A</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B+C</a:t>
            </a:r>
            <a:r>
              <a:rPr lang="zh-CN" altLang="en-US" sz="3200" b="1">
                <a:latin typeface="Times New Roman" panose="02020603050405020304" pitchFamily="18" charset="0"/>
                <a:ea typeface="宋体" panose="02010600030101010101" pitchFamily="2" charset="-122"/>
              </a:rPr>
              <a:t>）</a:t>
            </a:r>
          </a:p>
        </p:txBody>
      </p:sp>
      <p:sp>
        <p:nvSpPr>
          <p:cNvPr id="41988" name="矩形 41987"/>
          <p:cNvSpPr/>
          <p:nvPr/>
        </p:nvSpPr>
        <p:spPr>
          <a:xfrm>
            <a:off x="1447800" y="2743200"/>
            <a:ext cx="6248400" cy="519113"/>
          </a:xfrm>
          <a:prstGeom prst="rect">
            <a:avLst/>
          </a:prstGeom>
          <a:noFill/>
          <a:ln w="9525">
            <a:noFill/>
          </a:ln>
        </p:spPr>
        <p:txBody>
          <a:bodyPr>
            <a:spAutoFit/>
          </a:bodyPr>
          <a:lstStyle/>
          <a:p>
            <a:pPr lvl="0">
              <a:spcBef>
                <a:spcPct val="50000"/>
              </a:spcBef>
            </a:pPr>
            <a:r>
              <a:rPr lang="en-US" altLang="zh-CN" sz="2800" b="1">
                <a:latin typeface="Tahoma" panose="020B0604030504040204" pitchFamily="34" charset="0"/>
                <a:ea typeface="宋体" panose="02010600030101010101" pitchFamily="2" charset="-122"/>
              </a:rPr>
              <a:t>3</a:t>
            </a:r>
            <a:r>
              <a:rPr lang="zh-CN" altLang="en-US" sz="2800" b="1">
                <a:latin typeface="Tahoma" panose="020B0604030504040204" pitchFamily="34" charset="0"/>
                <a:ea typeface="宋体" panose="02010600030101010101" pitchFamily="2" charset="-122"/>
              </a:rPr>
              <a:t>、逻辑图：</a:t>
            </a:r>
            <a:r>
              <a:rPr lang="zh-CN" altLang="en-US" sz="2800" b="1">
                <a:solidFill>
                  <a:schemeClr val="accent2"/>
                </a:solidFill>
                <a:latin typeface="Tahoma" panose="020B0604030504040204" pitchFamily="34" charset="0"/>
                <a:ea typeface="宋体" panose="02010600030101010101" pitchFamily="2" charset="-122"/>
              </a:rPr>
              <a:t>由各种门所构成的电路图</a:t>
            </a:r>
            <a:endParaRPr lang="zh-CN" altLang="en-US" sz="2800" b="1">
              <a:latin typeface="Tahoma" panose="020B0604030504040204" pitchFamily="34" charset="0"/>
              <a:ea typeface="宋体" panose="02010600030101010101" pitchFamily="2" charset="-122"/>
            </a:endParaRPr>
          </a:p>
        </p:txBody>
      </p:sp>
      <p:sp>
        <p:nvSpPr>
          <p:cNvPr id="41989" name="矩形 41988"/>
          <p:cNvSpPr/>
          <p:nvPr/>
        </p:nvSpPr>
        <p:spPr>
          <a:xfrm>
            <a:off x="4343400" y="4419600"/>
            <a:ext cx="685800" cy="13716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p>
        </p:txBody>
      </p:sp>
      <p:sp>
        <p:nvSpPr>
          <p:cNvPr id="41990" name="直接连接符 41989"/>
          <p:cNvSpPr/>
          <p:nvPr/>
        </p:nvSpPr>
        <p:spPr>
          <a:xfrm>
            <a:off x="3352800" y="4800600"/>
            <a:ext cx="990600" cy="0"/>
          </a:xfrm>
          <a:prstGeom prst="line">
            <a:avLst/>
          </a:prstGeom>
          <a:ln w="9525" cap="flat" cmpd="sng">
            <a:solidFill>
              <a:schemeClr val="tx2"/>
            </a:solidFill>
            <a:prstDash val="solid"/>
            <a:headEnd type="none" w="med" len="med"/>
            <a:tailEnd type="none" w="med" len="med"/>
          </a:ln>
        </p:spPr>
      </p:sp>
      <p:sp>
        <p:nvSpPr>
          <p:cNvPr id="41991" name="直接连接符 41990"/>
          <p:cNvSpPr/>
          <p:nvPr/>
        </p:nvSpPr>
        <p:spPr>
          <a:xfrm>
            <a:off x="3352800" y="5410200"/>
            <a:ext cx="990600" cy="0"/>
          </a:xfrm>
          <a:prstGeom prst="line">
            <a:avLst/>
          </a:prstGeom>
          <a:ln w="9525" cap="flat" cmpd="sng">
            <a:solidFill>
              <a:schemeClr val="tx2"/>
            </a:solidFill>
            <a:prstDash val="solid"/>
            <a:headEnd type="none" w="med" len="med"/>
            <a:tailEnd type="none" w="med" len="med"/>
          </a:ln>
        </p:spPr>
      </p:sp>
      <p:sp>
        <p:nvSpPr>
          <p:cNvPr id="41992" name="矩形 41991"/>
          <p:cNvSpPr/>
          <p:nvPr/>
        </p:nvSpPr>
        <p:spPr>
          <a:xfrm>
            <a:off x="5486400" y="3810000"/>
            <a:ext cx="685800" cy="16002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r>
              <a:rPr lang="en-US" altLang="zh-CN">
                <a:latin typeface="Times New Roman" panose="02020603050405020304" pitchFamily="18" charset="0"/>
                <a:ea typeface="宋体" panose="02010600030101010101" pitchFamily="2" charset="-122"/>
              </a:rPr>
              <a:t>&amp;</a:t>
            </a:r>
          </a:p>
        </p:txBody>
      </p:sp>
      <p:sp>
        <p:nvSpPr>
          <p:cNvPr id="41993" name="直接连接符 41992"/>
          <p:cNvSpPr/>
          <p:nvPr/>
        </p:nvSpPr>
        <p:spPr>
          <a:xfrm>
            <a:off x="5029200" y="5105400"/>
            <a:ext cx="457200" cy="0"/>
          </a:xfrm>
          <a:prstGeom prst="line">
            <a:avLst/>
          </a:prstGeom>
          <a:ln w="9525" cap="flat" cmpd="sng">
            <a:solidFill>
              <a:schemeClr val="tx2"/>
            </a:solidFill>
            <a:prstDash val="solid"/>
            <a:headEnd type="none" w="med" len="med"/>
            <a:tailEnd type="none" w="med" len="med"/>
          </a:ln>
        </p:spPr>
      </p:sp>
      <p:sp>
        <p:nvSpPr>
          <p:cNvPr id="41994" name="直接连接符 41993"/>
          <p:cNvSpPr/>
          <p:nvPr/>
        </p:nvSpPr>
        <p:spPr>
          <a:xfrm>
            <a:off x="3429000" y="4114800"/>
            <a:ext cx="2057400" cy="0"/>
          </a:xfrm>
          <a:prstGeom prst="line">
            <a:avLst/>
          </a:prstGeom>
          <a:ln w="9525" cap="flat" cmpd="sng">
            <a:solidFill>
              <a:schemeClr val="tx2"/>
            </a:solidFill>
            <a:prstDash val="solid"/>
            <a:headEnd type="none" w="med" len="med"/>
            <a:tailEnd type="none" w="med" len="med"/>
          </a:ln>
        </p:spPr>
      </p:sp>
      <p:sp>
        <p:nvSpPr>
          <p:cNvPr id="41995" name="直接连接符 41994"/>
          <p:cNvSpPr/>
          <p:nvPr/>
        </p:nvSpPr>
        <p:spPr>
          <a:xfrm>
            <a:off x="6172200" y="4572000"/>
            <a:ext cx="990600" cy="0"/>
          </a:xfrm>
          <a:prstGeom prst="line">
            <a:avLst/>
          </a:prstGeom>
          <a:ln w="9525" cap="flat" cmpd="sng">
            <a:solidFill>
              <a:schemeClr val="tx2"/>
            </a:solidFill>
            <a:prstDash val="solid"/>
            <a:headEnd type="none" w="med" len="med"/>
            <a:tailEnd type="none" w="med" len="med"/>
          </a:ln>
        </p:spPr>
      </p:sp>
      <p:sp>
        <p:nvSpPr>
          <p:cNvPr id="41996" name="文本框 41995"/>
          <p:cNvSpPr txBox="1"/>
          <p:nvPr/>
        </p:nvSpPr>
        <p:spPr>
          <a:xfrm>
            <a:off x="2819400" y="3886200"/>
            <a:ext cx="5334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41997" name="文本框 41996"/>
          <p:cNvSpPr txBox="1"/>
          <p:nvPr/>
        </p:nvSpPr>
        <p:spPr>
          <a:xfrm>
            <a:off x="2819400" y="4572000"/>
            <a:ext cx="5334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41998" name="文本框 41997"/>
          <p:cNvSpPr txBox="1"/>
          <p:nvPr/>
        </p:nvSpPr>
        <p:spPr>
          <a:xfrm>
            <a:off x="2819400" y="5257800"/>
            <a:ext cx="5334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C</a:t>
            </a:r>
          </a:p>
        </p:txBody>
      </p:sp>
      <p:sp>
        <p:nvSpPr>
          <p:cNvPr id="41999" name="文本框 41998"/>
          <p:cNvSpPr txBox="1"/>
          <p:nvPr/>
        </p:nvSpPr>
        <p:spPr>
          <a:xfrm>
            <a:off x="7239000" y="4419600"/>
            <a:ext cx="5334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0-#ppt_w/2"/>
                                          </p:val>
                                        </p:tav>
                                        <p:tav tm="100000">
                                          <p:val>
                                            <p:strVal val="#ppt_x"/>
                                          </p:val>
                                        </p:tav>
                                      </p:tavLst>
                                    </p:anim>
                                    <p:anim calcmode="lin" valueType="num">
                                      <p:cBhvr additive="base">
                                        <p:cTn id="8" dur="500" fill="hold"/>
                                        <p:tgtEl>
                                          <p:spTgt spid="419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7"/>
                                        </p:tgtEl>
                                        <p:attrNameLst>
                                          <p:attrName>style.visibility</p:attrName>
                                        </p:attrNameLst>
                                      </p:cBhvr>
                                      <p:to>
                                        <p:strVal val="visible"/>
                                      </p:to>
                                    </p:set>
                                    <p:anim calcmode="lin" valueType="num">
                                      <p:cBhvr additive="base">
                                        <p:cTn id="13" dur="500" fill="hold"/>
                                        <p:tgtEl>
                                          <p:spTgt spid="41987"/>
                                        </p:tgtEl>
                                        <p:attrNameLst>
                                          <p:attrName>ppt_x</p:attrName>
                                        </p:attrNameLst>
                                      </p:cBhvr>
                                      <p:tavLst>
                                        <p:tav tm="0">
                                          <p:val>
                                            <p:strVal val="0-#ppt_w/2"/>
                                          </p:val>
                                        </p:tav>
                                        <p:tav tm="100000">
                                          <p:val>
                                            <p:strVal val="#ppt_x"/>
                                          </p:val>
                                        </p:tav>
                                      </p:tavLst>
                                    </p:anim>
                                    <p:anim calcmode="lin" valueType="num">
                                      <p:cBhvr additive="base">
                                        <p:cTn id="14"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988"/>
                                        </p:tgtEl>
                                        <p:attrNameLst>
                                          <p:attrName>style.visibility</p:attrName>
                                        </p:attrNameLst>
                                      </p:cBhvr>
                                      <p:to>
                                        <p:strVal val="visible"/>
                                      </p:to>
                                    </p:set>
                                    <p:anim calcmode="lin" valueType="num">
                                      <p:cBhvr additive="base">
                                        <p:cTn id="19" dur="500" fill="hold"/>
                                        <p:tgtEl>
                                          <p:spTgt spid="41988"/>
                                        </p:tgtEl>
                                        <p:attrNameLst>
                                          <p:attrName>ppt_x</p:attrName>
                                        </p:attrNameLst>
                                      </p:cBhvr>
                                      <p:tavLst>
                                        <p:tav tm="0">
                                          <p:val>
                                            <p:strVal val="0-#ppt_w/2"/>
                                          </p:val>
                                        </p:tav>
                                        <p:tav tm="100000">
                                          <p:val>
                                            <p:strVal val="#ppt_x"/>
                                          </p:val>
                                        </p:tav>
                                      </p:tavLst>
                                    </p:anim>
                                    <p:anim calcmode="lin" valueType="num">
                                      <p:cBhvr additive="base">
                                        <p:cTn id="20"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989"/>
                                        </p:tgtEl>
                                        <p:attrNameLst>
                                          <p:attrName>style.visibility</p:attrName>
                                        </p:attrNameLst>
                                      </p:cBhvr>
                                      <p:to>
                                        <p:strVal val="visible"/>
                                      </p:to>
                                    </p:set>
                                    <p:anim calcmode="lin" valueType="num">
                                      <p:cBhvr additive="base">
                                        <p:cTn id="25" dur="500" fill="hold"/>
                                        <p:tgtEl>
                                          <p:spTgt spid="41989"/>
                                        </p:tgtEl>
                                        <p:attrNameLst>
                                          <p:attrName>ppt_x</p:attrName>
                                        </p:attrNameLst>
                                      </p:cBhvr>
                                      <p:tavLst>
                                        <p:tav tm="0">
                                          <p:val>
                                            <p:strVal val="0-#ppt_w/2"/>
                                          </p:val>
                                        </p:tav>
                                        <p:tav tm="100000">
                                          <p:val>
                                            <p:strVal val="#ppt_x"/>
                                          </p:val>
                                        </p:tav>
                                      </p:tavLst>
                                    </p:anim>
                                    <p:anim calcmode="lin" valueType="num">
                                      <p:cBhvr additive="base">
                                        <p:cTn id="26"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1990"/>
                                        </p:tgtEl>
                                        <p:attrNameLst>
                                          <p:attrName>style.visibility</p:attrName>
                                        </p:attrNameLst>
                                      </p:cBhvr>
                                      <p:to>
                                        <p:strVal val="visible"/>
                                      </p:to>
                                    </p:set>
                                    <p:anim calcmode="lin" valueType="num">
                                      <p:cBhvr additive="base">
                                        <p:cTn id="31" dur="500" fill="hold"/>
                                        <p:tgtEl>
                                          <p:spTgt spid="41990"/>
                                        </p:tgtEl>
                                        <p:attrNameLst>
                                          <p:attrName>ppt_x</p:attrName>
                                        </p:attrNameLst>
                                      </p:cBhvr>
                                      <p:tavLst>
                                        <p:tav tm="0">
                                          <p:val>
                                            <p:strVal val="0-#ppt_w/2"/>
                                          </p:val>
                                        </p:tav>
                                        <p:tav tm="100000">
                                          <p:val>
                                            <p:strVal val="#ppt_x"/>
                                          </p:val>
                                        </p:tav>
                                      </p:tavLst>
                                    </p:anim>
                                    <p:anim calcmode="lin" valueType="num">
                                      <p:cBhvr additive="base">
                                        <p:cTn id="32"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1991"/>
                                        </p:tgtEl>
                                        <p:attrNameLst>
                                          <p:attrName>style.visibility</p:attrName>
                                        </p:attrNameLst>
                                      </p:cBhvr>
                                      <p:to>
                                        <p:strVal val="visible"/>
                                      </p:to>
                                    </p:set>
                                    <p:anim calcmode="lin" valueType="num">
                                      <p:cBhvr additive="base">
                                        <p:cTn id="37" dur="500" fill="hold"/>
                                        <p:tgtEl>
                                          <p:spTgt spid="41991"/>
                                        </p:tgtEl>
                                        <p:attrNameLst>
                                          <p:attrName>ppt_x</p:attrName>
                                        </p:attrNameLst>
                                      </p:cBhvr>
                                      <p:tavLst>
                                        <p:tav tm="0">
                                          <p:val>
                                            <p:strVal val="0-#ppt_w/2"/>
                                          </p:val>
                                        </p:tav>
                                        <p:tav tm="100000">
                                          <p:val>
                                            <p:strVal val="#ppt_x"/>
                                          </p:val>
                                        </p:tav>
                                      </p:tavLst>
                                    </p:anim>
                                    <p:anim calcmode="lin" valueType="num">
                                      <p:cBhvr additive="base">
                                        <p:cTn id="38" dur="500" fill="hold"/>
                                        <p:tgtEl>
                                          <p:spTgt spid="4199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1993"/>
                                        </p:tgtEl>
                                        <p:attrNameLst>
                                          <p:attrName>style.visibility</p:attrName>
                                        </p:attrNameLst>
                                      </p:cBhvr>
                                      <p:to>
                                        <p:strVal val="visible"/>
                                      </p:to>
                                    </p:set>
                                    <p:anim calcmode="lin" valueType="num">
                                      <p:cBhvr additive="base">
                                        <p:cTn id="43" dur="500" fill="hold"/>
                                        <p:tgtEl>
                                          <p:spTgt spid="41993"/>
                                        </p:tgtEl>
                                        <p:attrNameLst>
                                          <p:attrName>ppt_x</p:attrName>
                                        </p:attrNameLst>
                                      </p:cBhvr>
                                      <p:tavLst>
                                        <p:tav tm="0">
                                          <p:val>
                                            <p:strVal val="0-#ppt_w/2"/>
                                          </p:val>
                                        </p:tav>
                                        <p:tav tm="100000">
                                          <p:val>
                                            <p:strVal val="#ppt_x"/>
                                          </p:val>
                                        </p:tav>
                                      </p:tavLst>
                                    </p:anim>
                                    <p:anim calcmode="lin" valueType="num">
                                      <p:cBhvr additive="base">
                                        <p:cTn id="44" dur="500" fill="hold"/>
                                        <p:tgtEl>
                                          <p:spTgt spid="4199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1997"/>
                                        </p:tgtEl>
                                        <p:attrNameLst>
                                          <p:attrName>style.visibility</p:attrName>
                                        </p:attrNameLst>
                                      </p:cBhvr>
                                      <p:to>
                                        <p:strVal val="visible"/>
                                      </p:to>
                                    </p:set>
                                    <p:anim calcmode="lin" valueType="num">
                                      <p:cBhvr additive="base">
                                        <p:cTn id="49" dur="500" fill="hold"/>
                                        <p:tgtEl>
                                          <p:spTgt spid="41997"/>
                                        </p:tgtEl>
                                        <p:attrNameLst>
                                          <p:attrName>ppt_x</p:attrName>
                                        </p:attrNameLst>
                                      </p:cBhvr>
                                      <p:tavLst>
                                        <p:tav tm="0">
                                          <p:val>
                                            <p:strVal val="0-#ppt_w/2"/>
                                          </p:val>
                                        </p:tav>
                                        <p:tav tm="100000">
                                          <p:val>
                                            <p:strVal val="#ppt_x"/>
                                          </p:val>
                                        </p:tav>
                                      </p:tavLst>
                                    </p:anim>
                                    <p:anim calcmode="lin" valueType="num">
                                      <p:cBhvr additive="base">
                                        <p:cTn id="50" dur="500" fill="hold"/>
                                        <p:tgtEl>
                                          <p:spTgt spid="4199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1998"/>
                                        </p:tgtEl>
                                        <p:attrNameLst>
                                          <p:attrName>style.visibility</p:attrName>
                                        </p:attrNameLst>
                                      </p:cBhvr>
                                      <p:to>
                                        <p:strVal val="visible"/>
                                      </p:to>
                                    </p:set>
                                    <p:anim calcmode="lin" valueType="num">
                                      <p:cBhvr additive="base">
                                        <p:cTn id="55" dur="500" fill="hold"/>
                                        <p:tgtEl>
                                          <p:spTgt spid="41998"/>
                                        </p:tgtEl>
                                        <p:attrNameLst>
                                          <p:attrName>ppt_x</p:attrName>
                                        </p:attrNameLst>
                                      </p:cBhvr>
                                      <p:tavLst>
                                        <p:tav tm="0">
                                          <p:val>
                                            <p:strVal val="0-#ppt_w/2"/>
                                          </p:val>
                                        </p:tav>
                                        <p:tav tm="100000">
                                          <p:val>
                                            <p:strVal val="#ppt_x"/>
                                          </p:val>
                                        </p:tav>
                                      </p:tavLst>
                                    </p:anim>
                                    <p:anim calcmode="lin" valueType="num">
                                      <p:cBhvr additive="base">
                                        <p:cTn id="56" dur="500" fill="hold"/>
                                        <p:tgtEl>
                                          <p:spTgt spid="4199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1992"/>
                                        </p:tgtEl>
                                        <p:attrNameLst>
                                          <p:attrName>style.visibility</p:attrName>
                                        </p:attrNameLst>
                                      </p:cBhvr>
                                      <p:to>
                                        <p:strVal val="visible"/>
                                      </p:to>
                                    </p:set>
                                    <p:anim calcmode="lin" valueType="num">
                                      <p:cBhvr additive="base">
                                        <p:cTn id="61" dur="500" fill="hold"/>
                                        <p:tgtEl>
                                          <p:spTgt spid="41992"/>
                                        </p:tgtEl>
                                        <p:attrNameLst>
                                          <p:attrName>ppt_x</p:attrName>
                                        </p:attrNameLst>
                                      </p:cBhvr>
                                      <p:tavLst>
                                        <p:tav tm="0">
                                          <p:val>
                                            <p:strVal val="0-#ppt_w/2"/>
                                          </p:val>
                                        </p:tav>
                                        <p:tav tm="100000">
                                          <p:val>
                                            <p:strVal val="#ppt_x"/>
                                          </p:val>
                                        </p:tav>
                                      </p:tavLst>
                                    </p:anim>
                                    <p:anim calcmode="lin" valueType="num">
                                      <p:cBhvr additive="base">
                                        <p:cTn id="62"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1994"/>
                                        </p:tgtEl>
                                        <p:attrNameLst>
                                          <p:attrName>style.visibility</p:attrName>
                                        </p:attrNameLst>
                                      </p:cBhvr>
                                      <p:to>
                                        <p:strVal val="visible"/>
                                      </p:to>
                                    </p:set>
                                    <p:anim calcmode="lin" valueType="num">
                                      <p:cBhvr additive="base">
                                        <p:cTn id="67" dur="500" fill="hold"/>
                                        <p:tgtEl>
                                          <p:spTgt spid="41994"/>
                                        </p:tgtEl>
                                        <p:attrNameLst>
                                          <p:attrName>ppt_x</p:attrName>
                                        </p:attrNameLst>
                                      </p:cBhvr>
                                      <p:tavLst>
                                        <p:tav tm="0">
                                          <p:val>
                                            <p:strVal val="0-#ppt_w/2"/>
                                          </p:val>
                                        </p:tav>
                                        <p:tav tm="100000">
                                          <p:val>
                                            <p:strVal val="#ppt_x"/>
                                          </p:val>
                                        </p:tav>
                                      </p:tavLst>
                                    </p:anim>
                                    <p:anim calcmode="lin" valueType="num">
                                      <p:cBhvr additive="base">
                                        <p:cTn id="68" dur="500" fill="hold"/>
                                        <p:tgtEl>
                                          <p:spTgt spid="4199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1995"/>
                                        </p:tgtEl>
                                        <p:attrNameLst>
                                          <p:attrName>style.visibility</p:attrName>
                                        </p:attrNameLst>
                                      </p:cBhvr>
                                      <p:to>
                                        <p:strVal val="visible"/>
                                      </p:to>
                                    </p:set>
                                    <p:anim calcmode="lin" valueType="num">
                                      <p:cBhvr additive="base">
                                        <p:cTn id="73" dur="500" fill="hold"/>
                                        <p:tgtEl>
                                          <p:spTgt spid="41995"/>
                                        </p:tgtEl>
                                        <p:attrNameLst>
                                          <p:attrName>ppt_x</p:attrName>
                                        </p:attrNameLst>
                                      </p:cBhvr>
                                      <p:tavLst>
                                        <p:tav tm="0">
                                          <p:val>
                                            <p:strVal val="0-#ppt_w/2"/>
                                          </p:val>
                                        </p:tav>
                                        <p:tav tm="100000">
                                          <p:val>
                                            <p:strVal val="#ppt_x"/>
                                          </p:val>
                                        </p:tav>
                                      </p:tavLst>
                                    </p:anim>
                                    <p:anim calcmode="lin" valueType="num">
                                      <p:cBhvr additive="base">
                                        <p:cTn id="74" dur="500" fill="hold"/>
                                        <p:tgtEl>
                                          <p:spTgt spid="4199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1996"/>
                                        </p:tgtEl>
                                        <p:attrNameLst>
                                          <p:attrName>style.visibility</p:attrName>
                                        </p:attrNameLst>
                                      </p:cBhvr>
                                      <p:to>
                                        <p:strVal val="visible"/>
                                      </p:to>
                                    </p:set>
                                    <p:anim calcmode="lin" valueType="num">
                                      <p:cBhvr additive="base">
                                        <p:cTn id="79" dur="500" fill="hold"/>
                                        <p:tgtEl>
                                          <p:spTgt spid="41996"/>
                                        </p:tgtEl>
                                        <p:attrNameLst>
                                          <p:attrName>ppt_x</p:attrName>
                                        </p:attrNameLst>
                                      </p:cBhvr>
                                      <p:tavLst>
                                        <p:tav tm="0">
                                          <p:val>
                                            <p:strVal val="0-#ppt_w/2"/>
                                          </p:val>
                                        </p:tav>
                                        <p:tav tm="100000">
                                          <p:val>
                                            <p:strVal val="#ppt_x"/>
                                          </p:val>
                                        </p:tav>
                                      </p:tavLst>
                                    </p:anim>
                                    <p:anim calcmode="lin" valueType="num">
                                      <p:cBhvr additive="base">
                                        <p:cTn id="80" dur="500" fill="hold"/>
                                        <p:tgtEl>
                                          <p:spTgt spid="4199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1999"/>
                                        </p:tgtEl>
                                        <p:attrNameLst>
                                          <p:attrName>style.visibility</p:attrName>
                                        </p:attrNameLst>
                                      </p:cBhvr>
                                      <p:to>
                                        <p:strVal val="visible"/>
                                      </p:to>
                                    </p:set>
                                    <p:anim calcmode="lin" valueType="num">
                                      <p:cBhvr additive="base">
                                        <p:cTn id="85" dur="500" fill="hold"/>
                                        <p:tgtEl>
                                          <p:spTgt spid="41999"/>
                                        </p:tgtEl>
                                        <p:attrNameLst>
                                          <p:attrName>ppt_x</p:attrName>
                                        </p:attrNameLst>
                                      </p:cBhvr>
                                      <p:tavLst>
                                        <p:tav tm="0">
                                          <p:val>
                                            <p:strVal val="0-#ppt_w/2"/>
                                          </p:val>
                                        </p:tav>
                                        <p:tav tm="100000">
                                          <p:val>
                                            <p:strVal val="#ppt_x"/>
                                          </p:val>
                                        </p:tav>
                                      </p:tavLst>
                                    </p:anim>
                                    <p:anim calcmode="lin" valueType="num">
                                      <p:cBhvr additive="base">
                                        <p:cTn id="86" dur="500" fill="hold"/>
                                        <p:tgtEl>
                                          <p:spTgt spid="41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animBg="1"/>
      <p:bldP spid="41988" grpId="0"/>
      <p:bldP spid="41989" grpId="0" animBg="1"/>
      <p:bldP spid="41992" grpId="0" animBg="1"/>
      <p:bldP spid="41996" grpId="0"/>
      <p:bldP spid="41997" grpId="0"/>
      <p:bldP spid="41998" grpId="0"/>
      <p:bldP spid="4199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43009"/>
          <p:cNvSpPr/>
          <p:nvPr/>
        </p:nvSpPr>
        <p:spPr>
          <a:xfrm>
            <a:off x="2209800" y="252413"/>
            <a:ext cx="4697413" cy="519112"/>
          </a:xfrm>
          <a:prstGeom prst="rect">
            <a:avLst/>
          </a:prstGeom>
          <a:noFill/>
          <a:ln w="9525">
            <a:noFill/>
          </a:ln>
        </p:spPr>
        <p:txBody>
          <a:bodyPr wrap="none" anchor="t">
            <a:spAutoFit/>
          </a:bodyPr>
          <a:lstStyle/>
          <a:p>
            <a:pPr lvl="0">
              <a:spcBef>
                <a:spcPct val="50000"/>
              </a:spcBef>
            </a:pPr>
            <a:r>
              <a:rPr lang="en-US" altLang="zh-CN" sz="2800" b="1">
                <a:latin typeface="Tahoma" panose="020B0604030504040204" pitchFamily="34" charset="0"/>
                <a:ea typeface="宋体" panose="02010600030101010101" pitchFamily="2" charset="-122"/>
              </a:rPr>
              <a:t>4</a:t>
            </a:r>
            <a:r>
              <a:rPr lang="zh-CN" altLang="en-US" sz="2800" b="1">
                <a:latin typeface="Tahoma" panose="020B0604030504040204" pitchFamily="34" charset="0"/>
                <a:ea typeface="宋体" panose="02010600030101010101" pitchFamily="2" charset="-122"/>
              </a:rPr>
              <a:t>、表示方法之间的相互转换</a:t>
            </a:r>
          </a:p>
        </p:txBody>
      </p:sp>
      <p:sp>
        <p:nvSpPr>
          <p:cNvPr id="43011" name="文本框 43010"/>
          <p:cNvSpPr txBox="1"/>
          <p:nvPr/>
        </p:nvSpPr>
        <p:spPr>
          <a:xfrm>
            <a:off x="1600200" y="914400"/>
            <a:ext cx="3429000" cy="2227263"/>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已知逻辑函数式求真值表：</a:t>
            </a:r>
            <a:r>
              <a:rPr lang="zh-CN" altLang="en-US" sz="2800" b="1">
                <a:solidFill>
                  <a:srgbClr val="0000FF"/>
                </a:solidFill>
                <a:latin typeface="Times New Roman" panose="02020603050405020304" pitchFamily="18" charset="0"/>
                <a:ea typeface="宋体" panose="02010600030101010101" pitchFamily="2" charset="-122"/>
              </a:rPr>
              <a:t>把</a:t>
            </a:r>
            <a:r>
              <a:rPr lang="zh-CN" altLang="en-US" sz="2800" b="1">
                <a:solidFill>
                  <a:srgbClr val="0000FF"/>
                </a:solidFill>
                <a:latin typeface="Tahoma" panose="020B0604030504040204" pitchFamily="34" charset="0"/>
                <a:ea typeface="宋体" panose="02010600030101010101" pitchFamily="2" charset="-122"/>
              </a:rPr>
              <a:t>输入逻辑变量所有可能的取值的组合代入对应函数式算出其函数值</a:t>
            </a:r>
          </a:p>
        </p:txBody>
      </p:sp>
      <p:sp>
        <p:nvSpPr>
          <p:cNvPr id="43012" name="文本框 43011"/>
          <p:cNvSpPr txBox="1"/>
          <p:nvPr/>
        </p:nvSpPr>
        <p:spPr>
          <a:xfrm>
            <a:off x="1371600" y="3810000"/>
            <a:ext cx="762000" cy="579438"/>
          </a:xfrm>
          <a:prstGeom prst="rect">
            <a:avLst/>
          </a:prstGeom>
          <a:noFill/>
          <a:ln w="9525">
            <a:noFill/>
          </a:ln>
        </p:spPr>
        <p:txBody>
          <a:bodyPr>
            <a:spAutoFit/>
          </a:bodyPr>
          <a:lstStyle/>
          <a:p>
            <a:pPr lvl="0">
              <a:spcBef>
                <a:spcPct val="50000"/>
              </a:spcBef>
            </a:pPr>
            <a:r>
              <a:rPr lang="zh-CN" altLang="en-US" sz="3200" b="1">
                <a:latin typeface="Times New Roman" panose="02020603050405020304" pitchFamily="18" charset="0"/>
                <a:ea typeface="宋体" panose="02010600030101010101" pitchFamily="2" charset="-122"/>
              </a:rPr>
              <a:t>例：</a:t>
            </a:r>
          </a:p>
        </p:txBody>
      </p:sp>
      <p:graphicFrame>
        <p:nvGraphicFramePr>
          <p:cNvPr id="43013" name="对象 43012"/>
          <p:cNvGraphicFramePr>
            <a:graphicFrameLocks/>
          </p:cNvGraphicFramePr>
          <p:nvPr/>
        </p:nvGraphicFramePr>
        <p:xfrm>
          <a:off x="2209800" y="3733800"/>
          <a:ext cx="3581400" cy="660400"/>
        </p:xfrm>
        <a:graphic>
          <a:graphicData uri="http://schemas.openxmlformats.org/presentationml/2006/ole">
            <p:oleObj spid="_x0000_s53273" r:id="rId3" imgW="1167893" imgH="215806" progId="Equations">
              <p:embed/>
            </p:oleObj>
          </a:graphicData>
        </a:graphic>
      </p:graphicFrame>
      <p:graphicFrame>
        <p:nvGraphicFramePr>
          <p:cNvPr id="43014" name="表格 43013"/>
          <p:cNvGraphicFramePr/>
          <p:nvPr/>
        </p:nvGraphicFramePr>
        <p:xfrm>
          <a:off x="5867400" y="838200"/>
          <a:ext cx="3124200" cy="4669790"/>
        </p:xfrm>
        <a:graphic>
          <a:graphicData uri="http://schemas.openxmlformats.org/drawingml/2006/table">
            <a:tbl>
              <a:tblPr/>
              <a:tblGrid>
                <a:gridCol w="781050"/>
                <a:gridCol w="781050"/>
                <a:gridCol w="781050"/>
                <a:gridCol w="781050"/>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3066" name="文本框 43065"/>
          <p:cNvSpPr txBox="1"/>
          <p:nvPr/>
        </p:nvSpPr>
        <p:spPr>
          <a:xfrm>
            <a:off x="6019800" y="13716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0        0       0</a:t>
            </a:r>
          </a:p>
        </p:txBody>
      </p:sp>
      <p:sp>
        <p:nvSpPr>
          <p:cNvPr id="43067" name="文本框 43066"/>
          <p:cNvSpPr txBox="1"/>
          <p:nvPr/>
        </p:nvSpPr>
        <p:spPr>
          <a:xfrm>
            <a:off x="8229600" y="13716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a:t>
            </a:r>
          </a:p>
        </p:txBody>
      </p:sp>
      <p:sp>
        <p:nvSpPr>
          <p:cNvPr id="43068" name="文本框 43067"/>
          <p:cNvSpPr txBox="1"/>
          <p:nvPr/>
        </p:nvSpPr>
        <p:spPr>
          <a:xfrm>
            <a:off x="6019800" y="19050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0        0       1</a:t>
            </a:r>
          </a:p>
        </p:txBody>
      </p:sp>
      <p:sp>
        <p:nvSpPr>
          <p:cNvPr id="43069" name="文本框 43068"/>
          <p:cNvSpPr txBox="1"/>
          <p:nvPr/>
        </p:nvSpPr>
        <p:spPr>
          <a:xfrm>
            <a:off x="8229600" y="19050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
        <p:nvSpPr>
          <p:cNvPr id="43070" name="文本框 43069"/>
          <p:cNvSpPr txBox="1"/>
          <p:nvPr/>
        </p:nvSpPr>
        <p:spPr>
          <a:xfrm>
            <a:off x="6019800" y="23622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0        1       0</a:t>
            </a:r>
          </a:p>
        </p:txBody>
      </p:sp>
      <p:sp>
        <p:nvSpPr>
          <p:cNvPr id="43071" name="文本框 43070"/>
          <p:cNvSpPr txBox="1"/>
          <p:nvPr/>
        </p:nvSpPr>
        <p:spPr>
          <a:xfrm>
            <a:off x="6019800" y="28956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0        1       1</a:t>
            </a:r>
          </a:p>
        </p:txBody>
      </p:sp>
      <p:sp>
        <p:nvSpPr>
          <p:cNvPr id="43072" name="文本框 43071"/>
          <p:cNvSpPr txBox="1"/>
          <p:nvPr/>
        </p:nvSpPr>
        <p:spPr>
          <a:xfrm>
            <a:off x="6019800" y="34290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1        0       0</a:t>
            </a:r>
          </a:p>
        </p:txBody>
      </p:sp>
      <p:sp>
        <p:nvSpPr>
          <p:cNvPr id="43073" name="文本框 43072"/>
          <p:cNvSpPr txBox="1"/>
          <p:nvPr/>
        </p:nvSpPr>
        <p:spPr>
          <a:xfrm>
            <a:off x="6019800" y="38862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1        0       1</a:t>
            </a:r>
          </a:p>
        </p:txBody>
      </p:sp>
      <p:sp>
        <p:nvSpPr>
          <p:cNvPr id="43074" name="文本框 43073"/>
          <p:cNvSpPr txBox="1"/>
          <p:nvPr/>
        </p:nvSpPr>
        <p:spPr>
          <a:xfrm>
            <a:off x="6019800" y="44958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1        1       0</a:t>
            </a:r>
          </a:p>
        </p:txBody>
      </p:sp>
      <p:sp>
        <p:nvSpPr>
          <p:cNvPr id="43075" name="文本框 43074"/>
          <p:cNvSpPr txBox="1"/>
          <p:nvPr/>
        </p:nvSpPr>
        <p:spPr>
          <a:xfrm>
            <a:off x="6019800" y="5029200"/>
            <a:ext cx="2133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1        1       1</a:t>
            </a:r>
          </a:p>
        </p:txBody>
      </p:sp>
      <p:sp>
        <p:nvSpPr>
          <p:cNvPr id="43076" name="文本框 43075"/>
          <p:cNvSpPr txBox="1"/>
          <p:nvPr/>
        </p:nvSpPr>
        <p:spPr>
          <a:xfrm>
            <a:off x="8229600" y="23622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
        <p:nvSpPr>
          <p:cNvPr id="43077" name="文本框 43076"/>
          <p:cNvSpPr txBox="1"/>
          <p:nvPr/>
        </p:nvSpPr>
        <p:spPr>
          <a:xfrm>
            <a:off x="8229600" y="28956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0</a:t>
            </a:r>
          </a:p>
        </p:txBody>
      </p:sp>
      <p:sp>
        <p:nvSpPr>
          <p:cNvPr id="43078" name="文本框 43077"/>
          <p:cNvSpPr txBox="1"/>
          <p:nvPr/>
        </p:nvSpPr>
        <p:spPr>
          <a:xfrm>
            <a:off x="8229600" y="34290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
        <p:nvSpPr>
          <p:cNvPr id="43079" name="文本框 43078"/>
          <p:cNvSpPr txBox="1"/>
          <p:nvPr/>
        </p:nvSpPr>
        <p:spPr>
          <a:xfrm>
            <a:off x="8229600" y="38862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
        <p:nvSpPr>
          <p:cNvPr id="43080" name="文本框 43079"/>
          <p:cNvSpPr txBox="1"/>
          <p:nvPr/>
        </p:nvSpPr>
        <p:spPr>
          <a:xfrm>
            <a:off x="8229600" y="44958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
        <p:nvSpPr>
          <p:cNvPr id="43081" name="文本框 43080"/>
          <p:cNvSpPr txBox="1"/>
          <p:nvPr/>
        </p:nvSpPr>
        <p:spPr>
          <a:xfrm>
            <a:off x="8229600" y="5029200"/>
            <a:ext cx="6096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0-#ppt_w/2"/>
                                          </p:val>
                                        </p:tav>
                                        <p:tav tm="100000">
                                          <p:val>
                                            <p:strVal val="#ppt_x"/>
                                          </p:val>
                                        </p:tav>
                                      </p:tavLst>
                                    </p:anim>
                                    <p:anim calcmode="lin" valueType="num">
                                      <p:cBhvr additive="base">
                                        <p:cTn id="8"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2"/>
                                        </p:tgtEl>
                                        <p:attrNameLst>
                                          <p:attrName>style.visibility</p:attrName>
                                        </p:attrNameLst>
                                      </p:cBhvr>
                                      <p:to>
                                        <p:strVal val="visible"/>
                                      </p:to>
                                    </p:set>
                                    <p:anim calcmode="lin" valueType="num">
                                      <p:cBhvr additive="base">
                                        <p:cTn id="13" dur="500" fill="hold"/>
                                        <p:tgtEl>
                                          <p:spTgt spid="43012"/>
                                        </p:tgtEl>
                                        <p:attrNameLst>
                                          <p:attrName>ppt_x</p:attrName>
                                        </p:attrNameLst>
                                      </p:cBhvr>
                                      <p:tavLst>
                                        <p:tav tm="0">
                                          <p:val>
                                            <p:strVal val="0-#ppt_w/2"/>
                                          </p:val>
                                        </p:tav>
                                        <p:tav tm="100000">
                                          <p:val>
                                            <p:strVal val="#ppt_x"/>
                                          </p:val>
                                        </p:tav>
                                      </p:tavLst>
                                    </p:anim>
                                    <p:anim calcmode="lin" valueType="num">
                                      <p:cBhvr additive="base">
                                        <p:cTn id="14" dur="5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3013"/>
                                        </p:tgtEl>
                                        <p:attrNameLst>
                                          <p:attrName>style.visibility</p:attrName>
                                        </p:attrNameLst>
                                      </p:cBhvr>
                                      <p:to>
                                        <p:strVal val="visible"/>
                                      </p:to>
                                    </p:set>
                                    <p:anim calcmode="lin" valueType="num">
                                      <p:cBhvr additive="base">
                                        <p:cTn id="19" dur="500" fill="hold"/>
                                        <p:tgtEl>
                                          <p:spTgt spid="43013"/>
                                        </p:tgtEl>
                                        <p:attrNameLst>
                                          <p:attrName>ppt_x</p:attrName>
                                        </p:attrNameLst>
                                      </p:cBhvr>
                                      <p:tavLst>
                                        <p:tav tm="0">
                                          <p:val>
                                            <p:strVal val="0-#ppt_w/2"/>
                                          </p:val>
                                        </p:tav>
                                        <p:tav tm="100000">
                                          <p:val>
                                            <p:strVal val="#ppt_x"/>
                                          </p:val>
                                        </p:tav>
                                      </p:tavLst>
                                    </p:anim>
                                    <p:anim calcmode="lin" valueType="num">
                                      <p:cBhvr additive="base">
                                        <p:cTn id="20"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3014"/>
                                        </p:tgtEl>
                                        <p:attrNameLst>
                                          <p:attrName>style.visibility</p:attrName>
                                        </p:attrNameLst>
                                      </p:cBhvr>
                                      <p:to>
                                        <p:strVal val="visible"/>
                                      </p:to>
                                    </p:set>
                                    <p:anim calcmode="lin" valueType="num">
                                      <p:cBhvr additive="base">
                                        <p:cTn id="25" dur="500" fill="hold"/>
                                        <p:tgtEl>
                                          <p:spTgt spid="43014"/>
                                        </p:tgtEl>
                                        <p:attrNameLst>
                                          <p:attrName>ppt_x</p:attrName>
                                        </p:attrNameLst>
                                      </p:cBhvr>
                                      <p:tavLst>
                                        <p:tav tm="0">
                                          <p:val>
                                            <p:strVal val="0-#ppt_w/2"/>
                                          </p:val>
                                        </p:tav>
                                        <p:tav tm="100000">
                                          <p:val>
                                            <p:strVal val="#ppt_x"/>
                                          </p:val>
                                        </p:tav>
                                      </p:tavLst>
                                    </p:anim>
                                    <p:anim calcmode="lin" valueType="num">
                                      <p:cBhvr additive="base">
                                        <p:cTn id="26"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066"/>
                                        </p:tgtEl>
                                        <p:attrNameLst>
                                          <p:attrName>style.visibility</p:attrName>
                                        </p:attrNameLst>
                                      </p:cBhvr>
                                      <p:to>
                                        <p:strVal val="visible"/>
                                      </p:to>
                                    </p:set>
                                    <p:anim calcmode="lin" valueType="num">
                                      <p:cBhvr additive="base">
                                        <p:cTn id="31" dur="500" fill="hold"/>
                                        <p:tgtEl>
                                          <p:spTgt spid="43066"/>
                                        </p:tgtEl>
                                        <p:attrNameLst>
                                          <p:attrName>ppt_x</p:attrName>
                                        </p:attrNameLst>
                                      </p:cBhvr>
                                      <p:tavLst>
                                        <p:tav tm="0">
                                          <p:val>
                                            <p:strVal val="0-#ppt_w/2"/>
                                          </p:val>
                                        </p:tav>
                                        <p:tav tm="100000">
                                          <p:val>
                                            <p:strVal val="#ppt_x"/>
                                          </p:val>
                                        </p:tav>
                                      </p:tavLst>
                                    </p:anim>
                                    <p:anim calcmode="lin" valueType="num">
                                      <p:cBhvr additive="base">
                                        <p:cTn id="32" dur="500" fill="hold"/>
                                        <p:tgtEl>
                                          <p:spTgt spid="4306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067"/>
                                        </p:tgtEl>
                                        <p:attrNameLst>
                                          <p:attrName>style.visibility</p:attrName>
                                        </p:attrNameLst>
                                      </p:cBhvr>
                                      <p:to>
                                        <p:strVal val="visible"/>
                                      </p:to>
                                    </p:set>
                                    <p:anim calcmode="lin" valueType="num">
                                      <p:cBhvr additive="base">
                                        <p:cTn id="37" dur="500" fill="hold"/>
                                        <p:tgtEl>
                                          <p:spTgt spid="43067"/>
                                        </p:tgtEl>
                                        <p:attrNameLst>
                                          <p:attrName>ppt_x</p:attrName>
                                        </p:attrNameLst>
                                      </p:cBhvr>
                                      <p:tavLst>
                                        <p:tav tm="0">
                                          <p:val>
                                            <p:strVal val="0-#ppt_w/2"/>
                                          </p:val>
                                        </p:tav>
                                        <p:tav tm="100000">
                                          <p:val>
                                            <p:strVal val="#ppt_x"/>
                                          </p:val>
                                        </p:tav>
                                      </p:tavLst>
                                    </p:anim>
                                    <p:anim calcmode="lin" valueType="num">
                                      <p:cBhvr additive="base">
                                        <p:cTn id="38" dur="500" fill="hold"/>
                                        <p:tgtEl>
                                          <p:spTgt spid="4306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068"/>
                                        </p:tgtEl>
                                        <p:attrNameLst>
                                          <p:attrName>style.visibility</p:attrName>
                                        </p:attrNameLst>
                                      </p:cBhvr>
                                      <p:to>
                                        <p:strVal val="visible"/>
                                      </p:to>
                                    </p:set>
                                    <p:anim calcmode="lin" valueType="num">
                                      <p:cBhvr additive="base">
                                        <p:cTn id="43" dur="500" fill="hold"/>
                                        <p:tgtEl>
                                          <p:spTgt spid="43068"/>
                                        </p:tgtEl>
                                        <p:attrNameLst>
                                          <p:attrName>ppt_x</p:attrName>
                                        </p:attrNameLst>
                                      </p:cBhvr>
                                      <p:tavLst>
                                        <p:tav tm="0">
                                          <p:val>
                                            <p:strVal val="0-#ppt_w/2"/>
                                          </p:val>
                                        </p:tav>
                                        <p:tav tm="100000">
                                          <p:val>
                                            <p:strVal val="#ppt_x"/>
                                          </p:val>
                                        </p:tav>
                                      </p:tavLst>
                                    </p:anim>
                                    <p:anim calcmode="lin" valueType="num">
                                      <p:cBhvr additive="base">
                                        <p:cTn id="44" dur="500" fill="hold"/>
                                        <p:tgtEl>
                                          <p:spTgt spid="4306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3069"/>
                                        </p:tgtEl>
                                        <p:attrNameLst>
                                          <p:attrName>style.visibility</p:attrName>
                                        </p:attrNameLst>
                                      </p:cBhvr>
                                      <p:to>
                                        <p:strVal val="visible"/>
                                      </p:to>
                                    </p:set>
                                    <p:anim calcmode="lin" valueType="num">
                                      <p:cBhvr additive="base">
                                        <p:cTn id="49" dur="500" fill="hold"/>
                                        <p:tgtEl>
                                          <p:spTgt spid="43069"/>
                                        </p:tgtEl>
                                        <p:attrNameLst>
                                          <p:attrName>ppt_x</p:attrName>
                                        </p:attrNameLst>
                                      </p:cBhvr>
                                      <p:tavLst>
                                        <p:tav tm="0">
                                          <p:val>
                                            <p:strVal val="0-#ppt_w/2"/>
                                          </p:val>
                                        </p:tav>
                                        <p:tav tm="100000">
                                          <p:val>
                                            <p:strVal val="#ppt_x"/>
                                          </p:val>
                                        </p:tav>
                                      </p:tavLst>
                                    </p:anim>
                                    <p:anim calcmode="lin" valueType="num">
                                      <p:cBhvr additive="base">
                                        <p:cTn id="50" dur="500" fill="hold"/>
                                        <p:tgtEl>
                                          <p:spTgt spid="4306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070"/>
                                        </p:tgtEl>
                                        <p:attrNameLst>
                                          <p:attrName>style.visibility</p:attrName>
                                        </p:attrNameLst>
                                      </p:cBhvr>
                                      <p:to>
                                        <p:strVal val="visible"/>
                                      </p:to>
                                    </p:set>
                                    <p:anim calcmode="lin" valueType="num">
                                      <p:cBhvr additive="base">
                                        <p:cTn id="55" dur="500" fill="hold"/>
                                        <p:tgtEl>
                                          <p:spTgt spid="43070"/>
                                        </p:tgtEl>
                                        <p:attrNameLst>
                                          <p:attrName>ppt_x</p:attrName>
                                        </p:attrNameLst>
                                      </p:cBhvr>
                                      <p:tavLst>
                                        <p:tav tm="0">
                                          <p:val>
                                            <p:strVal val="0-#ppt_w/2"/>
                                          </p:val>
                                        </p:tav>
                                        <p:tav tm="100000">
                                          <p:val>
                                            <p:strVal val="#ppt_x"/>
                                          </p:val>
                                        </p:tav>
                                      </p:tavLst>
                                    </p:anim>
                                    <p:anim calcmode="lin" valueType="num">
                                      <p:cBhvr additive="base">
                                        <p:cTn id="56" dur="500" fill="hold"/>
                                        <p:tgtEl>
                                          <p:spTgt spid="4307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3076"/>
                                        </p:tgtEl>
                                        <p:attrNameLst>
                                          <p:attrName>style.visibility</p:attrName>
                                        </p:attrNameLst>
                                      </p:cBhvr>
                                      <p:to>
                                        <p:strVal val="visible"/>
                                      </p:to>
                                    </p:set>
                                    <p:anim calcmode="lin" valueType="num">
                                      <p:cBhvr additive="base">
                                        <p:cTn id="61" dur="500" fill="hold"/>
                                        <p:tgtEl>
                                          <p:spTgt spid="43076"/>
                                        </p:tgtEl>
                                        <p:attrNameLst>
                                          <p:attrName>ppt_x</p:attrName>
                                        </p:attrNameLst>
                                      </p:cBhvr>
                                      <p:tavLst>
                                        <p:tav tm="0">
                                          <p:val>
                                            <p:strVal val="0-#ppt_w/2"/>
                                          </p:val>
                                        </p:tav>
                                        <p:tav tm="100000">
                                          <p:val>
                                            <p:strVal val="#ppt_x"/>
                                          </p:val>
                                        </p:tav>
                                      </p:tavLst>
                                    </p:anim>
                                    <p:anim calcmode="lin" valueType="num">
                                      <p:cBhvr additive="base">
                                        <p:cTn id="62" dur="500" fill="hold"/>
                                        <p:tgtEl>
                                          <p:spTgt spid="4307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3071"/>
                                        </p:tgtEl>
                                        <p:attrNameLst>
                                          <p:attrName>style.visibility</p:attrName>
                                        </p:attrNameLst>
                                      </p:cBhvr>
                                      <p:to>
                                        <p:strVal val="visible"/>
                                      </p:to>
                                    </p:set>
                                    <p:anim calcmode="lin" valueType="num">
                                      <p:cBhvr additive="base">
                                        <p:cTn id="67" dur="500" fill="hold"/>
                                        <p:tgtEl>
                                          <p:spTgt spid="43071"/>
                                        </p:tgtEl>
                                        <p:attrNameLst>
                                          <p:attrName>ppt_x</p:attrName>
                                        </p:attrNameLst>
                                      </p:cBhvr>
                                      <p:tavLst>
                                        <p:tav tm="0">
                                          <p:val>
                                            <p:strVal val="0-#ppt_w/2"/>
                                          </p:val>
                                        </p:tav>
                                        <p:tav tm="100000">
                                          <p:val>
                                            <p:strVal val="#ppt_x"/>
                                          </p:val>
                                        </p:tav>
                                      </p:tavLst>
                                    </p:anim>
                                    <p:anim calcmode="lin" valueType="num">
                                      <p:cBhvr additive="base">
                                        <p:cTn id="68" dur="500" fill="hold"/>
                                        <p:tgtEl>
                                          <p:spTgt spid="4307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3077"/>
                                        </p:tgtEl>
                                        <p:attrNameLst>
                                          <p:attrName>style.visibility</p:attrName>
                                        </p:attrNameLst>
                                      </p:cBhvr>
                                      <p:to>
                                        <p:strVal val="visible"/>
                                      </p:to>
                                    </p:set>
                                    <p:anim calcmode="lin" valueType="num">
                                      <p:cBhvr additive="base">
                                        <p:cTn id="73" dur="500" fill="hold"/>
                                        <p:tgtEl>
                                          <p:spTgt spid="43077"/>
                                        </p:tgtEl>
                                        <p:attrNameLst>
                                          <p:attrName>ppt_x</p:attrName>
                                        </p:attrNameLst>
                                      </p:cBhvr>
                                      <p:tavLst>
                                        <p:tav tm="0">
                                          <p:val>
                                            <p:strVal val="0-#ppt_w/2"/>
                                          </p:val>
                                        </p:tav>
                                        <p:tav tm="100000">
                                          <p:val>
                                            <p:strVal val="#ppt_x"/>
                                          </p:val>
                                        </p:tav>
                                      </p:tavLst>
                                    </p:anim>
                                    <p:anim calcmode="lin" valueType="num">
                                      <p:cBhvr additive="base">
                                        <p:cTn id="74" dur="500" fill="hold"/>
                                        <p:tgtEl>
                                          <p:spTgt spid="4307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3072"/>
                                        </p:tgtEl>
                                        <p:attrNameLst>
                                          <p:attrName>style.visibility</p:attrName>
                                        </p:attrNameLst>
                                      </p:cBhvr>
                                      <p:to>
                                        <p:strVal val="visible"/>
                                      </p:to>
                                    </p:set>
                                    <p:anim calcmode="lin" valueType="num">
                                      <p:cBhvr additive="base">
                                        <p:cTn id="79" dur="500" fill="hold"/>
                                        <p:tgtEl>
                                          <p:spTgt spid="43072"/>
                                        </p:tgtEl>
                                        <p:attrNameLst>
                                          <p:attrName>ppt_x</p:attrName>
                                        </p:attrNameLst>
                                      </p:cBhvr>
                                      <p:tavLst>
                                        <p:tav tm="0">
                                          <p:val>
                                            <p:strVal val="0-#ppt_w/2"/>
                                          </p:val>
                                        </p:tav>
                                        <p:tav tm="100000">
                                          <p:val>
                                            <p:strVal val="#ppt_x"/>
                                          </p:val>
                                        </p:tav>
                                      </p:tavLst>
                                    </p:anim>
                                    <p:anim calcmode="lin" valueType="num">
                                      <p:cBhvr additive="base">
                                        <p:cTn id="80" dur="500" fill="hold"/>
                                        <p:tgtEl>
                                          <p:spTgt spid="4307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3078"/>
                                        </p:tgtEl>
                                        <p:attrNameLst>
                                          <p:attrName>style.visibility</p:attrName>
                                        </p:attrNameLst>
                                      </p:cBhvr>
                                      <p:to>
                                        <p:strVal val="visible"/>
                                      </p:to>
                                    </p:set>
                                    <p:anim calcmode="lin" valueType="num">
                                      <p:cBhvr additive="base">
                                        <p:cTn id="85" dur="500" fill="hold"/>
                                        <p:tgtEl>
                                          <p:spTgt spid="43078"/>
                                        </p:tgtEl>
                                        <p:attrNameLst>
                                          <p:attrName>ppt_x</p:attrName>
                                        </p:attrNameLst>
                                      </p:cBhvr>
                                      <p:tavLst>
                                        <p:tav tm="0">
                                          <p:val>
                                            <p:strVal val="0-#ppt_w/2"/>
                                          </p:val>
                                        </p:tav>
                                        <p:tav tm="100000">
                                          <p:val>
                                            <p:strVal val="#ppt_x"/>
                                          </p:val>
                                        </p:tav>
                                      </p:tavLst>
                                    </p:anim>
                                    <p:anim calcmode="lin" valueType="num">
                                      <p:cBhvr additive="base">
                                        <p:cTn id="86" dur="500" fill="hold"/>
                                        <p:tgtEl>
                                          <p:spTgt spid="4307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3073"/>
                                        </p:tgtEl>
                                        <p:attrNameLst>
                                          <p:attrName>style.visibility</p:attrName>
                                        </p:attrNameLst>
                                      </p:cBhvr>
                                      <p:to>
                                        <p:strVal val="visible"/>
                                      </p:to>
                                    </p:set>
                                    <p:anim calcmode="lin" valueType="num">
                                      <p:cBhvr additive="base">
                                        <p:cTn id="91" dur="500" fill="hold"/>
                                        <p:tgtEl>
                                          <p:spTgt spid="43073"/>
                                        </p:tgtEl>
                                        <p:attrNameLst>
                                          <p:attrName>ppt_x</p:attrName>
                                        </p:attrNameLst>
                                      </p:cBhvr>
                                      <p:tavLst>
                                        <p:tav tm="0">
                                          <p:val>
                                            <p:strVal val="0-#ppt_w/2"/>
                                          </p:val>
                                        </p:tav>
                                        <p:tav tm="100000">
                                          <p:val>
                                            <p:strVal val="#ppt_x"/>
                                          </p:val>
                                        </p:tav>
                                      </p:tavLst>
                                    </p:anim>
                                    <p:anim calcmode="lin" valueType="num">
                                      <p:cBhvr additive="base">
                                        <p:cTn id="92" dur="500" fill="hold"/>
                                        <p:tgtEl>
                                          <p:spTgt spid="4307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43079"/>
                                        </p:tgtEl>
                                        <p:attrNameLst>
                                          <p:attrName>style.visibility</p:attrName>
                                        </p:attrNameLst>
                                      </p:cBhvr>
                                      <p:to>
                                        <p:strVal val="visible"/>
                                      </p:to>
                                    </p:set>
                                    <p:anim calcmode="lin" valueType="num">
                                      <p:cBhvr additive="base">
                                        <p:cTn id="97" dur="500" fill="hold"/>
                                        <p:tgtEl>
                                          <p:spTgt spid="43079"/>
                                        </p:tgtEl>
                                        <p:attrNameLst>
                                          <p:attrName>ppt_x</p:attrName>
                                        </p:attrNameLst>
                                      </p:cBhvr>
                                      <p:tavLst>
                                        <p:tav tm="0">
                                          <p:val>
                                            <p:strVal val="0-#ppt_w/2"/>
                                          </p:val>
                                        </p:tav>
                                        <p:tav tm="100000">
                                          <p:val>
                                            <p:strVal val="#ppt_x"/>
                                          </p:val>
                                        </p:tav>
                                      </p:tavLst>
                                    </p:anim>
                                    <p:anim calcmode="lin" valueType="num">
                                      <p:cBhvr additive="base">
                                        <p:cTn id="98" dur="500" fill="hold"/>
                                        <p:tgtEl>
                                          <p:spTgt spid="4307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43074"/>
                                        </p:tgtEl>
                                        <p:attrNameLst>
                                          <p:attrName>style.visibility</p:attrName>
                                        </p:attrNameLst>
                                      </p:cBhvr>
                                      <p:to>
                                        <p:strVal val="visible"/>
                                      </p:to>
                                    </p:set>
                                    <p:anim calcmode="lin" valueType="num">
                                      <p:cBhvr additive="base">
                                        <p:cTn id="103" dur="500" fill="hold"/>
                                        <p:tgtEl>
                                          <p:spTgt spid="43074"/>
                                        </p:tgtEl>
                                        <p:attrNameLst>
                                          <p:attrName>ppt_x</p:attrName>
                                        </p:attrNameLst>
                                      </p:cBhvr>
                                      <p:tavLst>
                                        <p:tav tm="0">
                                          <p:val>
                                            <p:strVal val="0-#ppt_w/2"/>
                                          </p:val>
                                        </p:tav>
                                        <p:tav tm="100000">
                                          <p:val>
                                            <p:strVal val="#ppt_x"/>
                                          </p:val>
                                        </p:tav>
                                      </p:tavLst>
                                    </p:anim>
                                    <p:anim calcmode="lin" valueType="num">
                                      <p:cBhvr additive="base">
                                        <p:cTn id="104" dur="500" fill="hold"/>
                                        <p:tgtEl>
                                          <p:spTgt spid="43074"/>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43080"/>
                                        </p:tgtEl>
                                        <p:attrNameLst>
                                          <p:attrName>style.visibility</p:attrName>
                                        </p:attrNameLst>
                                      </p:cBhvr>
                                      <p:to>
                                        <p:strVal val="visible"/>
                                      </p:to>
                                    </p:set>
                                    <p:anim calcmode="lin" valueType="num">
                                      <p:cBhvr additive="base">
                                        <p:cTn id="109" dur="500" fill="hold"/>
                                        <p:tgtEl>
                                          <p:spTgt spid="43080"/>
                                        </p:tgtEl>
                                        <p:attrNameLst>
                                          <p:attrName>ppt_x</p:attrName>
                                        </p:attrNameLst>
                                      </p:cBhvr>
                                      <p:tavLst>
                                        <p:tav tm="0">
                                          <p:val>
                                            <p:strVal val="0-#ppt_w/2"/>
                                          </p:val>
                                        </p:tav>
                                        <p:tav tm="100000">
                                          <p:val>
                                            <p:strVal val="#ppt_x"/>
                                          </p:val>
                                        </p:tav>
                                      </p:tavLst>
                                    </p:anim>
                                    <p:anim calcmode="lin" valueType="num">
                                      <p:cBhvr additive="base">
                                        <p:cTn id="110" dur="500" fill="hold"/>
                                        <p:tgtEl>
                                          <p:spTgt spid="4308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43075"/>
                                        </p:tgtEl>
                                        <p:attrNameLst>
                                          <p:attrName>style.visibility</p:attrName>
                                        </p:attrNameLst>
                                      </p:cBhvr>
                                      <p:to>
                                        <p:strVal val="visible"/>
                                      </p:to>
                                    </p:set>
                                    <p:anim calcmode="lin" valueType="num">
                                      <p:cBhvr additive="base">
                                        <p:cTn id="115" dur="500" fill="hold"/>
                                        <p:tgtEl>
                                          <p:spTgt spid="43075"/>
                                        </p:tgtEl>
                                        <p:attrNameLst>
                                          <p:attrName>ppt_x</p:attrName>
                                        </p:attrNameLst>
                                      </p:cBhvr>
                                      <p:tavLst>
                                        <p:tav tm="0">
                                          <p:val>
                                            <p:strVal val="0-#ppt_w/2"/>
                                          </p:val>
                                        </p:tav>
                                        <p:tav tm="100000">
                                          <p:val>
                                            <p:strVal val="#ppt_x"/>
                                          </p:val>
                                        </p:tav>
                                      </p:tavLst>
                                    </p:anim>
                                    <p:anim calcmode="lin" valueType="num">
                                      <p:cBhvr additive="base">
                                        <p:cTn id="116" dur="500" fill="hold"/>
                                        <p:tgtEl>
                                          <p:spTgt spid="43075"/>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43081"/>
                                        </p:tgtEl>
                                        <p:attrNameLst>
                                          <p:attrName>style.visibility</p:attrName>
                                        </p:attrNameLst>
                                      </p:cBhvr>
                                      <p:to>
                                        <p:strVal val="visible"/>
                                      </p:to>
                                    </p:set>
                                    <p:anim calcmode="lin" valueType="num">
                                      <p:cBhvr additive="base">
                                        <p:cTn id="121" dur="500" fill="hold"/>
                                        <p:tgtEl>
                                          <p:spTgt spid="43081"/>
                                        </p:tgtEl>
                                        <p:attrNameLst>
                                          <p:attrName>ppt_x</p:attrName>
                                        </p:attrNameLst>
                                      </p:cBhvr>
                                      <p:tavLst>
                                        <p:tav tm="0">
                                          <p:val>
                                            <p:strVal val="0-#ppt_w/2"/>
                                          </p:val>
                                        </p:tav>
                                        <p:tav tm="100000">
                                          <p:val>
                                            <p:strVal val="#ppt_x"/>
                                          </p:val>
                                        </p:tav>
                                      </p:tavLst>
                                    </p:anim>
                                    <p:anim calcmode="lin" valueType="num">
                                      <p:cBhvr additive="base">
                                        <p:cTn id="122" dur="500" fill="hold"/>
                                        <p:tgtEl>
                                          <p:spTgt spid="430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2" grpId="0"/>
      <p:bldP spid="43066" grpId="0"/>
      <p:bldP spid="43067" grpId="0"/>
      <p:bldP spid="43068" grpId="0"/>
      <p:bldP spid="43069" grpId="0"/>
      <p:bldP spid="43070" grpId="0"/>
      <p:bldP spid="43071" grpId="0"/>
      <p:bldP spid="43072" grpId="0"/>
      <p:bldP spid="43073" grpId="0"/>
      <p:bldP spid="43074" grpId="0"/>
      <p:bldP spid="43075" grpId="0"/>
      <p:bldP spid="43076" grpId="0"/>
      <p:bldP spid="43077" grpId="0"/>
      <p:bldP spid="43078" grpId="0"/>
      <p:bldP spid="43079" grpId="0"/>
      <p:bldP spid="43080" grpId="0"/>
      <p:bldP spid="4308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44033"/>
          <p:cNvSpPr txBox="1"/>
          <p:nvPr/>
        </p:nvSpPr>
        <p:spPr>
          <a:xfrm>
            <a:off x="1828800" y="533400"/>
            <a:ext cx="54864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）已知真值表写逻辑函数式</a:t>
            </a:r>
          </a:p>
        </p:txBody>
      </p:sp>
      <p:graphicFrame>
        <p:nvGraphicFramePr>
          <p:cNvPr id="44035" name="表格 44034"/>
          <p:cNvGraphicFramePr/>
          <p:nvPr/>
        </p:nvGraphicFramePr>
        <p:xfrm>
          <a:off x="1447800" y="1295400"/>
          <a:ext cx="3276600" cy="3671252"/>
        </p:xfrm>
        <a:graphic>
          <a:graphicData uri="http://schemas.openxmlformats.org/drawingml/2006/table">
            <a:tbl>
              <a:tblPr/>
              <a:tblGrid>
                <a:gridCol w="773113"/>
                <a:gridCol w="827087"/>
                <a:gridCol w="841375"/>
                <a:gridCol w="835025"/>
              </a:tblGrid>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4254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4683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44087" name="对象 44086"/>
          <p:cNvGraphicFramePr>
            <a:graphicFrameLocks/>
          </p:cNvGraphicFramePr>
          <p:nvPr/>
        </p:nvGraphicFramePr>
        <p:xfrm>
          <a:off x="5181600" y="3657600"/>
          <a:ext cx="838200" cy="508000"/>
        </p:xfrm>
        <a:graphic>
          <a:graphicData uri="http://schemas.openxmlformats.org/presentationml/2006/ole">
            <p:oleObj spid="_x0000_s57465" r:id="rId3" imgW="355754" imgH="215994" progId="Equations">
              <p:embed/>
            </p:oleObj>
          </a:graphicData>
        </a:graphic>
      </p:graphicFrame>
      <p:graphicFrame>
        <p:nvGraphicFramePr>
          <p:cNvPr id="44088" name="对象 44087"/>
          <p:cNvGraphicFramePr>
            <a:graphicFrameLocks/>
          </p:cNvGraphicFramePr>
          <p:nvPr/>
        </p:nvGraphicFramePr>
        <p:xfrm>
          <a:off x="5181600" y="2438400"/>
          <a:ext cx="838200" cy="508000"/>
        </p:xfrm>
        <a:graphic>
          <a:graphicData uri="http://schemas.openxmlformats.org/presentationml/2006/ole">
            <p:oleObj spid="_x0000_s57466" r:id="rId4" imgW="355754" imgH="215994" progId="Equations">
              <p:embed/>
            </p:oleObj>
          </a:graphicData>
        </a:graphic>
      </p:graphicFrame>
      <p:graphicFrame>
        <p:nvGraphicFramePr>
          <p:cNvPr id="44089" name="对象 44088"/>
          <p:cNvGraphicFramePr>
            <a:graphicFrameLocks/>
          </p:cNvGraphicFramePr>
          <p:nvPr/>
        </p:nvGraphicFramePr>
        <p:xfrm>
          <a:off x="5257800" y="4495800"/>
          <a:ext cx="838200" cy="417513"/>
        </p:xfrm>
        <a:graphic>
          <a:graphicData uri="http://schemas.openxmlformats.org/presentationml/2006/ole">
            <p:oleObj spid="_x0000_s57467" r:id="rId5" imgW="355600" imgH="177800" progId="Equations">
              <p:embed/>
            </p:oleObj>
          </a:graphicData>
        </a:graphic>
      </p:graphicFrame>
      <p:sp>
        <p:nvSpPr>
          <p:cNvPr id="44090" name="直接连接符 44089"/>
          <p:cNvSpPr/>
          <p:nvPr/>
        </p:nvSpPr>
        <p:spPr>
          <a:xfrm flipV="1">
            <a:off x="4724400" y="3886200"/>
            <a:ext cx="457200" cy="0"/>
          </a:xfrm>
          <a:prstGeom prst="line">
            <a:avLst/>
          </a:prstGeom>
          <a:ln w="9525" cap="flat" cmpd="sng">
            <a:solidFill>
              <a:schemeClr val="tx1"/>
            </a:solidFill>
            <a:prstDash val="solid"/>
            <a:headEnd type="none" w="med" len="med"/>
            <a:tailEnd type="triangle" w="med" len="med"/>
          </a:ln>
        </p:spPr>
      </p:sp>
      <p:sp>
        <p:nvSpPr>
          <p:cNvPr id="44091" name="直接连接符 44090"/>
          <p:cNvSpPr/>
          <p:nvPr/>
        </p:nvSpPr>
        <p:spPr>
          <a:xfrm flipV="1">
            <a:off x="4724400" y="2743200"/>
            <a:ext cx="457200" cy="0"/>
          </a:xfrm>
          <a:prstGeom prst="line">
            <a:avLst/>
          </a:prstGeom>
          <a:ln w="9525" cap="flat" cmpd="sng">
            <a:solidFill>
              <a:schemeClr val="tx1"/>
            </a:solidFill>
            <a:prstDash val="solid"/>
            <a:headEnd type="none" w="med" len="med"/>
            <a:tailEnd type="triangle" w="med" len="med"/>
          </a:ln>
        </p:spPr>
      </p:sp>
      <p:sp>
        <p:nvSpPr>
          <p:cNvPr id="44092" name="直接连接符 44091"/>
          <p:cNvSpPr/>
          <p:nvPr/>
        </p:nvSpPr>
        <p:spPr>
          <a:xfrm>
            <a:off x="4724400" y="4724400"/>
            <a:ext cx="533400" cy="0"/>
          </a:xfrm>
          <a:prstGeom prst="line">
            <a:avLst/>
          </a:prstGeom>
          <a:ln w="9525" cap="flat" cmpd="sng">
            <a:solidFill>
              <a:schemeClr val="tx1"/>
            </a:solidFill>
            <a:prstDash val="solid"/>
            <a:headEnd type="none" w="med" len="med"/>
            <a:tailEnd type="triangle" w="med" len="med"/>
          </a:ln>
        </p:spPr>
      </p:sp>
      <p:graphicFrame>
        <p:nvGraphicFramePr>
          <p:cNvPr id="44093" name="对象 44092"/>
          <p:cNvGraphicFramePr>
            <a:graphicFrameLocks/>
          </p:cNvGraphicFramePr>
          <p:nvPr/>
        </p:nvGraphicFramePr>
        <p:xfrm>
          <a:off x="1655763" y="5307013"/>
          <a:ext cx="5964237" cy="779462"/>
        </p:xfrm>
        <a:graphic>
          <a:graphicData uri="http://schemas.openxmlformats.org/presentationml/2006/ole">
            <p:oleObj spid="_x0000_s57468" r:id="rId6" imgW="1927890" imgH="215619" progId="Equations">
              <p:embed/>
            </p:oleObj>
          </a:graphicData>
        </a:graphic>
      </p:graphicFrame>
      <p:graphicFrame>
        <p:nvGraphicFramePr>
          <p:cNvPr id="44094" name="对象 44093"/>
          <p:cNvGraphicFramePr>
            <a:graphicFrameLocks/>
          </p:cNvGraphicFramePr>
          <p:nvPr/>
        </p:nvGraphicFramePr>
        <p:xfrm>
          <a:off x="5181600" y="1905000"/>
          <a:ext cx="838200" cy="508000"/>
        </p:xfrm>
        <a:graphic>
          <a:graphicData uri="http://schemas.openxmlformats.org/presentationml/2006/ole">
            <p:oleObj spid="_x0000_s57469" r:id="rId7" imgW="355754" imgH="215994" progId="Equations">
              <p:embed/>
            </p:oleObj>
          </a:graphicData>
        </a:graphic>
      </p:graphicFrame>
      <p:sp>
        <p:nvSpPr>
          <p:cNvPr id="44095" name="直接连接符 44094"/>
          <p:cNvSpPr/>
          <p:nvPr/>
        </p:nvSpPr>
        <p:spPr>
          <a:xfrm flipV="1">
            <a:off x="4800600" y="2209800"/>
            <a:ext cx="381000" cy="76200"/>
          </a:xfrm>
          <a:prstGeom prst="line">
            <a:avLst/>
          </a:prstGeom>
          <a:ln w="9525" cap="flat" cmpd="sng">
            <a:solidFill>
              <a:schemeClr val="tx1"/>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0-#ppt_w/2"/>
                                          </p:val>
                                        </p:tav>
                                        <p:tav tm="100000">
                                          <p:val>
                                            <p:strVal val="#ppt_x"/>
                                          </p:val>
                                        </p:tav>
                                      </p:tavLst>
                                    </p:anim>
                                    <p:anim calcmode="lin" valueType="num">
                                      <p:cBhvr additive="base">
                                        <p:cTn id="8"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090"/>
                                        </p:tgtEl>
                                        <p:attrNameLst>
                                          <p:attrName>style.visibility</p:attrName>
                                        </p:attrNameLst>
                                      </p:cBhvr>
                                      <p:to>
                                        <p:strVal val="visible"/>
                                      </p:to>
                                    </p:set>
                                    <p:anim calcmode="lin" valueType="num">
                                      <p:cBhvr additive="base">
                                        <p:cTn id="13" dur="500" fill="hold"/>
                                        <p:tgtEl>
                                          <p:spTgt spid="44090"/>
                                        </p:tgtEl>
                                        <p:attrNameLst>
                                          <p:attrName>ppt_x</p:attrName>
                                        </p:attrNameLst>
                                      </p:cBhvr>
                                      <p:tavLst>
                                        <p:tav tm="0">
                                          <p:val>
                                            <p:strVal val="0-#ppt_w/2"/>
                                          </p:val>
                                        </p:tav>
                                        <p:tav tm="100000">
                                          <p:val>
                                            <p:strVal val="#ppt_x"/>
                                          </p:val>
                                        </p:tav>
                                      </p:tavLst>
                                    </p:anim>
                                    <p:anim calcmode="lin" valueType="num">
                                      <p:cBhvr additive="base">
                                        <p:cTn id="14" dur="500" fill="hold"/>
                                        <p:tgtEl>
                                          <p:spTgt spid="440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087"/>
                                        </p:tgtEl>
                                        <p:attrNameLst>
                                          <p:attrName>style.visibility</p:attrName>
                                        </p:attrNameLst>
                                      </p:cBhvr>
                                      <p:to>
                                        <p:strVal val="visible"/>
                                      </p:to>
                                    </p:set>
                                    <p:anim calcmode="lin" valueType="num">
                                      <p:cBhvr additive="base">
                                        <p:cTn id="19" dur="500" fill="hold"/>
                                        <p:tgtEl>
                                          <p:spTgt spid="44087"/>
                                        </p:tgtEl>
                                        <p:attrNameLst>
                                          <p:attrName>ppt_x</p:attrName>
                                        </p:attrNameLst>
                                      </p:cBhvr>
                                      <p:tavLst>
                                        <p:tav tm="0">
                                          <p:val>
                                            <p:strVal val="0-#ppt_w/2"/>
                                          </p:val>
                                        </p:tav>
                                        <p:tav tm="100000">
                                          <p:val>
                                            <p:strVal val="#ppt_x"/>
                                          </p:val>
                                        </p:tav>
                                      </p:tavLst>
                                    </p:anim>
                                    <p:anim calcmode="lin" valueType="num">
                                      <p:cBhvr additive="base">
                                        <p:cTn id="20" dur="500" fill="hold"/>
                                        <p:tgtEl>
                                          <p:spTgt spid="4408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095"/>
                                        </p:tgtEl>
                                        <p:attrNameLst>
                                          <p:attrName>style.visibility</p:attrName>
                                        </p:attrNameLst>
                                      </p:cBhvr>
                                      <p:to>
                                        <p:strVal val="visible"/>
                                      </p:to>
                                    </p:set>
                                    <p:anim calcmode="lin" valueType="num">
                                      <p:cBhvr additive="base">
                                        <p:cTn id="25" dur="500" fill="hold"/>
                                        <p:tgtEl>
                                          <p:spTgt spid="44095"/>
                                        </p:tgtEl>
                                        <p:attrNameLst>
                                          <p:attrName>ppt_x</p:attrName>
                                        </p:attrNameLst>
                                      </p:cBhvr>
                                      <p:tavLst>
                                        <p:tav tm="0">
                                          <p:val>
                                            <p:strVal val="0-#ppt_w/2"/>
                                          </p:val>
                                        </p:tav>
                                        <p:tav tm="100000">
                                          <p:val>
                                            <p:strVal val="#ppt_x"/>
                                          </p:val>
                                        </p:tav>
                                      </p:tavLst>
                                    </p:anim>
                                    <p:anim calcmode="lin" valueType="num">
                                      <p:cBhvr additive="base">
                                        <p:cTn id="26" dur="500" fill="hold"/>
                                        <p:tgtEl>
                                          <p:spTgt spid="4409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4094"/>
                                        </p:tgtEl>
                                        <p:attrNameLst>
                                          <p:attrName>style.visibility</p:attrName>
                                        </p:attrNameLst>
                                      </p:cBhvr>
                                      <p:to>
                                        <p:strVal val="visible"/>
                                      </p:to>
                                    </p:set>
                                    <p:anim calcmode="lin" valueType="num">
                                      <p:cBhvr additive="base">
                                        <p:cTn id="31" dur="500" fill="hold"/>
                                        <p:tgtEl>
                                          <p:spTgt spid="44094"/>
                                        </p:tgtEl>
                                        <p:attrNameLst>
                                          <p:attrName>ppt_x</p:attrName>
                                        </p:attrNameLst>
                                      </p:cBhvr>
                                      <p:tavLst>
                                        <p:tav tm="0">
                                          <p:val>
                                            <p:strVal val="0-#ppt_w/2"/>
                                          </p:val>
                                        </p:tav>
                                        <p:tav tm="100000">
                                          <p:val>
                                            <p:strVal val="#ppt_x"/>
                                          </p:val>
                                        </p:tav>
                                      </p:tavLst>
                                    </p:anim>
                                    <p:anim calcmode="lin" valueType="num">
                                      <p:cBhvr additive="base">
                                        <p:cTn id="32" dur="500" fill="hold"/>
                                        <p:tgtEl>
                                          <p:spTgt spid="440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4091"/>
                                        </p:tgtEl>
                                        <p:attrNameLst>
                                          <p:attrName>style.visibility</p:attrName>
                                        </p:attrNameLst>
                                      </p:cBhvr>
                                      <p:to>
                                        <p:strVal val="visible"/>
                                      </p:to>
                                    </p:set>
                                    <p:anim calcmode="lin" valueType="num">
                                      <p:cBhvr additive="base">
                                        <p:cTn id="37" dur="500" fill="hold"/>
                                        <p:tgtEl>
                                          <p:spTgt spid="44091"/>
                                        </p:tgtEl>
                                        <p:attrNameLst>
                                          <p:attrName>ppt_x</p:attrName>
                                        </p:attrNameLst>
                                      </p:cBhvr>
                                      <p:tavLst>
                                        <p:tav tm="0">
                                          <p:val>
                                            <p:strVal val="0-#ppt_w/2"/>
                                          </p:val>
                                        </p:tav>
                                        <p:tav tm="100000">
                                          <p:val>
                                            <p:strVal val="#ppt_x"/>
                                          </p:val>
                                        </p:tav>
                                      </p:tavLst>
                                    </p:anim>
                                    <p:anim calcmode="lin" valueType="num">
                                      <p:cBhvr additive="base">
                                        <p:cTn id="38" dur="500" fill="hold"/>
                                        <p:tgtEl>
                                          <p:spTgt spid="4409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4088"/>
                                        </p:tgtEl>
                                        <p:attrNameLst>
                                          <p:attrName>style.visibility</p:attrName>
                                        </p:attrNameLst>
                                      </p:cBhvr>
                                      <p:to>
                                        <p:strVal val="visible"/>
                                      </p:to>
                                    </p:set>
                                    <p:anim calcmode="lin" valueType="num">
                                      <p:cBhvr additive="base">
                                        <p:cTn id="43" dur="500" fill="hold"/>
                                        <p:tgtEl>
                                          <p:spTgt spid="44088"/>
                                        </p:tgtEl>
                                        <p:attrNameLst>
                                          <p:attrName>ppt_x</p:attrName>
                                        </p:attrNameLst>
                                      </p:cBhvr>
                                      <p:tavLst>
                                        <p:tav tm="0">
                                          <p:val>
                                            <p:strVal val="0-#ppt_w/2"/>
                                          </p:val>
                                        </p:tav>
                                        <p:tav tm="100000">
                                          <p:val>
                                            <p:strVal val="#ppt_x"/>
                                          </p:val>
                                        </p:tav>
                                      </p:tavLst>
                                    </p:anim>
                                    <p:anim calcmode="lin" valueType="num">
                                      <p:cBhvr additive="base">
                                        <p:cTn id="44" dur="500" fill="hold"/>
                                        <p:tgtEl>
                                          <p:spTgt spid="4408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4092"/>
                                        </p:tgtEl>
                                        <p:attrNameLst>
                                          <p:attrName>style.visibility</p:attrName>
                                        </p:attrNameLst>
                                      </p:cBhvr>
                                      <p:to>
                                        <p:strVal val="visible"/>
                                      </p:to>
                                    </p:set>
                                    <p:anim calcmode="lin" valueType="num">
                                      <p:cBhvr additive="base">
                                        <p:cTn id="49" dur="500" fill="hold"/>
                                        <p:tgtEl>
                                          <p:spTgt spid="44092"/>
                                        </p:tgtEl>
                                        <p:attrNameLst>
                                          <p:attrName>ppt_x</p:attrName>
                                        </p:attrNameLst>
                                      </p:cBhvr>
                                      <p:tavLst>
                                        <p:tav tm="0">
                                          <p:val>
                                            <p:strVal val="0-#ppt_w/2"/>
                                          </p:val>
                                        </p:tav>
                                        <p:tav tm="100000">
                                          <p:val>
                                            <p:strVal val="#ppt_x"/>
                                          </p:val>
                                        </p:tav>
                                      </p:tavLst>
                                    </p:anim>
                                    <p:anim calcmode="lin" valueType="num">
                                      <p:cBhvr additive="base">
                                        <p:cTn id="50" dur="500" fill="hold"/>
                                        <p:tgtEl>
                                          <p:spTgt spid="4409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4089"/>
                                        </p:tgtEl>
                                        <p:attrNameLst>
                                          <p:attrName>style.visibility</p:attrName>
                                        </p:attrNameLst>
                                      </p:cBhvr>
                                      <p:to>
                                        <p:strVal val="visible"/>
                                      </p:to>
                                    </p:set>
                                    <p:anim calcmode="lin" valueType="num">
                                      <p:cBhvr additive="base">
                                        <p:cTn id="55" dur="500" fill="hold"/>
                                        <p:tgtEl>
                                          <p:spTgt spid="44089"/>
                                        </p:tgtEl>
                                        <p:attrNameLst>
                                          <p:attrName>ppt_x</p:attrName>
                                        </p:attrNameLst>
                                      </p:cBhvr>
                                      <p:tavLst>
                                        <p:tav tm="0">
                                          <p:val>
                                            <p:strVal val="0-#ppt_w/2"/>
                                          </p:val>
                                        </p:tav>
                                        <p:tav tm="100000">
                                          <p:val>
                                            <p:strVal val="#ppt_x"/>
                                          </p:val>
                                        </p:tav>
                                      </p:tavLst>
                                    </p:anim>
                                    <p:anim calcmode="lin" valueType="num">
                                      <p:cBhvr additive="base">
                                        <p:cTn id="56" dur="500" fill="hold"/>
                                        <p:tgtEl>
                                          <p:spTgt spid="4408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4093"/>
                                        </p:tgtEl>
                                        <p:attrNameLst>
                                          <p:attrName>style.visibility</p:attrName>
                                        </p:attrNameLst>
                                      </p:cBhvr>
                                      <p:to>
                                        <p:strVal val="visible"/>
                                      </p:to>
                                    </p:set>
                                    <p:anim calcmode="lin" valueType="num">
                                      <p:cBhvr additive="base">
                                        <p:cTn id="61" dur="500" fill="hold"/>
                                        <p:tgtEl>
                                          <p:spTgt spid="44093"/>
                                        </p:tgtEl>
                                        <p:attrNameLst>
                                          <p:attrName>ppt_x</p:attrName>
                                        </p:attrNameLst>
                                      </p:cBhvr>
                                      <p:tavLst>
                                        <p:tav tm="0">
                                          <p:val>
                                            <p:strVal val="0-#ppt_w/2"/>
                                          </p:val>
                                        </p:tav>
                                        <p:tav tm="100000">
                                          <p:val>
                                            <p:strVal val="#ppt_x"/>
                                          </p:val>
                                        </p:tav>
                                      </p:tavLst>
                                    </p:anim>
                                    <p:anim calcmode="lin" valueType="num">
                                      <p:cBhvr additive="base">
                                        <p:cTn id="62" dur="500" fill="hold"/>
                                        <p:tgtEl>
                                          <p:spTgt spid="440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p:txBody>
          <a:bodyPr anchor="ctr"/>
          <a:lstStyle/>
          <a:p>
            <a:r>
              <a:rPr lang="zh-CN" altLang="en-US">
                <a:solidFill>
                  <a:schemeClr val="tx1"/>
                </a:solidFill>
              </a:rPr>
              <a:t>三、教学安排</a:t>
            </a:r>
          </a:p>
        </p:txBody>
      </p:sp>
      <p:sp>
        <p:nvSpPr>
          <p:cNvPr id="7171" name="文本占位符 7170"/>
          <p:cNvSpPr>
            <a:spLocks noGrp="1"/>
          </p:cNvSpPr>
          <p:nvPr>
            <p:ph type="body" idx="1"/>
          </p:nvPr>
        </p:nvSpPr>
        <p:spPr>
          <a:xfrm>
            <a:off x="790575" y="1614488"/>
            <a:ext cx="8091488" cy="4486275"/>
          </a:xfrm>
        </p:spPr>
        <p:txBody>
          <a:bodyPr/>
          <a:lstStyle/>
          <a:p>
            <a:pPr>
              <a:lnSpc>
                <a:spcPct val="90000"/>
              </a:lnSpc>
            </a:pPr>
            <a:r>
              <a:rPr lang="zh-CN" altLang="en-US" sz="2800" b="1" dirty="0"/>
              <a:t>上课对象</a:t>
            </a:r>
            <a:r>
              <a:rPr lang="zh-CN" altLang="en-US" sz="2800" b="1" dirty="0" smtClean="0"/>
              <a:t>:电信</a:t>
            </a:r>
            <a:r>
              <a:rPr lang="en-US" altLang="zh-CN" sz="2800" b="1" dirty="0" smtClean="0"/>
              <a:t>1901-02</a:t>
            </a:r>
            <a:endParaRPr lang="en-US" altLang="zh-CN" sz="2800" b="1" dirty="0"/>
          </a:p>
          <a:p>
            <a:pPr>
              <a:lnSpc>
                <a:spcPct val="90000"/>
              </a:lnSpc>
            </a:pPr>
            <a:r>
              <a:rPr lang="zh-CN" altLang="en-US" sz="2800" b="1" dirty="0"/>
              <a:t>上课时间地点：  </a:t>
            </a:r>
            <a:r>
              <a:rPr lang="zh-CN" altLang="en-US" sz="2800" b="1" dirty="0" smtClean="0"/>
              <a:t>星期</a:t>
            </a:r>
            <a:r>
              <a:rPr lang="zh-CN" altLang="en-US" sz="2800" b="1" dirty="0" smtClean="0"/>
              <a:t>二</a:t>
            </a:r>
            <a:r>
              <a:rPr lang="en-US" altLang="zh-CN" sz="2800" b="1" dirty="0" smtClean="0"/>
              <a:t>3</a:t>
            </a:r>
            <a:r>
              <a:rPr lang="zh-CN" altLang="en-US" sz="2800" b="1" dirty="0" smtClean="0"/>
              <a:t>-</a:t>
            </a:r>
            <a:r>
              <a:rPr lang="en-US" altLang="zh-CN" sz="2800" b="1" dirty="0" smtClean="0"/>
              <a:t>4</a:t>
            </a:r>
            <a:r>
              <a:rPr lang="zh-CN" altLang="en-US" sz="2800" b="1" dirty="0" smtClean="0"/>
              <a:t>节    </a:t>
            </a:r>
            <a:r>
              <a:rPr lang="en-US" altLang="zh-CN" sz="2800" b="1" dirty="0" smtClean="0"/>
              <a:t>B</a:t>
            </a:r>
            <a:r>
              <a:rPr lang="en-US" altLang="x-none" sz="2800" b="1" dirty="0" smtClean="0"/>
              <a:t>座</a:t>
            </a:r>
            <a:r>
              <a:rPr lang="en-US" altLang="x-none" sz="2800" b="1" dirty="0" smtClean="0"/>
              <a:t>514</a:t>
            </a:r>
            <a:endParaRPr lang="en-US" altLang="zh-CN" sz="2800" b="1" dirty="0"/>
          </a:p>
          <a:p>
            <a:pPr>
              <a:lnSpc>
                <a:spcPct val="90000"/>
              </a:lnSpc>
            </a:pPr>
            <a:r>
              <a:rPr lang="zh-CN" altLang="en-US" sz="2800" b="1" dirty="0"/>
              <a:t>                                        </a:t>
            </a:r>
            <a:r>
              <a:rPr lang="zh-CN" altLang="en-US" sz="2800" b="1" dirty="0" smtClean="0"/>
              <a:t> 星</a:t>
            </a:r>
            <a:r>
              <a:rPr lang="zh-CN" altLang="en-US" sz="2800" b="1" dirty="0" smtClean="0"/>
              <a:t>期</a:t>
            </a:r>
            <a:r>
              <a:rPr lang="zh-CN" altLang="en-US" sz="2800" b="1" dirty="0" smtClean="0"/>
              <a:t>五</a:t>
            </a:r>
            <a:r>
              <a:rPr lang="en-US" altLang="zh-CN" sz="2800" b="1" dirty="0" smtClean="0"/>
              <a:t>5-6</a:t>
            </a:r>
            <a:r>
              <a:rPr lang="zh-CN" altLang="en-US" sz="2800" b="1" dirty="0" smtClean="0"/>
              <a:t>节   </a:t>
            </a:r>
            <a:r>
              <a:rPr lang="en-US" altLang="zh-CN" sz="2800" b="1" dirty="0"/>
              <a:t>B</a:t>
            </a:r>
            <a:r>
              <a:rPr lang="zh-CN" altLang="en-US" sz="2800" b="1" dirty="0"/>
              <a:t>座</a:t>
            </a:r>
            <a:r>
              <a:rPr lang="en-US" altLang="zh-CN" sz="2800" b="1" dirty="0" smtClean="0"/>
              <a:t>510</a:t>
            </a:r>
            <a:endParaRPr lang="en-US" altLang="zh-CN" sz="2800" b="1" dirty="0"/>
          </a:p>
          <a:p>
            <a:pPr>
              <a:lnSpc>
                <a:spcPct val="90000"/>
              </a:lnSpc>
            </a:pPr>
            <a:r>
              <a:rPr lang="zh-CN" altLang="en-US" sz="2800" b="1" dirty="0"/>
              <a:t>周次</a:t>
            </a:r>
            <a:r>
              <a:rPr lang="zh-CN" altLang="en-US" sz="2800" b="1" dirty="0" smtClean="0"/>
              <a:t>：</a:t>
            </a:r>
            <a:r>
              <a:rPr lang="en-US" altLang="zh-CN" sz="2800" b="1" dirty="0" smtClean="0"/>
              <a:t>3--16</a:t>
            </a:r>
            <a:r>
              <a:rPr lang="zh-CN" altLang="en-US" sz="2800" b="1" dirty="0" smtClean="0"/>
              <a:t>周</a:t>
            </a:r>
            <a:endParaRPr lang="zh-CN" altLang="en-US" sz="2800" b="1" dirty="0"/>
          </a:p>
          <a:p>
            <a:pPr>
              <a:lnSpc>
                <a:spcPct val="90000"/>
              </a:lnSpc>
            </a:pPr>
            <a:r>
              <a:rPr lang="zh-CN" altLang="en-US" sz="2800" b="1" dirty="0"/>
              <a:t>学时：56学时     </a:t>
            </a:r>
          </a:p>
          <a:p>
            <a:pPr>
              <a:lnSpc>
                <a:spcPct val="90000"/>
              </a:lnSpc>
            </a:pPr>
            <a:r>
              <a:rPr lang="zh-CN" altLang="en-US" sz="2800" b="1" dirty="0"/>
              <a:t>教材：数字电子技术基础      陈明义主编 </a:t>
            </a:r>
          </a:p>
          <a:p>
            <a:pPr>
              <a:lnSpc>
                <a:spcPct val="90000"/>
              </a:lnSpc>
            </a:pPr>
            <a:r>
              <a:rPr lang="zh-CN" altLang="en-US" sz="2800" b="1" dirty="0"/>
              <a:t>作业：一章交1次                             </a:t>
            </a:r>
          </a:p>
          <a:p>
            <a:pPr>
              <a:lnSpc>
                <a:spcPct val="90000"/>
              </a:lnSpc>
            </a:pPr>
            <a:r>
              <a:rPr lang="zh-CN" altLang="en-US" sz="2800" b="1" dirty="0"/>
              <a:t>实验：单独设课</a:t>
            </a:r>
          </a:p>
          <a:p>
            <a:pPr>
              <a:lnSpc>
                <a:spcPct val="90000"/>
              </a:lnSpc>
            </a:pPr>
            <a:r>
              <a:rPr lang="zh-CN" altLang="en-US" sz="2800" b="1" dirty="0"/>
              <a:t>精品课程网站：Http//dgdz.csu.edu.cn</a:t>
            </a:r>
          </a:p>
          <a:p>
            <a:pPr>
              <a:lnSpc>
                <a:spcPct val="90000"/>
              </a:lnSpc>
            </a:pP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wipe(left)">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wipe(left)">
                                      <p:cBhvr>
                                        <p:cTn id="32" dur="500"/>
                                        <p:tgtEl>
                                          <p:spTgt spid="7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wipe(left)">
                                      <p:cBhvr>
                                        <p:cTn id="37" dur="500"/>
                                        <p:tgtEl>
                                          <p:spTgt spid="7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Effect transition="in" filter="wipe(left)">
                                      <p:cBhvr>
                                        <p:cTn id="42" dur="500"/>
                                        <p:tgtEl>
                                          <p:spTgt spid="71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71">
                                            <p:txEl>
                                              <p:pRg st="8" end="8"/>
                                            </p:txEl>
                                          </p:spTgt>
                                        </p:tgtEl>
                                        <p:attrNameLst>
                                          <p:attrName>style.visibility</p:attrName>
                                        </p:attrNameLst>
                                      </p:cBhvr>
                                      <p:to>
                                        <p:strVal val="visible"/>
                                      </p:to>
                                    </p:set>
                                    <p:animEffect transition="in" filter="wipe(left)">
                                      <p:cBhvr>
                                        <p:cTn id="47"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表格 45057"/>
          <p:cNvGraphicFramePr/>
          <p:nvPr/>
        </p:nvGraphicFramePr>
        <p:xfrm>
          <a:off x="1752600" y="1143000"/>
          <a:ext cx="3124200" cy="3725863"/>
        </p:xfrm>
        <a:graphic>
          <a:graphicData uri="http://schemas.openxmlformats.org/drawingml/2006/table">
            <a:tbl>
              <a:tblPr/>
              <a:tblGrid>
                <a:gridCol w="781050"/>
                <a:gridCol w="781050"/>
                <a:gridCol w="781050"/>
                <a:gridCol w="781050"/>
              </a:tblGrid>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08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4968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3968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r>
            </a:tbl>
          </a:graphicData>
        </a:graphic>
      </p:graphicFrame>
      <p:graphicFrame>
        <p:nvGraphicFramePr>
          <p:cNvPr id="45110" name="对象 45109"/>
          <p:cNvGraphicFramePr>
            <a:graphicFrameLocks/>
          </p:cNvGraphicFramePr>
          <p:nvPr/>
        </p:nvGraphicFramePr>
        <p:xfrm>
          <a:off x="5334000" y="3200400"/>
          <a:ext cx="838200" cy="508000"/>
        </p:xfrm>
        <a:graphic>
          <a:graphicData uri="http://schemas.openxmlformats.org/presentationml/2006/ole">
            <p:oleObj spid="_x0000_s58465" r:id="rId3" imgW="355754" imgH="215994" progId="Equations">
              <p:embed/>
            </p:oleObj>
          </a:graphicData>
        </a:graphic>
      </p:graphicFrame>
      <p:graphicFrame>
        <p:nvGraphicFramePr>
          <p:cNvPr id="45111" name="对象 45110"/>
          <p:cNvGraphicFramePr>
            <a:graphicFrameLocks/>
          </p:cNvGraphicFramePr>
          <p:nvPr/>
        </p:nvGraphicFramePr>
        <p:xfrm>
          <a:off x="5334000" y="3810000"/>
          <a:ext cx="838200" cy="508000"/>
        </p:xfrm>
        <a:graphic>
          <a:graphicData uri="http://schemas.openxmlformats.org/presentationml/2006/ole">
            <p:oleObj spid="_x0000_s58466" r:id="rId4" imgW="355754" imgH="215994" progId="Equations">
              <p:embed/>
            </p:oleObj>
          </a:graphicData>
        </a:graphic>
      </p:graphicFrame>
      <p:graphicFrame>
        <p:nvGraphicFramePr>
          <p:cNvPr id="45112" name="对象 45111"/>
          <p:cNvGraphicFramePr>
            <a:graphicFrameLocks/>
          </p:cNvGraphicFramePr>
          <p:nvPr/>
        </p:nvGraphicFramePr>
        <p:xfrm>
          <a:off x="5334000" y="4464050"/>
          <a:ext cx="838200" cy="417513"/>
        </p:xfrm>
        <a:graphic>
          <a:graphicData uri="http://schemas.openxmlformats.org/presentationml/2006/ole">
            <p:oleObj spid="_x0000_s58467" r:id="rId5" imgW="355600" imgH="177800" progId="Equations">
              <p:embed/>
            </p:oleObj>
          </a:graphicData>
        </a:graphic>
      </p:graphicFrame>
      <p:sp>
        <p:nvSpPr>
          <p:cNvPr id="45113" name="直接连接符 45112"/>
          <p:cNvSpPr/>
          <p:nvPr/>
        </p:nvSpPr>
        <p:spPr>
          <a:xfrm flipV="1">
            <a:off x="4953000" y="3505200"/>
            <a:ext cx="381000" cy="228600"/>
          </a:xfrm>
          <a:prstGeom prst="line">
            <a:avLst/>
          </a:prstGeom>
          <a:ln w="9525" cap="flat" cmpd="sng">
            <a:solidFill>
              <a:schemeClr val="tx1"/>
            </a:solidFill>
            <a:prstDash val="solid"/>
            <a:headEnd type="none" w="med" len="med"/>
            <a:tailEnd type="triangle" w="med" len="med"/>
          </a:ln>
        </p:spPr>
      </p:sp>
      <p:sp>
        <p:nvSpPr>
          <p:cNvPr id="45114" name="直接连接符 45113"/>
          <p:cNvSpPr/>
          <p:nvPr/>
        </p:nvSpPr>
        <p:spPr>
          <a:xfrm flipV="1">
            <a:off x="5029200" y="4114800"/>
            <a:ext cx="304800" cy="76200"/>
          </a:xfrm>
          <a:prstGeom prst="line">
            <a:avLst/>
          </a:prstGeom>
          <a:ln w="9525" cap="flat" cmpd="sng">
            <a:solidFill>
              <a:schemeClr val="tx1"/>
            </a:solidFill>
            <a:prstDash val="solid"/>
            <a:headEnd type="none" w="med" len="med"/>
            <a:tailEnd type="triangle" w="med" len="med"/>
          </a:ln>
        </p:spPr>
      </p:sp>
      <p:sp>
        <p:nvSpPr>
          <p:cNvPr id="45115" name="直接连接符 45114"/>
          <p:cNvSpPr/>
          <p:nvPr/>
        </p:nvSpPr>
        <p:spPr>
          <a:xfrm>
            <a:off x="4876800" y="4648200"/>
            <a:ext cx="381000" cy="76200"/>
          </a:xfrm>
          <a:prstGeom prst="line">
            <a:avLst/>
          </a:prstGeom>
          <a:ln w="9525" cap="flat" cmpd="sng">
            <a:solidFill>
              <a:schemeClr val="tx1"/>
            </a:solidFill>
            <a:prstDash val="solid"/>
            <a:headEnd type="none" w="med" len="med"/>
            <a:tailEnd type="triangle" w="med" len="med"/>
          </a:ln>
        </p:spPr>
      </p:sp>
      <p:graphicFrame>
        <p:nvGraphicFramePr>
          <p:cNvPr id="45116" name="对象 45115"/>
          <p:cNvGraphicFramePr>
            <a:graphicFrameLocks/>
          </p:cNvGraphicFramePr>
          <p:nvPr/>
        </p:nvGraphicFramePr>
        <p:xfrm>
          <a:off x="2233613" y="5410200"/>
          <a:ext cx="4014787" cy="676275"/>
        </p:xfrm>
        <a:graphic>
          <a:graphicData uri="http://schemas.openxmlformats.org/presentationml/2006/ole">
            <p:oleObj spid="_x0000_s58468" r:id="rId6" imgW="1496651" imgH="215619"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0-#ppt_w/2"/>
                                          </p:val>
                                        </p:tav>
                                        <p:tav tm="100000">
                                          <p:val>
                                            <p:strVal val="#ppt_x"/>
                                          </p:val>
                                        </p:tav>
                                      </p:tavLst>
                                    </p:anim>
                                    <p:anim calcmode="lin" valueType="num">
                                      <p:cBhvr additive="base">
                                        <p:cTn id="8" dur="500" fill="hold"/>
                                        <p:tgtEl>
                                          <p:spTgt spid="450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5113"/>
                                        </p:tgtEl>
                                        <p:attrNameLst>
                                          <p:attrName>style.visibility</p:attrName>
                                        </p:attrNameLst>
                                      </p:cBhvr>
                                      <p:to>
                                        <p:strVal val="visible"/>
                                      </p:to>
                                    </p:set>
                                    <p:anim calcmode="lin" valueType="num">
                                      <p:cBhvr additive="base">
                                        <p:cTn id="13" dur="500" fill="hold"/>
                                        <p:tgtEl>
                                          <p:spTgt spid="45113"/>
                                        </p:tgtEl>
                                        <p:attrNameLst>
                                          <p:attrName>ppt_x</p:attrName>
                                        </p:attrNameLst>
                                      </p:cBhvr>
                                      <p:tavLst>
                                        <p:tav tm="0">
                                          <p:val>
                                            <p:strVal val="0-#ppt_w/2"/>
                                          </p:val>
                                        </p:tav>
                                        <p:tav tm="100000">
                                          <p:val>
                                            <p:strVal val="#ppt_x"/>
                                          </p:val>
                                        </p:tav>
                                      </p:tavLst>
                                    </p:anim>
                                    <p:anim calcmode="lin" valueType="num">
                                      <p:cBhvr additive="base">
                                        <p:cTn id="14" dur="500" fill="hold"/>
                                        <p:tgtEl>
                                          <p:spTgt spid="451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110"/>
                                        </p:tgtEl>
                                        <p:attrNameLst>
                                          <p:attrName>style.visibility</p:attrName>
                                        </p:attrNameLst>
                                      </p:cBhvr>
                                      <p:to>
                                        <p:strVal val="visible"/>
                                      </p:to>
                                    </p:set>
                                    <p:anim calcmode="lin" valueType="num">
                                      <p:cBhvr additive="base">
                                        <p:cTn id="19" dur="500" fill="hold"/>
                                        <p:tgtEl>
                                          <p:spTgt spid="45110"/>
                                        </p:tgtEl>
                                        <p:attrNameLst>
                                          <p:attrName>ppt_x</p:attrName>
                                        </p:attrNameLst>
                                      </p:cBhvr>
                                      <p:tavLst>
                                        <p:tav tm="0">
                                          <p:val>
                                            <p:strVal val="0-#ppt_w/2"/>
                                          </p:val>
                                        </p:tav>
                                        <p:tav tm="100000">
                                          <p:val>
                                            <p:strVal val="#ppt_x"/>
                                          </p:val>
                                        </p:tav>
                                      </p:tavLst>
                                    </p:anim>
                                    <p:anim calcmode="lin" valueType="num">
                                      <p:cBhvr additive="base">
                                        <p:cTn id="20" dur="500" fill="hold"/>
                                        <p:tgtEl>
                                          <p:spTgt spid="451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5114"/>
                                        </p:tgtEl>
                                        <p:attrNameLst>
                                          <p:attrName>style.visibility</p:attrName>
                                        </p:attrNameLst>
                                      </p:cBhvr>
                                      <p:to>
                                        <p:strVal val="visible"/>
                                      </p:to>
                                    </p:set>
                                    <p:anim calcmode="lin" valueType="num">
                                      <p:cBhvr additive="base">
                                        <p:cTn id="25" dur="500" fill="hold"/>
                                        <p:tgtEl>
                                          <p:spTgt spid="45114"/>
                                        </p:tgtEl>
                                        <p:attrNameLst>
                                          <p:attrName>ppt_x</p:attrName>
                                        </p:attrNameLst>
                                      </p:cBhvr>
                                      <p:tavLst>
                                        <p:tav tm="0">
                                          <p:val>
                                            <p:strVal val="0-#ppt_w/2"/>
                                          </p:val>
                                        </p:tav>
                                        <p:tav tm="100000">
                                          <p:val>
                                            <p:strVal val="#ppt_x"/>
                                          </p:val>
                                        </p:tav>
                                      </p:tavLst>
                                    </p:anim>
                                    <p:anim calcmode="lin" valueType="num">
                                      <p:cBhvr additive="base">
                                        <p:cTn id="26" dur="500" fill="hold"/>
                                        <p:tgtEl>
                                          <p:spTgt spid="451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111"/>
                                        </p:tgtEl>
                                        <p:attrNameLst>
                                          <p:attrName>style.visibility</p:attrName>
                                        </p:attrNameLst>
                                      </p:cBhvr>
                                      <p:to>
                                        <p:strVal val="visible"/>
                                      </p:to>
                                    </p:set>
                                    <p:anim calcmode="lin" valueType="num">
                                      <p:cBhvr additive="base">
                                        <p:cTn id="31" dur="500" fill="hold"/>
                                        <p:tgtEl>
                                          <p:spTgt spid="45111"/>
                                        </p:tgtEl>
                                        <p:attrNameLst>
                                          <p:attrName>ppt_x</p:attrName>
                                        </p:attrNameLst>
                                      </p:cBhvr>
                                      <p:tavLst>
                                        <p:tav tm="0">
                                          <p:val>
                                            <p:strVal val="0-#ppt_w/2"/>
                                          </p:val>
                                        </p:tav>
                                        <p:tav tm="100000">
                                          <p:val>
                                            <p:strVal val="#ppt_x"/>
                                          </p:val>
                                        </p:tav>
                                      </p:tavLst>
                                    </p:anim>
                                    <p:anim calcmode="lin" valueType="num">
                                      <p:cBhvr additive="base">
                                        <p:cTn id="32" dur="500" fill="hold"/>
                                        <p:tgtEl>
                                          <p:spTgt spid="451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5115"/>
                                        </p:tgtEl>
                                        <p:attrNameLst>
                                          <p:attrName>style.visibility</p:attrName>
                                        </p:attrNameLst>
                                      </p:cBhvr>
                                      <p:to>
                                        <p:strVal val="visible"/>
                                      </p:to>
                                    </p:set>
                                    <p:anim calcmode="lin" valueType="num">
                                      <p:cBhvr additive="base">
                                        <p:cTn id="37" dur="500" fill="hold"/>
                                        <p:tgtEl>
                                          <p:spTgt spid="45115"/>
                                        </p:tgtEl>
                                        <p:attrNameLst>
                                          <p:attrName>ppt_x</p:attrName>
                                        </p:attrNameLst>
                                      </p:cBhvr>
                                      <p:tavLst>
                                        <p:tav tm="0">
                                          <p:val>
                                            <p:strVal val="0-#ppt_w/2"/>
                                          </p:val>
                                        </p:tav>
                                        <p:tav tm="100000">
                                          <p:val>
                                            <p:strVal val="#ppt_x"/>
                                          </p:val>
                                        </p:tav>
                                      </p:tavLst>
                                    </p:anim>
                                    <p:anim calcmode="lin" valueType="num">
                                      <p:cBhvr additive="base">
                                        <p:cTn id="38" dur="500" fill="hold"/>
                                        <p:tgtEl>
                                          <p:spTgt spid="4511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5112"/>
                                        </p:tgtEl>
                                        <p:attrNameLst>
                                          <p:attrName>style.visibility</p:attrName>
                                        </p:attrNameLst>
                                      </p:cBhvr>
                                      <p:to>
                                        <p:strVal val="visible"/>
                                      </p:to>
                                    </p:set>
                                    <p:anim calcmode="lin" valueType="num">
                                      <p:cBhvr additive="base">
                                        <p:cTn id="43" dur="500" fill="hold"/>
                                        <p:tgtEl>
                                          <p:spTgt spid="45112"/>
                                        </p:tgtEl>
                                        <p:attrNameLst>
                                          <p:attrName>ppt_x</p:attrName>
                                        </p:attrNameLst>
                                      </p:cBhvr>
                                      <p:tavLst>
                                        <p:tav tm="0">
                                          <p:val>
                                            <p:strVal val="0-#ppt_w/2"/>
                                          </p:val>
                                        </p:tav>
                                        <p:tav tm="100000">
                                          <p:val>
                                            <p:strVal val="#ppt_x"/>
                                          </p:val>
                                        </p:tav>
                                      </p:tavLst>
                                    </p:anim>
                                    <p:anim calcmode="lin" valueType="num">
                                      <p:cBhvr additive="base">
                                        <p:cTn id="44" dur="500" fill="hold"/>
                                        <p:tgtEl>
                                          <p:spTgt spid="451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5116"/>
                                        </p:tgtEl>
                                        <p:attrNameLst>
                                          <p:attrName>style.visibility</p:attrName>
                                        </p:attrNameLst>
                                      </p:cBhvr>
                                      <p:to>
                                        <p:strVal val="visible"/>
                                      </p:to>
                                    </p:set>
                                    <p:anim calcmode="lin" valueType="num">
                                      <p:cBhvr additive="base">
                                        <p:cTn id="49" dur="500" fill="hold"/>
                                        <p:tgtEl>
                                          <p:spTgt spid="45116"/>
                                        </p:tgtEl>
                                        <p:attrNameLst>
                                          <p:attrName>ppt_x</p:attrName>
                                        </p:attrNameLst>
                                      </p:cBhvr>
                                      <p:tavLst>
                                        <p:tav tm="0">
                                          <p:val>
                                            <p:strVal val="0-#ppt_w/2"/>
                                          </p:val>
                                        </p:tav>
                                        <p:tav tm="100000">
                                          <p:val>
                                            <p:strVal val="#ppt_x"/>
                                          </p:val>
                                        </p:tav>
                                      </p:tavLst>
                                    </p:anim>
                                    <p:anim calcmode="lin" valueType="num">
                                      <p:cBhvr additive="base">
                                        <p:cTn id="50" dur="500" fill="hold"/>
                                        <p:tgtEl>
                                          <p:spTgt spid="45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46081"/>
          <p:cNvSpPr txBox="1"/>
          <p:nvPr/>
        </p:nvSpPr>
        <p:spPr>
          <a:xfrm>
            <a:off x="1676400" y="457200"/>
            <a:ext cx="54864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）已知逻辑函数式画逻辑图</a:t>
            </a:r>
          </a:p>
        </p:txBody>
      </p:sp>
      <p:graphicFrame>
        <p:nvGraphicFramePr>
          <p:cNvPr id="46083" name="对象 46082"/>
          <p:cNvGraphicFramePr>
            <a:graphicFrameLocks/>
          </p:cNvGraphicFramePr>
          <p:nvPr/>
        </p:nvGraphicFramePr>
        <p:xfrm>
          <a:off x="2590800" y="1295400"/>
          <a:ext cx="4014788" cy="676275"/>
        </p:xfrm>
        <a:graphic>
          <a:graphicData uri="http://schemas.openxmlformats.org/presentationml/2006/ole">
            <p:oleObj spid="_x0000_s59417" r:id="rId4" imgW="1496651" imgH="215619" progId="Equations">
              <p:embed/>
            </p:oleObj>
          </a:graphicData>
        </a:graphic>
      </p:graphicFrame>
      <p:sp>
        <p:nvSpPr>
          <p:cNvPr id="46084" name="矩形 46083"/>
          <p:cNvSpPr/>
          <p:nvPr/>
        </p:nvSpPr>
        <p:spPr>
          <a:xfrm>
            <a:off x="3497263" y="2479675"/>
            <a:ext cx="635000" cy="1008063"/>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46085" name="直接连接符 46084"/>
          <p:cNvSpPr/>
          <p:nvPr/>
        </p:nvSpPr>
        <p:spPr>
          <a:xfrm flipV="1">
            <a:off x="2025650" y="2601913"/>
            <a:ext cx="1473200" cy="1587"/>
          </a:xfrm>
          <a:prstGeom prst="line">
            <a:avLst/>
          </a:prstGeom>
          <a:ln w="9525" cap="flat" cmpd="sng">
            <a:solidFill>
              <a:schemeClr val="tx1"/>
            </a:solidFill>
            <a:prstDash val="solid"/>
            <a:headEnd type="none" w="med" len="med"/>
            <a:tailEnd type="none" w="med" len="med"/>
          </a:ln>
        </p:spPr>
      </p:sp>
      <p:sp>
        <p:nvSpPr>
          <p:cNvPr id="46086" name="直接连接符 46085"/>
          <p:cNvSpPr/>
          <p:nvPr/>
        </p:nvSpPr>
        <p:spPr>
          <a:xfrm>
            <a:off x="1965325" y="2947988"/>
            <a:ext cx="1498600" cy="0"/>
          </a:xfrm>
          <a:prstGeom prst="line">
            <a:avLst/>
          </a:prstGeom>
          <a:ln w="9525" cap="flat" cmpd="sng">
            <a:solidFill>
              <a:schemeClr val="tx1"/>
            </a:solidFill>
            <a:prstDash val="solid"/>
            <a:headEnd type="none" w="med" len="med"/>
            <a:tailEnd type="none" w="med" len="med"/>
          </a:ln>
        </p:spPr>
      </p:sp>
      <p:sp>
        <p:nvSpPr>
          <p:cNvPr id="46087" name="直接连接符 46086"/>
          <p:cNvSpPr/>
          <p:nvPr/>
        </p:nvSpPr>
        <p:spPr>
          <a:xfrm flipV="1">
            <a:off x="1982788" y="3311525"/>
            <a:ext cx="1498600" cy="14288"/>
          </a:xfrm>
          <a:prstGeom prst="line">
            <a:avLst/>
          </a:prstGeom>
          <a:ln w="9525" cap="flat" cmpd="sng">
            <a:solidFill>
              <a:schemeClr val="tx1"/>
            </a:solidFill>
            <a:prstDash val="solid"/>
            <a:headEnd type="none" w="med" len="med"/>
            <a:tailEnd type="none" w="med" len="med"/>
          </a:ln>
        </p:spPr>
      </p:sp>
      <p:sp>
        <p:nvSpPr>
          <p:cNvPr id="46088" name="矩形 46087"/>
          <p:cNvSpPr/>
          <p:nvPr/>
        </p:nvSpPr>
        <p:spPr>
          <a:xfrm>
            <a:off x="3505200" y="3810000"/>
            <a:ext cx="609600" cy="9906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46089" name="矩形 46088"/>
          <p:cNvSpPr/>
          <p:nvPr/>
        </p:nvSpPr>
        <p:spPr>
          <a:xfrm>
            <a:off x="3505200" y="5181600"/>
            <a:ext cx="609600" cy="9906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46090" name="矩形 46089"/>
          <p:cNvSpPr/>
          <p:nvPr/>
        </p:nvSpPr>
        <p:spPr>
          <a:xfrm>
            <a:off x="5181600" y="3675063"/>
            <a:ext cx="677863" cy="1228725"/>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p>
        </p:txBody>
      </p:sp>
      <p:sp>
        <p:nvSpPr>
          <p:cNvPr id="46091" name="直接连接符 46090"/>
          <p:cNvSpPr/>
          <p:nvPr/>
        </p:nvSpPr>
        <p:spPr>
          <a:xfrm>
            <a:off x="4092575" y="4324350"/>
            <a:ext cx="1106488" cy="1588"/>
          </a:xfrm>
          <a:prstGeom prst="line">
            <a:avLst/>
          </a:prstGeom>
          <a:ln w="9525" cap="flat" cmpd="sng">
            <a:solidFill>
              <a:schemeClr val="tx1"/>
            </a:solidFill>
            <a:prstDash val="solid"/>
            <a:headEnd type="none" w="med" len="med"/>
            <a:tailEnd type="none" w="med" len="med"/>
          </a:ln>
        </p:spPr>
      </p:sp>
      <p:sp>
        <p:nvSpPr>
          <p:cNvPr id="46092" name="直接连接符 46091"/>
          <p:cNvSpPr/>
          <p:nvPr/>
        </p:nvSpPr>
        <p:spPr>
          <a:xfrm>
            <a:off x="4114800" y="2979738"/>
            <a:ext cx="609600" cy="0"/>
          </a:xfrm>
          <a:prstGeom prst="line">
            <a:avLst/>
          </a:prstGeom>
          <a:ln w="9525" cap="flat" cmpd="sng">
            <a:solidFill>
              <a:schemeClr val="tx1"/>
            </a:solidFill>
            <a:prstDash val="solid"/>
            <a:headEnd type="none" w="med" len="med"/>
            <a:tailEnd type="none" w="med" len="med"/>
          </a:ln>
        </p:spPr>
      </p:sp>
      <p:sp>
        <p:nvSpPr>
          <p:cNvPr id="46093" name="直接连接符 46092"/>
          <p:cNvSpPr/>
          <p:nvPr/>
        </p:nvSpPr>
        <p:spPr>
          <a:xfrm>
            <a:off x="4691063" y="2979738"/>
            <a:ext cx="0" cy="982662"/>
          </a:xfrm>
          <a:prstGeom prst="line">
            <a:avLst/>
          </a:prstGeom>
          <a:ln w="9525" cap="flat" cmpd="sng">
            <a:solidFill>
              <a:schemeClr val="tx1"/>
            </a:solidFill>
            <a:prstDash val="solid"/>
            <a:headEnd type="none" w="med" len="med"/>
            <a:tailEnd type="none" w="med" len="med"/>
          </a:ln>
        </p:spPr>
      </p:sp>
      <p:sp>
        <p:nvSpPr>
          <p:cNvPr id="46094" name="直接连接符 46093"/>
          <p:cNvSpPr/>
          <p:nvPr/>
        </p:nvSpPr>
        <p:spPr>
          <a:xfrm flipV="1">
            <a:off x="4689475" y="3962400"/>
            <a:ext cx="488950" cy="0"/>
          </a:xfrm>
          <a:prstGeom prst="line">
            <a:avLst/>
          </a:prstGeom>
          <a:ln w="9525" cap="flat" cmpd="sng">
            <a:solidFill>
              <a:schemeClr val="tx1"/>
            </a:solidFill>
            <a:prstDash val="solid"/>
            <a:headEnd type="none" w="med" len="med"/>
            <a:tailEnd type="none" w="med" len="med"/>
          </a:ln>
        </p:spPr>
      </p:sp>
      <p:sp>
        <p:nvSpPr>
          <p:cNvPr id="46095" name="直接连接符 46094"/>
          <p:cNvSpPr/>
          <p:nvPr/>
        </p:nvSpPr>
        <p:spPr>
          <a:xfrm>
            <a:off x="4114800" y="5672138"/>
            <a:ext cx="541338" cy="0"/>
          </a:xfrm>
          <a:prstGeom prst="line">
            <a:avLst/>
          </a:prstGeom>
          <a:ln w="9525" cap="flat" cmpd="sng">
            <a:solidFill>
              <a:schemeClr val="tx1"/>
            </a:solidFill>
            <a:prstDash val="solid"/>
            <a:headEnd type="none" w="med" len="med"/>
            <a:tailEnd type="none" w="med" len="med"/>
          </a:ln>
        </p:spPr>
      </p:sp>
      <p:sp>
        <p:nvSpPr>
          <p:cNvPr id="46096" name="直接连接符 46095"/>
          <p:cNvSpPr/>
          <p:nvPr/>
        </p:nvSpPr>
        <p:spPr>
          <a:xfrm flipH="1" flipV="1">
            <a:off x="4640263" y="4672013"/>
            <a:ext cx="0" cy="984250"/>
          </a:xfrm>
          <a:prstGeom prst="line">
            <a:avLst/>
          </a:prstGeom>
          <a:ln w="9525" cap="flat" cmpd="sng">
            <a:solidFill>
              <a:schemeClr val="tx1"/>
            </a:solidFill>
            <a:prstDash val="solid"/>
            <a:headEnd type="none" w="med" len="med"/>
            <a:tailEnd type="none" w="med" len="med"/>
          </a:ln>
        </p:spPr>
      </p:sp>
      <p:sp>
        <p:nvSpPr>
          <p:cNvPr id="46097" name="直接连接符 46096"/>
          <p:cNvSpPr/>
          <p:nvPr/>
        </p:nvSpPr>
        <p:spPr>
          <a:xfrm flipV="1">
            <a:off x="4638675" y="4673600"/>
            <a:ext cx="558800" cy="0"/>
          </a:xfrm>
          <a:prstGeom prst="line">
            <a:avLst/>
          </a:prstGeom>
          <a:ln w="9525" cap="flat" cmpd="sng">
            <a:solidFill>
              <a:schemeClr val="tx1"/>
            </a:solidFill>
            <a:prstDash val="solid"/>
            <a:headEnd type="none" w="med" len="med"/>
            <a:tailEnd type="none" w="med" len="med"/>
          </a:ln>
        </p:spPr>
      </p:sp>
      <p:sp>
        <p:nvSpPr>
          <p:cNvPr id="46098" name="直接连接符 46097"/>
          <p:cNvSpPr/>
          <p:nvPr/>
        </p:nvSpPr>
        <p:spPr>
          <a:xfrm>
            <a:off x="5859463" y="4318000"/>
            <a:ext cx="1100137" cy="0"/>
          </a:xfrm>
          <a:prstGeom prst="line">
            <a:avLst/>
          </a:prstGeom>
          <a:ln w="9525" cap="flat" cmpd="sng">
            <a:solidFill>
              <a:schemeClr val="tx1"/>
            </a:solidFill>
            <a:prstDash val="solid"/>
            <a:headEnd type="none" w="med" len="med"/>
            <a:tailEnd type="none" w="med" len="med"/>
          </a:ln>
        </p:spPr>
      </p:sp>
      <p:sp>
        <p:nvSpPr>
          <p:cNvPr id="46099" name="直接连接符 46098"/>
          <p:cNvSpPr/>
          <p:nvPr/>
        </p:nvSpPr>
        <p:spPr>
          <a:xfrm>
            <a:off x="3284538" y="2608263"/>
            <a:ext cx="0" cy="2811462"/>
          </a:xfrm>
          <a:prstGeom prst="line">
            <a:avLst/>
          </a:prstGeom>
          <a:ln w="9525" cap="flat" cmpd="sng">
            <a:solidFill>
              <a:schemeClr val="tx1"/>
            </a:solidFill>
            <a:prstDash val="solid"/>
            <a:headEnd type="none" w="med" len="med"/>
            <a:tailEnd type="none" w="med" len="med"/>
          </a:ln>
        </p:spPr>
      </p:sp>
      <p:sp>
        <p:nvSpPr>
          <p:cNvPr id="46100" name="直接连接符 46099"/>
          <p:cNvSpPr/>
          <p:nvPr/>
        </p:nvSpPr>
        <p:spPr>
          <a:xfrm flipV="1">
            <a:off x="3284538" y="4011613"/>
            <a:ext cx="220662" cy="1587"/>
          </a:xfrm>
          <a:prstGeom prst="line">
            <a:avLst/>
          </a:prstGeom>
          <a:ln w="9525" cap="flat" cmpd="sng">
            <a:solidFill>
              <a:schemeClr val="tx1"/>
            </a:solidFill>
            <a:prstDash val="solid"/>
            <a:headEnd type="none" w="med" len="med"/>
            <a:tailEnd type="none" w="med" len="med"/>
          </a:ln>
        </p:spPr>
      </p:sp>
      <p:sp>
        <p:nvSpPr>
          <p:cNvPr id="46101" name="直接连接符 46100"/>
          <p:cNvSpPr/>
          <p:nvPr/>
        </p:nvSpPr>
        <p:spPr>
          <a:xfrm flipV="1">
            <a:off x="3302000" y="5410200"/>
            <a:ext cx="203200" cy="0"/>
          </a:xfrm>
          <a:prstGeom prst="line">
            <a:avLst/>
          </a:prstGeom>
          <a:ln w="9525" cap="flat" cmpd="sng">
            <a:solidFill>
              <a:schemeClr val="tx1"/>
            </a:solidFill>
            <a:prstDash val="solid"/>
            <a:headEnd type="none" w="med" len="med"/>
            <a:tailEnd type="none" w="med" len="med"/>
          </a:ln>
        </p:spPr>
      </p:sp>
      <p:sp>
        <p:nvSpPr>
          <p:cNvPr id="46102" name="直接连接符 46101"/>
          <p:cNvSpPr/>
          <p:nvPr/>
        </p:nvSpPr>
        <p:spPr>
          <a:xfrm>
            <a:off x="2946400" y="2946400"/>
            <a:ext cx="0" cy="2032000"/>
          </a:xfrm>
          <a:prstGeom prst="line">
            <a:avLst/>
          </a:prstGeom>
          <a:ln w="9525" cap="flat" cmpd="sng">
            <a:solidFill>
              <a:schemeClr val="tx1"/>
            </a:solidFill>
            <a:prstDash val="solid"/>
            <a:headEnd type="none" w="med" len="med"/>
            <a:tailEnd type="none" w="med" len="med"/>
          </a:ln>
        </p:spPr>
      </p:sp>
      <p:sp>
        <p:nvSpPr>
          <p:cNvPr id="46103" name="直接连接符 46102"/>
          <p:cNvSpPr/>
          <p:nvPr/>
        </p:nvSpPr>
        <p:spPr>
          <a:xfrm>
            <a:off x="2928938" y="4284663"/>
            <a:ext cx="576262" cy="0"/>
          </a:xfrm>
          <a:prstGeom prst="line">
            <a:avLst/>
          </a:prstGeom>
          <a:ln w="9525" cap="flat" cmpd="sng">
            <a:solidFill>
              <a:schemeClr val="tx1"/>
            </a:solidFill>
            <a:prstDash val="solid"/>
            <a:headEnd type="none" w="med" len="med"/>
            <a:tailEnd type="none" w="med" len="med"/>
          </a:ln>
        </p:spPr>
      </p:sp>
      <p:sp>
        <p:nvSpPr>
          <p:cNvPr id="46104" name="直接连接符 46103"/>
          <p:cNvSpPr/>
          <p:nvPr/>
        </p:nvSpPr>
        <p:spPr>
          <a:xfrm>
            <a:off x="2641600" y="3335338"/>
            <a:ext cx="0" cy="525462"/>
          </a:xfrm>
          <a:prstGeom prst="line">
            <a:avLst/>
          </a:prstGeom>
          <a:ln w="9525" cap="flat" cmpd="sng">
            <a:solidFill>
              <a:schemeClr val="tx1"/>
            </a:solidFill>
            <a:prstDash val="solid"/>
            <a:headEnd type="none" w="med" len="med"/>
            <a:tailEnd type="none" w="med" len="med"/>
          </a:ln>
        </p:spPr>
      </p:sp>
      <p:sp>
        <p:nvSpPr>
          <p:cNvPr id="46105" name="矩形 46104"/>
          <p:cNvSpPr/>
          <p:nvPr/>
        </p:nvSpPr>
        <p:spPr>
          <a:xfrm>
            <a:off x="2470150" y="3859213"/>
            <a:ext cx="320675" cy="203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r>
              <a:rPr lang="en-US" altLang="zh-CN" sz="1600">
                <a:latin typeface="Times New Roman" panose="02020603050405020304" pitchFamily="18" charset="0"/>
                <a:ea typeface="宋体" panose="02010600030101010101" pitchFamily="2" charset="-122"/>
              </a:rPr>
              <a:t>1</a:t>
            </a:r>
          </a:p>
        </p:txBody>
      </p:sp>
      <p:sp>
        <p:nvSpPr>
          <p:cNvPr id="46106" name="椭圆 46105"/>
          <p:cNvSpPr/>
          <p:nvPr/>
        </p:nvSpPr>
        <p:spPr>
          <a:xfrm>
            <a:off x="2587625" y="4081463"/>
            <a:ext cx="88900" cy="889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46107" name="直接连接符 46106"/>
          <p:cNvSpPr/>
          <p:nvPr/>
        </p:nvSpPr>
        <p:spPr>
          <a:xfrm>
            <a:off x="2624138" y="4165600"/>
            <a:ext cx="0" cy="457200"/>
          </a:xfrm>
          <a:prstGeom prst="line">
            <a:avLst/>
          </a:prstGeom>
          <a:ln w="9525" cap="flat" cmpd="sng">
            <a:solidFill>
              <a:schemeClr val="tx1"/>
            </a:solidFill>
            <a:prstDash val="solid"/>
            <a:headEnd type="none" w="med" len="med"/>
            <a:tailEnd type="none" w="med" len="med"/>
          </a:ln>
        </p:spPr>
      </p:sp>
      <p:sp>
        <p:nvSpPr>
          <p:cNvPr id="46108" name="直接连接符 46107"/>
          <p:cNvSpPr/>
          <p:nvPr/>
        </p:nvSpPr>
        <p:spPr>
          <a:xfrm>
            <a:off x="2608263" y="4622800"/>
            <a:ext cx="896937" cy="0"/>
          </a:xfrm>
          <a:prstGeom prst="line">
            <a:avLst/>
          </a:prstGeom>
          <a:ln w="9525" cap="flat" cmpd="sng">
            <a:solidFill>
              <a:schemeClr val="tx1"/>
            </a:solidFill>
            <a:prstDash val="solid"/>
            <a:headEnd type="none" w="med" len="med"/>
            <a:tailEnd type="none" w="med" len="med"/>
          </a:ln>
        </p:spPr>
      </p:sp>
      <p:sp>
        <p:nvSpPr>
          <p:cNvPr id="46109" name="矩形 46108"/>
          <p:cNvSpPr/>
          <p:nvPr/>
        </p:nvSpPr>
        <p:spPr>
          <a:xfrm>
            <a:off x="2774950" y="4978400"/>
            <a:ext cx="322263" cy="1857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r>
              <a:rPr lang="en-US" altLang="zh-CN" sz="1600">
                <a:latin typeface="Times New Roman" panose="02020603050405020304" pitchFamily="18" charset="0"/>
                <a:ea typeface="宋体" panose="02010600030101010101" pitchFamily="2" charset="-122"/>
              </a:rPr>
              <a:t>1</a:t>
            </a:r>
          </a:p>
        </p:txBody>
      </p:sp>
      <p:sp>
        <p:nvSpPr>
          <p:cNvPr id="46110" name="椭圆 46109"/>
          <p:cNvSpPr/>
          <p:nvPr/>
        </p:nvSpPr>
        <p:spPr>
          <a:xfrm>
            <a:off x="2894013" y="5181600"/>
            <a:ext cx="88900" cy="889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46111" name="直接连接符 46110"/>
          <p:cNvSpPr/>
          <p:nvPr/>
        </p:nvSpPr>
        <p:spPr>
          <a:xfrm>
            <a:off x="2946400" y="5248275"/>
            <a:ext cx="0" cy="423863"/>
          </a:xfrm>
          <a:prstGeom prst="line">
            <a:avLst/>
          </a:prstGeom>
          <a:ln w="9525" cap="flat" cmpd="sng">
            <a:solidFill>
              <a:schemeClr val="tx1"/>
            </a:solidFill>
            <a:prstDash val="solid"/>
            <a:headEnd type="none" w="med" len="med"/>
            <a:tailEnd type="none" w="med" len="med"/>
          </a:ln>
        </p:spPr>
      </p:sp>
      <p:sp>
        <p:nvSpPr>
          <p:cNvPr id="46112" name="直接连接符 46111"/>
          <p:cNvSpPr/>
          <p:nvPr/>
        </p:nvSpPr>
        <p:spPr>
          <a:xfrm>
            <a:off x="2336800" y="3335338"/>
            <a:ext cx="0" cy="2625725"/>
          </a:xfrm>
          <a:prstGeom prst="line">
            <a:avLst/>
          </a:prstGeom>
          <a:ln w="9525" cap="flat" cmpd="sng">
            <a:solidFill>
              <a:schemeClr val="tx1"/>
            </a:solidFill>
            <a:prstDash val="solid"/>
            <a:headEnd type="none" w="med" len="med"/>
            <a:tailEnd type="none" w="med" len="med"/>
          </a:ln>
        </p:spPr>
      </p:sp>
      <p:sp>
        <p:nvSpPr>
          <p:cNvPr id="46113" name="直接连接符 46112"/>
          <p:cNvSpPr/>
          <p:nvPr/>
        </p:nvSpPr>
        <p:spPr>
          <a:xfrm>
            <a:off x="2336800" y="5957888"/>
            <a:ext cx="1168400" cy="0"/>
          </a:xfrm>
          <a:prstGeom prst="line">
            <a:avLst/>
          </a:prstGeom>
          <a:ln w="9525" cap="flat" cmpd="sng">
            <a:solidFill>
              <a:schemeClr val="tx1"/>
            </a:solidFill>
            <a:prstDash val="solid"/>
            <a:headEnd type="none" w="med" len="med"/>
            <a:tailEnd type="none" w="med" len="med"/>
          </a:ln>
        </p:spPr>
      </p:sp>
      <p:sp>
        <p:nvSpPr>
          <p:cNvPr id="46114" name="椭圆 46113"/>
          <p:cNvSpPr/>
          <p:nvPr/>
        </p:nvSpPr>
        <p:spPr>
          <a:xfrm flipH="1" flipV="1">
            <a:off x="3273425" y="2565400"/>
            <a:ext cx="53975" cy="7143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46115" name="椭圆 46114"/>
          <p:cNvSpPr/>
          <p:nvPr/>
        </p:nvSpPr>
        <p:spPr>
          <a:xfrm flipH="1" flipV="1">
            <a:off x="2917825" y="4257675"/>
            <a:ext cx="53975" cy="7143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46116" name="椭圆 46115"/>
          <p:cNvSpPr/>
          <p:nvPr/>
        </p:nvSpPr>
        <p:spPr>
          <a:xfrm flipH="1" flipV="1">
            <a:off x="3273425" y="3970338"/>
            <a:ext cx="53975" cy="71437"/>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46117" name="椭圆 46116"/>
          <p:cNvSpPr/>
          <p:nvPr/>
        </p:nvSpPr>
        <p:spPr>
          <a:xfrm flipH="1" flipV="1">
            <a:off x="2917825" y="2905125"/>
            <a:ext cx="53975" cy="7143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46118" name="椭圆 46117"/>
          <p:cNvSpPr/>
          <p:nvPr/>
        </p:nvSpPr>
        <p:spPr>
          <a:xfrm flipH="1" flipV="1">
            <a:off x="2309813" y="3295650"/>
            <a:ext cx="53975" cy="7143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46119" name="椭圆 46118"/>
          <p:cNvSpPr/>
          <p:nvPr/>
        </p:nvSpPr>
        <p:spPr>
          <a:xfrm flipH="1" flipV="1">
            <a:off x="2613025" y="3278188"/>
            <a:ext cx="53975" cy="71437"/>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46120" name="文本框 46119"/>
          <p:cNvSpPr txBox="1"/>
          <p:nvPr/>
        </p:nvSpPr>
        <p:spPr>
          <a:xfrm>
            <a:off x="1473200" y="2336800"/>
            <a:ext cx="593725"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46121" name="文本框 46120"/>
          <p:cNvSpPr txBox="1"/>
          <p:nvPr/>
        </p:nvSpPr>
        <p:spPr>
          <a:xfrm>
            <a:off x="1471613" y="2760663"/>
            <a:ext cx="5413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46122" name="文本框 46121"/>
          <p:cNvSpPr txBox="1"/>
          <p:nvPr/>
        </p:nvSpPr>
        <p:spPr>
          <a:xfrm>
            <a:off x="1420813" y="3167063"/>
            <a:ext cx="423862"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C</a:t>
            </a:r>
          </a:p>
        </p:txBody>
      </p:sp>
      <p:sp>
        <p:nvSpPr>
          <p:cNvPr id="46123" name="文本框 46122"/>
          <p:cNvSpPr txBox="1"/>
          <p:nvPr/>
        </p:nvSpPr>
        <p:spPr>
          <a:xfrm>
            <a:off x="6992938" y="4081463"/>
            <a:ext cx="474662"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46124" name="直接连接符 46123"/>
          <p:cNvSpPr/>
          <p:nvPr/>
        </p:nvSpPr>
        <p:spPr>
          <a:xfrm>
            <a:off x="2921000" y="5676900"/>
            <a:ext cx="609600" cy="0"/>
          </a:xfrm>
          <a:prstGeom prst="line">
            <a:avLst/>
          </a:prstGeom>
          <a:ln w="952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0-#ppt_w/2"/>
                                          </p:val>
                                        </p:tav>
                                        <p:tav tm="100000">
                                          <p:val>
                                            <p:strVal val="#ppt_x"/>
                                          </p:val>
                                        </p:tav>
                                      </p:tavLst>
                                    </p:anim>
                                    <p:anim calcmode="lin" valueType="num">
                                      <p:cBhvr additive="base">
                                        <p:cTn id="14" dur="500" fill="hold"/>
                                        <p:tgtEl>
                                          <p:spTgt spid="460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par>
                          <p:cTn id="15" fill="hold">
                            <p:stCondLst>
                              <p:cond delay="500"/>
                            </p:stCondLst>
                            <p:childTnLst>
                              <p:par>
                                <p:cTn id="16" presetID="2" presetClass="entr" presetSubtype="8" fill="hold" nodeType="afterEffect">
                                  <p:stCondLst>
                                    <p:cond delay="1000"/>
                                  </p:stCondLst>
                                  <p:childTnLst>
                                    <p:set>
                                      <p:cBhvr>
                                        <p:cTn id="17" dur="1" fill="hold">
                                          <p:stCondLst>
                                            <p:cond delay="0"/>
                                          </p:stCondLst>
                                        </p:cTn>
                                        <p:tgtEl>
                                          <p:spTgt spid="46085"/>
                                        </p:tgtEl>
                                        <p:attrNameLst>
                                          <p:attrName>style.visibility</p:attrName>
                                        </p:attrNameLst>
                                      </p:cBhvr>
                                      <p:to>
                                        <p:strVal val="visible"/>
                                      </p:to>
                                    </p:set>
                                    <p:anim calcmode="lin" valueType="num">
                                      <p:cBhvr additive="base">
                                        <p:cTn id="18" dur="500" fill="hold"/>
                                        <p:tgtEl>
                                          <p:spTgt spid="46085"/>
                                        </p:tgtEl>
                                        <p:attrNameLst>
                                          <p:attrName>ppt_x</p:attrName>
                                        </p:attrNameLst>
                                      </p:cBhvr>
                                      <p:tavLst>
                                        <p:tav tm="0">
                                          <p:val>
                                            <p:strVal val="0-#ppt_w/2"/>
                                          </p:val>
                                        </p:tav>
                                        <p:tav tm="100000">
                                          <p:val>
                                            <p:strVal val="#ppt_x"/>
                                          </p:val>
                                        </p:tav>
                                      </p:tavLst>
                                    </p:anim>
                                    <p:anim calcmode="lin" valueType="num">
                                      <p:cBhvr additive="base">
                                        <p:cTn id="19" dur="500" fill="hold"/>
                                        <p:tgtEl>
                                          <p:spTgt spid="4608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par>
                          <p:cTn id="20" fill="hold">
                            <p:stCondLst>
                              <p:cond delay="2000"/>
                            </p:stCondLst>
                            <p:childTnLst>
                              <p:par>
                                <p:cTn id="21" presetID="2" presetClass="entr" presetSubtype="8" fill="hold" grpId="0" nodeType="afterEffect">
                                  <p:stCondLst>
                                    <p:cond delay="1000"/>
                                  </p:stCondLst>
                                  <p:childTnLst>
                                    <p:set>
                                      <p:cBhvr>
                                        <p:cTn id="22" dur="1" fill="hold">
                                          <p:stCondLst>
                                            <p:cond delay="0"/>
                                          </p:stCondLst>
                                        </p:cTn>
                                        <p:tgtEl>
                                          <p:spTgt spid="46120"/>
                                        </p:tgtEl>
                                        <p:attrNameLst>
                                          <p:attrName>style.visibility</p:attrName>
                                        </p:attrNameLst>
                                      </p:cBhvr>
                                      <p:to>
                                        <p:strVal val="visible"/>
                                      </p:to>
                                    </p:set>
                                    <p:anim calcmode="lin" valueType="num">
                                      <p:cBhvr additive="base">
                                        <p:cTn id="23" dur="500" fill="hold"/>
                                        <p:tgtEl>
                                          <p:spTgt spid="46120"/>
                                        </p:tgtEl>
                                        <p:attrNameLst>
                                          <p:attrName>ppt_x</p:attrName>
                                        </p:attrNameLst>
                                      </p:cBhvr>
                                      <p:tavLst>
                                        <p:tav tm="0">
                                          <p:val>
                                            <p:strVal val="0-#ppt_w/2"/>
                                          </p:val>
                                        </p:tav>
                                        <p:tav tm="100000">
                                          <p:val>
                                            <p:strVal val="#ppt_x"/>
                                          </p:val>
                                        </p:tav>
                                      </p:tavLst>
                                    </p:anim>
                                    <p:anim calcmode="lin" valueType="num">
                                      <p:cBhvr additive="base">
                                        <p:cTn id="24" dur="500" fill="hold"/>
                                        <p:tgtEl>
                                          <p:spTgt spid="461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par>
                          <p:cTn id="25" fill="hold">
                            <p:stCondLst>
                              <p:cond delay="3500"/>
                            </p:stCondLst>
                            <p:childTnLst>
                              <p:par>
                                <p:cTn id="26" presetID="2" presetClass="entr" presetSubtype="8" fill="hold" nodeType="afterEffect">
                                  <p:stCondLst>
                                    <p:cond delay="1000"/>
                                  </p:stCondLst>
                                  <p:childTnLst>
                                    <p:set>
                                      <p:cBhvr>
                                        <p:cTn id="27" dur="1" fill="hold">
                                          <p:stCondLst>
                                            <p:cond delay="0"/>
                                          </p:stCondLst>
                                        </p:cTn>
                                        <p:tgtEl>
                                          <p:spTgt spid="46086"/>
                                        </p:tgtEl>
                                        <p:attrNameLst>
                                          <p:attrName>style.visibility</p:attrName>
                                        </p:attrNameLst>
                                      </p:cBhvr>
                                      <p:to>
                                        <p:strVal val="visible"/>
                                      </p:to>
                                    </p:set>
                                    <p:anim calcmode="lin" valueType="num">
                                      <p:cBhvr additive="base">
                                        <p:cTn id="28" dur="500" fill="hold"/>
                                        <p:tgtEl>
                                          <p:spTgt spid="46086"/>
                                        </p:tgtEl>
                                        <p:attrNameLst>
                                          <p:attrName>ppt_x</p:attrName>
                                        </p:attrNameLst>
                                      </p:cBhvr>
                                      <p:tavLst>
                                        <p:tav tm="0">
                                          <p:val>
                                            <p:strVal val="0-#ppt_w/2"/>
                                          </p:val>
                                        </p:tav>
                                        <p:tav tm="100000">
                                          <p:val>
                                            <p:strVal val="#ppt_x"/>
                                          </p:val>
                                        </p:tav>
                                      </p:tavLst>
                                    </p:anim>
                                    <p:anim calcmode="lin" valueType="num">
                                      <p:cBhvr additive="base">
                                        <p:cTn id="29" dur="500" fill="hold"/>
                                        <p:tgtEl>
                                          <p:spTgt spid="460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par>
                          <p:cTn id="30" fill="hold">
                            <p:stCondLst>
                              <p:cond delay="5000"/>
                            </p:stCondLst>
                            <p:childTnLst>
                              <p:par>
                                <p:cTn id="31" presetID="2" presetClass="entr" presetSubtype="8" fill="hold" grpId="0" nodeType="afterEffect">
                                  <p:stCondLst>
                                    <p:cond delay="1000"/>
                                  </p:stCondLst>
                                  <p:childTnLst>
                                    <p:set>
                                      <p:cBhvr>
                                        <p:cTn id="32" dur="1" fill="hold">
                                          <p:stCondLst>
                                            <p:cond delay="0"/>
                                          </p:stCondLst>
                                        </p:cTn>
                                        <p:tgtEl>
                                          <p:spTgt spid="46121"/>
                                        </p:tgtEl>
                                        <p:attrNameLst>
                                          <p:attrName>style.visibility</p:attrName>
                                        </p:attrNameLst>
                                      </p:cBhvr>
                                      <p:to>
                                        <p:strVal val="visible"/>
                                      </p:to>
                                    </p:set>
                                    <p:anim calcmode="lin" valueType="num">
                                      <p:cBhvr additive="base">
                                        <p:cTn id="33" dur="500" fill="hold"/>
                                        <p:tgtEl>
                                          <p:spTgt spid="46121"/>
                                        </p:tgtEl>
                                        <p:attrNameLst>
                                          <p:attrName>ppt_x</p:attrName>
                                        </p:attrNameLst>
                                      </p:cBhvr>
                                      <p:tavLst>
                                        <p:tav tm="0">
                                          <p:val>
                                            <p:strVal val="0-#ppt_w/2"/>
                                          </p:val>
                                        </p:tav>
                                        <p:tav tm="100000">
                                          <p:val>
                                            <p:strVal val="#ppt_x"/>
                                          </p:val>
                                        </p:tav>
                                      </p:tavLst>
                                    </p:anim>
                                    <p:anim calcmode="lin" valueType="num">
                                      <p:cBhvr additive="base">
                                        <p:cTn id="34" dur="500" fill="hold"/>
                                        <p:tgtEl>
                                          <p:spTgt spid="461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par>
                          <p:cTn id="35" fill="hold">
                            <p:stCondLst>
                              <p:cond delay="6500"/>
                            </p:stCondLst>
                            <p:childTnLst>
                              <p:par>
                                <p:cTn id="36" presetID="2" presetClass="entr" presetSubtype="8" fill="hold" nodeType="afterEffect">
                                  <p:stCondLst>
                                    <p:cond delay="1000"/>
                                  </p:stCondLst>
                                  <p:childTnLst>
                                    <p:set>
                                      <p:cBhvr>
                                        <p:cTn id="37" dur="1" fill="hold">
                                          <p:stCondLst>
                                            <p:cond delay="0"/>
                                          </p:stCondLst>
                                        </p:cTn>
                                        <p:tgtEl>
                                          <p:spTgt spid="46087"/>
                                        </p:tgtEl>
                                        <p:attrNameLst>
                                          <p:attrName>style.visibility</p:attrName>
                                        </p:attrNameLst>
                                      </p:cBhvr>
                                      <p:to>
                                        <p:strVal val="visible"/>
                                      </p:to>
                                    </p:set>
                                    <p:anim calcmode="lin" valueType="num">
                                      <p:cBhvr additive="base">
                                        <p:cTn id="38" dur="500" fill="hold"/>
                                        <p:tgtEl>
                                          <p:spTgt spid="46087"/>
                                        </p:tgtEl>
                                        <p:attrNameLst>
                                          <p:attrName>ppt_x</p:attrName>
                                        </p:attrNameLst>
                                      </p:cBhvr>
                                      <p:tavLst>
                                        <p:tav tm="0">
                                          <p:val>
                                            <p:strVal val="0-#ppt_w/2"/>
                                          </p:val>
                                        </p:tav>
                                        <p:tav tm="100000">
                                          <p:val>
                                            <p:strVal val="#ppt_x"/>
                                          </p:val>
                                        </p:tav>
                                      </p:tavLst>
                                    </p:anim>
                                    <p:anim calcmode="lin" valueType="num">
                                      <p:cBhvr additive="base">
                                        <p:cTn id="39" dur="500" fill="hold"/>
                                        <p:tgtEl>
                                          <p:spTgt spid="460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chimes.wav"/>
                                        </p:tgtEl>
                                      </p:cMediaNode>
                                    </p:audio>
                                  </p:subTnLst>
                                </p:cTn>
                              </p:par>
                            </p:childTnLst>
                          </p:cTn>
                        </p:par>
                        <p:par>
                          <p:cTn id="40" fill="hold">
                            <p:stCondLst>
                              <p:cond delay="8000"/>
                            </p:stCondLst>
                            <p:childTnLst>
                              <p:par>
                                <p:cTn id="41" presetID="2" presetClass="entr" presetSubtype="8" fill="hold" grpId="0" nodeType="afterEffect">
                                  <p:stCondLst>
                                    <p:cond delay="1000"/>
                                  </p:stCondLst>
                                  <p:childTnLst>
                                    <p:set>
                                      <p:cBhvr>
                                        <p:cTn id="42" dur="1" fill="hold">
                                          <p:stCondLst>
                                            <p:cond delay="0"/>
                                          </p:stCondLst>
                                        </p:cTn>
                                        <p:tgtEl>
                                          <p:spTgt spid="46122"/>
                                        </p:tgtEl>
                                        <p:attrNameLst>
                                          <p:attrName>style.visibility</p:attrName>
                                        </p:attrNameLst>
                                      </p:cBhvr>
                                      <p:to>
                                        <p:strVal val="visible"/>
                                      </p:to>
                                    </p:set>
                                    <p:anim calcmode="lin" valueType="num">
                                      <p:cBhvr additive="base">
                                        <p:cTn id="43" dur="500" fill="hold"/>
                                        <p:tgtEl>
                                          <p:spTgt spid="46122"/>
                                        </p:tgtEl>
                                        <p:attrNameLst>
                                          <p:attrName>ppt_x</p:attrName>
                                        </p:attrNameLst>
                                      </p:cBhvr>
                                      <p:tavLst>
                                        <p:tav tm="0">
                                          <p:val>
                                            <p:strVal val="0-#ppt_w/2"/>
                                          </p:val>
                                        </p:tav>
                                        <p:tav tm="100000">
                                          <p:val>
                                            <p:strVal val="#ppt_x"/>
                                          </p:val>
                                        </p:tav>
                                      </p:tavLst>
                                    </p:anim>
                                    <p:anim calcmode="lin" valueType="num">
                                      <p:cBhvr additive="base">
                                        <p:cTn id="44" dur="500" fill="hold"/>
                                        <p:tgtEl>
                                          <p:spTgt spid="461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himes.wav"/>
                                        </p:tgtEl>
                                      </p:cMediaNode>
                                    </p:audio>
                                  </p:subTnLst>
                                </p:cTn>
                              </p:par>
                            </p:childTnLst>
                          </p:cTn>
                        </p:par>
                        <p:par>
                          <p:cTn id="45" fill="hold">
                            <p:stCondLst>
                              <p:cond delay="9500"/>
                            </p:stCondLst>
                            <p:childTnLst>
                              <p:par>
                                <p:cTn id="46" presetID="2" presetClass="entr" presetSubtype="8" fill="hold" nodeType="afterEffect">
                                  <p:stCondLst>
                                    <p:cond delay="1000"/>
                                  </p:stCondLst>
                                  <p:childTnLst>
                                    <p:set>
                                      <p:cBhvr>
                                        <p:cTn id="47" dur="1" fill="hold">
                                          <p:stCondLst>
                                            <p:cond delay="0"/>
                                          </p:stCondLst>
                                        </p:cTn>
                                        <p:tgtEl>
                                          <p:spTgt spid="46092"/>
                                        </p:tgtEl>
                                        <p:attrNameLst>
                                          <p:attrName>style.visibility</p:attrName>
                                        </p:attrNameLst>
                                      </p:cBhvr>
                                      <p:to>
                                        <p:strVal val="visible"/>
                                      </p:to>
                                    </p:set>
                                    <p:anim calcmode="lin" valueType="num">
                                      <p:cBhvr additive="base">
                                        <p:cTn id="48" dur="500" fill="hold"/>
                                        <p:tgtEl>
                                          <p:spTgt spid="46092"/>
                                        </p:tgtEl>
                                        <p:attrNameLst>
                                          <p:attrName>ppt_x</p:attrName>
                                        </p:attrNameLst>
                                      </p:cBhvr>
                                      <p:tavLst>
                                        <p:tav tm="0">
                                          <p:val>
                                            <p:strVal val="0-#ppt_w/2"/>
                                          </p:val>
                                        </p:tav>
                                        <p:tav tm="100000">
                                          <p:val>
                                            <p:strVal val="#ppt_x"/>
                                          </p:val>
                                        </p:tav>
                                      </p:tavLst>
                                    </p:anim>
                                    <p:anim calcmode="lin" valueType="num">
                                      <p:cBhvr additive="base">
                                        <p:cTn id="49" dur="500" fill="hold"/>
                                        <p:tgtEl>
                                          <p:spTgt spid="460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chimes.wav"/>
                                        </p:tgtEl>
                                      </p:cMediaNode>
                                    </p:audio>
                                  </p:subTnLst>
                                </p:cTn>
                              </p:par>
                            </p:childTnLst>
                          </p:cTn>
                        </p:par>
                        <p:par>
                          <p:cTn id="50" fill="hold">
                            <p:stCondLst>
                              <p:cond delay="11000"/>
                            </p:stCondLst>
                            <p:childTnLst>
                              <p:par>
                                <p:cTn id="51" presetID="2" presetClass="entr" presetSubtype="8" fill="hold" grpId="0" nodeType="afterEffect">
                                  <p:stCondLst>
                                    <p:cond delay="1000"/>
                                  </p:stCondLst>
                                  <p:childTnLst>
                                    <p:set>
                                      <p:cBhvr>
                                        <p:cTn id="52" dur="1" fill="hold">
                                          <p:stCondLst>
                                            <p:cond delay="0"/>
                                          </p:stCondLst>
                                        </p:cTn>
                                        <p:tgtEl>
                                          <p:spTgt spid="46088"/>
                                        </p:tgtEl>
                                        <p:attrNameLst>
                                          <p:attrName>style.visibility</p:attrName>
                                        </p:attrNameLst>
                                      </p:cBhvr>
                                      <p:to>
                                        <p:strVal val="visible"/>
                                      </p:to>
                                    </p:set>
                                    <p:anim calcmode="lin" valueType="num">
                                      <p:cBhvr additive="base">
                                        <p:cTn id="53" dur="500" fill="hold"/>
                                        <p:tgtEl>
                                          <p:spTgt spid="46088"/>
                                        </p:tgtEl>
                                        <p:attrNameLst>
                                          <p:attrName>ppt_x</p:attrName>
                                        </p:attrNameLst>
                                      </p:cBhvr>
                                      <p:tavLst>
                                        <p:tav tm="0">
                                          <p:val>
                                            <p:strVal val="0-#ppt_w/2"/>
                                          </p:val>
                                        </p:tav>
                                        <p:tav tm="100000">
                                          <p:val>
                                            <p:strVal val="#ppt_x"/>
                                          </p:val>
                                        </p:tav>
                                      </p:tavLst>
                                    </p:anim>
                                    <p:anim calcmode="lin" valueType="num">
                                      <p:cBhvr additive="base">
                                        <p:cTn id="54" dur="500" fill="hold"/>
                                        <p:tgtEl>
                                          <p:spTgt spid="460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chimes.wav"/>
                                        </p:tgtEl>
                                      </p:cMediaNode>
                                    </p:audio>
                                  </p:subTnLst>
                                </p:cTn>
                              </p:par>
                            </p:childTnLst>
                          </p:cTn>
                        </p:par>
                        <p:par>
                          <p:cTn id="55" fill="hold">
                            <p:stCondLst>
                              <p:cond delay="12500"/>
                            </p:stCondLst>
                            <p:childTnLst>
                              <p:par>
                                <p:cTn id="56" presetID="2" presetClass="entr" presetSubtype="8" fill="hold" nodeType="afterEffect">
                                  <p:stCondLst>
                                    <p:cond delay="1000"/>
                                  </p:stCondLst>
                                  <p:childTnLst>
                                    <p:set>
                                      <p:cBhvr>
                                        <p:cTn id="57" dur="1" fill="hold">
                                          <p:stCondLst>
                                            <p:cond delay="0"/>
                                          </p:stCondLst>
                                        </p:cTn>
                                        <p:tgtEl>
                                          <p:spTgt spid="46099"/>
                                        </p:tgtEl>
                                        <p:attrNameLst>
                                          <p:attrName>style.visibility</p:attrName>
                                        </p:attrNameLst>
                                      </p:cBhvr>
                                      <p:to>
                                        <p:strVal val="visible"/>
                                      </p:to>
                                    </p:set>
                                    <p:anim calcmode="lin" valueType="num">
                                      <p:cBhvr additive="base">
                                        <p:cTn id="58" dur="500" fill="hold"/>
                                        <p:tgtEl>
                                          <p:spTgt spid="46099"/>
                                        </p:tgtEl>
                                        <p:attrNameLst>
                                          <p:attrName>ppt_x</p:attrName>
                                        </p:attrNameLst>
                                      </p:cBhvr>
                                      <p:tavLst>
                                        <p:tav tm="0">
                                          <p:val>
                                            <p:strVal val="0-#ppt_w/2"/>
                                          </p:val>
                                        </p:tav>
                                        <p:tav tm="100000">
                                          <p:val>
                                            <p:strVal val="#ppt_x"/>
                                          </p:val>
                                        </p:tav>
                                      </p:tavLst>
                                    </p:anim>
                                    <p:anim calcmode="lin" valueType="num">
                                      <p:cBhvr additive="base">
                                        <p:cTn id="59" dur="500" fill="hold"/>
                                        <p:tgtEl>
                                          <p:spTgt spid="460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himes.wav"/>
                                        </p:tgtEl>
                                      </p:cMediaNode>
                                    </p:audio>
                                  </p:subTnLst>
                                </p:cTn>
                              </p:par>
                            </p:childTnLst>
                          </p:cTn>
                        </p:par>
                        <p:par>
                          <p:cTn id="60" fill="hold">
                            <p:stCondLst>
                              <p:cond delay="14000"/>
                            </p:stCondLst>
                            <p:childTnLst>
                              <p:par>
                                <p:cTn id="61" presetID="2" presetClass="entr" presetSubtype="8" fill="hold" nodeType="afterEffect">
                                  <p:stCondLst>
                                    <p:cond delay="1000"/>
                                  </p:stCondLst>
                                  <p:childTnLst>
                                    <p:set>
                                      <p:cBhvr>
                                        <p:cTn id="62" dur="1" fill="hold">
                                          <p:stCondLst>
                                            <p:cond delay="0"/>
                                          </p:stCondLst>
                                        </p:cTn>
                                        <p:tgtEl>
                                          <p:spTgt spid="46100"/>
                                        </p:tgtEl>
                                        <p:attrNameLst>
                                          <p:attrName>style.visibility</p:attrName>
                                        </p:attrNameLst>
                                      </p:cBhvr>
                                      <p:to>
                                        <p:strVal val="visible"/>
                                      </p:to>
                                    </p:set>
                                    <p:anim calcmode="lin" valueType="num">
                                      <p:cBhvr additive="base">
                                        <p:cTn id="63" dur="500" fill="hold"/>
                                        <p:tgtEl>
                                          <p:spTgt spid="46100"/>
                                        </p:tgtEl>
                                        <p:attrNameLst>
                                          <p:attrName>ppt_x</p:attrName>
                                        </p:attrNameLst>
                                      </p:cBhvr>
                                      <p:tavLst>
                                        <p:tav tm="0">
                                          <p:val>
                                            <p:strVal val="0-#ppt_w/2"/>
                                          </p:val>
                                        </p:tav>
                                        <p:tav tm="100000">
                                          <p:val>
                                            <p:strVal val="#ppt_x"/>
                                          </p:val>
                                        </p:tav>
                                      </p:tavLst>
                                    </p:anim>
                                    <p:anim calcmode="lin" valueType="num">
                                      <p:cBhvr additive="base">
                                        <p:cTn id="64" dur="500" fill="hold"/>
                                        <p:tgtEl>
                                          <p:spTgt spid="461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himes.wav"/>
                                        </p:tgtEl>
                                      </p:cMediaNode>
                                    </p:audio>
                                  </p:subTnLst>
                                </p:cTn>
                              </p:par>
                            </p:childTnLst>
                          </p:cTn>
                        </p:par>
                        <p:par>
                          <p:cTn id="65" fill="hold">
                            <p:stCondLst>
                              <p:cond delay="15500"/>
                            </p:stCondLst>
                            <p:childTnLst>
                              <p:par>
                                <p:cTn id="66" presetID="2" presetClass="entr" presetSubtype="8" fill="hold" nodeType="afterEffect">
                                  <p:stCondLst>
                                    <p:cond delay="1000"/>
                                  </p:stCondLst>
                                  <p:childTnLst>
                                    <p:set>
                                      <p:cBhvr>
                                        <p:cTn id="67" dur="1" fill="hold">
                                          <p:stCondLst>
                                            <p:cond delay="0"/>
                                          </p:stCondLst>
                                        </p:cTn>
                                        <p:tgtEl>
                                          <p:spTgt spid="46102"/>
                                        </p:tgtEl>
                                        <p:attrNameLst>
                                          <p:attrName>style.visibility</p:attrName>
                                        </p:attrNameLst>
                                      </p:cBhvr>
                                      <p:to>
                                        <p:strVal val="visible"/>
                                      </p:to>
                                    </p:set>
                                    <p:anim calcmode="lin" valueType="num">
                                      <p:cBhvr additive="base">
                                        <p:cTn id="68" dur="500" fill="hold"/>
                                        <p:tgtEl>
                                          <p:spTgt spid="46102"/>
                                        </p:tgtEl>
                                        <p:attrNameLst>
                                          <p:attrName>ppt_x</p:attrName>
                                        </p:attrNameLst>
                                      </p:cBhvr>
                                      <p:tavLst>
                                        <p:tav tm="0">
                                          <p:val>
                                            <p:strVal val="0-#ppt_w/2"/>
                                          </p:val>
                                        </p:tav>
                                        <p:tav tm="100000">
                                          <p:val>
                                            <p:strVal val="#ppt_x"/>
                                          </p:val>
                                        </p:tav>
                                      </p:tavLst>
                                    </p:anim>
                                    <p:anim calcmode="lin" valueType="num">
                                      <p:cBhvr additive="base">
                                        <p:cTn id="69" dur="500" fill="hold"/>
                                        <p:tgtEl>
                                          <p:spTgt spid="461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6"/>
                                            </p:cond>
                                          </p:stCondLst>
                                          <p:endCondLst>
                                            <p:cond evt="onStopAudio" delay="0">
                                              <p:tgtEl>
                                                <p:sldTgt/>
                                              </p:tgtEl>
                                            </p:cond>
                                          </p:endCondLst>
                                        </p:cTn>
                                        <p:tgtEl>
                                          <p:sndTgt r:embed="rId3" name="chimes.wav"/>
                                        </p:tgtEl>
                                      </p:cMediaNode>
                                    </p:audio>
                                  </p:subTnLst>
                                </p:cTn>
                              </p:par>
                            </p:childTnLst>
                          </p:cTn>
                        </p:par>
                        <p:par>
                          <p:cTn id="70" fill="hold">
                            <p:stCondLst>
                              <p:cond delay="17000"/>
                            </p:stCondLst>
                            <p:childTnLst>
                              <p:par>
                                <p:cTn id="71" presetID="2" presetClass="entr" presetSubtype="8" fill="hold" nodeType="afterEffect">
                                  <p:stCondLst>
                                    <p:cond delay="1000"/>
                                  </p:stCondLst>
                                  <p:childTnLst>
                                    <p:set>
                                      <p:cBhvr>
                                        <p:cTn id="72" dur="1" fill="hold">
                                          <p:stCondLst>
                                            <p:cond delay="0"/>
                                          </p:stCondLst>
                                        </p:cTn>
                                        <p:tgtEl>
                                          <p:spTgt spid="46103"/>
                                        </p:tgtEl>
                                        <p:attrNameLst>
                                          <p:attrName>style.visibility</p:attrName>
                                        </p:attrNameLst>
                                      </p:cBhvr>
                                      <p:to>
                                        <p:strVal val="visible"/>
                                      </p:to>
                                    </p:set>
                                    <p:anim calcmode="lin" valueType="num">
                                      <p:cBhvr additive="base">
                                        <p:cTn id="73" dur="500" fill="hold"/>
                                        <p:tgtEl>
                                          <p:spTgt spid="46103"/>
                                        </p:tgtEl>
                                        <p:attrNameLst>
                                          <p:attrName>ppt_x</p:attrName>
                                        </p:attrNameLst>
                                      </p:cBhvr>
                                      <p:tavLst>
                                        <p:tav tm="0">
                                          <p:val>
                                            <p:strVal val="0-#ppt_w/2"/>
                                          </p:val>
                                        </p:tav>
                                        <p:tav tm="100000">
                                          <p:val>
                                            <p:strVal val="#ppt_x"/>
                                          </p:val>
                                        </p:tav>
                                      </p:tavLst>
                                    </p:anim>
                                    <p:anim calcmode="lin" valueType="num">
                                      <p:cBhvr additive="base">
                                        <p:cTn id="74" dur="500" fill="hold"/>
                                        <p:tgtEl>
                                          <p:spTgt spid="461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chimes.wav"/>
                                        </p:tgtEl>
                                      </p:cMediaNode>
                                    </p:audio>
                                  </p:subTnLst>
                                </p:cTn>
                              </p:par>
                            </p:childTnLst>
                          </p:cTn>
                        </p:par>
                        <p:par>
                          <p:cTn id="75" fill="hold">
                            <p:stCondLst>
                              <p:cond delay="18500"/>
                            </p:stCondLst>
                            <p:childTnLst>
                              <p:par>
                                <p:cTn id="76" presetID="2" presetClass="entr" presetSubtype="8" fill="hold" nodeType="afterEffect">
                                  <p:stCondLst>
                                    <p:cond delay="1000"/>
                                  </p:stCondLst>
                                  <p:childTnLst>
                                    <p:set>
                                      <p:cBhvr>
                                        <p:cTn id="77" dur="1" fill="hold">
                                          <p:stCondLst>
                                            <p:cond delay="0"/>
                                          </p:stCondLst>
                                        </p:cTn>
                                        <p:tgtEl>
                                          <p:spTgt spid="46104"/>
                                        </p:tgtEl>
                                        <p:attrNameLst>
                                          <p:attrName>style.visibility</p:attrName>
                                        </p:attrNameLst>
                                      </p:cBhvr>
                                      <p:to>
                                        <p:strVal val="visible"/>
                                      </p:to>
                                    </p:set>
                                    <p:anim calcmode="lin" valueType="num">
                                      <p:cBhvr additive="base">
                                        <p:cTn id="78" dur="500" fill="hold"/>
                                        <p:tgtEl>
                                          <p:spTgt spid="46104"/>
                                        </p:tgtEl>
                                        <p:attrNameLst>
                                          <p:attrName>ppt_x</p:attrName>
                                        </p:attrNameLst>
                                      </p:cBhvr>
                                      <p:tavLst>
                                        <p:tav tm="0">
                                          <p:val>
                                            <p:strVal val="0-#ppt_w/2"/>
                                          </p:val>
                                        </p:tav>
                                        <p:tav tm="100000">
                                          <p:val>
                                            <p:strVal val="#ppt_x"/>
                                          </p:val>
                                        </p:tav>
                                      </p:tavLst>
                                    </p:anim>
                                    <p:anim calcmode="lin" valueType="num">
                                      <p:cBhvr additive="base">
                                        <p:cTn id="79" dur="500" fill="hold"/>
                                        <p:tgtEl>
                                          <p:spTgt spid="46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3" name="chimes.wav"/>
                                        </p:tgtEl>
                                      </p:cMediaNode>
                                    </p:audio>
                                  </p:subTnLst>
                                </p:cTn>
                              </p:par>
                            </p:childTnLst>
                          </p:cTn>
                        </p:par>
                        <p:par>
                          <p:cTn id="80" fill="hold">
                            <p:stCondLst>
                              <p:cond delay="20000"/>
                            </p:stCondLst>
                            <p:childTnLst>
                              <p:par>
                                <p:cTn id="81" presetID="2" presetClass="entr" presetSubtype="8" fill="hold" grpId="0" nodeType="afterEffect">
                                  <p:stCondLst>
                                    <p:cond delay="1000"/>
                                  </p:stCondLst>
                                  <p:childTnLst>
                                    <p:set>
                                      <p:cBhvr>
                                        <p:cTn id="82" dur="1" fill="hold">
                                          <p:stCondLst>
                                            <p:cond delay="0"/>
                                          </p:stCondLst>
                                        </p:cTn>
                                        <p:tgtEl>
                                          <p:spTgt spid="46105"/>
                                        </p:tgtEl>
                                        <p:attrNameLst>
                                          <p:attrName>style.visibility</p:attrName>
                                        </p:attrNameLst>
                                      </p:cBhvr>
                                      <p:to>
                                        <p:strVal val="visible"/>
                                      </p:to>
                                    </p:set>
                                    <p:anim calcmode="lin" valueType="num">
                                      <p:cBhvr additive="base">
                                        <p:cTn id="83" dur="500" fill="hold"/>
                                        <p:tgtEl>
                                          <p:spTgt spid="46105"/>
                                        </p:tgtEl>
                                        <p:attrNameLst>
                                          <p:attrName>ppt_x</p:attrName>
                                        </p:attrNameLst>
                                      </p:cBhvr>
                                      <p:tavLst>
                                        <p:tav tm="0">
                                          <p:val>
                                            <p:strVal val="0-#ppt_w/2"/>
                                          </p:val>
                                        </p:tav>
                                        <p:tav tm="100000">
                                          <p:val>
                                            <p:strVal val="#ppt_x"/>
                                          </p:val>
                                        </p:tav>
                                      </p:tavLst>
                                    </p:anim>
                                    <p:anim calcmode="lin" valueType="num">
                                      <p:cBhvr additive="base">
                                        <p:cTn id="84" dur="500" fill="hold"/>
                                        <p:tgtEl>
                                          <p:spTgt spid="461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3" name="chimes.wav"/>
                                        </p:tgtEl>
                                      </p:cMediaNode>
                                    </p:audio>
                                  </p:subTnLst>
                                </p:cTn>
                              </p:par>
                            </p:childTnLst>
                          </p:cTn>
                        </p:par>
                        <p:par>
                          <p:cTn id="85" fill="hold">
                            <p:stCondLst>
                              <p:cond delay="21500"/>
                            </p:stCondLst>
                            <p:childTnLst>
                              <p:par>
                                <p:cTn id="86" presetID="2" presetClass="entr" presetSubtype="8" fill="hold" nodeType="afterEffect">
                                  <p:stCondLst>
                                    <p:cond delay="1000"/>
                                  </p:stCondLst>
                                  <p:childTnLst>
                                    <p:set>
                                      <p:cBhvr>
                                        <p:cTn id="87" dur="1" fill="hold">
                                          <p:stCondLst>
                                            <p:cond delay="0"/>
                                          </p:stCondLst>
                                        </p:cTn>
                                        <p:tgtEl>
                                          <p:spTgt spid="46106"/>
                                        </p:tgtEl>
                                        <p:attrNameLst>
                                          <p:attrName>style.visibility</p:attrName>
                                        </p:attrNameLst>
                                      </p:cBhvr>
                                      <p:to>
                                        <p:strVal val="visible"/>
                                      </p:to>
                                    </p:set>
                                    <p:anim calcmode="lin" valueType="num">
                                      <p:cBhvr additive="base">
                                        <p:cTn id="88" dur="500" fill="hold"/>
                                        <p:tgtEl>
                                          <p:spTgt spid="46106"/>
                                        </p:tgtEl>
                                        <p:attrNameLst>
                                          <p:attrName>ppt_x</p:attrName>
                                        </p:attrNameLst>
                                      </p:cBhvr>
                                      <p:tavLst>
                                        <p:tav tm="0">
                                          <p:val>
                                            <p:strVal val="0-#ppt_w/2"/>
                                          </p:val>
                                        </p:tav>
                                        <p:tav tm="100000">
                                          <p:val>
                                            <p:strVal val="#ppt_x"/>
                                          </p:val>
                                        </p:tav>
                                      </p:tavLst>
                                    </p:anim>
                                    <p:anim calcmode="lin" valueType="num">
                                      <p:cBhvr additive="base">
                                        <p:cTn id="89" dur="500" fill="hold"/>
                                        <p:tgtEl>
                                          <p:spTgt spid="461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6"/>
                                            </p:cond>
                                          </p:stCondLst>
                                          <p:endCondLst>
                                            <p:cond evt="onStopAudio" delay="0">
                                              <p:tgtEl>
                                                <p:sldTgt/>
                                              </p:tgtEl>
                                            </p:cond>
                                          </p:endCondLst>
                                        </p:cTn>
                                        <p:tgtEl>
                                          <p:sndTgt r:embed="rId3" name="chimes.wav"/>
                                        </p:tgtEl>
                                      </p:cMediaNode>
                                    </p:audio>
                                  </p:subTnLst>
                                </p:cTn>
                              </p:par>
                            </p:childTnLst>
                          </p:cTn>
                        </p:par>
                        <p:par>
                          <p:cTn id="90" fill="hold">
                            <p:stCondLst>
                              <p:cond delay="23000"/>
                            </p:stCondLst>
                            <p:childTnLst>
                              <p:par>
                                <p:cTn id="91" presetID="2" presetClass="entr" presetSubtype="8" fill="hold" nodeType="afterEffect">
                                  <p:stCondLst>
                                    <p:cond delay="1000"/>
                                  </p:stCondLst>
                                  <p:childTnLst>
                                    <p:set>
                                      <p:cBhvr>
                                        <p:cTn id="92" dur="1" fill="hold">
                                          <p:stCondLst>
                                            <p:cond delay="0"/>
                                          </p:stCondLst>
                                        </p:cTn>
                                        <p:tgtEl>
                                          <p:spTgt spid="46107"/>
                                        </p:tgtEl>
                                        <p:attrNameLst>
                                          <p:attrName>style.visibility</p:attrName>
                                        </p:attrNameLst>
                                      </p:cBhvr>
                                      <p:to>
                                        <p:strVal val="visible"/>
                                      </p:to>
                                    </p:set>
                                    <p:anim calcmode="lin" valueType="num">
                                      <p:cBhvr additive="base">
                                        <p:cTn id="93" dur="500" fill="hold"/>
                                        <p:tgtEl>
                                          <p:spTgt spid="46107"/>
                                        </p:tgtEl>
                                        <p:attrNameLst>
                                          <p:attrName>ppt_x</p:attrName>
                                        </p:attrNameLst>
                                      </p:cBhvr>
                                      <p:tavLst>
                                        <p:tav tm="0">
                                          <p:val>
                                            <p:strVal val="0-#ppt_w/2"/>
                                          </p:val>
                                        </p:tav>
                                        <p:tav tm="100000">
                                          <p:val>
                                            <p:strVal val="#ppt_x"/>
                                          </p:val>
                                        </p:tav>
                                      </p:tavLst>
                                    </p:anim>
                                    <p:anim calcmode="lin" valueType="num">
                                      <p:cBhvr additive="base">
                                        <p:cTn id="94" dur="500" fill="hold"/>
                                        <p:tgtEl>
                                          <p:spTgt spid="461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1"/>
                                            </p:cond>
                                          </p:stCondLst>
                                          <p:endCondLst>
                                            <p:cond evt="onStopAudio" delay="0">
                                              <p:tgtEl>
                                                <p:sldTgt/>
                                              </p:tgtEl>
                                            </p:cond>
                                          </p:endCondLst>
                                        </p:cTn>
                                        <p:tgtEl>
                                          <p:sndTgt r:embed="rId3" name="chimes.wav"/>
                                        </p:tgtEl>
                                      </p:cMediaNode>
                                    </p:audio>
                                  </p:subTnLst>
                                </p:cTn>
                              </p:par>
                            </p:childTnLst>
                          </p:cTn>
                        </p:par>
                        <p:par>
                          <p:cTn id="95" fill="hold">
                            <p:stCondLst>
                              <p:cond delay="24500"/>
                            </p:stCondLst>
                            <p:childTnLst>
                              <p:par>
                                <p:cTn id="96" presetID="2" presetClass="entr" presetSubtype="8" fill="hold" nodeType="afterEffect">
                                  <p:stCondLst>
                                    <p:cond delay="1000"/>
                                  </p:stCondLst>
                                  <p:childTnLst>
                                    <p:set>
                                      <p:cBhvr>
                                        <p:cTn id="97" dur="1" fill="hold">
                                          <p:stCondLst>
                                            <p:cond delay="0"/>
                                          </p:stCondLst>
                                        </p:cTn>
                                        <p:tgtEl>
                                          <p:spTgt spid="46108"/>
                                        </p:tgtEl>
                                        <p:attrNameLst>
                                          <p:attrName>style.visibility</p:attrName>
                                        </p:attrNameLst>
                                      </p:cBhvr>
                                      <p:to>
                                        <p:strVal val="visible"/>
                                      </p:to>
                                    </p:set>
                                    <p:anim calcmode="lin" valueType="num">
                                      <p:cBhvr additive="base">
                                        <p:cTn id="98" dur="500" fill="hold"/>
                                        <p:tgtEl>
                                          <p:spTgt spid="46108"/>
                                        </p:tgtEl>
                                        <p:attrNameLst>
                                          <p:attrName>ppt_x</p:attrName>
                                        </p:attrNameLst>
                                      </p:cBhvr>
                                      <p:tavLst>
                                        <p:tav tm="0">
                                          <p:val>
                                            <p:strVal val="0-#ppt_w/2"/>
                                          </p:val>
                                        </p:tav>
                                        <p:tav tm="100000">
                                          <p:val>
                                            <p:strVal val="#ppt_x"/>
                                          </p:val>
                                        </p:tav>
                                      </p:tavLst>
                                    </p:anim>
                                    <p:anim calcmode="lin" valueType="num">
                                      <p:cBhvr additive="base">
                                        <p:cTn id="99" dur="500" fill="hold"/>
                                        <p:tgtEl>
                                          <p:spTgt spid="461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6"/>
                                            </p:cond>
                                          </p:stCondLst>
                                          <p:endCondLst>
                                            <p:cond evt="onStopAudio" delay="0">
                                              <p:tgtEl>
                                                <p:sldTgt/>
                                              </p:tgtEl>
                                            </p:cond>
                                          </p:endCondLst>
                                        </p:cTn>
                                        <p:tgtEl>
                                          <p:sndTgt r:embed="rId3" name="chimes.wav"/>
                                        </p:tgtEl>
                                      </p:cMediaNode>
                                    </p:audio>
                                  </p:subTnLst>
                                </p:cTn>
                              </p:par>
                            </p:childTnLst>
                          </p:cTn>
                        </p:par>
                        <p:par>
                          <p:cTn id="100" fill="hold">
                            <p:stCondLst>
                              <p:cond delay="26000"/>
                            </p:stCondLst>
                            <p:childTnLst>
                              <p:par>
                                <p:cTn id="101" presetID="2" presetClass="entr" presetSubtype="8" fill="hold" nodeType="afterEffect">
                                  <p:stCondLst>
                                    <p:cond delay="1000"/>
                                  </p:stCondLst>
                                  <p:childTnLst>
                                    <p:set>
                                      <p:cBhvr>
                                        <p:cTn id="102" dur="1" fill="hold">
                                          <p:stCondLst>
                                            <p:cond delay="0"/>
                                          </p:stCondLst>
                                        </p:cTn>
                                        <p:tgtEl>
                                          <p:spTgt spid="46091"/>
                                        </p:tgtEl>
                                        <p:attrNameLst>
                                          <p:attrName>style.visibility</p:attrName>
                                        </p:attrNameLst>
                                      </p:cBhvr>
                                      <p:to>
                                        <p:strVal val="visible"/>
                                      </p:to>
                                    </p:set>
                                    <p:anim calcmode="lin" valueType="num">
                                      <p:cBhvr additive="base">
                                        <p:cTn id="103" dur="500" fill="hold"/>
                                        <p:tgtEl>
                                          <p:spTgt spid="46091"/>
                                        </p:tgtEl>
                                        <p:attrNameLst>
                                          <p:attrName>ppt_x</p:attrName>
                                        </p:attrNameLst>
                                      </p:cBhvr>
                                      <p:tavLst>
                                        <p:tav tm="0">
                                          <p:val>
                                            <p:strVal val="0-#ppt_w/2"/>
                                          </p:val>
                                        </p:tav>
                                        <p:tav tm="100000">
                                          <p:val>
                                            <p:strVal val="#ppt_x"/>
                                          </p:val>
                                        </p:tav>
                                      </p:tavLst>
                                    </p:anim>
                                    <p:anim calcmode="lin" valueType="num">
                                      <p:cBhvr additive="base">
                                        <p:cTn id="104" dur="500" fill="hold"/>
                                        <p:tgtEl>
                                          <p:spTgt spid="460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3" name="chimes.wav"/>
                                        </p:tgtEl>
                                      </p:cMediaNode>
                                    </p:audio>
                                  </p:subTnLst>
                                </p:cTn>
                              </p:par>
                            </p:childTnLst>
                          </p:cTn>
                        </p:par>
                        <p:par>
                          <p:cTn id="105" fill="hold">
                            <p:stCondLst>
                              <p:cond delay="27500"/>
                            </p:stCondLst>
                            <p:childTnLst>
                              <p:par>
                                <p:cTn id="106" presetID="2" presetClass="entr" presetSubtype="8" fill="hold" grpId="0" nodeType="afterEffect">
                                  <p:stCondLst>
                                    <p:cond delay="1000"/>
                                  </p:stCondLst>
                                  <p:childTnLst>
                                    <p:set>
                                      <p:cBhvr>
                                        <p:cTn id="107" dur="1" fill="hold">
                                          <p:stCondLst>
                                            <p:cond delay="0"/>
                                          </p:stCondLst>
                                        </p:cTn>
                                        <p:tgtEl>
                                          <p:spTgt spid="46089"/>
                                        </p:tgtEl>
                                        <p:attrNameLst>
                                          <p:attrName>style.visibility</p:attrName>
                                        </p:attrNameLst>
                                      </p:cBhvr>
                                      <p:to>
                                        <p:strVal val="visible"/>
                                      </p:to>
                                    </p:set>
                                    <p:anim calcmode="lin" valueType="num">
                                      <p:cBhvr additive="base">
                                        <p:cTn id="108" dur="500" fill="hold"/>
                                        <p:tgtEl>
                                          <p:spTgt spid="46089"/>
                                        </p:tgtEl>
                                        <p:attrNameLst>
                                          <p:attrName>ppt_x</p:attrName>
                                        </p:attrNameLst>
                                      </p:cBhvr>
                                      <p:tavLst>
                                        <p:tav tm="0">
                                          <p:val>
                                            <p:strVal val="0-#ppt_w/2"/>
                                          </p:val>
                                        </p:tav>
                                        <p:tav tm="100000">
                                          <p:val>
                                            <p:strVal val="#ppt_x"/>
                                          </p:val>
                                        </p:tav>
                                      </p:tavLst>
                                    </p:anim>
                                    <p:anim calcmode="lin" valueType="num">
                                      <p:cBhvr additive="base">
                                        <p:cTn id="109" dur="500" fill="hold"/>
                                        <p:tgtEl>
                                          <p:spTgt spid="460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6"/>
                                            </p:cond>
                                          </p:stCondLst>
                                          <p:endCondLst>
                                            <p:cond evt="onStopAudio" delay="0">
                                              <p:tgtEl>
                                                <p:sldTgt/>
                                              </p:tgtEl>
                                            </p:cond>
                                          </p:endCondLst>
                                        </p:cTn>
                                        <p:tgtEl>
                                          <p:sndTgt r:embed="rId3" name="chimes.wav"/>
                                        </p:tgtEl>
                                      </p:cMediaNode>
                                    </p:audio>
                                  </p:subTnLst>
                                </p:cTn>
                              </p:par>
                            </p:childTnLst>
                          </p:cTn>
                        </p:par>
                        <p:par>
                          <p:cTn id="110" fill="hold">
                            <p:stCondLst>
                              <p:cond delay="29000"/>
                            </p:stCondLst>
                            <p:childTnLst>
                              <p:par>
                                <p:cTn id="111" presetID="2" presetClass="entr" presetSubtype="8" fill="hold" nodeType="afterEffect">
                                  <p:stCondLst>
                                    <p:cond delay="1000"/>
                                  </p:stCondLst>
                                  <p:childTnLst>
                                    <p:set>
                                      <p:cBhvr>
                                        <p:cTn id="112" dur="1" fill="hold">
                                          <p:stCondLst>
                                            <p:cond delay="0"/>
                                          </p:stCondLst>
                                        </p:cTn>
                                        <p:tgtEl>
                                          <p:spTgt spid="46101"/>
                                        </p:tgtEl>
                                        <p:attrNameLst>
                                          <p:attrName>style.visibility</p:attrName>
                                        </p:attrNameLst>
                                      </p:cBhvr>
                                      <p:to>
                                        <p:strVal val="visible"/>
                                      </p:to>
                                    </p:set>
                                    <p:anim calcmode="lin" valueType="num">
                                      <p:cBhvr additive="base">
                                        <p:cTn id="113" dur="500" fill="hold"/>
                                        <p:tgtEl>
                                          <p:spTgt spid="46101"/>
                                        </p:tgtEl>
                                        <p:attrNameLst>
                                          <p:attrName>ppt_x</p:attrName>
                                        </p:attrNameLst>
                                      </p:cBhvr>
                                      <p:tavLst>
                                        <p:tav tm="0">
                                          <p:val>
                                            <p:strVal val="0-#ppt_w/2"/>
                                          </p:val>
                                        </p:tav>
                                        <p:tav tm="100000">
                                          <p:val>
                                            <p:strVal val="#ppt_x"/>
                                          </p:val>
                                        </p:tav>
                                      </p:tavLst>
                                    </p:anim>
                                    <p:anim calcmode="lin" valueType="num">
                                      <p:cBhvr additive="base">
                                        <p:cTn id="114" dur="500" fill="hold"/>
                                        <p:tgtEl>
                                          <p:spTgt spid="461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1"/>
                                            </p:cond>
                                          </p:stCondLst>
                                          <p:endCondLst>
                                            <p:cond evt="onStopAudio" delay="0">
                                              <p:tgtEl>
                                                <p:sldTgt/>
                                              </p:tgtEl>
                                            </p:cond>
                                          </p:endCondLst>
                                        </p:cTn>
                                        <p:tgtEl>
                                          <p:sndTgt r:embed="rId3" name="chimes.wav"/>
                                        </p:tgtEl>
                                      </p:cMediaNode>
                                    </p:audio>
                                  </p:subTnLst>
                                </p:cTn>
                              </p:par>
                            </p:childTnLst>
                          </p:cTn>
                        </p:par>
                        <p:par>
                          <p:cTn id="115" fill="hold">
                            <p:stCondLst>
                              <p:cond delay="30500"/>
                            </p:stCondLst>
                            <p:childTnLst>
                              <p:par>
                                <p:cTn id="116" presetID="2" presetClass="entr" presetSubtype="8" fill="hold" grpId="0" nodeType="afterEffect">
                                  <p:stCondLst>
                                    <p:cond delay="1000"/>
                                  </p:stCondLst>
                                  <p:childTnLst>
                                    <p:set>
                                      <p:cBhvr>
                                        <p:cTn id="117" dur="1" fill="hold">
                                          <p:stCondLst>
                                            <p:cond delay="0"/>
                                          </p:stCondLst>
                                        </p:cTn>
                                        <p:tgtEl>
                                          <p:spTgt spid="46109"/>
                                        </p:tgtEl>
                                        <p:attrNameLst>
                                          <p:attrName>style.visibility</p:attrName>
                                        </p:attrNameLst>
                                      </p:cBhvr>
                                      <p:to>
                                        <p:strVal val="visible"/>
                                      </p:to>
                                    </p:set>
                                    <p:anim calcmode="lin" valueType="num">
                                      <p:cBhvr additive="base">
                                        <p:cTn id="118" dur="500" fill="hold"/>
                                        <p:tgtEl>
                                          <p:spTgt spid="46109"/>
                                        </p:tgtEl>
                                        <p:attrNameLst>
                                          <p:attrName>ppt_x</p:attrName>
                                        </p:attrNameLst>
                                      </p:cBhvr>
                                      <p:tavLst>
                                        <p:tav tm="0">
                                          <p:val>
                                            <p:strVal val="0-#ppt_w/2"/>
                                          </p:val>
                                        </p:tav>
                                        <p:tav tm="100000">
                                          <p:val>
                                            <p:strVal val="#ppt_x"/>
                                          </p:val>
                                        </p:tav>
                                      </p:tavLst>
                                    </p:anim>
                                    <p:anim calcmode="lin" valueType="num">
                                      <p:cBhvr additive="base">
                                        <p:cTn id="119" dur="500" fill="hold"/>
                                        <p:tgtEl>
                                          <p:spTgt spid="461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6"/>
                                            </p:cond>
                                          </p:stCondLst>
                                          <p:endCondLst>
                                            <p:cond evt="onStopAudio" delay="0">
                                              <p:tgtEl>
                                                <p:sldTgt/>
                                              </p:tgtEl>
                                            </p:cond>
                                          </p:endCondLst>
                                        </p:cTn>
                                        <p:tgtEl>
                                          <p:sndTgt r:embed="rId3" name="chimes.wav"/>
                                        </p:tgtEl>
                                      </p:cMediaNode>
                                    </p:audio>
                                  </p:subTnLst>
                                </p:cTn>
                              </p:par>
                            </p:childTnLst>
                          </p:cTn>
                        </p:par>
                        <p:par>
                          <p:cTn id="120" fill="hold">
                            <p:stCondLst>
                              <p:cond delay="32000"/>
                            </p:stCondLst>
                            <p:childTnLst>
                              <p:par>
                                <p:cTn id="121" presetID="2" presetClass="entr" presetSubtype="8" fill="hold" nodeType="afterEffect">
                                  <p:stCondLst>
                                    <p:cond delay="1000"/>
                                  </p:stCondLst>
                                  <p:childTnLst>
                                    <p:set>
                                      <p:cBhvr>
                                        <p:cTn id="122" dur="1" fill="hold">
                                          <p:stCondLst>
                                            <p:cond delay="0"/>
                                          </p:stCondLst>
                                        </p:cTn>
                                        <p:tgtEl>
                                          <p:spTgt spid="46110"/>
                                        </p:tgtEl>
                                        <p:attrNameLst>
                                          <p:attrName>style.visibility</p:attrName>
                                        </p:attrNameLst>
                                      </p:cBhvr>
                                      <p:to>
                                        <p:strVal val="visible"/>
                                      </p:to>
                                    </p:set>
                                    <p:anim calcmode="lin" valueType="num">
                                      <p:cBhvr additive="base">
                                        <p:cTn id="123" dur="500" fill="hold"/>
                                        <p:tgtEl>
                                          <p:spTgt spid="46110"/>
                                        </p:tgtEl>
                                        <p:attrNameLst>
                                          <p:attrName>ppt_x</p:attrName>
                                        </p:attrNameLst>
                                      </p:cBhvr>
                                      <p:tavLst>
                                        <p:tav tm="0">
                                          <p:val>
                                            <p:strVal val="0-#ppt_w/2"/>
                                          </p:val>
                                        </p:tav>
                                        <p:tav tm="100000">
                                          <p:val>
                                            <p:strVal val="#ppt_x"/>
                                          </p:val>
                                        </p:tav>
                                      </p:tavLst>
                                    </p:anim>
                                    <p:anim calcmode="lin" valueType="num">
                                      <p:cBhvr additive="base">
                                        <p:cTn id="124" dur="500" fill="hold"/>
                                        <p:tgtEl>
                                          <p:spTgt spid="461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1"/>
                                            </p:cond>
                                          </p:stCondLst>
                                          <p:endCondLst>
                                            <p:cond evt="onStopAudio" delay="0">
                                              <p:tgtEl>
                                                <p:sldTgt/>
                                              </p:tgtEl>
                                            </p:cond>
                                          </p:endCondLst>
                                        </p:cTn>
                                        <p:tgtEl>
                                          <p:sndTgt r:embed="rId3" name="chimes.wav"/>
                                        </p:tgtEl>
                                      </p:cMediaNode>
                                    </p:audio>
                                  </p:subTnLst>
                                </p:cTn>
                              </p:par>
                            </p:childTnLst>
                          </p:cTn>
                        </p:par>
                        <p:par>
                          <p:cTn id="125" fill="hold">
                            <p:stCondLst>
                              <p:cond delay="33500"/>
                            </p:stCondLst>
                            <p:childTnLst>
                              <p:par>
                                <p:cTn id="126" presetID="2" presetClass="entr" presetSubtype="8" fill="hold" nodeType="afterEffect">
                                  <p:stCondLst>
                                    <p:cond delay="1000"/>
                                  </p:stCondLst>
                                  <p:childTnLst>
                                    <p:set>
                                      <p:cBhvr>
                                        <p:cTn id="127" dur="1" fill="hold">
                                          <p:stCondLst>
                                            <p:cond delay="0"/>
                                          </p:stCondLst>
                                        </p:cTn>
                                        <p:tgtEl>
                                          <p:spTgt spid="46111"/>
                                        </p:tgtEl>
                                        <p:attrNameLst>
                                          <p:attrName>style.visibility</p:attrName>
                                        </p:attrNameLst>
                                      </p:cBhvr>
                                      <p:to>
                                        <p:strVal val="visible"/>
                                      </p:to>
                                    </p:set>
                                    <p:anim calcmode="lin" valueType="num">
                                      <p:cBhvr additive="base">
                                        <p:cTn id="128" dur="500" fill="hold"/>
                                        <p:tgtEl>
                                          <p:spTgt spid="46111"/>
                                        </p:tgtEl>
                                        <p:attrNameLst>
                                          <p:attrName>ppt_x</p:attrName>
                                        </p:attrNameLst>
                                      </p:cBhvr>
                                      <p:tavLst>
                                        <p:tav tm="0">
                                          <p:val>
                                            <p:strVal val="0-#ppt_w/2"/>
                                          </p:val>
                                        </p:tav>
                                        <p:tav tm="100000">
                                          <p:val>
                                            <p:strVal val="#ppt_x"/>
                                          </p:val>
                                        </p:tav>
                                      </p:tavLst>
                                    </p:anim>
                                    <p:anim calcmode="lin" valueType="num">
                                      <p:cBhvr additive="base">
                                        <p:cTn id="129" dur="500" fill="hold"/>
                                        <p:tgtEl>
                                          <p:spTgt spid="461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6"/>
                                            </p:cond>
                                          </p:stCondLst>
                                          <p:endCondLst>
                                            <p:cond evt="onStopAudio" delay="0">
                                              <p:tgtEl>
                                                <p:sldTgt/>
                                              </p:tgtEl>
                                            </p:cond>
                                          </p:endCondLst>
                                        </p:cTn>
                                        <p:tgtEl>
                                          <p:sndTgt r:embed="rId3" name="chimes.wav"/>
                                        </p:tgtEl>
                                      </p:cMediaNode>
                                    </p:audio>
                                  </p:subTnLst>
                                </p:cTn>
                              </p:par>
                            </p:childTnLst>
                          </p:cTn>
                        </p:par>
                      </p:childTnLst>
                    </p:cTn>
                  </p:par>
                  <p:par>
                    <p:cTn id="130" fill="hold">
                      <p:stCondLst>
                        <p:cond delay="indefinite"/>
                      </p:stCondLst>
                      <p:childTnLst>
                        <p:par>
                          <p:cTn id="131" fill="hold">
                            <p:stCondLst>
                              <p:cond delay="0"/>
                            </p:stCondLst>
                            <p:childTnLst>
                              <p:par>
                                <p:cTn id="132" presetID="2" presetClass="entr" presetSubtype="8" fill="hold" nodeType="clickEffect">
                                  <p:stCondLst>
                                    <p:cond delay="0"/>
                                  </p:stCondLst>
                                  <p:childTnLst>
                                    <p:set>
                                      <p:cBhvr>
                                        <p:cTn id="133" dur="1" fill="hold">
                                          <p:stCondLst>
                                            <p:cond delay="0"/>
                                          </p:stCondLst>
                                        </p:cTn>
                                        <p:tgtEl>
                                          <p:spTgt spid="46124"/>
                                        </p:tgtEl>
                                        <p:attrNameLst>
                                          <p:attrName>style.visibility</p:attrName>
                                        </p:attrNameLst>
                                      </p:cBhvr>
                                      <p:to>
                                        <p:strVal val="visible"/>
                                      </p:to>
                                    </p:set>
                                    <p:anim calcmode="lin" valueType="num">
                                      <p:cBhvr additive="base">
                                        <p:cTn id="134" dur="500" fill="hold"/>
                                        <p:tgtEl>
                                          <p:spTgt spid="46124"/>
                                        </p:tgtEl>
                                        <p:attrNameLst>
                                          <p:attrName>ppt_x</p:attrName>
                                        </p:attrNameLst>
                                      </p:cBhvr>
                                      <p:tavLst>
                                        <p:tav tm="0">
                                          <p:val>
                                            <p:strVal val="0-#ppt_w/2"/>
                                          </p:val>
                                        </p:tav>
                                        <p:tav tm="100000">
                                          <p:val>
                                            <p:strVal val="#ppt_x"/>
                                          </p:val>
                                        </p:tav>
                                      </p:tavLst>
                                    </p:anim>
                                    <p:anim calcmode="lin" valueType="num">
                                      <p:cBhvr additive="base">
                                        <p:cTn id="135" dur="500" fill="hold"/>
                                        <p:tgtEl>
                                          <p:spTgt spid="46124"/>
                                        </p:tgtEl>
                                        <p:attrNameLst>
                                          <p:attrName>ppt_y</p:attrName>
                                        </p:attrNameLst>
                                      </p:cBhvr>
                                      <p:tavLst>
                                        <p:tav tm="0">
                                          <p:val>
                                            <p:strVal val="#ppt_y"/>
                                          </p:val>
                                        </p:tav>
                                        <p:tav tm="100000">
                                          <p:val>
                                            <p:strVal val="#ppt_y"/>
                                          </p:val>
                                        </p:tav>
                                      </p:tavLst>
                                    </p:anim>
                                  </p:childTnLst>
                                </p:cTn>
                              </p:par>
                            </p:childTnLst>
                          </p:cTn>
                        </p:par>
                        <p:par>
                          <p:cTn id="136" fill="hold">
                            <p:stCondLst>
                              <p:cond delay="500"/>
                            </p:stCondLst>
                            <p:childTnLst>
                              <p:par>
                                <p:cTn id="137" presetID="2" presetClass="entr" presetSubtype="8" fill="hold" nodeType="afterEffect">
                                  <p:stCondLst>
                                    <p:cond delay="1000"/>
                                  </p:stCondLst>
                                  <p:childTnLst>
                                    <p:set>
                                      <p:cBhvr>
                                        <p:cTn id="138" dur="1" fill="hold">
                                          <p:stCondLst>
                                            <p:cond delay="0"/>
                                          </p:stCondLst>
                                        </p:cTn>
                                        <p:tgtEl>
                                          <p:spTgt spid="46112"/>
                                        </p:tgtEl>
                                        <p:attrNameLst>
                                          <p:attrName>style.visibility</p:attrName>
                                        </p:attrNameLst>
                                      </p:cBhvr>
                                      <p:to>
                                        <p:strVal val="visible"/>
                                      </p:to>
                                    </p:set>
                                    <p:anim calcmode="lin" valueType="num">
                                      <p:cBhvr additive="base">
                                        <p:cTn id="139" dur="500" fill="hold"/>
                                        <p:tgtEl>
                                          <p:spTgt spid="46112"/>
                                        </p:tgtEl>
                                        <p:attrNameLst>
                                          <p:attrName>ppt_x</p:attrName>
                                        </p:attrNameLst>
                                      </p:cBhvr>
                                      <p:tavLst>
                                        <p:tav tm="0">
                                          <p:val>
                                            <p:strVal val="0-#ppt_w/2"/>
                                          </p:val>
                                        </p:tav>
                                        <p:tav tm="100000">
                                          <p:val>
                                            <p:strVal val="#ppt_x"/>
                                          </p:val>
                                        </p:tav>
                                      </p:tavLst>
                                    </p:anim>
                                    <p:anim calcmode="lin" valueType="num">
                                      <p:cBhvr additive="base">
                                        <p:cTn id="140" dur="500" fill="hold"/>
                                        <p:tgtEl>
                                          <p:spTgt spid="461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3" name="chimes.wav"/>
                                        </p:tgtEl>
                                      </p:cMediaNode>
                                    </p:audio>
                                  </p:subTnLst>
                                </p:cTn>
                              </p:par>
                            </p:childTnLst>
                          </p:cTn>
                        </p:par>
                        <p:par>
                          <p:cTn id="141" fill="hold">
                            <p:stCondLst>
                              <p:cond delay="2000"/>
                            </p:stCondLst>
                            <p:childTnLst>
                              <p:par>
                                <p:cTn id="142" presetID="2" presetClass="entr" presetSubtype="8" fill="hold" nodeType="afterEffect">
                                  <p:stCondLst>
                                    <p:cond delay="1000"/>
                                  </p:stCondLst>
                                  <p:childTnLst>
                                    <p:set>
                                      <p:cBhvr>
                                        <p:cTn id="143" dur="1" fill="hold">
                                          <p:stCondLst>
                                            <p:cond delay="0"/>
                                          </p:stCondLst>
                                        </p:cTn>
                                        <p:tgtEl>
                                          <p:spTgt spid="46113"/>
                                        </p:tgtEl>
                                        <p:attrNameLst>
                                          <p:attrName>style.visibility</p:attrName>
                                        </p:attrNameLst>
                                      </p:cBhvr>
                                      <p:to>
                                        <p:strVal val="visible"/>
                                      </p:to>
                                    </p:set>
                                    <p:anim calcmode="lin" valueType="num">
                                      <p:cBhvr additive="base">
                                        <p:cTn id="144" dur="500" fill="hold"/>
                                        <p:tgtEl>
                                          <p:spTgt spid="46113"/>
                                        </p:tgtEl>
                                        <p:attrNameLst>
                                          <p:attrName>ppt_x</p:attrName>
                                        </p:attrNameLst>
                                      </p:cBhvr>
                                      <p:tavLst>
                                        <p:tav tm="0">
                                          <p:val>
                                            <p:strVal val="0-#ppt_w/2"/>
                                          </p:val>
                                        </p:tav>
                                        <p:tav tm="100000">
                                          <p:val>
                                            <p:strVal val="#ppt_x"/>
                                          </p:val>
                                        </p:tav>
                                      </p:tavLst>
                                    </p:anim>
                                    <p:anim calcmode="lin" valueType="num">
                                      <p:cBhvr additive="base">
                                        <p:cTn id="145" dur="500" fill="hold"/>
                                        <p:tgtEl>
                                          <p:spTgt spid="461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2"/>
                                            </p:cond>
                                          </p:stCondLst>
                                          <p:endCondLst>
                                            <p:cond evt="onStopAudio" delay="0">
                                              <p:tgtEl>
                                                <p:sldTgt/>
                                              </p:tgtEl>
                                            </p:cond>
                                          </p:endCondLst>
                                        </p:cTn>
                                        <p:tgtEl>
                                          <p:sndTgt r:embed="rId3" name="chimes.wav"/>
                                        </p:tgtEl>
                                      </p:cMediaNode>
                                    </p:audio>
                                  </p:subTnLst>
                                </p:cTn>
                              </p:par>
                            </p:childTnLst>
                          </p:cTn>
                        </p:par>
                        <p:par>
                          <p:cTn id="146" fill="hold">
                            <p:stCondLst>
                              <p:cond delay="3500"/>
                            </p:stCondLst>
                            <p:childTnLst>
                              <p:par>
                                <p:cTn id="147" presetID="2" presetClass="entr" presetSubtype="8" fill="hold" grpId="0" nodeType="afterEffect">
                                  <p:stCondLst>
                                    <p:cond delay="1000"/>
                                  </p:stCondLst>
                                  <p:childTnLst>
                                    <p:set>
                                      <p:cBhvr>
                                        <p:cTn id="148" dur="1" fill="hold">
                                          <p:stCondLst>
                                            <p:cond delay="0"/>
                                          </p:stCondLst>
                                        </p:cTn>
                                        <p:tgtEl>
                                          <p:spTgt spid="46090"/>
                                        </p:tgtEl>
                                        <p:attrNameLst>
                                          <p:attrName>style.visibility</p:attrName>
                                        </p:attrNameLst>
                                      </p:cBhvr>
                                      <p:to>
                                        <p:strVal val="visible"/>
                                      </p:to>
                                    </p:set>
                                    <p:anim calcmode="lin" valueType="num">
                                      <p:cBhvr additive="base">
                                        <p:cTn id="149" dur="500" fill="hold"/>
                                        <p:tgtEl>
                                          <p:spTgt spid="46090"/>
                                        </p:tgtEl>
                                        <p:attrNameLst>
                                          <p:attrName>ppt_x</p:attrName>
                                        </p:attrNameLst>
                                      </p:cBhvr>
                                      <p:tavLst>
                                        <p:tav tm="0">
                                          <p:val>
                                            <p:strVal val="0-#ppt_w/2"/>
                                          </p:val>
                                        </p:tav>
                                        <p:tav tm="100000">
                                          <p:val>
                                            <p:strVal val="#ppt_x"/>
                                          </p:val>
                                        </p:tav>
                                      </p:tavLst>
                                    </p:anim>
                                    <p:anim calcmode="lin" valueType="num">
                                      <p:cBhvr additive="base">
                                        <p:cTn id="150" dur="500" fill="hold"/>
                                        <p:tgtEl>
                                          <p:spTgt spid="460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7"/>
                                            </p:cond>
                                          </p:stCondLst>
                                          <p:endCondLst>
                                            <p:cond evt="onStopAudio" delay="0">
                                              <p:tgtEl>
                                                <p:sldTgt/>
                                              </p:tgtEl>
                                            </p:cond>
                                          </p:endCondLst>
                                        </p:cTn>
                                        <p:tgtEl>
                                          <p:sndTgt r:embed="rId3" name="chimes.wav"/>
                                        </p:tgtEl>
                                      </p:cMediaNode>
                                    </p:audio>
                                  </p:subTnLst>
                                </p:cTn>
                              </p:par>
                            </p:childTnLst>
                          </p:cTn>
                        </p:par>
                        <p:par>
                          <p:cTn id="151" fill="hold">
                            <p:stCondLst>
                              <p:cond delay="5000"/>
                            </p:stCondLst>
                            <p:childTnLst>
                              <p:par>
                                <p:cTn id="152" presetID="2" presetClass="entr" presetSubtype="8" fill="hold" nodeType="afterEffect">
                                  <p:stCondLst>
                                    <p:cond delay="1000"/>
                                  </p:stCondLst>
                                  <p:childTnLst>
                                    <p:set>
                                      <p:cBhvr>
                                        <p:cTn id="153" dur="1" fill="hold">
                                          <p:stCondLst>
                                            <p:cond delay="0"/>
                                          </p:stCondLst>
                                        </p:cTn>
                                        <p:tgtEl>
                                          <p:spTgt spid="46093"/>
                                        </p:tgtEl>
                                        <p:attrNameLst>
                                          <p:attrName>style.visibility</p:attrName>
                                        </p:attrNameLst>
                                      </p:cBhvr>
                                      <p:to>
                                        <p:strVal val="visible"/>
                                      </p:to>
                                    </p:set>
                                    <p:anim calcmode="lin" valueType="num">
                                      <p:cBhvr additive="base">
                                        <p:cTn id="154" dur="500" fill="hold"/>
                                        <p:tgtEl>
                                          <p:spTgt spid="46093"/>
                                        </p:tgtEl>
                                        <p:attrNameLst>
                                          <p:attrName>ppt_x</p:attrName>
                                        </p:attrNameLst>
                                      </p:cBhvr>
                                      <p:tavLst>
                                        <p:tav tm="0">
                                          <p:val>
                                            <p:strVal val="0-#ppt_w/2"/>
                                          </p:val>
                                        </p:tav>
                                        <p:tav tm="100000">
                                          <p:val>
                                            <p:strVal val="#ppt_x"/>
                                          </p:val>
                                        </p:tav>
                                      </p:tavLst>
                                    </p:anim>
                                    <p:anim calcmode="lin" valueType="num">
                                      <p:cBhvr additive="base">
                                        <p:cTn id="155" dur="500" fill="hold"/>
                                        <p:tgtEl>
                                          <p:spTgt spid="4609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2"/>
                                            </p:cond>
                                          </p:stCondLst>
                                          <p:endCondLst>
                                            <p:cond evt="onStopAudio" delay="0">
                                              <p:tgtEl>
                                                <p:sldTgt/>
                                              </p:tgtEl>
                                            </p:cond>
                                          </p:endCondLst>
                                        </p:cTn>
                                        <p:tgtEl>
                                          <p:sndTgt r:embed="rId3" name="chimes.wav"/>
                                        </p:tgtEl>
                                      </p:cMediaNode>
                                    </p:audio>
                                  </p:subTnLst>
                                </p:cTn>
                              </p:par>
                            </p:childTnLst>
                          </p:cTn>
                        </p:par>
                        <p:par>
                          <p:cTn id="156" fill="hold">
                            <p:stCondLst>
                              <p:cond delay="6500"/>
                            </p:stCondLst>
                            <p:childTnLst>
                              <p:par>
                                <p:cTn id="157" presetID="2" presetClass="entr" presetSubtype="8" fill="hold" nodeType="afterEffect">
                                  <p:stCondLst>
                                    <p:cond delay="1000"/>
                                  </p:stCondLst>
                                  <p:childTnLst>
                                    <p:set>
                                      <p:cBhvr>
                                        <p:cTn id="158" dur="1" fill="hold">
                                          <p:stCondLst>
                                            <p:cond delay="0"/>
                                          </p:stCondLst>
                                        </p:cTn>
                                        <p:tgtEl>
                                          <p:spTgt spid="46094"/>
                                        </p:tgtEl>
                                        <p:attrNameLst>
                                          <p:attrName>style.visibility</p:attrName>
                                        </p:attrNameLst>
                                      </p:cBhvr>
                                      <p:to>
                                        <p:strVal val="visible"/>
                                      </p:to>
                                    </p:set>
                                    <p:anim calcmode="lin" valueType="num">
                                      <p:cBhvr additive="base">
                                        <p:cTn id="159" dur="500" fill="hold"/>
                                        <p:tgtEl>
                                          <p:spTgt spid="46094"/>
                                        </p:tgtEl>
                                        <p:attrNameLst>
                                          <p:attrName>ppt_x</p:attrName>
                                        </p:attrNameLst>
                                      </p:cBhvr>
                                      <p:tavLst>
                                        <p:tav tm="0">
                                          <p:val>
                                            <p:strVal val="0-#ppt_w/2"/>
                                          </p:val>
                                        </p:tav>
                                        <p:tav tm="100000">
                                          <p:val>
                                            <p:strVal val="#ppt_x"/>
                                          </p:val>
                                        </p:tav>
                                      </p:tavLst>
                                    </p:anim>
                                    <p:anim calcmode="lin" valueType="num">
                                      <p:cBhvr additive="base">
                                        <p:cTn id="160" dur="500" fill="hold"/>
                                        <p:tgtEl>
                                          <p:spTgt spid="460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7"/>
                                            </p:cond>
                                          </p:stCondLst>
                                          <p:endCondLst>
                                            <p:cond evt="onStopAudio" delay="0">
                                              <p:tgtEl>
                                                <p:sldTgt/>
                                              </p:tgtEl>
                                            </p:cond>
                                          </p:endCondLst>
                                        </p:cTn>
                                        <p:tgtEl>
                                          <p:sndTgt r:embed="rId3" name="chimes.wav"/>
                                        </p:tgtEl>
                                      </p:cMediaNode>
                                    </p:audio>
                                  </p:subTnLst>
                                </p:cTn>
                              </p:par>
                            </p:childTnLst>
                          </p:cTn>
                        </p:par>
                        <p:par>
                          <p:cTn id="161" fill="hold">
                            <p:stCondLst>
                              <p:cond delay="8000"/>
                            </p:stCondLst>
                            <p:childTnLst>
                              <p:par>
                                <p:cTn id="162" presetID="2" presetClass="entr" presetSubtype="8" fill="hold" nodeType="afterEffect">
                                  <p:stCondLst>
                                    <p:cond delay="1000"/>
                                  </p:stCondLst>
                                  <p:childTnLst>
                                    <p:set>
                                      <p:cBhvr>
                                        <p:cTn id="163" dur="1" fill="hold">
                                          <p:stCondLst>
                                            <p:cond delay="0"/>
                                          </p:stCondLst>
                                        </p:cTn>
                                        <p:tgtEl>
                                          <p:spTgt spid="46095"/>
                                        </p:tgtEl>
                                        <p:attrNameLst>
                                          <p:attrName>style.visibility</p:attrName>
                                        </p:attrNameLst>
                                      </p:cBhvr>
                                      <p:to>
                                        <p:strVal val="visible"/>
                                      </p:to>
                                    </p:set>
                                    <p:anim calcmode="lin" valueType="num">
                                      <p:cBhvr additive="base">
                                        <p:cTn id="164" dur="500" fill="hold"/>
                                        <p:tgtEl>
                                          <p:spTgt spid="46095"/>
                                        </p:tgtEl>
                                        <p:attrNameLst>
                                          <p:attrName>ppt_x</p:attrName>
                                        </p:attrNameLst>
                                      </p:cBhvr>
                                      <p:tavLst>
                                        <p:tav tm="0">
                                          <p:val>
                                            <p:strVal val="0-#ppt_w/2"/>
                                          </p:val>
                                        </p:tav>
                                        <p:tav tm="100000">
                                          <p:val>
                                            <p:strVal val="#ppt_x"/>
                                          </p:val>
                                        </p:tav>
                                      </p:tavLst>
                                    </p:anim>
                                    <p:anim calcmode="lin" valueType="num">
                                      <p:cBhvr additive="base">
                                        <p:cTn id="165" dur="500" fill="hold"/>
                                        <p:tgtEl>
                                          <p:spTgt spid="460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2"/>
                                            </p:cond>
                                          </p:stCondLst>
                                          <p:endCondLst>
                                            <p:cond evt="onStopAudio" delay="0">
                                              <p:tgtEl>
                                                <p:sldTgt/>
                                              </p:tgtEl>
                                            </p:cond>
                                          </p:endCondLst>
                                        </p:cTn>
                                        <p:tgtEl>
                                          <p:sndTgt r:embed="rId3" name="chimes.wav"/>
                                        </p:tgtEl>
                                      </p:cMediaNode>
                                    </p:audio>
                                  </p:subTnLst>
                                </p:cTn>
                              </p:par>
                            </p:childTnLst>
                          </p:cTn>
                        </p:par>
                        <p:par>
                          <p:cTn id="166" fill="hold">
                            <p:stCondLst>
                              <p:cond delay="9500"/>
                            </p:stCondLst>
                            <p:childTnLst>
                              <p:par>
                                <p:cTn id="167" presetID="2" presetClass="entr" presetSubtype="8" fill="hold" nodeType="afterEffect">
                                  <p:stCondLst>
                                    <p:cond delay="1000"/>
                                  </p:stCondLst>
                                  <p:childTnLst>
                                    <p:set>
                                      <p:cBhvr>
                                        <p:cTn id="168" dur="1" fill="hold">
                                          <p:stCondLst>
                                            <p:cond delay="0"/>
                                          </p:stCondLst>
                                        </p:cTn>
                                        <p:tgtEl>
                                          <p:spTgt spid="46096"/>
                                        </p:tgtEl>
                                        <p:attrNameLst>
                                          <p:attrName>style.visibility</p:attrName>
                                        </p:attrNameLst>
                                      </p:cBhvr>
                                      <p:to>
                                        <p:strVal val="visible"/>
                                      </p:to>
                                    </p:set>
                                    <p:anim calcmode="lin" valueType="num">
                                      <p:cBhvr additive="base">
                                        <p:cTn id="169" dur="500" fill="hold"/>
                                        <p:tgtEl>
                                          <p:spTgt spid="46096"/>
                                        </p:tgtEl>
                                        <p:attrNameLst>
                                          <p:attrName>ppt_x</p:attrName>
                                        </p:attrNameLst>
                                      </p:cBhvr>
                                      <p:tavLst>
                                        <p:tav tm="0">
                                          <p:val>
                                            <p:strVal val="0-#ppt_w/2"/>
                                          </p:val>
                                        </p:tav>
                                        <p:tav tm="100000">
                                          <p:val>
                                            <p:strVal val="#ppt_x"/>
                                          </p:val>
                                        </p:tav>
                                      </p:tavLst>
                                    </p:anim>
                                    <p:anim calcmode="lin" valueType="num">
                                      <p:cBhvr additive="base">
                                        <p:cTn id="170" dur="500" fill="hold"/>
                                        <p:tgtEl>
                                          <p:spTgt spid="460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7"/>
                                            </p:cond>
                                          </p:stCondLst>
                                          <p:endCondLst>
                                            <p:cond evt="onStopAudio" delay="0">
                                              <p:tgtEl>
                                                <p:sldTgt/>
                                              </p:tgtEl>
                                            </p:cond>
                                          </p:endCondLst>
                                        </p:cTn>
                                        <p:tgtEl>
                                          <p:sndTgt r:embed="rId3" name="chimes.wav"/>
                                        </p:tgtEl>
                                      </p:cMediaNode>
                                    </p:audio>
                                  </p:subTnLst>
                                </p:cTn>
                              </p:par>
                            </p:childTnLst>
                          </p:cTn>
                        </p:par>
                        <p:par>
                          <p:cTn id="171" fill="hold">
                            <p:stCondLst>
                              <p:cond delay="11000"/>
                            </p:stCondLst>
                            <p:childTnLst>
                              <p:par>
                                <p:cTn id="172" presetID="2" presetClass="entr" presetSubtype="8" fill="hold" nodeType="afterEffect">
                                  <p:stCondLst>
                                    <p:cond delay="1000"/>
                                  </p:stCondLst>
                                  <p:childTnLst>
                                    <p:set>
                                      <p:cBhvr>
                                        <p:cTn id="173" dur="1" fill="hold">
                                          <p:stCondLst>
                                            <p:cond delay="0"/>
                                          </p:stCondLst>
                                        </p:cTn>
                                        <p:tgtEl>
                                          <p:spTgt spid="46097"/>
                                        </p:tgtEl>
                                        <p:attrNameLst>
                                          <p:attrName>style.visibility</p:attrName>
                                        </p:attrNameLst>
                                      </p:cBhvr>
                                      <p:to>
                                        <p:strVal val="visible"/>
                                      </p:to>
                                    </p:set>
                                    <p:anim calcmode="lin" valueType="num">
                                      <p:cBhvr additive="base">
                                        <p:cTn id="174" dur="500" fill="hold"/>
                                        <p:tgtEl>
                                          <p:spTgt spid="46097"/>
                                        </p:tgtEl>
                                        <p:attrNameLst>
                                          <p:attrName>ppt_x</p:attrName>
                                        </p:attrNameLst>
                                      </p:cBhvr>
                                      <p:tavLst>
                                        <p:tav tm="0">
                                          <p:val>
                                            <p:strVal val="0-#ppt_w/2"/>
                                          </p:val>
                                        </p:tav>
                                        <p:tav tm="100000">
                                          <p:val>
                                            <p:strVal val="#ppt_x"/>
                                          </p:val>
                                        </p:tav>
                                      </p:tavLst>
                                    </p:anim>
                                    <p:anim calcmode="lin" valueType="num">
                                      <p:cBhvr additive="base">
                                        <p:cTn id="175" dur="500" fill="hold"/>
                                        <p:tgtEl>
                                          <p:spTgt spid="460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2"/>
                                            </p:cond>
                                          </p:stCondLst>
                                          <p:endCondLst>
                                            <p:cond evt="onStopAudio" delay="0">
                                              <p:tgtEl>
                                                <p:sldTgt/>
                                              </p:tgtEl>
                                            </p:cond>
                                          </p:endCondLst>
                                        </p:cTn>
                                        <p:tgtEl>
                                          <p:sndTgt r:embed="rId3" name="chimes.wav"/>
                                        </p:tgtEl>
                                      </p:cMediaNode>
                                    </p:audio>
                                  </p:subTnLst>
                                </p:cTn>
                              </p:par>
                            </p:childTnLst>
                          </p:cTn>
                        </p:par>
                        <p:par>
                          <p:cTn id="176" fill="hold">
                            <p:stCondLst>
                              <p:cond delay="12500"/>
                            </p:stCondLst>
                            <p:childTnLst>
                              <p:par>
                                <p:cTn id="177" presetID="2" presetClass="entr" presetSubtype="8" fill="hold" nodeType="afterEffect">
                                  <p:stCondLst>
                                    <p:cond delay="1000"/>
                                  </p:stCondLst>
                                  <p:childTnLst>
                                    <p:set>
                                      <p:cBhvr>
                                        <p:cTn id="178" dur="1" fill="hold">
                                          <p:stCondLst>
                                            <p:cond delay="0"/>
                                          </p:stCondLst>
                                        </p:cTn>
                                        <p:tgtEl>
                                          <p:spTgt spid="46098"/>
                                        </p:tgtEl>
                                        <p:attrNameLst>
                                          <p:attrName>style.visibility</p:attrName>
                                        </p:attrNameLst>
                                      </p:cBhvr>
                                      <p:to>
                                        <p:strVal val="visible"/>
                                      </p:to>
                                    </p:set>
                                    <p:anim calcmode="lin" valueType="num">
                                      <p:cBhvr additive="base">
                                        <p:cTn id="179" dur="500" fill="hold"/>
                                        <p:tgtEl>
                                          <p:spTgt spid="46098"/>
                                        </p:tgtEl>
                                        <p:attrNameLst>
                                          <p:attrName>ppt_x</p:attrName>
                                        </p:attrNameLst>
                                      </p:cBhvr>
                                      <p:tavLst>
                                        <p:tav tm="0">
                                          <p:val>
                                            <p:strVal val="0-#ppt_w/2"/>
                                          </p:val>
                                        </p:tav>
                                        <p:tav tm="100000">
                                          <p:val>
                                            <p:strVal val="#ppt_x"/>
                                          </p:val>
                                        </p:tav>
                                      </p:tavLst>
                                    </p:anim>
                                    <p:anim calcmode="lin" valueType="num">
                                      <p:cBhvr additive="base">
                                        <p:cTn id="180" dur="500" fill="hold"/>
                                        <p:tgtEl>
                                          <p:spTgt spid="460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7"/>
                                            </p:cond>
                                          </p:stCondLst>
                                          <p:endCondLst>
                                            <p:cond evt="onStopAudio" delay="0">
                                              <p:tgtEl>
                                                <p:sldTgt/>
                                              </p:tgtEl>
                                            </p:cond>
                                          </p:endCondLst>
                                        </p:cTn>
                                        <p:tgtEl>
                                          <p:sndTgt r:embed="rId3" name="chimes.wav"/>
                                        </p:tgtEl>
                                      </p:cMediaNode>
                                    </p:audio>
                                  </p:subTnLst>
                                </p:cTn>
                              </p:par>
                            </p:childTnLst>
                          </p:cTn>
                        </p:par>
                        <p:par>
                          <p:cTn id="181" fill="hold">
                            <p:stCondLst>
                              <p:cond delay="14000"/>
                            </p:stCondLst>
                            <p:childTnLst>
                              <p:par>
                                <p:cTn id="182" presetID="2" presetClass="entr" presetSubtype="8" fill="hold" grpId="0" nodeType="afterEffect">
                                  <p:stCondLst>
                                    <p:cond delay="1000"/>
                                  </p:stCondLst>
                                  <p:childTnLst>
                                    <p:set>
                                      <p:cBhvr>
                                        <p:cTn id="183" dur="1" fill="hold">
                                          <p:stCondLst>
                                            <p:cond delay="0"/>
                                          </p:stCondLst>
                                        </p:cTn>
                                        <p:tgtEl>
                                          <p:spTgt spid="46123"/>
                                        </p:tgtEl>
                                        <p:attrNameLst>
                                          <p:attrName>style.visibility</p:attrName>
                                        </p:attrNameLst>
                                      </p:cBhvr>
                                      <p:to>
                                        <p:strVal val="visible"/>
                                      </p:to>
                                    </p:set>
                                    <p:anim calcmode="lin" valueType="num">
                                      <p:cBhvr additive="base">
                                        <p:cTn id="184" dur="500" fill="hold"/>
                                        <p:tgtEl>
                                          <p:spTgt spid="46123"/>
                                        </p:tgtEl>
                                        <p:attrNameLst>
                                          <p:attrName>ppt_x</p:attrName>
                                        </p:attrNameLst>
                                      </p:cBhvr>
                                      <p:tavLst>
                                        <p:tav tm="0">
                                          <p:val>
                                            <p:strVal val="0-#ppt_w/2"/>
                                          </p:val>
                                        </p:tav>
                                        <p:tav tm="100000">
                                          <p:val>
                                            <p:strVal val="#ppt_x"/>
                                          </p:val>
                                        </p:tav>
                                      </p:tavLst>
                                    </p:anim>
                                    <p:anim calcmode="lin" valueType="num">
                                      <p:cBhvr additive="base">
                                        <p:cTn id="185" dur="500" fill="hold"/>
                                        <p:tgtEl>
                                          <p:spTgt spid="461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2"/>
                                            </p:cond>
                                          </p:stCondLst>
                                          <p:endCondLst>
                                            <p:cond evt="onStopAudio" delay="0">
                                              <p:tgtEl>
                                                <p:sldTgt/>
                                              </p:tgtEl>
                                            </p:cond>
                                          </p:endCondLst>
                                        </p:cTn>
                                        <p:tgtEl>
                                          <p:sndTgt r:embed="rId3" name="chimes.wav"/>
                                        </p:tgtEl>
                                      </p:cMediaNode>
                                    </p:audio>
                                  </p:subTnLst>
                                </p:cTn>
                              </p:par>
                            </p:childTnLst>
                          </p:cTn>
                        </p:par>
                        <p:par>
                          <p:cTn id="186" fill="hold">
                            <p:stCondLst>
                              <p:cond delay="15500"/>
                            </p:stCondLst>
                            <p:childTnLst>
                              <p:par>
                                <p:cTn id="187" presetID="2" presetClass="entr" presetSubtype="8" fill="hold" nodeType="afterEffect">
                                  <p:stCondLst>
                                    <p:cond delay="1000"/>
                                  </p:stCondLst>
                                  <p:childTnLst>
                                    <p:set>
                                      <p:cBhvr>
                                        <p:cTn id="188" dur="1" fill="hold">
                                          <p:stCondLst>
                                            <p:cond delay="0"/>
                                          </p:stCondLst>
                                        </p:cTn>
                                        <p:tgtEl>
                                          <p:spTgt spid="46114"/>
                                        </p:tgtEl>
                                        <p:attrNameLst>
                                          <p:attrName>style.visibility</p:attrName>
                                        </p:attrNameLst>
                                      </p:cBhvr>
                                      <p:to>
                                        <p:strVal val="visible"/>
                                      </p:to>
                                    </p:set>
                                    <p:anim calcmode="lin" valueType="num">
                                      <p:cBhvr additive="base">
                                        <p:cTn id="189" dur="500" fill="hold"/>
                                        <p:tgtEl>
                                          <p:spTgt spid="46114"/>
                                        </p:tgtEl>
                                        <p:attrNameLst>
                                          <p:attrName>ppt_x</p:attrName>
                                        </p:attrNameLst>
                                      </p:cBhvr>
                                      <p:tavLst>
                                        <p:tav tm="0">
                                          <p:val>
                                            <p:strVal val="0-#ppt_w/2"/>
                                          </p:val>
                                        </p:tav>
                                        <p:tav tm="100000">
                                          <p:val>
                                            <p:strVal val="#ppt_x"/>
                                          </p:val>
                                        </p:tav>
                                      </p:tavLst>
                                    </p:anim>
                                    <p:anim calcmode="lin" valueType="num">
                                      <p:cBhvr additive="base">
                                        <p:cTn id="190" dur="500" fill="hold"/>
                                        <p:tgtEl>
                                          <p:spTgt spid="461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7"/>
                                            </p:cond>
                                          </p:stCondLst>
                                          <p:endCondLst>
                                            <p:cond evt="onStopAudio" delay="0">
                                              <p:tgtEl>
                                                <p:sldTgt/>
                                              </p:tgtEl>
                                            </p:cond>
                                          </p:endCondLst>
                                        </p:cTn>
                                        <p:tgtEl>
                                          <p:sndTgt r:embed="rId3" name="chimes.wav"/>
                                        </p:tgtEl>
                                      </p:cMediaNode>
                                    </p:audio>
                                  </p:subTnLst>
                                </p:cTn>
                              </p:par>
                            </p:childTnLst>
                          </p:cTn>
                        </p:par>
                        <p:par>
                          <p:cTn id="191" fill="hold">
                            <p:stCondLst>
                              <p:cond delay="17000"/>
                            </p:stCondLst>
                            <p:childTnLst>
                              <p:par>
                                <p:cTn id="192" presetID="2" presetClass="entr" presetSubtype="8" fill="hold" nodeType="afterEffect">
                                  <p:stCondLst>
                                    <p:cond delay="1000"/>
                                  </p:stCondLst>
                                  <p:childTnLst>
                                    <p:set>
                                      <p:cBhvr>
                                        <p:cTn id="193" dur="1" fill="hold">
                                          <p:stCondLst>
                                            <p:cond delay="0"/>
                                          </p:stCondLst>
                                        </p:cTn>
                                        <p:tgtEl>
                                          <p:spTgt spid="46115"/>
                                        </p:tgtEl>
                                        <p:attrNameLst>
                                          <p:attrName>style.visibility</p:attrName>
                                        </p:attrNameLst>
                                      </p:cBhvr>
                                      <p:to>
                                        <p:strVal val="visible"/>
                                      </p:to>
                                    </p:set>
                                    <p:anim calcmode="lin" valueType="num">
                                      <p:cBhvr additive="base">
                                        <p:cTn id="194" dur="500" fill="hold"/>
                                        <p:tgtEl>
                                          <p:spTgt spid="46115"/>
                                        </p:tgtEl>
                                        <p:attrNameLst>
                                          <p:attrName>ppt_x</p:attrName>
                                        </p:attrNameLst>
                                      </p:cBhvr>
                                      <p:tavLst>
                                        <p:tav tm="0">
                                          <p:val>
                                            <p:strVal val="0-#ppt_w/2"/>
                                          </p:val>
                                        </p:tav>
                                        <p:tav tm="100000">
                                          <p:val>
                                            <p:strVal val="#ppt_x"/>
                                          </p:val>
                                        </p:tav>
                                      </p:tavLst>
                                    </p:anim>
                                    <p:anim calcmode="lin" valueType="num">
                                      <p:cBhvr additive="base">
                                        <p:cTn id="195" dur="500" fill="hold"/>
                                        <p:tgtEl>
                                          <p:spTgt spid="461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2"/>
                                            </p:cond>
                                          </p:stCondLst>
                                          <p:endCondLst>
                                            <p:cond evt="onStopAudio" delay="0">
                                              <p:tgtEl>
                                                <p:sldTgt/>
                                              </p:tgtEl>
                                            </p:cond>
                                          </p:endCondLst>
                                        </p:cTn>
                                        <p:tgtEl>
                                          <p:sndTgt r:embed="rId3" name="chimes.wav"/>
                                        </p:tgtEl>
                                      </p:cMediaNode>
                                    </p:audio>
                                  </p:subTnLst>
                                </p:cTn>
                              </p:par>
                            </p:childTnLst>
                          </p:cTn>
                        </p:par>
                        <p:par>
                          <p:cTn id="196" fill="hold">
                            <p:stCondLst>
                              <p:cond delay="18500"/>
                            </p:stCondLst>
                            <p:childTnLst>
                              <p:par>
                                <p:cTn id="197" presetID="2" presetClass="entr" presetSubtype="8" fill="hold" nodeType="afterEffect">
                                  <p:stCondLst>
                                    <p:cond delay="1000"/>
                                  </p:stCondLst>
                                  <p:childTnLst>
                                    <p:set>
                                      <p:cBhvr>
                                        <p:cTn id="198" dur="1" fill="hold">
                                          <p:stCondLst>
                                            <p:cond delay="0"/>
                                          </p:stCondLst>
                                        </p:cTn>
                                        <p:tgtEl>
                                          <p:spTgt spid="46116"/>
                                        </p:tgtEl>
                                        <p:attrNameLst>
                                          <p:attrName>style.visibility</p:attrName>
                                        </p:attrNameLst>
                                      </p:cBhvr>
                                      <p:to>
                                        <p:strVal val="visible"/>
                                      </p:to>
                                    </p:set>
                                    <p:anim calcmode="lin" valueType="num">
                                      <p:cBhvr additive="base">
                                        <p:cTn id="199" dur="500" fill="hold"/>
                                        <p:tgtEl>
                                          <p:spTgt spid="46116"/>
                                        </p:tgtEl>
                                        <p:attrNameLst>
                                          <p:attrName>ppt_x</p:attrName>
                                        </p:attrNameLst>
                                      </p:cBhvr>
                                      <p:tavLst>
                                        <p:tav tm="0">
                                          <p:val>
                                            <p:strVal val="0-#ppt_w/2"/>
                                          </p:val>
                                        </p:tav>
                                        <p:tav tm="100000">
                                          <p:val>
                                            <p:strVal val="#ppt_x"/>
                                          </p:val>
                                        </p:tav>
                                      </p:tavLst>
                                    </p:anim>
                                    <p:anim calcmode="lin" valueType="num">
                                      <p:cBhvr additive="base">
                                        <p:cTn id="200" dur="500" fill="hold"/>
                                        <p:tgtEl>
                                          <p:spTgt spid="461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7"/>
                                            </p:cond>
                                          </p:stCondLst>
                                          <p:endCondLst>
                                            <p:cond evt="onStopAudio" delay="0">
                                              <p:tgtEl>
                                                <p:sldTgt/>
                                              </p:tgtEl>
                                            </p:cond>
                                          </p:endCondLst>
                                        </p:cTn>
                                        <p:tgtEl>
                                          <p:sndTgt r:embed="rId3" name="chimes.wav"/>
                                        </p:tgtEl>
                                      </p:cMediaNode>
                                    </p:audio>
                                  </p:subTnLst>
                                </p:cTn>
                              </p:par>
                            </p:childTnLst>
                          </p:cTn>
                        </p:par>
                        <p:par>
                          <p:cTn id="201" fill="hold">
                            <p:stCondLst>
                              <p:cond delay="20000"/>
                            </p:stCondLst>
                            <p:childTnLst>
                              <p:par>
                                <p:cTn id="202" presetID="2" presetClass="entr" presetSubtype="8" fill="hold" nodeType="afterEffect">
                                  <p:stCondLst>
                                    <p:cond delay="1000"/>
                                  </p:stCondLst>
                                  <p:childTnLst>
                                    <p:set>
                                      <p:cBhvr>
                                        <p:cTn id="203" dur="1" fill="hold">
                                          <p:stCondLst>
                                            <p:cond delay="0"/>
                                          </p:stCondLst>
                                        </p:cTn>
                                        <p:tgtEl>
                                          <p:spTgt spid="46117"/>
                                        </p:tgtEl>
                                        <p:attrNameLst>
                                          <p:attrName>style.visibility</p:attrName>
                                        </p:attrNameLst>
                                      </p:cBhvr>
                                      <p:to>
                                        <p:strVal val="visible"/>
                                      </p:to>
                                    </p:set>
                                    <p:anim calcmode="lin" valueType="num">
                                      <p:cBhvr additive="base">
                                        <p:cTn id="204" dur="500" fill="hold"/>
                                        <p:tgtEl>
                                          <p:spTgt spid="46117"/>
                                        </p:tgtEl>
                                        <p:attrNameLst>
                                          <p:attrName>ppt_x</p:attrName>
                                        </p:attrNameLst>
                                      </p:cBhvr>
                                      <p:tavLst>
                                        <p:tav tm="0">
                                          <p:val>
                                            <p:strVal val="0-#ppt_w/2"/>
                                          </p:val>
                                        </p:tav>
                                        <p:tav tm="100000">
                                          <p:val>
                                            <p:strVal val="#ppt_x"/>
                                          </p:val>
                                        </p:tav>
                                      </p:tavLst>
                                    </p:anim>
                                    <p:anim calcmode="lin" valueType="num">
                                      <p:cBhvr additive="base">
                                        <p:cTn id="205" dur="500" fill="hold"/>
                                        <p:tgtEl>
                                          <p:spTgt spid="461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2"/>
                                            </p:cond>
                                          </p:stCondLst>
                                          <p:endCondLst>
                                            <p:cond evt="onStopAudio" delay="0">
                                              <p:tgtEl>
                                                <p:sldTgt/>
                                              </p:tgtEl>
                                            </p:cond>
                                          </p:endCondLst>
                                        </p:cTn>
                                        <p:tgtEl>
                                          <p:sndTgt r:embed="rId3" name="chimes.wav"/>
                                        </p:tgtEl>
                                      </p:cMediaNode>
                                    </p:audio>
                                  </p:subTnLst>
                                </p:cTn>
                              </p:par>
                            </p:childTnLst>
                          </p:cTn>
                        </p:par>
                        <p:par>
                          <p:cTn id="206" fill="hold">
                            <p:stCondLst>
                              <p:cond delay="21500"/>
                            </p:stCondLst>
                            <p:childTnLst>
                              <p:par>
                                <p:cTn id="207" presetID="2" presetClass="entr" presetSubtype="8" fill="hold" nodeType="afterEffect">
                                  <p:stCondLst>
                                    <p:cond delay="1000"/>
                                  </p:stCondLst>
                                  <p:childTnLst>
                                    <p:set>
                                      <p:cBhvr>
                                        <p:cTn id="208" dur="1" fill="hold">
                                          <p:stCondLst>
                                            <p:cond delay="0"/>
                                          </p:stCondLst>
                                        </p:cTn>
                                        <p:tgtEl>
                                          <p:spTgt spid="46118"/>
                                        </p:tgtEl>
                                        <p:attrNameLst>
                                          <p:attrName>style.visibility</p:attrName>
                                        </p:attrNameLst>
                                      </p:cBhvr>
                                      <p:to>
                                        <p:strVal val="visible"/>
                                      </p:to>
                                    </p:set>
                                    <p:anim calcmode="lin" valueType="num">
                                      <p:cBhvr additive="base">
                                        <p:cTn id="209" dur="500" fill="hold"/>
                                        <p:tgtEl>
                                          <p:spTgt spid="46118"/>
                                        </p:tgtEl>
                                        <p:attrNameLst>
                                          <p:attrName>ppt_x</p:attrName>
                                        </p:attrNameLst>
                                      </p:cBhvr>
                                      <p:tavLst>
                                        <p:tav tm="0">
                                          <p:val>
                                            <p:strVal val="0-#ppt_w/2"/>
                                          </p:val>
                                        </p:tav>
                                        <p:tav tm="100000">
                                          <p:val>
                                            <p:strVal val="#ppt_x"/>
                                          </p:val>
                                        </p:tav>
                                      </p:tavLst>
                                    </p:anim>
                                    <p:anim calcmode="lin" valueType="num">
                                      <p:cBhvr additive="base">
                                        <p:cTn id="210" dur="500" fill="hold"/>
                                        <p:tgtEl>
                                          <p:spTgt spid="461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7"/>
                                            </p:cond>
                                          </p:stCondLst>
                                          <p:endCondLst>
                                            <p:cond evt="onStopAudio" delay="0">
                                              <p:tgtEl>
                                                <p:sldTgt/>
                                              </p:tgtEl>
                                            </p:cond>
                                          </p:endCondLst>
                                        </p:cTn>
                                        <p:tgtEl>
                                          <p:sndTgt r:embed="rId3" name="chimes.wav"/>
                                        </p:tgtEl>
                                      </p:cMediaNode>
                                    </p:audio>
                                  </p:subTnLst>
                                </p:cTn>
                              </p:par>
                            </p:childTnLst>
                          </p:cTn>
                        </p:par>
                        <p:par>
                          <p:cTn id="211" fill="hold">
                            <p:stCondLst>
                              <p:cond delay="23000"/>
                            </p:stCondLst>
                            <p:childTnLst>
                              <p:par>
                                <p:cTn id="212" presetID="2" presetClass="entr" presetSubtype="8" fill="hold" nodeType="afterEffect">
                                  <p:stCondLst>
                                    <p:cond delay="1000"/>
                                  </p:stCondLst>
                                  <p:childTnLst>
                                    <p:set>
                                      <p:cBhvr>
                                        <p:cTn id="213" dur="1" fill="hold">
                                          <p:stCondLst>
                                            <p:cond delay="0"/>
                                          </p:stCondLst>
                                        </p:cTn>
                                        <p:tgtEl>
                                          <p:spTgt spid="46119"/>
                                        </p:tgtEl>
                                        <p:attrNameLst>
                                          <p:attrName>style.visibility</p:attrName>
                                        </p:attrNameLst>
                                      </p:cBhvr>
                                      <p:to>
                                        <p:strVal val="visible"/>
                                      </p:to>
                                    </p:set>
                                    <p:anim calcmode="lin" valueType="num">
                                      <p:cBhvr additive="base">
                                        <p:cTn id="214" dur="500" fill="hold"/>
                                        <p:tgtEl>
                                          <p:spTgt spid="46119"/>
                                        </p:tgtEl>
                                        <p:attrNameLst>
                                          <p:attrName>ppt_x</p:attrName>
                                        </p:attrNameLst>
                                      </p:cBhvr>
                                      <p:tavLst>
                                        <p:tav tm="0">
                                          <p:val>
                                            <p:strVal val="0-#ppt_w/2"/>
                                          </p:val>
                                        </p:tav>
                                        <p:tav tm="100000">
                                          <p:val>
                                            <p:strVal val="#ppt_x"/>
                                          </p:val>
                                        </p:tav>
                                      </p:tavLst>
                                    </p:anim>
                                    <p:anim calcmode="lin" valueType="num">
                                      <p:cBhvr additive="base">
                                        <p:cTn id="215" dur="500" fill="hold"/>
                                        <p:tgtEl>
                                          <p:spTgt spid="461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2"/>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8" grpId="0" animBg="1"/>
      <p:bldP spid="46089" grpId="0" animBg="1"/>
      <p:bldP spid="46090" grpId="0" animBg="1"/>
      <p:bldP spid="46105" grpId="0" animBg="1"/>
      <p:bldP spid="46109" grpId="0" animBg="1"/>
      <p:bldP spid="46120" grpId="0"/>
      <p:bldP spid="46121" grpId="0"/>
      <p:bldP spid="46122" grpId="0"/>
      <p:bldP spid="461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47105"/>
          <p:cNvSpPr txBox="1"/>
          <p:nvPr/>
        </p:nvSpPr>
        <p:spPr>
          <a:xfrm>
            <a:off x="1371600" y="304800"/>
            <a:ext cx="5486400" cy="519113"/>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）已知逻辑图写逻辑函数式</a:t>
            </a:r>
          </a:p>
        </p:txBody>
      </p:sp>
      <p:sp>
        <p:nvSpPr>
          <p:cNvPr id="47107" name="矩形 47106"/>
          <p:cNvSpPr/>
          <p:nvPr/>
        </p:nvSpPr>
        <p:spPr>
          <a:xfrm>
            <a:off x="4335463" y="1338263"/>
            <a:ext cx="490537" cy="11509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r>
              <a:rPr lang="zh-CN" altLang="en-US" sz="1600">
                <a:latin typeface="Times New Roman" panose="02020603050405020304" pitchFamily="18" charset="0"/>
                <a:ea typeface="宋体" panose="02010600030101010101" pitchFamily="2" charset="-122"/>
              </a:rPr>
              <a:t>≥</a:t>
            </a:r>
            <a:r>
              <a:rPr lang="en-US" altLang="zh-CN" sz="1600">
                <a:latin typeface="Times New Roman" panose="02020603050405020304" pitchFamily="18" charset="0"/>
                <a:ea typeface="宋体" panose="02010600030101010101" pitchFamily="2" charset="-122"/>
              </a:rPr>
              <a:t>1</a:t>
            </a:r>
          </a:p>
        </p:txBody>
      </p:sp>
      <p:sp>
        <p:nvSpPr>
          <p:cNvPr id="47108" name="椭圆 47107"/>
          <p:cNvSpPr/>
          <p:nvPr/>
        </p:nvSpPr>
        <p:spPr>
          <a:xfrm>
            <a:off x="4824413" y="1865313"/>
            <a:ext cx="68262" cy="100012"/>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47109" name="矩形 47108"/>
          <p:cNvSpPr/>
          <p:nvPr/>
        </p:nvSpPr>
        <p:spPr>
          <a:xfrm>
            <a:off x="5521325" y="2217738"/>
            <a:ext cx="490538" cy="11509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r>
              <a:rPr lang="zh-CN" altLang="en-US" sz="1600">
                <a:latin typeface="Times New Roman" panose="02020603050405020304" pitchFamily="18" charset="0"/>
                <a:ea typeface="宋体" panose="02010600030101010101" pitchFamily="2" charset="-122"/>
              </a:rPr>
              <a:t>≥</a:t>
            </a:r>
            <a:r>
              <a:rPr lang="en-US" altLang="zh-CN" sz="16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p>
        </p:txBody>
      </p:sp>
      <p:sp>
        <p:nvSpPr>
          <p:cNvPr id="47110" name="矩形 47109"/>
          <p:cNvSpPr/>
          <p:nvPr/>
        </p:nvSpPr>
        <p:spPr>
          <a:xfrm>
            <a:off x="4335463" y="2946400"/>
            <a:ext cx="490537" cy="11509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r>
              <a:rPr lang="zh-CN" altLang="en-US" sz="1600">
                <a:latin typeface="Times New Roman" panose="02020603050405020304" pitchFamily="18" charset="0"/>
                <a:ea typeface="宋体" panose="02010600030101010101" pitchFamily="2" charset="-122"/>
              </a:rPr>
              <a:t>≥</a:t>
            </a:r>
            <a:r>
              <a:rPr lang="en-US" altLang="zh-CN" sz="1600">
                <a:latin typeface="Times New Roman" panose="02020603050405020304" pitchFamily="18" charset="0"/>
                <a:ea typeface="宋体" panose="02010600030101010101" pitchFamily="2" charset="-122"/>
              </a:rPr>
              <a:t>1</a:t>
            </a:r>
          </a:p>
        </p:txBody>
      </p:sp>
      <p:sp>
        <p:nvSpPr>
          <p:cNvPr id="47111" name="椭圆 47110"/>
          <p:cNvSpPr/>
          <p:nvPr/>
        </p:nvSpPr>
        <p:spPr>
          <a:xfrm>
            <a:off x="4808538" y="3440113"/>
            <a:ext cx="68262" cy="100012"/>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47112" name="椭圆 47111"/>
          <p:cNvSpPr/>
          <p:nvPr/>
        </p:nvSpPr>
        <p:spPr>
          <a:xfrm>
            <a:off x="6010275" y="2728913"/>
            <a:ext cx="68263" cy="100012"/>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47113" name="椭圆 47112"/>
          <p:cNvSpPr/>
          <p:nvPr/>
        </p:nvSpPr>
        <p:spPr>
          <a:xfrm>
            <a:off x="2741613" y="3473450"/>
            <a:ext cx="68262" cy="100013"/>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47114" name="椭圆 47113"/>
          <p:cNvSpPr/>
          <p:nvPr/>
        </p:nvSpPr>
        <p:spPr>
          <a:xfrm>
            <a:off x="3605213" y="2932113"/>
            <a:ext cx="68262" cy="100012"/>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47115" name="直接连接符 47114"/>
          <p:cNvSpPr/>
          <p:nvPr/>
        </p:nvSpPr>
        <p:spPr>
          <a:xfrm>
            <a:off x="2065338" y="1557338"/>
            <a:ext cx="2268537" cy="0"/>
          </a:xfrm>
          <a:prstGeom prst="line">
            <a:avLst/>
          </a:prstGeom>
          <a:ln w="9525" cap="flat" cmpd="sng">
            <a:solidFill>
              <a:schemeClr val="tx1"/>
            </a:solidFill>
            <a:prstDash val="solid"/>
            <a:headEnd type="none" w="med" len="med"/>
            <a:tailEnd type="none" w="med" len="med"/>
          </a:ln>
        </p:spPr>
      </p:sp>
      <p:sp>
        <p:nvSpPr>
          <p:cNvPr id="47116" name="直接连接符 47115"/>
          <p:cNvSpPr/>
          <p:nvPr/>
        </p:nvSpPr>
        <p:spPr>
          <a:xfrm>
            <a:off x="2184400" y="2319338"/>
            <a:ext cx="2166938" cy="0"/>
          </a:xfrm>
          <a:prstGeom prst="line">
            <a:avLst/>
          </a:prstGeom>
          <a:ln w="9525" cap="flat" cmpd="sng">
            <a:solidFill>
              <a:schemeClr val="tx1"/>
            </a:solidFill>
            <a:prstDash val="solid"/>
            <a:headEnd type="none" w="med" len="med"/>
            <a:tailEnd type="none" w="med" len="med"/>
          </a:ln>
        </p:spPr>
      </p:sp>
      <p:sp>
        <p:nvSpPr>
          <p:cNvPr id="47117" name="直接连接符 47116"/>
          <p:cNvSpPr/>
          <p:nvPr/>
        </p:nvSpPr>
        <p:spPr>
          <a:xfrm>
            <a:off x="4910138" y="1912938"/>
            <a:ext cx="339725" cy="1587"/>
          </a:xfrm>
          <a:prstGeom prst="line">
            <a:avLst/>
          </a:prstGeom>
          <a:ln w="9525" cap="flat" cmpd="sng">
            <a:solidFill>
              <a:schemeClr val="tx1"/>
            </a:solidFill>
            <a:prstDash val="solid"/>
            <a:headEnd type="none" w="med" len="med"/>
            <a:tailEnd type="none" w="med" len="med"/>
          </a:ln>
        </p:spPr>
      </p:sp>
      <p:sp>
        <p:nvSpPr>
          <p:cNvPr id="47118" name="直接连接符 47117"/>
          <p:cNvSpPr/>
          <p:nvPr/>
        </p:nvSpPr>
        <p:spPr>
          <a:xfrm>
            <a:off x="5214938" y="1912938"/>
            <a:ext cx="0" cy="728662"/>
          </a:xfrm>
          <a:prstGeom prst="line">
            <a:avLst/>
          </a:prstGeom>
          <a:ln w="9525" cap="flat" cmpd="sng">
            <a:solidFill>
              <a:schemeClr val="tx1"/>
            </a:solidFill>
            <a:prstDash val="solid"/>
            <a:headEnd type="none" w="med" len="med"/>
            <a:tailEnd type="none" w="med" len="med"/>
          </a:ln>
        </p:spPr>
      </p:sp>
      <p:sp>
        <p:nvSpPr>
          <p:cNvPr id="47119" name="直接连接符 47118"/>
          <p:cNvSpPr/>
          <p:nvPr/>
        </p:nvSpPr>
        <p:spPr>
          <a:xfrm flipV="1">
            <a:off x="5232400" y="2624138"/>
            <a:ext cx="339725" cy="0"/>
          </a:xfrm>
          <a:prstGeom prst="line">
            <a:avLst/>
          </a:prstGeom>
          <a:ln w="9525" cap="flat" cmpd="sng">
            <a:solidFill>
              <a:schemeClr val="tx1"/>
            </a:solidFill>
            <a:prstDash val="solid"/>
            <a:headEnd type="none" w="med" len="med"/>
            <a:tailEnd type="none" w="med" len="med"/>
          </a:ln>
        </p:spPr>
      </p:sp>
      <p:sp>
        <p:nvSpPr>
          <p:cNvPr id="47120" name="直接连接符 47119"/>
          <p:cNvSpPr/>
          <p:nvPr/>
        </p:nvSpPr>
        <p:spPr>
          <a:xfrm>
            <a:off x="4859338" y="3487738"/>
            <a:ext cx="287337" cy="1587"/>
          </a:xfrm>
          <a:prstGeom prst="line">
            <a:avLst/>
          </a:prstGeom>
          <a:ln w="9525" cap="flat" cmpd="sng">
            <a:solidFill>
              <a:schemeClr val="tx1"/>
            </a:solidFill>
            <a:prstDash val="solid"/>
            <a:headEnd type="none" w="med" len="med"/>
            <a:tailEnd type="none" w="med" len="med"/>
          </a:ln>
        </p:spPr>
      </p:sp>
      <p:sp>
        <p:nvSpPr>
          <p:cNvPr id="47121" name="直接连接符 47120"/>
          <p:cNvSpPr/>
          <p:nvPr/>
        </p:nvSpPr>
        <p:spPr>
          <a:xfrm flipV="1">
            <a:off x="5167313" y="2928938"/>
            <a:ext cx="0" cy="576262"/>
          </a:xfrm>
          <a:prstGeom prst="line">
            <a:avLst/>
          </a:prstGeom>
          <a:ln w="9525" cap="flat" cmpd="sng">
            <a:solidFill>
              <a:schemeClr val="tx1"/>
            </a:solidFill>
            <a:prstDash val="solid"/>
            <a:headEnd type="none" w="med" len="med"/>
            <a:tailEnd type="none" w="med" len="med"/>
          </a:ln>
        </p:spPr>
      </p:sp>
      <p:sp>
        <p:nvSpPr>
          <p:cNvPr id="47122" name="直接连接符 47121"/>
          <p:cNvSpPr/>
          <p:nvPr/>
        </p:nvSpPr>
        <p:spPr>
          <a:xfrm>
            <a:off x="5164138" y="2963863"/>
            <a:ext cx="355600" cy="0"/>
          </a:xfrm>
          <a:prstGeom prst="line">
            <a:avLst/>
          </a:prstGeom>
          <a:ln w="9525" cap="flat" cmpd="sng">
            <a:solidFill>
              <a:schemeClr val="tx1"/>
            </a:solidFill>
            <a:prstDash val="solid"/>
            <a:headEnd type="none" w="med" len="med"/>
            <a:tailEnd type="none" w="med" len="med"/>
          </a:ln>
        </p:spPr>
      </p:sp>
      <p:sp>
        <p:nvSpPr>
          <p:cNvPr id="47123" name="直接连接符 47122"/>
          <p:cNvSpPr/>
          <p:nvPr/>
        </p:nvSpPr>
        <p:spPr>
          <a:xfrm>
            <a:off x="6078538" y="2776538"/>
            <a:ext cx="711200" cy="0"/>
          </a:xfrm>
          <a:prstGeom prst="line">
            <a:avLst/>
          </a:prstGeom>
          <a:ln w="9525" cap="flat" cmpd="sng">
            <a:solidFill>
              <a:schemeClr val="tx1"/>
            </a:solidFill>
            <a:prstDash val="solid"/>
            <a:headEnd type="none" w="med" len="med"/>
            <a:tailEnd type="none" w="med" len="med"/>
          </a:ln>
        </p:spPr>
      </p:sp>
      <p:sp>
        <p:nvSpPr>
          <p:cNvPr id="47124" name="矩形 47123"/>
          <p:cNvSpPr/>
          <p:nvPr/>
        </p:nvSpPr>
        <p:spPr>
          <a:xfrm>
            <a:off x="3352800" y="2608263"/>
            <a:ext cx="558800" cy="355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r>
              <a:rPr lang="en-US" altLang="zh-CN" sz="1600">
                <a:latin typeface="Times New Roman" panose="02020603050405020304" pitchFamily="18" charset="0"/>
                <a:ea typeface="宋体" panose="02010600030101010101" pitchFamily="2" charset="-122"/>
              </a:rPr>
              <a:t>1</a:t>
            </a:r>
          </a:p>
        </p:txBody>
      </p:sp>
      <p:sp>
        <p:nvSpPr>
          <p:cNvPr id="47125" name="矩形 47124"/>
          <p:cNvSpPr/>
          <p:nvPr/>
        </p:nvSpPr>
        <p:spPr>
          <a:xfrm>
            <a:off x="2489200" y="3151188"/>
            <a:ext cx="558800" cy="355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r>
              <a:rPr lang="en-US" altLang="zh-CN" sz="1600">
                <a:latin typeface="Times New Roman" panose="02020603050405020304" pitchFamily="18" charset="0"/>
                <a:ea typeface="宋体" panose="02010600030101010101" pitchFamily="2" charset="-122"/>
              </a:rPr>
              <a:t>1</a:t>
            </a:r>
          </a:p>
        </p:txBody>
      </p:sp>
      <p:sp>
        <p:nvSpPr>
          <p:cNvPr id="47126" name="直接连接符 47125"/>
          <p:cNvSpPr/>
          <p:nvPr/>
        </p:nvSpPr>
        <p:spPr>
          <a:xfrm flipH="1">
            <a:off x="3627438" y="2335213"/>
            <a:ext cx="0" cy="323850"/>
          </a:xfrm>
          <a:prstGeom prst="line">
            <a:avLst/>
          </a:prstGeom>
          <a:ln w="9525" cap="flat" cmpd="sng">
            <a:solidFill>
              <a:schemeClr val="tx1"/>
            </a:solidFill>
            <a:prstDash val="solid"/>
            <a:headEnd type="none" w="med" len="med"/>
            <a:tailEnd type="none" w="med" len="med"/>
          </a:ln>
        </p:spPr>
      </p:sp>
      <p:sp>
        <p:nvSpPr>
          <p:cNvPr id="47127" name="直接连接符 47126"/>
          <p:cNvSpPr/>
          <p:nvPr/>
        </p:nvSpPr>
        <p:spPr>
          <a:xfrm flipH="1">
            <a:off x="3624263" y="3302000"/>
            <a:ext cx="711200" cy="0"/>
          </a:xfrm>
          <a:prstGeom prst="line">
            <a:avLst/>
          </a:prstGeom>
          <a:ln w="9525" cap="flat" cmpd="sng">
            <a:solidFill>
              <a:schemeClr val="tx1"/>
            </a:solidFill>
            <a:prstDash val="solid"/>
            <a:headEnd type="none" w="med" len="med"/>
            <a:tailEnd type="none" w="med" len="med"/>
          </a:ln>
        </p:spPr>
      </p:sp>
      <p:sp>
        <p:nvSpPr>
          <p:cNvPr id="47128" name="直接连接符 47127"/>
          <p:cNvSpPr/>
          <p:nvPr/>
        </p:nvSpPr>
        <p:spPr>
          <a:xfrm flipV="1">
            <a:off x="3640138" y="3014663"/>
            <a:ext cx="0" cy="287337"/>
          </a:xfrm>
          <a:prstGeom prst="line">
            <a:avLst/>
          </a:prstGeom>
          <a:ln w="9525" cap="flat" cmpd="sng">
            <a:solidFill>
              <a:schemeClr val="tx1"/>
            </a:solidFill>
            <a:prstDash val="solid"/>
            <a:headEnd type="none" w="med" len="med"/>
            <a:tailEnd type="none" w="med" len="med"/>
          </a:ln>
        </p:spPr>
      </p:sp>
      <p:sp>
        <p:nvSpPr>
          <p:cNvPr id="47129" name="直接连接符 47128"/>
          <p:cNvSpPr/>
          <p:nvPr/>
        </p:nvSpPr>
        <p:spPr>
          <a:xfrm>
            <a:off x="2778125" y="1541463"/>
            <a:ext cx="0" cy="1641475"/>
          </a:xfrm>
          <a:prstGeom prst="line">
            <a:avLst/>
          </a:prstGeom>
          <a:ln w="9525" cap="flat" cmpd="sng">
            <a:solidFill>
              <a:schemeClr val="tx1"/>
            </a:solidFill>
            <a:prstDash val="solid"/>
            <a:headEnd type="none" w="med" len="med"/>
            <a:tailEnd type="none" w="med" len="med"/>
          </a:ln>
        </p:spPr>
      </p:sp>
      <p:sp>
        <p:nvSpPr>
          <p:cNvPr id="47130" name="直接连接符 47129"/>
          <p:cNvSpPr/>
          <p:nvPr/>
        </p:nvSpPr>
        <p:spPr>
          <a:xfrm>
            <a:off x="2776538" y="3589338"/>
            <a:ext cx="0" cy="220662"/>
          </a:xfrm>
          <a:prstGeom prst="line">
            <a:avLst/>
          </a:prstGeom>
          <a:ln w="9525" cap="flat" cmpd="sng">
            <a:solidFill>
              <a:schemeClr val="tx1"/>
            </a:solidFill>
            <a:prstDash val="solid"/>
            <a:headEnd type="none" w="med" len="med"/>
            <a:tailEnd type="none" w="med" len="med"/>
          </a:ln>
        </p:spPr>
      </p:sp>
      <p:sp>
        <p:nvSpPr>
          <p:cNvPr id="47131" name="直接连接符 47130"/>
          <p:cNvSpPr/>
          <p:nvPr/>
        </p:nvSpPr>
        <p:spPr>
          <a:xfrm flipV="1">
            <a:off x="2794000" y="3810000"/>
            <a:ext cx="1574800" cy="0"/>
          </a:xfrm>
          <a:prstGeom prst="line">
            <a:avLst/>
          </a:prstGeom>
          <a:ln w="9525" cap="flat" cmpd="sng">
            <a:solidFill>
              <a:schemeClr val="tx1"/>
            </a:solidFill>
            <a:prstDash val="solid"/>
            <a:headEnd type="none" w="med" len="med"/>
            <a:tailEnd type="none" w="med" len="med"/>
          </a:ln>
        </p:spPr>
      </p:sp>
      <p:sp>
        <p:nvSpPr>
          <p:cNvPr id="47132" name="椭圆 47131"/>
          <p:cNvSpPr/>
          <p:nvPr/>
        </p:nvSpPr>
        <p:spPr>
          <a:xfrm>
            <a:off x="2743200" y="1511300"/>
            <a:ext cx="68263" cy="100013"/>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47133" name="椭圆 47132"/>
          <p:cNvSpPr/>
          <p:nvPr/>
        </p:nvSpPr>
        <p:spPr>
          <a:xfrm>
            <a:off x="3590925" y="2271713"/>
            <a:ext cx="68263" cy="100012"/>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47134" name="文本框 47133"/>
          <p:cNvSpPr txBox="1"/>
          <p:nvPr/>
        </p:nvSpPr>
        <p:spPr>
          <a:xfrm>
            <a:off x="1592263" y="1404938"/>
            <a:ext cx="625475"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47135" name="文本框 47134"/>
          <p:cNvSpPr txBox="1"/>
          <p:nvPr/>
        </p:nvSpPr>
        <p:spPr>
          <a:xfrm>
            <a:off x="1608138" y="2065338"/>
            <a:ext cx="642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47136" name="文本框 47135"/>
          <p:cNvSpPr txBox="1"/>
          <p:nvPr/>
        </p:nvSpPr>
        <p:spPr>
          <a:xfrm>
            <a:off x="6875463" y="2522538"/>
            <a:ext cx="6096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graphicFrame>
        <p:nvGraphicFramePr>
          <p:cNvPr id="47137" name="对象 47136"/>
          <p:cNvGraphicFramePr>
            <a:graphicFrameLocks/>
          </p:cNvGraphicFramePr>
          <p:nvPr/>
        </p:nvGraphicFramePr>
        <p:xfrm>
          <a:off x="3124200" y="4022725"/>
          <a:ext cx="441325" cy="587375"/>
        </p:xfrm>
        <a:graphic>
          <a:graphicData uri="http://schemas.openxmlformats.org/presentationml/2006/ole">
            <p:oleObj spid="_x0000_s60585" r:id="rId3" imgW="152798" imgH="203731" progId="Equations">
              <p:embed/>
            </p:oleObj>
          </a:graphicData>
        </a:graphic>
      </p:graphicFrame>
      <p:graphicFrame>
        <p:nvGraphicFramePr>
          <p:cNvPr id="47138" name="对象 47137"/>
          <p:cNvGraphicFramePr>
            <a:graphicFrameLocks/>
          </p:cNvGraphicFramePr>
          <p:nvPr/>
        </p:nvGraphicFramePr>
        <p:xfrm>
          <a:off x="4926013" y="3697288"/>
          <a:ext cx="1141412" cy="660400"/>
        </p:xfrm>
        <a:graphic>
          <a:graphicData uri="http://schemas.openxmlformats.org/presentationml/2006/ole">
            <p:oleObj spid="_x0000_s60586" r:id="rId4" imgW="394213" imgH="228898" progId="Equations">
              <p:embed/>
            </p:oleObj>
          </a:graphicData>
        </a:graphic>
      </p:graphicFrame>
      <p:graphicFrame>
        <p:nvGraphicFramePr>
          <p:cNvPr id="47139" name="对象 47138"/>
          <p:cNvGraphicFramePr>
            <a:graphicFrameLocks/>
          </p:cNvGraphicFramePr>
          <p:nvPr/>
        </p:nvGraphicFramePr>
        <p:xfrm>
          <a:off x="4005263" y="2465388"/>
          <a:ext cx="441325" cy="587375"/>
        </p:xfrm>
        <a:graphic>
          <a:graphicData uri="http://schemas.openxmlformats.org/presentationml/2006/ole">
            <p:oleObj spid="_x0000_s60587" r:id="rId5" imgW="152798" imgH="203731" progId="Equations">
              <p:embed/>
            </p:oleObj>
          </a:graphicData>
        </a:graphic>
      </p:graphicFrame>
      <p:graphicFrame>
        <p:nvGraphicFramePr>
          <p:cNvPr id="47140" name="对象 47139"/>
          <p:cNvGraphicFramePr>
            <a:graphicFrameLocks/>
          </p:cNvGraphicFramePr>
          <p:nvPr/>
        </p:nvGraphicFramePr>
        <p:xfrm>
          <a:off x="5213350" y="974725"/>
          <a:ext cx="1139825" cy="587375"/>
        </p:xfrm>
        <a:graphic>
          <a:graphicData uri="http://schemas.openxmlformats.org/presentationml/2006/ole">
            <p:oleObj spid="_x0000_s60588" r:id="rId6" imgW="394042" imgH="203377" progId="Equations">
              <p:embed/>
            </p:oleObj>
          </a:graphicData>
        </a:graphic>
      </p:graphicFrame>
      <p:sp>
        <p:nvSpPr>
          <p:cNvPr id="47141" name="直接连接符 47140"/>
          <p:cNvSpPr/>
          <p:nvPr/>
        </p:nvSpPr>
        <p:spPr>
          <a:xfrm>
            <a:off x="3167063" y="3860800"/>
            <a:ext cx="134937" cy="152400"/>
          </a:xfrm>
          <a:prstGeom prst="line">
            <a:avLst/>
          </a:prstGeom>
          <a:ln w="9525" cap="flat" cmpd="sng">
            <a:solidFill>
              <a:srgbClr val="0000FF"/>
            </a:solidFill>
            <a:prstDash val="solid"/>
            <a:headEnd type="none" w="med" len="med"/>
            <a:tailEnd type="triangle" w="med" len="med"/>
          </a:ln>
        </p:spPr>
      </p:sp>
      <p:sp>
        <p:nvSpPr>
          <p:cNvPr id="47142" name="直接连接符 47141"/>
          <p:cNvSpPr/>
          <p:nvPr/>
        </p:nvSpPr>
        <p:spPr>
          <a:xfrm flipV="1">
            <a:off x="3929063" y="3065463"/>
            <a:ext cx="254000" cy="152400"/>
          </a:xfrm>
          <a:prstGeom prst="line">
            <a:avLst/>
          </a:prstGeom>
          <a:ln w="9525" cap="flat" cmpd="sng">
            <a:solidFill>
              <a:srgbClr val="0000FF"/>
            </a:solidFill>
            <a:prstDash val="solid"/>
            <a:headEnd type="none" w="med" len="med"/>
            <a:tailEnd type="triangle" w="med" len="med"/>
          </a:ln>
        </p:spPr>
      </p:sp>
      <p:sp>
        <p:nvSpPr>
          <p:cNvPr id="47143" name="直接连接符 47142"/>
          <p:cNvSpPr/>
          <p:nvPr/>
        </p:nvSpPr>
        <p:spPr>
          <a:xfrm>
            <a:off x="5199063" y="3522663"/>
            <a:ext cx="355600" cy="168275"/>
          </a:xfrm>
          <a:prstGeom prst="line">
            <a:avLst/>
          </a:prstGeom>
          <a:ln w="9525" cap="flat" cmpd="sng">
            <a:solidFill>
              <a:srgbClr val="0000FF"/>
            </a:solidFill>
            <a:prstDash val="solid"/>
            <a:headEnd type="none" w="med" len="med"/>
            <a:tailEnd type="triangle" w="med" len="med"/>
          </a:ln>
        </p:spPr>
      </p:sp>
      <p:sp>
        <p:nvSpPr>
          <p:cNvPr id="47144" name="直接连接符 47143"/>
          <p:cNvSpPr/>
          <p:nvPr/>
        </p:nvSpPr>
        <p:spPr>
          <a:xfrm flipV="1">
            <a:off x="5011738" y="1574800"/>
            <a:ext cx="542925" cy="236538"/>
          </a:xfrm>
          <a:prstGeom prst="line">
            <a:avLst/>
          </a:prstGeom>
          <a:ln w="9525" cap="flat" cmpd="sng">
            <a:solidFill>
              <a:schemeClr val="tx1"/>
            </a:solidFill>
            <a:prstDash val="solid"/>
            <a:headEnd type="none" w="med" len="med"/>
            <a:tailEnd type="triangle" w="med" len="med"/>
          </a:ln>
        </p:spPr>
      </p:sp>
      <p:graphicFrame>
        <p:nvGraphicFramePr>
          <p:cNvPr id="47145" name="对象 47144"/>
          <p:cNvGraphicFramePr>
            <a:graphicFrameLocks/>
          </p:cNvGraphicFramePr>
          <p:nvPr/>
        </p:nvGraphicFramePr>
        <p:xfrm>
          <a:off x="2182813" y="4795838"/>
          <a:ext cx="3240087" cy="733425"/>
        </p:xfrm>
        <a:graphic>
          <a:graphicData uri="http://schemas.openxmlformats.org/presentationml/2006/ole">
            <p:oleObj spid="_x0000_s60589" r:id="rId7" imgW="1117600" imgH="254000" progId="Equations">
              <p:embed/>
            </p:oleObj>
          </a:graphicData>
        </a:graphic>
      </p:graphicFrame>
      <p:graphicFrame>
        <p:nvGraphicFramePr>
          <p:cNvPr id="47146" name="对象 47145"/>
          <p:cNvGraphicFramePr>
            <a:graphicFrameLocks/>
          </p:cNvGraphicFramePr>
          <p:nvPr/>
        </p:nvGraphicFramePr>
        <p:xfrm>
          <a:off x="2771775" y="5695950"/>
          <a:ext cx="2062163" cy="660400"/>
        </p:xfrm>
        <a:graphic>
          <a:graphicData uri="http://schemas.openxmlformats.org/presentationml/2006/ole">
            <p:oleObj spid="_x0000_s60590" r:id="rId8" imgW="711509" imgH="228699" progId="Equations">
              <p:embed/>
            </p:oleObj>
          </a:graphicData>
        </a:graphic>
      </p:graphicFrame>
      <p:graphicFrame>
        <p:nvGraphicFramePr>
          <p:cNvPr id="47147" name="对象 47146"/>
          <p:cNvGraphicFramePr>
            <a:graphicFrameLocks/>
          </p:cNvGraphicFramePr>
          <p:nvPr/>
        </p:nvGraphicFramePr>
        <p:xfrm>
          <a:off x="4854575" y="5653088"/>
          <a:ext cx="2184400" cy="725487"/>
        </p:xfrm>
        <a:graphic>
          <a:graphicData uri="http://schemas.openxmlformats.org/presentationml/2006/ole">
            <p:oleObj spid="_x0000_s60591" r:id="rId9" imgW="532937" imgH="177646"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41"/>
                                        </p:tgtEl>
                                        <p:attrNameLst>
                                          <p:attrName>style.visibility</p:attrName>
                                        </p:attrNameLst>
                                      </p:cBhvr>
                                      <p:to>
                                        <p:strVal val="visible"/>
                                      </p:to>
                                    </p:set>
                                    <p:anim calcmode="lin" valueType="num">
                                      <p:cBhvr additive="base">
                                        <p:cTn id="7" dur="500" fill="hold"/>
                                        <p:tgtEl>
                                          <p:spTgt spid="47141"/>
                                        </p:tgtEl>
                                        <p:attrNameLst>
                                          <p:attrName>ppt_x</p:attrName>
                                        </p:attrNameLst>
                                      </p:cBhvr>
                                      <p:tavLst>
                                        <p:tav tm="0">
                                          <p:val>
                                            <p:strVal val="0-#ppt_w/2"/>
                                          </p:val>
                                        </p:tav>
                                        <p:tav tm="100000">
                                          <p:val>
                                            <p:strVal val="#ppt_x"/>
                                          </p:val>
                                        </p:tav>
                                      </p:tavLst>
                                    </p:anim>
                                    <p:anim calcmode="lin" valueType="num">
                                      <p:cBhvr additive="base">
                                        <p:cTn id="8" dur="500" fill="hold"/>
                                        <p:tgtEl>
                                          <p:spTgt spid="471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137"/>
                                        </p:tgtEl>
                                        <p:attrNameLst>
                                          <p:attrName>style.visibility</p:attrName>
                                        </p:attrNameLst>
                                      </p:cBhvr>
                                      <p:to>
                                        <p:strVal val="visible"/>
                                      </p:to>
                                    </p:set>
                                    <p:anim calcmode="lin" valueType="num">
                                      <p:cBhvr additive="base">
                                        <p:cTn id="13" dur="500" fill="hold"/>
                                        <p:tgtEl>
                                          <p:spTgt spid="47137"/>
                                        </p:tgtEl>
                                        <p:attrNameLst>
                                          <p:attrName>ppt_x</p:attrName>
                                        </p:attrNameLst>
                                      </p:cBhvr>
                                      <p:tavLst>
                                        <p:tav tm="0">
                                          <p:val>
                                            <p:strVal val="0-#ppt_w/2"/>
                                          </p:val>
                                        </p:tav>
                                        <p:tav tm="100000">
                                          <p:val>
                                            <p:strVal val="#ppt_x"/>
                                          </p:val>
                                        </p:tav>
                                      </p:tavLst>
                                    </p:anim>
                                    <p:anim calcmode="lin" valueType="num">
                                      <p:cBhvr additive="base">
                                        <p:cTn id="14" dur="500" fill="hold"/>
                                        <p:tgtEl>
                                          <p:spTgt spid="471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142"/>
                                        </p:tgtEl>
                                        <p:attrNameLst>
                                          <p:attrName>style.visibility</p:attrName>
                                        </p:attrNameLst>
                                      </p:cBhvr>
                                      <p:to>
                                        <p:strVal val="visible"/>
                                      </p:to>
                                    </p:set>
                                    <p:anim calcmode="lin" valueType="num">
                                      <p:cBhvr additive="base">
                                        <p:cTn id="19" dur="500" fill="hold"/>
                                        <p:tgtEl>
                                          <p:spTgt spid="47142"/>
                                        </p:tgtEl>
                                        <p:attrNameLst>
                                          <p:attrName>ppt_x</p:attrName>
                                        </p:attrNameLst>
                                      </p:cBhvr>
                                      <p:tavLst>
                                        <p:tav tm="0">
                                          <p:val>
                                            <p:strVal val="0-#ppt_w/2"/>
                                          </p:val>
                                        </p:tav>
                                        <p:tav tm="100000">
                                          <p:val>
                                            <p:strVal val="#ppt_x"/>
                                          </p:val>
                                        </p:tav>
                                      </p:tavLst>
                                    </p:anim>
                                    <p:anim calcmode="lin" valueType="num">
                                      <p:cBhvr additive="base">
                                        <p:cTn id="20" dur="500" fill="hold"/>
                                        <p:tgtEl>
                                          <p:spTgt spid="471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7139"/>
                                        </p:tgtEl>
                                        <p:attrNameLst>
                                          <p:attrName>style.visibility</p:attrName>
                                        </p:attrNameLst>
                                      </p:cBhvr>
                                      <p:to>
                                        <p:strVal val="visible"/>
                                      </p:to>
                                    </p:set>
                                    <p:anim calcmode="lin" valueType="num">
                                      <p:cBhvr additive="base">
                                        <p:cTn id="25" dur="500" fill="hold"/>
                                        <p:tgtEl>
                                          <p:spTgt spid="47139"/>
                                        </p:tgtEl>
                                        <p:attrNameLst>
                                          <p:attrName>ppt_x</p:attrName>
                                        </p:attrNameLst>
                                      </p:cBhvr>
                                      <p:tavLst>
                                        <p:tav tm="0">
                                          <p:val>
                                            <p:strVal val="0-#ppt_w/2"/>
                                          </p:val>
                                        </p:tav>
                                        <p:tav tm="100000">
                                          <p:val>
                                            <p:strVal val="#ppt_x"/>
                                          </p:val>
                                        </p:tav>
                                      </p:tavLst>
                                    </p:anim>
                                    <p:anim calcmode="lin" valueType="num">
                                      <p:cBhvr additive="base">
                                        <p:cTn id="26" dur="500" fill="hold"/>
                                        <p:tgtEl>
                                          <p:spTgt spid="4713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7143"/>
                                        </p:tgtEl>
                                        <p:attrNameLst>
                                          <p:attrName>style.visibility</p:attrName>
                                        </p:attrNameLst>
                                      </p:cBhvr>
                                      <p:to>
                                        <p:strVal val="visible"/>
                                      </p:to>
                                    </p:set>
                                    <p:anim calcmode="lin" valueType="num">
                                      <p:cBhvr additive="base">
                                        <p:cTn id="31" dur="500" fill="hold"/>
                                        <p:tgtEl>
                                          <p:spTgt spid="47143"/>
                                        </p:tgtEl>
                                        <p:attrNameLst>
                                          <p:attrName>ppt_x</p:attrName>
                                        </p:attrNameLst>
                                      </p:cBhvr>
                                      <p:tavLst>
                                        <p:tav tm="0">
                                          <p:val>
                                            <p:strVal val="0-#ppt_w/2"/>
                                          </p:val>
                                        </p:tav>
                                        <p:tav tm="100000">
                                          <p:val>
                                            <p:strVal val="#ppt_x"/>
                                          </p:val>
                                        </p:tav>
                                      </p:tavLst>
                                    </p:anim>
                                    <p:anim calcmode="lin" valueType="num">
                                      <p:cBhvr additive="base">
                                        <p:cTn id="32" dur="500" fill="hold"/>
                                        <p:tgtEl>
                                          <p:spTgt spid="4714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7138"/>
                                        </p:tgtEl>
                                        <p:attrNameLst>
                                          <p:attrName>style.visibility</p:attrName>
                                        </p:attrNameLst>
                                      </p:cBhvr>
                                      <p:to>
                                        <p:strVal val="visible"/>
                                      </p:to>
                                    </p:set>
                                    <p:anim calcmode="lin" valueType="num">
                                      <p:cBhvr additive="base">
                                        <p:cTn id="37" dur="500" fill="hold"/>
                                        <p:tgtEl>
                                          <p:spTgt spid="47138"/>
                                        </p:tgtEl>
                                        <p:attrNameLst>
                                          <p:attrName>ppt_x</p:attrName>
                                        </p:attrNameLst>
                                      </p:cBhvr>
                                      <p:tavLst>
                                        <p:tav tm="0">
                                          <p:val>
                                            <p:strVal val="0-#ppt_w/2"/>
                                          </p:val>
                                        </p:tav>
                                        <p:tav tm="100000">
                                          <p:val>
                                            <p:strVal val="#ppt_x"/>
                                          </p:val>
                                        </p:tav>
                                      </p:tavLst>
                                    </p:anim>
                                    <p:anim calcmode="lin" valueType="num">
                                      <p:cBhvr additive="base">
                                        <p:cTn id="38" dur="500" fill="hold"/>
                                        <p:tgtEl>
                                          <p:spTgt spid="4713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7144"/>
                                        </p:tgtEl>
                                        <p:attrNameLst>
                                          <p:attrName>style.visibility</p:attrName>
                                        </p:attrNameLst>
                                      </p:cBhvr>
                                      <p:to>
                                        <p:strVal val="visible"/>
                                      </p:to>
                                    </p:set>
                                    <p:anim calcmode="lin" valueType="num">
                                      <p:cBhvr additive="base">
                                        <p:cTn id="43" dur="500" fill="hold"/>
                                        <p:tgtEl>
                                          <p:spTgt spid="47144"/>
                                        </p:tgtEl>
                                        <p:attrNameLst>
                                          <p:attrName>ppt_x</p:attrName>
                                        </p:attrNameLst>
                                      </p:cBhvr>
                                      <p:tavLst>
                                        <p:tav tm="0">
                                          <p:val>
                                            <p:strVal val="0-#ppt_w/2"/>
                                          </p:val>
                                        </p:tav>
                                        <p:tav tm="100000">
                                          <p:val>
                                            <p:strVal val="#ppt_x"/>
                                          </p:val>
                                        </p:tav>
                                      </p:tavLst>
                                    </p:anim>
                                    <p:anim calcmode="lin" valueType="num">
                                      <p:cBhvr additive="base">
                                        <p:cTn id="44" dur="500" fill="hold"/>
                                        <p:tgtEl>
                                          <p:spTgt spid="4714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7140"/>
                                        </p:tgtEl>
                                        <p:attrNameLst>
                                          <p:attrName>style.visibility</p:attrName>
                                        </p:attrNameLst>
                                      </p:cBhvr>
                                      <p:to>
                                        <p:strVal val="visible"/>
                                      </p:to>
                                    </p:set>
                                    <p:anim calcmode="lin" valueType="num">
                                      <p:cBhvr additive="base">
                                        <p:cTn id="49" dur="500" fill="hold"/>
                                        <p:tgtEl>
                                          <p:spTgt spid="47140"/>
                                        </p:tgtEl>
                                        <p:attrNameLst>
                                          <p:attrName>ppt_x</p:attrName>
                                        </p:attrNameLst>
                                      </p:cBhvr>
                                      <p:tavLst>
                                        <p:tav tm="0">
                                          <p:val>
                                            <p:strVal val="0-#ppt_w/2"/>
                                          </p:val>
                                        </p:tav>
                                        <p:tav tm="100000">
                                          <p:val>
                                            <p:strVal val="#ppt_x"/>
                                          </p:val>
                                        </p:tav>
                                      </p:tavLst>
                                    </p:anim>
                                    <p:anim calcmode="lin" valueType="num">
                                      <p:cBhvr additive="base">
                                        <p:cTn id="50" dur="500" fill="hold"/>
                                        <p:tgtEl>
                                          <p:spTgt spid="4714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7145"/>
                                        </p:tgtEl>
                                        <p:attrNameLst>
                                          <p:attrName>style.visibility</p:attrName>
                                        </p:attrNameLst>
                                      </p:cBhvr>
                                      <p:to>
                                        <p:strVal val="visible"/>
                                      </p:to>
                                    </p:set>
                                    <p:anim calcmode="lin" valueType="num">
                                      <p:cBhvr additive="base">
                                        <p:cTn id="55" dur="500" fill="hold"/>
                                        <p:tgtEl>
                                          <p:spTgt spid="47145"/>
                                        </p:tgtEl>
                                        <p:attrNameLst>
                                          <p:attrName>ppt_x</p:attrName>
                                        </p:attrNameLst>
                                      </p:cBhvr>
                                      <p:tavLst>
                                        <p:tav tm="0">
                                          <p:val>
                                            <p:strVal val="0-#ppt_w/2"/>
                                          </p:val>
                                        </p:tav>
                                        <p:tav tm="100000">
                                          <p:val>
                                            <p:strVal val="#ppt_x"/>
                                          </p:val>
                                        </p:tav>
                                      </p:tavLst>
                                    </p:anim>
                                    <p:anim calcmode="lin" valueType="num">
                                      <p:cBhvr additive="base">
                                        <p:cTn id="56" dur="500" fill="hold"/>
                                        <p:tgtEl>
                                          <p:spTgt spid="4714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7146"/>
                                        </p:tgtEl>
                                        <p:attrNameLst>
                                          <p:attrName>style.visibility</p:attrName>
                                        </p:attrNameLst>
                                      </p:cBhvr>
                                      <p:to>
                                        <p:strVal val="visible"/>
                                      </p:to>
                                    </p:set>
                                    <p:anim calcmode="lin" valueType="num">
                                      <p:cBhvr additive="base">
                                        <p:cTn id="61" dur="500" fill="hold"/>
                                        <p:tgtEl>
                                          <p:spTgt spid="47146"/>
                                        </p:tgtEl>
                                        <p:attrNameLst>
                                          <p:attrName>ppt_x</p:attrName>
                                        </p:attrNameLst>
                                      </p:cBhvr>
                                      <p:tavLst>
                                        <p:tav tm="0">
                                          <p:val>
                                            <p:strVal val="0-#ppt_w/2"/>
                                          </p:val>
                                        </p:tav>
                                        <p:tav tm="100000">
                                          <p:val>
                                            <p:strVal val="#ppt_x"/>
                                          </p:val>
                                        </p:tav>
                                      </p:tavLst>
                                    </p:anim>
                                    <p:anim calcmode="lin" valueType="num">
                                      <p:cBhvr additive="base">
                                        <p:cTn id="62" dur="500" fill="hold"/>
                                        <p:tgtEl>
                                          <p:spTgt spid="4714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7147"/>
                                        </p:tgtEl>
                                        <p:attrNameLst>
                                          <p:attrName>style.visibility</p:attrName>
                                        </p:attrNameLst>
                                      </p:cBhvr>
                                      <p:to>
                                        <p:strVal val="visible"/>
                                      </p:to>
                                    </p:set>
                                    <p:animEffect transition="in" filter="wipe(left)">
                                      <p:cBhvr>
                                        <p:cTn id="67" dur="500"/>
                                        <p:tgtEl>
                                          <p:spTgt spid="47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48129"/>
          <p:cNvSpPr txBox="1"/>
          <p:nvPr/>
        </p:nvSpPr>
        <p:spPr>
          <a:xfrm>
            <a:off x="1389063" y="220663"/>
            <a:ext cx="6477000" cy="2246769"/>
          </a:xfrm>
          <a:prstGeom prst="rect">
            <a:avLst/>
          </a:prstGeom>
          <a:noFill/>
          <a:ln w="9525">
            <a:noFill/>
          </a:ln>
        </p:spPr>
        <p:txBody>
          <a:bodyPr>
            <a:spAutoFit/>
          </a:bodyPr>
          <a:lstStyle/>
          <a:p>
            <a:pPr lvl="0">
              <a:spcBef>
                <a:spcPct val="50000"/>
              </a:spcBef>
            </a:pPr>
            <a:r>
              <a:rPr lang="zh-CN" altLang="en-US" sz="3200" b="1" dirty="0">
                <a:latin typeface="Times New Roman" panose="02020603050405020304" pitchFamily="18" charset="0"/>
                <a:ea typeface="宋体" panose="02010600030101010101" pitchFamily="2" charset="-122"/>
              </a:rPr>
              <a:t>三、逻辑函数</a:t>
            </a:r>
            <a:r>
              <a:rPr lang="zh-CN" altLang="en-US" sz="3200" b="1" dirty="0" smtClean="0">
                <a:latin typeface="Times New Roman" panose="02020603050405020304" pitchFamily="18" charset="0"/>
                <a:ea typeface="宋体" panose="02010600030101010101" pitchFamily="2" charset="-122"/>
              </a:rPr>
              <a:t>的标准</a:t>
            </a:r>
            <a:r>
              <a:rPr lang="zh-CN" altLang="en-US" sz="3200" b="1" dirty="0">
                <a:latin typeface="Times New Roman" panose="02020603050405020304" pitchFamily="18" charset="0"/>
                <a:ea typeface="宋体" panose="02010600030101010101" pitchFamily="2" charset="-122"/>
              </a:rPr>
              <a:t>形式：</a:t>
            </a:r>
          </a:p>
          <a:p>
            <a:pPr lvl="0">
              <a:spcBef>
                <a:spcPct val="50000"/>
              </a:spcBef>
            </a:pPr>
            <a:r>
              <a:rPr lang="en-US" altLang="zh-CN" b="1" dirty="0" smtClean="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、最小项：在</a:t>
            </a:r>
            <a:r>
              <a:rPr lang="en-US" altLang="zh-CN" b="1"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变量逻辑函数中，若</a:t>
            </a:r>
            <a:r>
              <a:rPr lang="en-US" altLang="zh-CN" b="1" dirty="0">
                <a:latin typeface="Times New Roman" panose="02020603050405020304" pitchFamily="18" charset="0"/>
                <a:ea typeface="宋体" panose="02010600030101010101" pitchFamily="2" charset="-122"/>
              </a:rPr>
              <a:t>m</a:t>
            </a:r>
            <a:r>
              <a:rPr lang="zh-CN" altLang="en-US" b="1" dirty="0">
                <a:latin typeface="Times New Roman" panose="02020603050405020304" pitchFamily="18" charset="0"/>
                <a:ea typeface="宋体" panose="02010600030101010101" pitchFamily="2" charset="-122"/>
              </a:rPr>
              <a:t>为包含</a:t>
            </a:r>
            <a:r>
              <a:rPr lang="en-US" altLang="zh-CN" b="1"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个因子的乘积项，而且这</a:t>
            </a:r>
            <a:r>
              <a:rPr lang="en-US" altLang="zh-CN" b="1"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个变量均以原变量或反变量的形式在</a:t>
            </a:r>
            <a:r>
              <a:rPr lang="en-US" altLang="zh-CN" b="1" dirty="0">
                <a:latin typeface="Times New Roman" panose="02020603050405020304" pitchFamily="18" charset="0"/>
                <a:ea typeface="宋体" panose="02010600030101010101" pitchFamily="2" charset="-122"/>
              </a:rPr>
              <a:t>m</a:t>
            </a:r>
            <a:r>
              <a:rPr lang="zh-CN" altLang="en-US" b="1" dirty="0">
                <a:latin typeface="Times New Roman" panose="02020603050405020304" pitchFamily="18" charset="0"/>
                <a:ea typeface="宋体" panose="02010600030101010101" pitchFamily="2" charset="-122"/>
              </a:rPr>
              <a:t>中出现一次，则称</a:t>
            </a:r>
            <a:r>
              <a:rPr lang="en-US" altLang="zh-CN" b="1" dirty="0">
                <a:latin typeface="Times New Roman" panose="02020603050405020304" pitchFamily="18" charset="0"/>
                <a:ea typeface="宋体" panose="02010600030101010101" pitchFamily="2" charset="-122"/>
              </a:rPr>
              <a:t>m</a:t>
            </a:r>
            <a:r>
              <a:rPr lang="zh-CN" altLang="en-US" b="1" dirty="0">
                <a:latin typeface="Times New Roman" panose="02020603050405020304" pitchFamily="18" charset="0"/>
                <a:ea typeface="宋体" panose="02010600030101010101" pitchFamily="2" charset="-122"/>
              </a:rPr>
              <a:t>为该组变量的最小项</a:t>
            </a:r>
          </a:p>
        </p:txBody>
      </p:sp>
      <p:sp>
        <p:nvSpPr>
          <p:cNvPr id="48131" name="文本框 48130"/>
          <p:cNvSpPr txBox="1"/>
          <p:nvPr/>
        </p:nvSpPr>
        <p:spPr>
          <a:xfrm>
            <a:off x="711200" y="4029075"/>
            <a:ext cx="2354263" cy="457200"/>
          </a:xfrm>
          <a:prstGeom prst="rect">
            <a:avLst/>
          </a:prstGeom>
          <a:solidFill>
            <a:schemeClr val="hlink"/>
          </a:solid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Y=F(A,B,C)</a:t>
            </a:r>
          </a:p>
        </p:txBody>
      </p:sp>
      <p:graphicFrame>
        <p:nvGraphicFramePr>
          <p:cNvPr id="48132" name="对象 48131"/>
          <p:cNvGraphicFramePr>
            <a:graphicFrameLocks/>
          </p:cNvGraphicFramePr>
          <p:nvPr/>
        </p:nvGraphicFramePr>
        <p:xfrm>
          <a:off x="3659188" y="2243138"/>
          <a:ext cx="879475" cy="4614862"/>
        </p:xfrm>
        <a:graphic>
          <a:graphicData uri="http://schemas.openxmlformats.org/presentationml/2006/ole">
            <p:oleObj spid="_x0000_s61537" r:id="rId3" imgW="368300" imgH="1981200" progId="Equations">
              <p:embed/>
            </p:oleObj>
          </a:graphicData>
        </a:graphic>
      </p:graphicFrame>
      <p:sp>
        <p:nvSpPr>
          <p:cNvPr id="48133" name="文本框 48132"/>
          <p:cNvSpPr txBox="1"/>
          <p:nvPr/>
        </p:nvSpPr>
        <p:spPr>
          <a:xfrm>
            <a:off x="2676525" y="2225675"/>
            <a:ext cx="1016000" cy="579438"/>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0</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34" name="文本框 48133"/>
          <p:cNvSpPr txBox="1"/>
          <p:nvPr/>
        </p:nvSpPr>
        <p:spPr>
          <a:xfrm>
            <a:off x="2678113" y="2786063"/>
            <a:ext cx="1016000" cy="579437"/>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1</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35" name="文本框 48134"/>
          <p:cNvSpPr txBox="1"/>
          <p:nvPr/>
        </p:nvSpPr>
        <p:spPr>
          <a:xfrm>
            <a:off x="2693988" y="3343275"/>
            <a:ext cx="1016000" cy="579438"/>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2</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36" name="文本框 48135"/>
          <p:cNvSpPr txBox="1"/>
          <p:nvPr/>
        </p:nvSpPr>
        <p:spPr>
          <a:xfrm>
            <a:off x="2692400" y="3968750"/>
            <a:ext cx="1016000" cy="579438"/>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3</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37" name="文本框 48136"/>
          <p:cNvSpPr txBox="1"/>
          <p:nvPr/>
        </p:nvSpPr>
        <p:spPr>
          <a:xfrm>
            <a:off x="2693988" y="4578350"/>
            <a:ext cx="1016000" cy="579438"/>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4</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38" name="文本框 48137"/>
          <p:cNvSpPr txBox="1"/>
          <p:nvPr/>
        </p:nvSpPr>
        <p:spPr>
          <a:xfrm>
            <a:off x="2676525" y="5172075"/>
            <a:ext cx="1016000" cy="579438"/>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5</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39" name="文本框 48138"/>
          <p:cNvSpPr txBox="1"/>
          <p:nvPr/>
        </p:nvSpPr>
        <p:spPr>
          <a:xfrm>
            <a:off x="2660650" y="5765800"/>
            <a:ext cx="1016000" cy="579438"/>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6</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40" name="文本框 48139"/>
          <p:cNvSpPr txBox="1"/>
          <p:nvPr/>
        </p:nvSpPr>
        <p:spPr>
          <a:xfrm>
            <a:off x="2659063" y="6278563"/>
            <a:ext cx="1016000" cy="579437"/>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7</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41" name="文本框 48140"/>
          <p:cNvSpPr txBox="1"/>
          <p:nvPr/>
        </p:nvSpPr>
        <p:spPr>
          <a:xfrm>
            <a:off x="5062538" y="2641600"/>
            <a:ext cx="2354262" cy="457200"/>
          </a:xfrm>
          <a:prstGeom prst="rect">
            <a:avLst/>
          </a:prstGeom>
          <a:solidFill>
            <a:schemeClr val="hlink"/>
          </a:solid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Y=F(A,B,C,D)</a:t>
            </a:r>
          </a:p>
        </p:txBody>
      </p:sp>
      <p:graphicFrame>
        <p:nvGraphicFramePr>
          <p:cNvPr id="48142" name="对象 48141"/>
          <p:cNvGraphicFramePr>
            <a:graphicFrameLocks/>
          </p:cNvGraphicFramePr>
          <p:nvPr/>
        </p:nvGraphicFramePr>
        <p:xfrm>
          <a:off x="6037263" y="3201988"/>
          <a:ext cx="1135062" cy="571500"/>
        </p:xfrm>
        <a:graphic>
          <a:graphicData uri="http://schemas.openxmlformats.org/presentationml/2006/ole">
            <p:oleObj spid="_x0000_s61538" r:id="rId4" imgW="457399" imgH="215994" progId="Equations">
              <p:embed/>
            </p:oleObj>
          </a:graphicData>
        </a:graphic>
      </p:graphicFrame>
      <p:sp>
        <p:nvSpPr>
          <p:cNvPr id="48143" name="文本框 48142"/>
          <p:cNvSpPr txBox="1"/>
          <p:nvPr/>
        </p:nvSpPr>
        <p:spPr>
          <a:xfrm>
            <a:off x="4859338" y="3181350"/>
            <a:ext cx="1185862" cy="579438"/>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11</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44" name="文本框 48143"/>
          <p:cNvSpPr txBox="1"/>
          <p:nvPr/>
        </p:nvSpPr>
        <p:spPr>
          <a:xfrm>
            <a:off x="4948238" y="3943350"/>
            <a:ext cx="1016000" cy="579438"/>
          </a:xfrm>
          <a:prstGeom prst="rect">
            <a:avLst/>
          </a:prstGeom>
          <a:solidFill>
            <a:schemeClr val="accent1"/>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9</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graphicFrame>
        <p:nvGraphicFramePr>
          <p:cNvPr id="48145" name="对象 48144"/>
          <p:cNvGraphicFramePr>
            <a:graphicFrameLocks/>
          </p:cNvGraphicFramePr>
          <p:nvPr/>
        </p:nvGraphicFramePr>
        <p:xfrm>
          <a:off x="5953125" y="3944938"/>
          <a:ext cx="1166813" cy="571500"/>
        </p:xfrm>
        <a:graphic>
          <a:graphicData uri="http://schemas.openxmlformats.org/presentationml/2006/ole">
            <p:oleObj spid="_x0000_s61539" r:id="rId5" imgW="470104" imgH="215994" progId="Equations">
              <p:embed/>
            </p:oleObj>
          </a:graphicData>
        </a:graphic>
      </p:graphicFrame>
      <p:graphicFrame>
        <p:nvGraphicFramePr>
          <p:cNvPr id="48146" name="对象 48145"/>
          <p:cNvGraphicFramePr>
            <a:graphicFrameLocks/>
          </p:cNvGraphicFramePr>
          <p:nvPr/>
        </p:nvGraphicFramePr>
        <p:xfrm>
          <a:off x="6049963" y="5842000"/>
          <a:ext cx="1417637" cy="571500"/>
        </p:xfrm>
        <a:graphic>
          <a:graphicData uri="http://schemas.openxmlformats.org/presentationml/2006/ole">
            <p:oleObj spid="_x0000_s61540" r:id="rId6" imgW="571252" imgH="215806" progId="Equations">
              <p:embed/>
            </p:oleObj>
          </a:graphicData>
        </a:graphic>
      </p:graphicFrame>
      <p:sp>
        <p:nvSpPr>
          <p:cNvPr id="48147" name="文本框 48146"/>
          <p:cNvSpPr txBox="1"/>
          <p:nvPr/>
        </p:nvSpPr>
        <p:spPr>
          <a:xfrm>
            <a:off x="4964113" y="5838825"/>
            <a:ext cx="1135062" cy="579438"/>
          </a:xfrm>
          <a:prstGeom prst="rect">
            <a:avLst/>
          </a:prstGeom>
          <a:solidFill>
            <a:schemeClr val="hlink"/>
          </a:solid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m</a:t>
            </a:r>
            <a:r>
              <a:rPr lang="en-US" altLang="zh-CN" sz="3200" b="1" baseline="-25000">
                <a:latin typeface="Times New Roman" panose="02020603050405020304" pitchFamily="18" charset="0"/>
                <a:ea typeface="宋体" panose="02010600030101010101" pitchFamily="2" charset="-122"/>
              </a:rPr>
              <a:t>19</a:t>
            </a:r>
            <a:r>
              <a:rPr lang="en-US" altLang="zh-CN" sz="3200" b="1">
                <a:latin typeface="Times New Roman" panose="02020603050405020304" pitchFamily="18" charset="0"/>
                <a:ea typeface="宋体" panose="02010600030101010101" pitchFamily="2" charset="-122"/>
              </a:rPr>
              <a:t>=</a:t>
            </a:r>
            <a:endParaRPr lang="en-US" altLang="zh-CN" baseline="-25000">
              <a:latin typeface="Times New Roman" panose="02020603050405020304" pitchFamily="18" charset="0"/>
              <a:ea typeface="宋体" panose="02010600030101010101" pitchFamily="2" charset="-122"/>
            </a:endParaRPr>
          </a:p>
        </p:txBody>
      </p:sp>
      <p:sp>
        <p:nvSpPr>
          <p:cNvPr id="48148" name="文本框 48147"/>
          <p:cNvSpPr txBox="1"/>
          <p:nvPr/>
        </p:nvSpPr>
        <p:spPr>
          <a:xfrm>
            <a:off x="4995863" y="4960938"/>
            <a:ext cx="3556000" cy="457200"/>
          </a:xfrm>
          <a:prstGeom prst="rect">
            <a:avLst/>
          </a:prstGeom>
          <a:solidFill>
            <a:schemeClr val="accent1"/>
          </a:solid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Y=F</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E</a:t>
            </a:r>
            <a:r>
              <a:rPr lang="zh-CN" altLang="en-US">
                <a:latin typeface="Times New Roman" panose="02020603050405020304" pitchFamily="18" charset="0"/>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0-#ppt_w/2"/>
                                          </p:val>
                                        </p:tav>
                                        <p:tav tm="100000">
                                          <p:val>
                                            <p:strVal val="#ppt_x"/>
                                          </p:val>
                                        </p:tav>
                                      </p:tavLst>
                                    </p:anim>
                                    <p:anim calcmode="lin" valueType="num">
                                      <p:cBhvr additive="base">
                                        <p:cTn id="8" dur="500" fill="hold"/>
                                        <p:tgtEl>
                                          <p:spTgt spid="481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gtEl>
                                        <p:attrNameLst>
                                          <p:attrName>style.visibility</p:attrName>
                                        </p:attrNameLst>
                                      </p:cBhvr>
                                      <p:to>
                                        <p:strVal val="visible"/>
                                      </p:to>
                                    </p:set>
                                    <p:anim calcmode="lin" valueType="num">
                                      <p:cBhvr additive="base">
                                        <p:cTn id="13" dur="500" fill="hold"/>
                                        <p:tgtEl>
                                          <p:spTgt spid="48131"/>
                                        </p:tgtEl>
                                        <p:attrNameLst>
                                          <p:attrName>ppt_x</p:attrName>
                                        </p:attrNameLst>
                                      </p:cBhvr>
                                      <p:tavLst>
                                        <p:tav tm="0">
                                          <p:val>
                                            <p:strVal val="0-#ppt_w/2"/>
                                          </p:val>
                                        </p:tav>
                                        <p:tav tm="100000">
                                          <p:val>
                                            <p:strVal val="#ppt_x"/>
                                          </p:val>
                                        </p:tav>
                                      </p:tavLst>
                                    </p:anim>
                                    <p:anim calcmode="lin" valueType="num">
                                      <p:cBhvr additive="base">
                                        <p:cTn id="14"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8132"/>
                                        </p:tgtEl>
                                        <p:attrNameLst>
                                          <p:attrName>style.visibility</p:attrName>
                                        </p:attrNameLst>
                                      </p:cBhvr>
                                      <p:to>
                                        <p:strVal val="visible"/>
                                      </p:to>
                                    </p:set>
                                    <p:anim calcmode="lin" valueType="num">
                                      <p:cBhvr additive="base">
                                        <p:cTn id="19" dur="500" fill="hold"/>
                                        <p:tgtEl>
                                          <p:spTgt spid="48132"/>
                                        </p:tgtEl>
                                        <p:attrNameLst>
                                          <p:attrName>ppt_x</p:attrName>
                                        </p:attrNameLst>
                                      </p:cBhvr>
                                      <p:tavLst>
                                        <p:tav tm="0">
                                          <p:val>
                                            <p:strVal val="0-#ppt_w/2"/>
                                          </p:val>
                                        </p:tav>
                                        <p:tav tm="100000">
                                          <p:val>
                                            <p:strVal val="#ppt_x"/>
                                          </p:val>
                                        </p:tav>
                                      </p:tavLst>
                                    </p:anim>
                                    <p:anim calcmode="lin" valueType="num">
                                      <p:cBhvr additive="base">
                                        <p:cTn id="20"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3"/>
                                        </p:tgtEl>
                                        <p:attrNameLst>
                                          <p:attrName>style.visibility</p:attrName>
                                        </p:attrNameLst>
                                      </p:cBhvr>
                                      <p:to>
                                        <p:strVal val="visible"/>
                                      </p:to>
                                    </p:set>
                                    <p:anim calcmode="lin" valueType="num">
                                      <p:cBhvr additive="base">
                                        <p:cTn id="25" dur="500" fill="hold"/>
                                        <p:tgtEl>
                                          <p:spTgt spid="48133"/>
                                        </p:tgtEl>
                                        <p:attrNameLst>
                                          <p:attrName>ppt_x</p:attrName>
                                        </p:attrNameLst>
                                      </p:cBhvr>
                                      <p:tavLst>
                                        <p:tav tm="0">
                                          <p:val>
                                            <p:strVal val="0-#ppt_w/2"/>
                                          </p:val>
                                        </p:tav>
                                        <p:tav tm="100000">
                                          <p:val>
                                            <p:strVal val="#ppt_x"/>
                                          </p:val>
                                        </p:tav>
                                      </p:tavLst>
                                    </p:anim>
                                    <p:anim calcmode="lin" valueType="num">
                                      <p:cBhvr additive="base">
                                        <p:cTn id="26"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4"/>
                                        </p:tgtEl>
                                        <p:attrNameLst>
                                          <p:attrName>style.visibility</p:attrName>
                                        </p:attrNameLst>
                                      </p:cBhvr>
                                      <p:to>
                                        <p:strVal val="visible"/>
                                      </p:to>
                                    </p:set>
                                    <p:anim calcmode="lin" valueType="num">
                                      <p:cBhvr additive="base">
                                        <p:cTn id="31" dur="500" fill="hold"/>
                                        <p:tgtEl>
                                          <p:spTgt spid="48134"/>
                                        </p:tgtEl>
                                        <p:attrNameLst>
                                          <p:attrName>ppt_x</p:attrName>
                                        </p:attrNameLst>
                                      </p:cBhvr>
                                      <p:tavLst>
                                        <p:tav tm="0">
                                          <p:val>
                                            <p:strVal val="0-#ppt_w/2"/>
                                          </p:val>
                                        </p:tav>
                                        <p:tav tm="100000">
                                          <p:val>
                                            <p:strVal val="#ppt_x"/>
                                          </p:val>
                                        </p:tav>
                                      </p:tavLst>
                                    </p:anim>
                                    <p:anim calcmode="lin" valueType="num">
                                      <p:cBhvr additive="base">
                                        <p:cTn id="32"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5"/>
                                        </p:tgtEl>
                                        <p:attrNameLst>
                                          <p:attrName>style.visibility</p:attrName>
                                        </p:attrNameLst>
                                      </p:cBhvr>
                                      <p:to>
                                        <p:strVal val="visible"/>
                                      </p:to>
                                    </p:set>
                                    <p:anim calcmode="lin" valueType="num">
                                      <p:cBhvr additive="base">
                                        <p:cTn id="37" dur="500" fill="hold"/>
                                        <p:tgtEl>
                                          <p:spTgt spid="48135"/>
                                        </p:tgtEl>
                                        <p:attrNameLst>
                                          <p:attrName>ppt_x</p:attrName>
                                        </p:attrNameLst>
                                      </p:cBhvr>
                                      <p:tavLst>
                                        <p:tav tm="0">
                                          <p:val>
                                            <p:strVal val="0-#ppt_w/2"/>
                                          </p:val>
                                        </p:tav>
                                        <p:tav tm="100000">
                                          <p:val>
                                            <p:strVal val="#ppt_x"/>
                                          </p:val>
                                        </p:tav>
                                      </p:tavLst>
                                    </p:anim>
                                    <p:anim calcmode="lin" valueType="num">
                                      <p:cBhvr additive="base">
                                        <p:cTn id="38"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8136"/>
                                        </p:tgtEl>
                                        <p:attrNameLst>
                                          <p:attrName>style.visibility</p:attrName>
                                        </p:attrNameLst>
                                      </p:cBhvr>
                                      <p:to>
                                        <p:strVal val="visible"/>
                                      </p:to>
                                    </p:set>
                                    <p:anim calcmode="lin" valueType="num">
                                      <p:cBhvr additive="base">
                                        <p:cTn id="43" dur="500" fill="hold"/>
                                        <p:tgtEl>
                                          <p:spTgt spid="48136"/>
                                        </p:tgtEl>
                                        <p:attrNameLst>
                                          <p:attrName>ppt_x</p:attrName>
                                        </p:attrNameLst>
                                      </p:cBhvr>
                                      <p:tavLst>
                                        <p:tav tm="0">
                                          <p:val>
                                            <p:strVal val="0-#ppt_w/2"/>
                                          </p:val>
                                        </p:tav>
                                        <p:tav tm="100000">
                                          <p:val>
                                            <p:strVal val="#ppt_x"/>
                                          </p:val>
                                        </p:tav>
                                      </p:tavLst>
                                    </p:anim>
                                    <p:anim calcmode="lin" valueType="num">
                                      <p:cBhvr additive="base">
                                        <p:cTn id="44" dur="500" fill="hold"/>
                                        <p:tgtEl>
                                          <p:spTgt spid="481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8137"/>
                                        </p:tgtEl>
                                        <p:attrNameLst>
                                          <p:attrName>style.visibility</p:attrName>
                                        </p:attrNameLst>
                                      </p:cBhvr>
                                      <p:to>
                                        <p:strVal val="visible"/>
                                      </p:to>
                                    </p:set>
                                    <p:anim calcmode="lin" valueType="num">
                                      <p:cBhvr additive="base">
                                        <p:cTn id="49" dur="500" fill="hold"/>
                                        <p:tgtEl>
                                          <p:spTgt spid="48137"/>
                                        </p:tgtEl>
                                        <p:attrNameLst>
                                          <p:attrName>ppt_x</p:attrName>
                                        </p:attrNameLst>
                                      </p:cBhvr>
                                      <p:tavLst>
                                        <p:tav tm="0">
                                          <p:val>
                                            <p:strVal val="0-#ppt_w/2"/>
                                          </p:val>
                                        </p:tav>
                                        <p:tav tm="100000">
                                          <p:val>
                                            <p:strVal val="#ppt_x"/>
                                          </p:val>
                                        </p:tav>
                                      </p:tavLst>
                                    </p:anim>
                                    <p:anim calcmode="lin" valueType="num">
                                      <p:cBhvr additive="base">
                                        <p:cTn id="50" dur="500" fill="hold"/>
                                        <p:tgtEl>
                                          <p:spTgt spid="4813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8138"/>
                                        </p:tgtEl>
                                        <p:attrNameLst>
                                          <p:attrName>style.visibility</p:attrName>
                                        </p:attrNameLst>
                                      </p:cBhvr>
                                      <p:to>
                                        <p:strVal val="visible"/>
                                      </p:to>
                                    </p:set>
                                    <p:anim calcmode="lin" valueType="num">
                                      <p:cBhvr additive="base">
                                        <p:cTn id="55" dur="500" fill="hold"/>
                                        <p:tgtEl>
                                          <p:spTgt spid="48138"/>
                                        </p:tgtEl>
                                        <p:attrNameLst>
                                          <p:attrName>ppt_x</p:attrName>
                                        </p:attrNameLst>
                                      </p:cBhvr>
                                      <p:tavLst>
                                        <p:tav tm="0">
                                          <p:val>
                                            <p:strVal val="0-#ppt_w/2"/>
                                          </p:val>
                                        </p:tav>
                                        <p:tav tm="100000">
                                          <p:val>
                                            <p:strVal val="#ppt_x"/>
                                          </p:val>
                                        </p:tav>
                                      </p:tavLst>
                                    </p:anim>
                                    <p:anim calcmode="lin" valueType="num">
                                      <p:cBhvr additive="base">
                                        <p:cTn id="56" dur="500" fill="hold"/>
                                        <p:tgtEl>
                                          <p:spTgt spid="4813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8139"/>
                                        </p:tgtEl>
                                        <p:attrNameLst>
                                          <p:attrName>style.visibility</p:attrName>
                                        </p:attrNameLst>
                                      </p:cBhvr>
                                      <p:to>
                                        <p:strVal val="visible"/>
                                      </p:to>
                                    </p:set>
                                    <p:anim calcmode="lin" valueType="num">
                                      <p:cBhvr additive="base">
                                        <p:cTn id="61" dur="500" fill="hold"/>
                                        <p:tgtEl>
                                          <p:spTgt spid="48139"/>
                                        </p:tgtEl>
                                        <p:attrNameLst>
                                          <p:attrName>ppt_x</p:attrName>
                                        </p:attrNameLst>
                                      </p:cBhvr>
                                      <p:tavLst>
                                        <p:tav tm="0">
                                          <p:val>
                                            <p:strVal val="0-#ppt_w/2"/>
                                          </p:val>
                                        </p:tav>
                                        <p:tav tm="100000">
                                          <p:val>
                                            <p:strVal val="#ppt_x"/>
                                          </p:val>
                                        </p:tav>
                                      </p:tavLst>
                                    </p:anim>
                                    <p:anim calcmode="lin" valueType="num">
                                      <p:cBhvr additive="base">
                                        <p:cTn id="62" dur="500" fill="hold"/>
                                        <p:tgtEl>
                                          <p:spTgt spid="4813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8140"/>
                                        </p:tgtEl>
                                        <p:attrNameLst>
                                          <p:attrName>style.visibility</p:attrName>
                                        </p:attrNameLst>
                                      </p:cBhvr>
                                      <p:to>
                                        <p:strVal val="visible"/>
                                      </p:to>
                                    </p:set>
                                    <p:anim calcmode="lin" valueType="num">
                                      <p:cBhvr additive="base">
                                        <p:cTn id="67" dur="500" fill="hold"/>
                                        <p:tgtEl>
                                          <p:spTgt spid="48140"/>
                                        </p:tgtEl>
                                        <p:attrNameLst>
                                          <p:attrName>ppt_x</p:attrName>
                                        </p:attrNameLst>
                                      </p:cBhvr>
                                      <p:tavLst>
                                        <p:tav tm="0">
                                          <p:val>
                                            <p:strVal val="0-#ppt_w/2"/>
                                          </p:val>
                                        </p:tav>
                                        <p:tav tm="100000">
                                          <p:val>
                                            <p:strVal val="#ppt_x"/>
                                          </p:val>
                                        </p:tav>
                                      </p:tavLst>
                                    </p:anim>
                                    <p:anim calcmode="lin" valueType="num">
                                      <p:cBhvr additive="base">
                                        <p:cTn id="68" dur="500" fill="hold"/>
                                        <p:tgtEl>
                                          <p:spTgt spid="4814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8141"/>
                                        </p:tgtEl>
                                        <p:attrNameLst>
                                          <p:attrName>style.visibility</p:attrName>
                                        </p:attrNameLst>
                                      </p:cBhvr>
                                      <p:to>
                                        <p:strVal val="visible"/>
                                      </p:to>
                                    </p:set>
                                    <p:anim calcmode="lin" valueType="num">
                                      <p:cBhvr additive="base">
                                        <p:cTn id="73" dur="500" fill="hold"/>
                                        <p:tgtEl>
                                          <p:spTgt spid="48141"/>
                                        </p:tgtEl>
                                        <p:attrNameLst>
                                          <p:attrName>ppt_x</p:attrName>
                                        </p:attrNameLst>
                                      </p:cBhvr>
                                      <p:tavLst>
                                        <p:tav tm="0">
                                          <p:val>
                                            <p:strVal val="0-#ppt_w/2"/>
                                          </p:val>
                                        </p:tav>
                                        <p:tav tm="100000">
                                          <p:val>
                                            <p:strVal val="#ppt_x"/>
                                          </p:val>
                                        </p:tav>
                                      </p:tavLst>
                                    </p:anim>
                                    <p:anim calcmode="lin" valueType="num">
                                      <p:cBhvr additive="base">
                                        <p:cTn id="74" dur="500" fill="hold"/>
                                        <p:tgtEl>
                                          <p:spTgt spid="4814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8142"/>
                                        </p:tgtEl>
                                        <p:attrNameLst>
                                          <p:attrName>style.visibility</p:attrName>
                                        </p:attrNameLst>
                                      </p:cBhvr>
                                      <p:to>
                                        <p:strVal val="visible"/>
                                      </p:to>
                                    </p:set>
                                    <p:anim calcmode="lin" valueType="num">
                                      <p:cBhvr additive="base">
                                        <p:cTn id="79" dur="500" fill="hold"/>
                                        <p:tgtEl>
                                          <p:spTgt spid="48142"/>
                                        </p:tgtEl>
                                        <p:attrNameLst>
                                          <p:attrName>ppt_x</p:attrName>
                                        </p:attrNameLst>
                                      </p:cBhvr>
                                      <p:tavLst>
                                        <p:tav tm="0">
                                          <p:val>
                                            <p:strVal val="0-#ppt_w/2"/>
                                          </p:val>
                                        </p:tav>
                                        <p:tav tm="100000">
                                          <p:val>
                                            <p:strVal val="#ppt_x"/>
                                          </p:val>
                                        </p:tav>
                                      </p:tavLst>
                                    </p:anim>
                                    <p:anim calcmode="lin" valueType="num">
                                      <p:cBhvr additive="base">
                                        <p:cTn id="80" dur="500" fill="hold"/>
                                        <p:tgtEl>
                                          <p:spTgt spid="4814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8143"/>
                                        </p:tgtEl>
                                        <p:attrNameLst>
                                          <p:attrName>style.visibility</p:attrName>
                                        </p:attrNameLst>
                                      </p:cBhvr>
                                      <p:to>
                                        <p:strVal val="visible"/>
                                      </p:to>
                                    </p:set>
                                    <p:anim calcmode="lin" valueType="num">
                                      <p:cBhvr additive="base">
                                        <p:cTn id="85" dur="500" fill="hold"/>
                                        <p:tgtEl>
                                          <p:spTgt spid="48143"/>
                                        </p:tgtEl>
                                        <p:attrNameLst>
                                          <p:attrName>ppt_x</p:attrName>
                                        </p:attrNameLst>
                                      </p:cBhvr>
                                      <p:tavLst>
                                        <p:tav tm="0">
                                          <p:val>
                                            <p:strVal val="0-#ppt_w/2"/>
                                          </p:val>
                                        </p:tav>
                                        <p:tav tm="100000">
                                          <p:val>
                                            <p:strVal val="#ppt_x"/>
                                          </p:val>
                                        </p:tav>
                                      </p:tavLst>
                                    </p:anim>
                                    <p:anim calcmode="lin" valueType="num">
                                      <p:cBhvr additive="base">
                                        <p:cTn id="86" dur="500" fill="hold"/>
                                        <p:tgtEl>
                                          <p:spTgt spid="4814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8144"/>
                                        </p:tgtEl>
                                        <p:attrNameLst>
                                          <p:attrName>style.visibility</p:attrName>
                                        </p:attrNameLst>
                                      </p:cBhvr>
                                      <p:to>
                                        <p:strVal val="visible"/>
                                      </p:to>
                                    </p:set>
                                    <p:anim calcmode="lin" valueType="num">
                                      <p:cBhvr additive="base">
                                        <p:cTn id="91" dur="500" fill="hold"/>
                                        <p:tgtEl>
                                          <p:spTgt spid="48144"/>
                                        </p:tgtEl>
                                        <p:attrNameLst>
                                          <p:attrName>ppt_x</p:attrName>
                                        </p:attrNameLst>
                                      </p:cBhvr>
                                      <p:tavLst>
                                        <p:tav tm="0">
                                          <p:val>
                                            <p:strVal val="0-#ppt_w/2"/>
                                          </p:val>
                                        </p:tav>
                                        <p:tav tm="100000">
                                          <p:val>
                                            <p:strVal val="#ppt_x"/>
                                          </p:val>
                                        </p:tav>
                                      </p:tavLst>
                                    </p:anim>
                                    <p:anim calcmode="lin" valueType="num">
                                      <p:cBhvr additive="base">
                                        <p:cTn id="92" dur="500" fill="hold"/>
                                        <p:tgtEl>
                                          <p:spTgt spid="4814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8145"/>
                                        </p:tgtEl>
                                        <p:attrNameLst>
                                          <p:attrName>style.visibility</p:attrName>
                                        </p:attrNameLst>
                                      </p:cBhvr>
                                      <p:to>
                                        <p:strVal val="visible"/>
                                      </p:to>
                                    </p:set>
                                    <p:anim calcmode="lin" valueType="num">
                                      <p:cBhvr additive="base">
                                        <p:cTn id="97" dur="500" fill="hold"/>
                                        <p:tgtEl>
                                          <p:spTgt spid="48145"/>
                                        </p:tgtEl>
                                        <p:attrNameLst>
                                          <p:attrName>ppt_x</p:attrName>
                                        </p:attrNameLst>
                                      </p:cBhvr>
                                      <p:tavLst>
                                        <p:tav tm="0">
                                          <p:val>
                                            <p:strVal val="0-#ppt_w/2"/>
                                          </p:val>
                                        </p:tav>
                                        <p:tav tm="100000">
                                          <p:val>
                                            <p:strVal val="#ppt_x"/>
                                          </p:val>
                                        </p:tav>
                                      </p:tavLst>
                                    </p:anim>
                                    <p:anim calcmode="lin" valueType="num">
                                      <p:cBhvr additive="base">
                                        <p:cTn id="98" dur="500" fill="hold"/>
                                        <p:tgtEl>
                                          <p:spTgt spid="4814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48148"/>
                                        </p:tgtEl>
                                        <p:attrNameLst>
                                          <p:attrName>style.visibility</p:attrName>
                                        </p:attrNameLst>
                                      </p:cBhvr>
                                      <p:to>
                                        <p:strVal val="visible"/>
                                      </p:to>
                                    </p:set>
                                    <p:anim calcmode="lin" valueType="num">
                                      <p:cBhvr additive="base">
                                        <p:cTn id="103" dur="500" fill="hold"/>
                                        <p:tgtEl>
                                          <p:spTgt spid="48148"/>
                                        </p:tgtEl>
                                        <p:attrNameLst>
                                          <p:attrName>ppt_x</p:attrName>
                                        </p:attrNameLst>
                                      </p:cBhvr>
                                      <p:tavLst>
                                        <p:tav tm="0">
                                          <p:val>
                                            <p:strVal val="0-#ppt_w/2"/>
                                          </p:val>
                                        </p:tav>
                                        <p:tav tm="100000">
                                          <p:val>
                                            <p:strVal val="#ppt_x"/>
                                          </p:val>
                                        </p:tav>
                                      </p:tavLst>
                                    </p:anim>
                                    <p:anim calcmode="lin" valueType="num">
                                      <p:cBhvr additive="base">
                                        <p:cTn id="104" dur="500" fill="hold"/>
                                        <p:tgtEl>
                                          <p:spTgt spid="4814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8146"/>
                                        </p:tgtEl>
                                        <p:attrNameLst>
                                          <p:attrName>style.visibility</p:attrName>
                                        </p:attrNameLst>
                                      </p:cBhvr>
                                      <p:to>
                                        <p:strVal val="visible"/>
                                      </p:to>
                                    </p:set>
                                    <p:anim calcmode="lin" valueType="num">
                                      <p:cBhvr additive="base">
                                        <p:cTn id="109" dur="500" fill="hold"/>
                                        <p:tgtEl>
                                          <p:spTgt spid="48146"/>
                                        </p:tgtEl>
                                        <p:attrNameLst>
                                          <p:attrName>ppt_x</p:attrName>
                                        </p:attrNameLst>
                                      </p:cBhvr>
                                      <p:tavLst>
                                        <p:tav tm="0">
                                          <p:val>
                                            <p:strVal val="0-#ppt_w/2"/>
                                          </p:val>
                                        </p:tav>
                                        <p:tav tm="100000">
                                          <p:val>
                                            <p:strVal val="#ppt_x"/>
                                          </p:val>
                                        </p:tav>
                                      </p:tavLst>
                                    </p:anim>
                                    <p:anim calcmode="lin" valueType="num">
                                      <p:cBhvr additive="base">
                                        <p:cTn id="110" dur="500" fill="hold"/>
                                        <p:tgtEl>
                                          <p:spTgt spid="48146"/>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48147"/>
                                        </p:tgtEl>
                                        <p:attrNameLst>
                                          <p:attrName>style.visibility</p:attrName>
                                        </p:attrNameLst>
                                      </p:cBhvr>
                                      <p:to>
                                        <p:strVal val="visible"/>
                                      </p:to>
                                    </p:set>
                                    <p:anim calcmode="lin" valueType="num">
                                      <p:cBhvr additive="base">
                                        <p:cTn id="115" dur="500" fill="hold"/>
                                        <p:tgtEl>
                                          <p:spTgt spid="48147"/>
                                        </p:tgtEl>
                                        <p:attrNameLst>
                                          <p:attrName>ppt_x</p:attrName>
                                        </p:attrNameLst>
                                      </p:cBhvr>
                                      <p:tavLst>
                                        <p:tav tm="0">
                                          <p:val>
                                            <p:strVal val="0-#ppt_w/2"/>
                                          </p:val>
                                        </p:tav>
                                        <p:tav tm="100000">
                                          <p:val>
                                            <p:strVal val="#ppt_x"/>
                                          </p:val>
                                        </p:tav>
                                      </p:tavLst>
                                    </p:anim>
                                    <p:anim calcmode="lin" valueType="num">
                                      <p:cBhvr additive="base">
                                        <p:cTn id="116" dur="500" fill="hold"/>
                                        <p:tgtEl>
                                          <p:spTgt spid="48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animBg="1"/>
      <p:bldP spid="48133" grpId="0" animBg="1"/>
      <p:bldP spid="48134" grpId="0" animBg="1"/>
      <p:bldP spid="48135" grpId="0" animBg="1"/>
      <p:bldP spid="48136" grpId="0" animBg="1"/>
      <p:bldP spid="48137" grpId="0" animBg="1"/>
      <p:bldP spid="48138" grpId="0" animBg="1"/>
      <p:bldP spid="48139" grpId="0" animBg="1"/>
      <p:bldP spid="48140" grpId="0" animBg="1"/>
      <p:bldP spid="48141" grpId="0" animBg="1"/>
      <p:bldP spid="48143" grpId="0" animBg="1"/>
      <p:bldP spid="48144" grpId="0" animBg="1"/>
      <p:bldP spid="48147" grpId="0" animBg="1"/>
      <p:bldP spid="4814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49153"/>
          <p:cNvSpPr txBox="1"/>
          <p:nvPr/>
        </p:nvSpPr>
        <p:spPr>
          <a:xfrm>
            <a:off x="1638299" y="978242"/>
            <a:ext cx="5562600" cy="2830512"/>
          </a:xfrm>
          <a:prstGeom prst="rect">
            <a:avLst/>
          </a:prstGeom>
          <a:solidFill>
            <a:schemeClr val="hlink"/>
          </a:solidFill>
          <a:ln w="9525">
            <a:noFill/>
          </a:ln>
        </p:spPr>
        <p:txBody>
          <a:bodyPr>
            <a:spAutoFit/>
          </a:bodyPr>
          <a:lstStyle/>
          <a:p>
            <a:pPr lvl="0">
              <a:spcBef>
                <a:spcPct val="50000"/>
              </a:spcBef>
            </a:pPr>
            <a:r>
              <a:rPr lang="zh-CN" altLang="en-US" b="1" dirty="0">
                <a:latin typeface="Times New Roman" panose="02020603050405020304" pitchFamily="18" charset="0"/>
                <a:ea typeface="宋体" panose="02010600030101010101" pitchFamily="2" charset="-122"/>
              </a:rPr>
              <a:t>①在输入变量的任何取值下必有一个最   小项</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而且仅有一个最小项的值为</a:t>
            </a:r>
            <a:r>
              <a:rPr lang="en-US" altLang="zh-CN" b="1" dirty="0">
                <a:latin typeface="Times New Roman" panose="02020603050405020304" pitchFamily="18" charset="0"/>
                <a:ea typeface="宋体" panose="02010600030101010101" pitchFamily="2" charset="-122"/>
              </a:rPr>
              <a:t>1</a:t>
            </a:r>
          </a:p>
          <a:p>
            <a:pPr lvl="0">
              <a:spcBef>
                <a:spcPct val="50000"/>
              </a:spcBef>
            </a:pPr>
            <a:r>
              <a:rPr lang="en-US" altLang="zh-CN" b="1" dirty="0">
                <a:latin typeface="Times New Roman" panose="02020603050405020304" pitchFamily="18" charset="0"/>
                <a:ea typeface="宋体" panose="02010600030101010101" pitchFamily="2" charset="-122"/>
              </a:rPr>
              <a:t>②</a:t>
            </a:r>
            <a:r>
              <a:rPr lang="zh-CN" altLang="en-US" b="1" dirty="0">
                <a:latin typeface="Times New Roman" panose="02020603050405020304" pitchFamily="18" charset="0"/>
                <a:ea typeface="宋体" panose="02010600030101010101" pitchFamily="2" charset="-122"/>
              </a:rPr>
              <a:t>全体最小项之和为</a:t>
            </a:r>
            <a:r>
              <a:rPr lang="en-US" altLang="zh-CN" b="1" dirty="0">
                <a:latin typeface="Times New Roman" panose="02020603050405020304" pitchFamily="18" charset="0"/>
                <a:ea typeface="宋体" panose="02010600030101010101" pitchFamily="2" charset="-122"/>
              </a:rPr>
              <a:t>1</a:t>
            </a:r>
          </a:p>
          <a:p>
            <a:pPr lvl="0">
              <a:spcBef>
                <a:spcPct val="50000"/>
              </a:spcBef>
            </a:pPr>
            <a:r>
              <a:rPr lang="en-US" altLang="zh-CN" b="1" dirty="0">
                <a:latin typeface="Times New Roman" panose="02020603050405020304" pitchFamily="18" charset="0"/>
                <a:ea typeface="宋体" panose="02010600030101010101" pitchFamily="2" charset="-122"/>
              </a:rPr>
              <a:t>③</a:t>
            </a:r>
            <a:r>
              <a:rPr lang="zh-CN" altLang="en-US" b="1" dirty="0">
                <a:latin typeface="Times New Roman" panose="02020603050405020304" pitchFamily="18" charset="0"/>
                <a:ea typeface="宋体" panose="02010600030101010101" pitchFamily="2" charset="-122"/>
              </a:rPr>
              <a:t>任意两个最小项的乘积为</a:t>
            </a:r>
            <a:r>
              <a:rPr lang="en-US" altLang="zh-CN" b="1" dirty="0">
                <a:latin typeface="Times New Roman" panose="02020603050405020304" pitchFamily="18" charset="0"/>
                <a:ea typeface="宋体" panose="02010600030101010101" pitchFamily="2" charset="-122"/>
              </a:rPr>
              <a:t>0</a:t>
            </a:r>
          </a:p>
          <a:p>
            <a:pPr lvl="0">
              <a:spcBef>
                <a:spcPct val="50000"/>
              </a:spcBef>
            </a:pPr>
            <a:r>
              <a:rPr lang="en-US" altLang="zh-CN" b="1" dirty="0">
                <a:latin typeface="Times New Roman" panose="02020603050405020304" pitchFamily="18" charset="0"/>
                <a:ea typeface="宋体" panose="02010600030101010101" pitchFamily="2" charset="-122"/>
              </a:rPr>
              <a:t>④</a:t>
            </a:r>
            <a:r>
              <a:rPr lang="zh-CN" altLang="en-US" b="1" dirty="0">
                <a:latin typeface="Times New Roman" panose="02020603050405020304" pitchFamily="18" charset="0"/>
                <a:ea typeface="宋体" panose="02010600030101010101" pitchFamily="2" charset="-122"/>
              </a:rPr>
              <a:t>相邻两个最小项之和可合并为一项并消去一个不同的因子</a:t>
            </a:r>
          </a:p>
        </p:txBody>
      </p:sp>
      <p:sp>
        <p:nvSpPr>
          <p:cNvPr id="49155" name="圆角矩形标注 49154"/>
          <p:cNvSpPr/>
          <p:nvPr/>
        </p:nvSpPr>
        <p:spPr>
          <a:xfrm>
            <a:off x="2609849" y="4081692"/>
            <a:ext cx="2625725" cy="1049337"/>
          </a:xfrm>
          <a:prstGeom prst="wedgeRoundRectCallout">
            <a:avLst>
              <a:gd name="adj1" fmla="val -56653"/>
              <a:gd name="adj2" fmla="val -133356"/>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lvl="0" algn="ctr"/>
            <a:r>
              <a:rPr lang="zh-CN" altLang="en-US" b="1" dirty="0">
                <a:latin typeface="Times New Roman" panose="02020603050405020304" pitchFamily="18" charset="0"/>
                <a:ea typeface="宋体" panose="02010600030101010101" pitchFamily="2" charset="-122"/>
              </a:rPr>
              <a:t>两个最小项只有一个因子不同</a:t>
            </a:r>
          </a:p>
        </p:txBody>
      </p:sp>
      <p:sp>
        <p:nvSpPr>
          <p:cNvPr id="49156" name="文本框 49155"/>
          <p:cNvSpPr txBox="1"/>
          <p:nvPr/>
        </p:nvSpPr>
        <p:spPr>
          <a:xfrm>
            <a:off x="1263650" y="5258481"/>
            <a:ext cx="1928813" cy="579437"/>
          </a:xfrm>
          <a:prstGeom prst="rect">
            <a:avLst/>
          </a:prstGeom>
          <a:noFill/>
          <a:ln w="9525">
            <a:noFill/>
          </a:ln>
        </p:spPr>
        <p:txBody>
          <a:bodyPr>
            <a:spAutoFit/>
          </a:bodyPr>
          <a:lstStyle/>
          <a:p>
            <a:pPr lvl="0">
              <a:spcBef>
                <a:spcPct val="50000"/>
              </a:spcBef>
            </a:pPr>
            <a:r>
              <a:rPr lang="en-US" altLang="zh-CN" sz="3200" b="1" dirty="0">
                <a:latin typeface="Times New Roman" panose="02020603050405020304" pitchFamily="18" charset="0"/>
                <a:ea typeface="宋体" panose="02010600030101010101" pitchFamily="2" charset="-122"/>
              </a:rPr>
              <a:t>m</a:t>
            </a:r>
            <a:r>
              <a:rPr lang="en-US" altLang="zh-CN" sz="3200" b="1" baseline="-25000" dirty="0">
                <a:latin typeface="Times New Roman" panose="02020603050405020304" pitchFamily="18" charset="0"/>
                <a:ea typeface="宋体" panose="02010600030101010101" pitchFamily="2" charset="-122"/>
              </a:rPr>
              <a:t>0</a:t>
            </a:r>
            <a:r>
              <a:rPr lang="en-US" altLang="zh-CN" sz="3200" b="1" dirty="0">
                <a:latin typeface="Times New Roman" panose="02020603050405020304" pitchFamily="18" charset="0"/>
                <a:ea typeface="宋体" panose="02010600030101010101" pitchFamily="2" charset="-122"/>
              </a:rPr>
              <a:t>+m</a:t>
            </a:r>
            <a:r>
              <a:rPr lang="en-US" altLang="zh-CN" sz="3200" b="1" baseline="-25000" dirty="0">
                <a:latin typeface="Times New Roman" panose="02020603050405020304" pitchFamily="18" charset="0"/>
                <a:ea typeface="宋体" panose="02010600030101010101" pitchFamily="2" charset="-122"/>
              </a:rPr>
              <a:t>1</a:t>
            </a:r>
            <a:r>
              <a:rPr lang="en-US" altLang="zh-CN" sz="3200" b="1" dirty="0">
                <a:latin typeface="Times New Roman" panose="02020603050405020304" pitchFamily="18" charset="0"/>
                <a:ea typeface="宋体" panose="02010600030101010101" pitchFamily="2" charset="-122"/>
              </a:rPr>
              <a:t>=</a:t>
            </a:r>
          </a:p>
        </p:txBody>
      </p:sp>
      <p:graphicFrame>
        <p:nvGraphicFramePr>
          <p:cNvPr id="49157" name="对象 49156"/>
          <p:cNvGraphicFramePr>
            <a:graphicFrameLocks/>
          </p:cNvGraphicFramePr>
          <p:nvPr>
            <p:extLst>
              <p:ext uri="{D42A27DB-BD31-4B8C-83A1-F6EECF244321}">
                <p14:modId xmlns:p14="http://schemas.microsoft.com/office/powerpoint/2010/main" xmlns="" val="2954046273"/>
              </p:ext>
            </p:extLst>
          </p:nvPr>
        </p:nvGraphicFramePr>
        <p:xfrm>
          <a:off x="2860675" y="5264831"/>
          <a:ext cx="2124075" cy="573087"/>
        </p:xfrm>
        <a:graphic>
          <a:graphicData uri="http://schemas.openxmlformats.org/presentationml/2006/ole">
            <p:oleObj spid="_x0000_s62513" r:id="rId3" imgW="799753" imgH="215806" progId="Equations">
              <p:embed/>
            </p:oleObj>
          </a:graphicData>
        </a:graphic>
      </p:graphicFrame>
      <p:graphicFrame>
        <p:nvGraphicFramePr>
          <p:cNvPr id="49158" name="对象 49157"/>
          <p:cNvGraphicFramePr>
            <a:graphicFrameLocks/>
          </p:cNvGraphicFramePr>
          <p:nvPr>
            <p:extLst>
              <p:ext uri="{D42A27DB-BD31-4B8C-83A1-F6EECF244321}">
                <p14:modId xmlns:p14="http://schemas.microsoft.com/office/powerpoint/2010/main" xmlns="" val="715470969"/>
              </p:ext>
            </p:extLst>
          </p:nvPr>
        </p:nvGraphicFramePr>
        <p:xfrm>
          <a:off x="4984750" y="5206093"/>
          <a:ext cx="1146175" cy="631825"/>
        </p:xfrm>
        <a:graphic>
          <a:graphicData uri="http://schemas.openxmlformats.org/presentationml/2006/ole">
            <p:oleObj spid="_x0000_s62514" r:id="rId4" imgW="368620" imgH="203377" progId="Equations">
              <p:embed/>
            </p:oleObj>
          </a:graphicData>
        </a:graphic>
      </p:graphicFrame>
      <p:sp>
        <p:nvSpPr>
          <p:cNvPr id="2" name="文本框 1"/>
          <p:cNvSpPr txBox="1"/>
          <p:nvPr/>
        </p:nvSpPr>
        <p:spPr>
          <a:xfrm>
            <a:off x="1447800" y="337457"/>
            <a:ext cx="3951514" cy="584775"/>
          </a:xfrm>
          <a:prstGeom prst="rect">
            <a:avLst/>
          </a:prstGeom>
          <a:noFill/>
        </p:spPr>
        <p:txBody>
          <a:bodyPr wrap="square" rtlCol="0">
            <a:spAutoFit/>
          </a:bodyPr>
          <a:lstStyle/>
          <a:p>
            <a:r>
              <a:rPr lang="en-US" altLang="zh-CN" sz="3200" b="1" dirty="0" smtClean="0"/>
              <a:t>2</a:t>
            </a:r>
            <a:r>
              <a:rPr lang="zh-CN" altLang="en-US" sz="3200" b="1" dirty="0" smtClean="0"/>
              <a:t>、最小项的性质</a:t>
            </a:r>
            <a:endParaRPr lang="zh-CN" altLang="en-US"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9155"/>
                                        </p:tgtEl>
                                        <p:attrNameLst>
                                          <p:attrName>style.visibility</p:attrName>
                                        </p:attrNameLst>
                                      </p:cBhvr>
                                      <p:to>
                                        <p:strVal val="visible"/>
                                      </p:to>
                                    </p:set>
                                    <p:anim calcmode="lin" valueType="num">
                                      <p:cBhvr additive="base">
                                        <p:cTn id="11" dur="500" fill="hold"/>
                                        <p:tgtEl>
                                          <p:spTgt spid="49155"/>
                                        </p:tgtEl>
                                        <p:attrNameLst>
                                          <p:attrName>ppt_x</p:attrName>
                                        </p:attrNameLst>
                                      </p:cBhvr>
                                      <p:tavLst>
                                        <p:tav tm="0">
                                          <p:val>
                                            <p:strVal val="0-#ppt_w/2"/>
                                          </p:val>
                                        </p:tav>
                                        <p:tav tm="100000">
                                          <p:val>
                                            <p:strVal val="#ppt_x"/>
                                          </p:val>
                                        </p:tav>
                                      </p:tavLst>
                                    </p:anim>
                                    <p:anim calcmode="lin" valueType="num">
                                      <p:cBhvr additive="base">
                                        <p:cTn id="12"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9156"/>
                                        </p:tgtEl>
                                        <p:attrNameLst>
                                          <p:attrName>style.visibility</p:attrName>
                                        </p:attrNameLst>
                                      </p:cBhvr>
                                      <p:to>
                                        <p:strVal val="visible"/>
                                      </p:to>
                                    </p:set>
                                    <p:anim calcmode="lin" valueType="num">
                                      <p:cBhvr additive="base">
                                        <p:cTn id="17" dur="500" fill="hold"/>
                                        <p:tgtEl>
                                          <p:spTgt spid="49156"/>
                                        </p:tgtEl>
                                        <p:attrNameLst>
                                          <p:attrName>ppt_x</p:attrName>
                                        </p:attrNameLst>
                                      </p:cBhvr>
                                      <p:tavLst>
                                        <p:tav tm="0">
                                          <p:val>
                                            <p:strVal val="0-#ppt_w/2"/>
                                          </p:val>
                                        </p:tav>
                                        <p:tav tm="100000">
                                          <p:val>
                                            <p:strVal val="#ppt_x"/>
                                          </p:val>
                                        </p:tav>
                                      </p:tavLst>
                                    </p:anim>
                                    <p:anim calcmode="lin" valueType="num">
                                      <p:cBhvr additive="base">
                                        <p:cTn id="18"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9157"/>
                                        </p:tgtEl>
                                        <p:attrNameLst>
                                          <p:attrName>style.visibility</p:attrName>
                                        </p:attrNameLst>
                                      </p:cBhvr>
                                      <p:to>
                                        <p:strVal val="visible"/>
                                      </p:to>
                                    </p:set>
                                    <p:anim calcmode="lin" valueType="num">
                                      <p:cBhvr additive="base">
                                        <p:cTn id="23" dur="500" fill="hold"/>
                                        <p:tgtEl>
                                          <p:spTgt spid="49157"/>
                                        </p:tgtEl>
                                        <p:attrNameLst>
                                          <p:attrName>ppt_x</p:attrName>
                                        </p:attrNameLst>
                                      </p:cBhvr>
                                      <p:tavLst>
                                        <p:tav tm="0">
                                          <p:val>
                                            <p:strVal val="0-#ppt_w/2"/>
                                          </p:val>
                                        </p:tav>
                                        <p:tav tm="100000">
                                          <p:val>
                                            <p:strVal val="#ppt_x"/>
                                          </p:val>
                                        </p:tav>
                                      </p:tavLst>
                                    </p:anim>
                                    <p:anim calcmode="lin" valueType="num">
                                      <p:cBhvr additive="base">
                                        <p:cTn id="24"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9158"/>
                                        </p:tgtEl>
                                        <p:attrNameLst>
                                          <p:attrName>style.visibility</p:attrName>
                                        </p:attrNameLst>
                                      </p:cBhvr>
                                      <p:to>
                                        <p:strVal val="visible"/>
                                      </p:to>
                                    </p:set>
                                    <p:anim calcmode="lin" valueType="num">
                                      <p:cBhvr additive="base">
                                        <p:cTn id="29" dur="500" fill="hold"/>
                                        <p:tgtEl>
                                          <p:spTgt spid="49158"/>
                                        </p:tgtEl>
                                        <p:attrNameLst>
                                          <p:attrName>ppt_x</p:attrName>
                                        </p:attrNameLst>
                                      </p:cBhvr>
                                      <p:tavLst>
                                        <p:tav tm="0">
                                          <p:val>
                                            <p:strVal val="0-#ppt_w/2"/>
                                          </p:val>
                                        </p:tav>
                                        <p:tav tm="100000">
                                          <p:val>
                                            <p:strVal val="#ppt_x"/>
                                          </p:val>
                                        </p:tav>
                                      </p:tavLst>
                                    </p:anim>
                                    <p:anim calcmode="lin" valueType="num">
                                      <p:cBhvr additive="base">
                                        <p:cTn id="30" dur="500" fill="hold"/>
                                        <p:tgtEl>
                                          <p:spTgt spid="49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5" grpId="0" animBg="1"/>
      <p:bldP spid="491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52225"/>
          <p:cNvSpPr txBox="1"/>
          <p:nvPr/>
        </p:nvSpPr>
        <p:spPr>
          <a:xfrm>
            <a:off x="1111703" y="1151722"/>
            <a:ext cx="7968343" cy="1138773"/>
          </a:xfrm>
          <a:prstGeom prst="rect">
            <a:avLst/>
          </a:prstGeom>
          <a:noFill/>
          <a:ln w="9525">
            <a:noFill/>
          </a:ln>
        </p:spPr>
        <p:txBody>
          <a:bodyPr wrap="square">
            <a:spAutoFit/>
          </a:bodyPr>
          <a:lstStyle/>
          <a:p>
            <a:pPr lvl="0">
              <a:spcBef>
                <a:spcPct val="50000"/>
              </a:spcBef>
            </a:pPr>
            <a:r>
              <a:rPr lang="en-US" altLang="zh-CN" sz="3200" b="1" dirty="0" smtClean="0">
                <a:latin typeface="Times New Roman" panose="02020603050405020304" pitchFamily="18" charset="0"/>
                <a:ea typeface="宋体" panose="02010600030101010101" pitchFamily="2" charset="-122"/>
              </a:rPr>
              <a:t>3</a:t>
            </a:r>
            <a:r>
              <a:rPr lang="zh-CN" altLang="en-US" sz="3200" b="1" dirty="0" smtClean="0">
                <a:latin typeface="Times New Roman" panose="02020603050405020304" pitchFamily="18" charset="0"/>
                <a:ea typeface="宋体" panose="02010600030101010101" pitchFamily="2" charset="-122"/>
              </a:rPr>
              <a:t>、逻辑函数</a:t>
            </a:r>
            <a:r>
              <a:rPr lang="zh-CN" altLang="en-US" sz="3200" b="1" dirty="0">
                <a:latin typeface="Times New Roman" panose="02020603050405020304" pitchFamily="18" charset="0"/>
                <a:ea typeface="宋体" panose="02010600030101010101" pitchFamily="2" charset="-122"/>
              </a:rPr>
              <a:t>的最小项之和的形式：</a:t>
            </a:r>
          </a:p>
          <a:p>
            <a:pPr lvl="0">
              <a:spcBef>
                <a:spcPct val="50000"/>
              </a:spcBef>
            </a:pPr>
            <a:r>
              <a:rPr lang="zh-CN" altLang="en-US" b="1" dirty="0">
                <a:solidFill>
                  <a:schemeClr val="tx2"/>
                </a:solidFill>
                <a:latin typeface="Times New Roman" panose="02020603050405020304" pitchFamily="18" charset="0"/>
                <a:ea typeface="宋体" panose="02010600030101010101" pitchFamily="2" charset="-122"/>
              </a:rPr>
              <a:t>推论：任一逻辑函数都可以用唯一最小项</a:t>
            </a:r>
            <a:r>
              <a:rPr lang="zh-CN" altLang="en-US" b="1" dirty="0" smtClean="0">
                <a:solidFill>
                  <a:schemeClr val="tx2"/>
                </a:solidFill>
                <a:latin typeface="Times New Roman" panose="02020603050405020304" pitchFamily="18" charset="0"/>
                <a:ea typeface="宋体" panose="02010600030101010101" pitchFamily="2" charset="-122"/>
              </a:rPr>
              <a:t>之和</a:t>
            </a:r>
            <a:r>
              <a:rPr lang="zh-CN" altLang="en-US" b="1" dirty="0">
                <a:solidFill>
                  <a:schemeClr val="tx2"/>
                </a:solidFill>
                <a:latin typeface="Times New Roman" panose="02020603050405020304" pitchFamily="18" charset="0"/>
                <a:ea typeface="宋体" panose="02010600030101010101" pitchFamily="2" charset="-122"/>
              </a:rPr>
              <a:t>的形式表示</a:t>
            </a:r>
          </a:p>
        </p:txBody>
      </p:sp>
      <p:graphicFrame>
        <p:nvGraphicFramePr>
          <p:cNvPr id="52227" name="对象 52226"/>
          <p:cNvGraphicFramePr>
            <a:graphicFrameLocks/>
          </p:cNvGraphicFramePr>
          <p:nvPr/>
        </p:nvGraphicFramePr>
        <p:xfrm>
          <a:off x="1847850" y="2647950"/>
          <a:ext cx="5053013" cy="585788"/>
        </p:xfrm>
        <a:graphic>
          <a:graphicData uri="http://schemas.openxmlformats.org/presentationml/2006/ole">
            <p:oleObj spid="_x0000_s65681" r:id="rId3" imgW="2081896" imgH="241195" progId="Equations">
              <p:embed/>
            </p:oleObj>
          </a:graphicData>
        </a:graphic>
      </p:graphicFrame>
      <p:graphicFrame>
        <p:nvGraphicFramePr>
          <p:cNvPr id="52228" name="对象 52227"/>
          <p:cNvGraphicFramePr>
            <a:graphicFrameLocks/>
          </p:cNvGraphicFramePr>
          <p:nvPr/>
        </p:nvGraphicFramePr>
        <p:xfrm>
          <a:off x="2117725" y="3168650"/>
          <a:ext cx="5022850" cy="585788"/>
        </p:xfrm>
        <a:graphic>
          <a:graphicData uri="http://schemas.openxmlformats.org/presentationml/2006/ole">
            <p:oleObj spid="_x0000_s65682" r:id="rId4" imgW="2069202" imgH="241195" progId="Equations">
              <p:embed/>
            </p:oleObj>
          </a:graphicData>
        </a:graphic>
      </p:graphicFrame>
      <p:graphicFrame>
        <p:nvGraphicFramePr>
          <p:cNvPr id="52229" name="对象 52228"/>
          <p:cNvGraphicFramePr>
            <a:graphicFrameLocks/>
          </p:cNvGraphicFramePr>
          <p:nvPr/>
        </p:nvGraphicFramePr>
        <p:xfrm>
          <a:off x="2111375" y="3740150"/>
          <a:ext cx="5453063" cy="523875"/>
        </p:xfrm>
        <a:graphic>
          <a:graphicData uri="http://schemas.openxmlformats.org/presentationml/2006/ole">
            <p:oleObj spid="_x0000_s65683" r:id="rId5" imgW="2244977" imgH="215619" progId="Equations">
              <p:embed/>
            </p:oleObj>
          </a:graphicData>
        </a:graphic>
      </p:graphicFrame>
      <p:graphicFrame>
        <p:nvGraphicFramePr>
          <p:cNvPr id="52230" name="对象 52229"/>
          <p:cNvGraphicFramePr>
            <a:graphicFrameLocks/>
          </p:cNvGraphicFramePr>
          <p:nvPr/>
        </p:nvGraphicFramePr>
        <p:xfrm>
          <a:off x="2106613" y="4300538"/>
          <a:ext cx="2989262" cy="554037"/>
        </p:xfrm>
        <a:graphic>
          <a:graphicData uri="http://schemas.openxmlformats.org/presentationml/2006/ole">
            <p:oleObj spid="_x0000_s65684" r:id="rId6" imgW="1232435" imgH="228699" progId="Equations">
              <p:embed/>
            </p:oleObj>
          </a:graphicData>
        </a:graphic>
      </p:graphicFrame>
      <p:graphicFrame>
        <p:nvGraphicFramePr>
          <p:cNvPr id="52231" name="对象 52230"/>
          <p:cNvGraphicFramePr>
            <a:graphicFrameLocks/>
          </p:cNvGraphicFramePr>
          <p:nvPr/>
        </p:nvGraphicFramePr>
        <p:xfrm>
          <a:off x="2100263" y="4881563"/>
          <a:ext cx="2373312" cy="615950"/>
        </p:xfrm>
        <a:graphic>
          <a:graphicData uri="http://schemas.openxmlformats.org/presentationml/2006/ole">
            <p:oleObj spid="_x0000_s65685" r:id="rId7" imgW="977900" imgH="254000" progId="Equations">
              <p:embed/>
            </p:oleObj>
          </a:graphicData>
        </a:graphic>
      </p:graphicFrame>
      <p:graphicFrame>
        <p:nvGraphicFramePr>
          <p:cNvPr id="52232" name="对象 52231"/>
          <p:cNvGraphicFramePr>
            <a:graphicFrameLocks/>
          </p:cNvGraphicFramePr>
          <p:nvPr/>
        </p:nvGraphicFramePr>
        <p:xfrm>
          <a:off x="2114550" y="5492750"/>
          <a:ext cx="2097088" cy="615950"/>
        </p:xfrm>
        <a:graphic>
          <a:graphicData uri="http://schemas.openxmlformats.org/presentationml/2006/ole">
            <p:oleObj spid="_x0000_s65686" r:id="rId8" imgW="863600" imgH="254000"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wipe(left)">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wipe(left)">
                                      <p:cBhvr>
                                        <p:cTn id="12" dur="500"/>
                                        <p:tgtEl>
                                          <p:spTgt spid="52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anim calcmode="lin" valueType="num">
                                      <p:cBhvr additive="base">
                                        <p:cTn id="17" dur="500" fill="hold"/>
                                        <p:tgtEl>
                                          <p:spTgt spid="52227"/>
                                        </p:tgtEl>
                                        <p:attrNameLst>
                                          <p:attrName>ppt_x</p:attrName>
                                        </p:attrNameLst>
                                      </p:cBhvr>
                                      <p:tavLst>
                                        <p:tav tm="0">
                                          <p:val>
                                            <p:strVal val="0-#ppt_w/2"/>
                                          </p:val>
                                        </p:tav>
                                        <p:tav tm="100000">
                                          <p:val>
                                            <p:strVal val="#ppt_x"/>
                                          </p:val>
                                        </p:tav>
                                      </p:tavLst>
                                    </p:anim>
                                    <p:anim calcmode="lin" valueType="num">
                                      <p:cBhvr additive="base">
                                        <p:cTn id="18" dur="500" fill="hold"/>
                                        <p:tgtEl>
                                          <p:spTgt spid="522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52228"/>
                                        </p:tgtEl>
                                        <p:attrNameLst>
                                          <p:attrName>style.visibility</p:attrName>
                                        </p:attrNameLst>
                                      </p:cBhvr>
                                      <p:to>
                                        <p:strVal val="visible"/>
                                      </p:to>
                                    </p:set>
                                    <p:anim calcmode="lin" valueType="num">
                                      <p:cBhvr additive="base">
                                        <p:cTn id="23" dur="500" fill="hold"/>
                                        <p:tgtEl>
                                          <p:spTgt spid="52228"/>
                                        </p:tgtEl>
                                        <p:attrNameLst>
                                          <p:attrName>ppt_x</p:attrName>
                                        </p:attrNameLst>
                                      </p:cBhvr>
                                      <p:tavLst>
                                        <p:tav tm="0">
                                          <p:val>
                                            <p:strVal val="0-#ppt_w/2"/>
                                          </p:val>
                                        </p:tav>
                                        <p:tav tm="100000">
                                          <p:val>
                                            <p:strVal val="#ppt_x"/>
                                          </p:val>
                                        </p:tav>
                                      </p:tavLst>
                                    </p:anim>
                                    <p:anim calcmode="lin" valueType="num">
                                      <p:cBhvr additive="base">
                                        <p:cTn id="24"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52229"/>
                                        </p:tgtEl>
                                        <p:attrNameLst>
                                          <p:attrName>style.visibility</p:attrName>
                                        </p:attrNameLst>
                                      </p:cBhvr>
                                      <p:to>
                                        <p:strVal val="visible"/>
                                      </p:to>
                                    </p:set>
                                    <p:anim calcmode="lin" valueType="num">
                                      <p:cBhvr additive="base">
                                        <p:cTn id="29" dur="500" fill="hold"/>
                                        <p:tgtEl>
                                          <p:spTgt spid="52229"/>
                                        </p:tgtEl>
                                        <p:attrNameLst>
                                          <p:attrName>ppt_x</p:attrName>
                                        </p:attrNameLst>
                                      </p:cBhvr>
                                      <p:tavLst>
                                        <p:tav tm="0">
                                          <p:val>
                                            <p:strVal val="0-#ppt_w/2"/>
                                          </p:val>
                                        </p:tav>
                                        <p:tav tm="100000">
                                          <p:val>
                                            <p:strVal val="#ppt_x"/>
                                          </p:val>
                                        </p:tav>
                                      </p:tavLst>
                                    </p:anim>
                                    <p:anim calcmode="lin" valueType="num">
                                      <p:cBhvr additive="base">
                                        <p:cTn id="30"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52230"/>
                                        </p:tgtEl>
                                        <p:attrNameLst>
                                          <p:attrName>style.visibility</p:attrName>
                                        </p:attrNameLst>
                                      </p:cBhvr>
                                      <p:to>
                                        <p:strVal val="visible"/>
                                      </p:to>
                                    </p:set>
                                    <p:anim calcmode="lin" valueType="num">
                                      <p:cBhvr additive="base">
                                        <p:cTn id="35" dur="500" fill="hold"/>
                                        <p:tgtEl>
                                          <p:spTgt spid="52230"/>
                                        </p:tgtEl>
                                        <p:attrNameLst>
                                          <p:attrName>ppt_x</p:attrName>
                                        </p:attrNameLst>
                                      </p:cBhvr>
                                      <p:tavLst>
                                        <p:tav tm="0">
                                          <p:val>
                                            <p:strVal val="0-#ppt_w/2"/>
                                          </p:val>
                                        </p:tav>
                                        <p:tav tm="100000">
                                          <p:val>
                                            <p:strVal val="#ppt_x"/>
                                          </p:val>
                                        </p:tav>
                                      </p:tavLst>
                                    </p:anim>
                                    <p:anim calcmode="lin" valueType="num">
                                      <p:cBhvr additive="base">
                                        <p:cTn id="36" dur="500" fill="hold"/>
                                        <p:tgtEl>
                                          <p:spTgt spid="5223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52231"/>
                                        </p:tgtEl>
                                        <p:attrNameLst>
                                          <p:attrName>style.visibility</p:attrName>
                                        </p:attrNameLst>
                                      </p:cBhvr>
                                      <p:to>
                                        <p:strVal val="visible"/>
                                      </p:to>
                                    </p:set>
                                    <p:anim calcmode="lin" valueType="num">
                                      <p:cBhvr additive="base">
                                        <p:cTn id="41" dur="500" fill="hold"/>
                                        <p:tgtEl>
                                          <p:spTgt spid="52231"/>
                                        </p:tgtEl>
                                        <p:attrNameLst>
                                          <p:attrName>ppt_x</p:attrName>
                                        </p:attrNameLst>
                                      </p:cBhvr>
                                      <p:tavLst>
                                        <p:tav tm="0">
                                          <p:val>
                                            <p:strVal val="0-#ppt_w/2"/>
                                          </p:val>
                                        </p:tav>
                                        <p:tav tm="100000">
                                          <p:val>
                                            <p:strVal val="#ppt_x"/>
                                          </p:val>
                                        </p:tav>
                                      </p:tavLst>
                                    </p:anim>
                                    <p:anim calcmode="lin" valueType="num">
                                      <p:cBhvr additive="base">
                                        <p:cTn id="42" dur="500" fill="hold"/>
                                        <p:tgtEl>
                                          <p:spTgt spid="5223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52232"/>
                                        </p:tgtEl>
                                        <p:attrNameLst>
                                          <p:attrName>style.visibility</p:attrName>
                                        </p:attrNameLst>
                                      </p:cBhvr>
                                      <p:to>
                                        <p:strVal val="visible"/>
                                      </p:to>
                                    </p:set>
                                    <p:anim calcmode="lin" valueType="num">
                                      <p:cBhvr additive="base">
                                        <p:cTn id="47" dur="500" fill="hold"/>
                                        <p:tgtEl>
                                          <p:spTgt spid="52232"/>
                                        </p:tgtEl>
                                        <p:attrNameLst>
                                          <p:attrName>ppt_x</p:attrName>
                                        </p:attrNameLst>
                                      </p:cBhvr>
                                      <p:tavLst>
                                        <p:tav tm="0">
                                          <p:val>
                                            <p:strVal val="0-#ppt_w/2"/>
                                          </p:val>
                                        </p:tav>
                                        <p:tav tm="100000">
                                          <p:val>
                                            <p:strVal val="#ppt_x"/>
                                          </p:val>
                                        </p:tav>
                                      </p:tavLst>
                                    </p:anim>
                                    <p:anim calcmode="lin" valueType="num">
                                      <p:cBhvr additive="base">
                                        <p:cTn id="48" dur="500" fill="hold"/>
                                        <p:tgtEl>
                                          <p:spTgt spid="522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对象 54273"/>
          <p:cNvGraphicFramePr>
            <a:graphicFrameLocks/>
          </p:cNvGraphicFramePr>
          <p:nvPr/>
        </p:nvGraphicFramePr>
        <p:xfrm>
          <a:off x="2651125" y="3703638"/>
          <a:ext cx="2811463" cy="703262"/>
        </p:xfrm>
        <a:graphic>
          <a:graphicData uri="http://schemas.openxmlformats.org/presentationml/2006/ole">
            <p:oleObj spid="_x0000_s67705" r:id="rId3" imgW="1066337" imgH="266584" progId="Equations">
              <p:embed/>
            </p:oleObj>
          </a:graphicData>
        </a:graphic>
      </p:graphicFrame>
      <p:sp>
        <p:nvSpPr>
          <p:cNvPr id="54275" name="文本框 54274"/>
          <p:cNvSpPr txBox="1"/>
          <p:nvPr/>
        </p:nvSpPr>
        <p:spPr>
          <a:xfrm>
            <a:off x="5707063" y="1676400"/>
            <a:ext cx="1752600" cy="457200"/>
          </a:xfrm>
          <a:prstGeom prst="rect">
            <a:avLst/>
          </a:prstGeom>
          <a:solidFill>
            <a:schemeClr val="bg1"/>
          </a:solid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与</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或式</a:t>
            </a:r>
          </a:p>
        </p:txBody>
      </p:sp>
      <p:sp>
        <p:nvSpPr>
          <p:cNvPr id="54276" name="直接连接符 54275"/>
          <p:cNvSpPr/>
          <p:nvPr/>
        </p:nvSpPr>
        <p:spPr>
          <a:xfrm>
            <a:off x="4564063" y="1905000"/>
            <a:ext cx="1143000" cy="0"/>
          </a:xfrm>
          <a:prstGeom prst="line">
            <a:avLst/>
          </a:prstGeom>
          <a:ln w="9525" cap="flat" cmpd="sng">
            <a:solidFill>
              <a:schemeClr val="tx1"/>
            </a:solidFill>
            <a:prstDash val="solid"/>
            <a:headEnd type="none" w="med" len="med"/>
            <a:tailEnd type="triangle" w="med" len="med"/>
          </a:ln>
        </p:spPr>
      </p:sp>
      <p:graphicFrame>
        <p:nvGraphicFramePr>
          <p:cNvPr id="54277" name="对象 54276"/>
          <p:cNvGraphicFramePr>
            <a:graphicFrameLocks/>
          </p:cNvGraphicFramePr>
          <p:nvPr/>
        </p:nvGraphicFramePr>
        <p:xfrm>
          <a:off x="2646363" y="4371975"/>
          <a:ext cx="2797175" cy="682625"/>
        </p:xfrm>
        <a:graphic>
          <a:graphicData uri="http://schemas.openxmlformats.org/presentationml/2006/ole">
            <p:oleObj spid="_x0000_s67706" r:id="rId4" imgW="991030" imgH="241405" progId="Equations">
              <p:embed/>
            </p:oleObj>
          </a:graphicData>
        </a:graphic>
      </p:graphicFrame>
      <p:sp>
        <p:nvSpPr>
          <p:cNvPr id="54278" name="文本框 54277"/>
          <p:cNvSpPr txBox="1"/>
          <p:nvPr/>
        </p:nvSpPr>
        <p:spPr>
          <a:xfrm>
            <a:off x="6011863" y="4587875"/>
            <a:ext cx="2057400" cy="457200"/>
          </a:xfrm>
          <a:prstGeom prst="rect">
            <a:avLst/>
          </a:prstGeom>
          <a:solidFill>
            <a:schemeClr val="bg1"/>
          </a:solid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或非</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或式</a:t>
            </a:r>
          </a:p>
        </p:txBody>
      </p:sp>
      <p:graphicFrame>
        <p:nvGraphicFramePr>
          <p:cNvPr id="54279" name="对象 54278"/>
          <p:cNvGraphicFramePr>
            <a:graphicFrameLocks/>
          </p:cNvGraphicFramePr>
          <p:nvPr/>
        </p:nvGraphicFramePr>
        <p:xfrm>
          <a:off x="2286000" y="1635125"/>
          <a:ext cx="2365375" cy="609600"/>
        </p:xfrm>
        <a:graphic>
          <a:graphicData uri="http://schemas.openxmlformats.org/presentationml/2006/ole">
            <p:oleObj spid="_x0000_s67707" r:id="rId5" imgW="837836" imgH="215806" progId="Equations">
              <p:embed/>
            </p:oleObj>
          </a:graphicData>
        </a:graphic>
      </p:graphicFrame>
      <p:sp>
        <p:nvSpPr>
          <p:cNvPr id="54280" name="文本框 54279"/>
          <p:cNvSpPr txBox="1"/>
          <p:nvPr/>
        </p:nvSpPr>
        <p:spPr>
          <a:xfrm>
            <a:off x="5743575" y="3167063"/>
            <a:ext cx="2057400" cy="457200"/>
          </a:xfrm>
          <a:prstGeom prst="rect">
            <a:avLst/>
          </a:prstGeom>
          <a:solidFill>
            <a:schemeClr val="bg1"/>
          </a:solid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与非</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与非式</a:t>
            </a:r>
          </a:p>
        </p:txBody>
      </p:sp>
      <p:graphicFrame>
        <p:nvGraphicFramePr>
          <p:cNvPr id="54281" name="对象 54280"/>
          <p:cNvGraphicFramePr>
            <a:graphicFrameLocks/>
          </p:cNvGraphicFramePr>
          <p:nvPr/>
        </p:nvGraphicFramePr>
        <p:xfrm>
          <a:off x="2671763" y="2249488"/>
          <a:ext cx="1973262" cy="754062"/>
        </p:xfrm>
        <a:graphic>
          <a:graphicData uri="http://schemas.openxmlformats.org/presentationml/2006/ole">
            <p:oleObj spid="_x0000_s67708" r:id="rId6" imgW="698197" imgH="266584" progId="Equations">
              <p:embed/>
            </p:oleObj>
          </a:graphicData>
        </a:graphic>
      </p:graphicFrame>
      <p:sp>
        <p:nvSpPr>
          <p:cNvPr id="54282" name="直接连接符 54281"/>
          <p:cNvSpPr/>
          <p:nvPr/>
        </p:nvSpPr>
        <p:spPr>
          <a:xfrm>
            <a:off x="4497388" y="3382963"/>
            <a:ext cx="1219200" cy="0"/>
          </a:xfrm>
          <a:prstGeom prst="line">
            <a:avLst/>
          </a:prstGeom>
          <a:ln w="9525" cap="flat" cmpd="sng">
            <a:solidFill>
              <a:schemeClr val="tx1"/>
            </a:solidFill>
            <a:prstDash val="solid"/>
            <a:headEnd type="none" w="med" len="med"/>
            <a:tailEnd type="triangle" w="med" len="med"/>
          </a:ln>
        </p:spPr>
      </p:sp>
      <p:sp>
        <p:nvSpPr>
          <p:cNvPr id="54283" name="文本框 54282"/>
          <p:cNvSpPr txBox="1"/>
          <p:nvPr/>
        </p:nvSpPr>
        <p:spPr>
          <a:xfrm>
            <a:off x="5954713" y="4051300"/>
            <a:ext cx="2057400" cy="457200"/>
          </a:xfrm>
          <a:prstGeom prst="rect">
            <a:avLst/>
          </a:prstGeom>
          <a:solidFill>
            <a:schemeClr val="bg1"/>
          </a:solid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或</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与非式</a:t>
            </a:r>
          </a:p>
        </p:txBody>
      </p:sp>
      <p:sp>
        <p:nvSpPr>
          <p:cNvPr id="54284" name="直接连接符 54283"/>
          <p:cNvSpPr/>
          <p:nvPr/>
        </p:nvSpPr>
        <p:spPr>
          <a:xfrm>
            <a:off x="5511800" y="4316413"/>
            <a:ext cx="381000" cy="0"/>
          </a:xfrm>
          <a:prstGeom prst="line">
            <a:avLst/>
          </a:prstGeom>
          <a:ln w="9525" cap="flat" cmpd="sng">
            <a:solidFill>
              <a:schemeClr val="tx1"/>
            </a:solidFill>
            <a:prstDash val="solid"/>
            <a:headEnd type="none" w="med" len="med"/>
            <a:tailEnd type="triangle" w="med" len="med"/>
          </a:ln>
        </p:spPr>
      </p:sp>
      <p:sp>
        <p:nvSpPr>
          <p:cNvPr id="54285" name="直接连接符 54284"/>
          <p:cNvSpPr/>
          <p:nvPr/>
        </p:nvSpPr>
        <p:spPr>
          <a:xfrm>
            <a:off x="5375275" y="4779963"/>
            <a:ext cx="609600" cy="0"/>
          </a:xfrm>
          <a:prstGeom prst="line">
            <a:avLst/>
          </a:prstGeom>
          <a:ln w="9525" cap="flat" cmpd="sng">
            <a:solidFill>
              <a:schemeClr val="tx1"/>
            </a:solidFill>
            <a:prstDash val="solid"/>
            <a:headEnd type="none" w="med" len="med"/>
            <a:tailEnd type="triangle" w="med" len="med"/>
          </a:ln>
        </p:spPr>
      </p:sp>
      <p:sp>
        <p:nvSpPr>
          <p:cNvPr id="54286" name="标题 54285"/>
          <p:cNvSpPr>
            <a:spLocks noGrp="1"/>
          </p:cNvSpPr>
          <p:nvPr>
            <p:ph type="title"/>
          </p:nvPr>
        </p:nvSpPr>
        <p:spPr>
          <a:xfrm>
            <a:off x="2362200" y="152400"/>
            <a:ext cx="5105400" cy="685800"/>
          </a:xfrm>
        </p:spPr>
        <p:txBody>
          <a:bodyPr anchor="ctr"/>
          <a:lstStyle/>
          <a:p>
            <a:pPr lvl="0"/>
            <a:r>
              <a:rPr lang="en-US" altLang="zh-CN" sz="3200">
                <a:solidFill>
                  <a:schemeClr val="tx1"/>
                </a:solidFill>
              </a:rPr>
              <a:t>1.5   </a:t>
            </a:r>
            <a:r>
              <a:rPr lang="zh-CN" altLang="en-US" sz="3200" b="1">
                <a:solidFill>
                  <a:schemeClr val="tx1"/>
                </a:solidFill>
              </a:rPr>
              <a:t>逻辑函数的公式化简法</a:t>
            </a:r>
          </a:p>
        </p:txBody>
      </p:sp>
      <p:sp>
        <p:nvSpPr>
          <p:cNvPr id="54287" name="文本框 54286"/>
          <p:cNvSpPr txBox="1"/>
          <p:nvPr/>
        </p:nvSpPr>
        <p:spPr>
          <a:xfrm>
            <a:off x="1905000" y="914400"/>
            <a:ext cx="4800600"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一、逻辑函数的最简形式</a:t>
            </a:r>
          </a:p>
        </p:txBody>
      </p:sp>
      <p:graphicFrame>
        <p:nvGraphicFramePr>
          <p:cNvPr id="54288" name="对象 54287"/>
          <p:cNvGraphicFramePr>
            <a:graphicFrameLocks/>
          </p:cNvGraphicFramePr>
          <p:nvPr/>
        </p:nvGraphicFramePr>
        <p:xfrm>
          <a:off x="2673350" y="2981325"/>
          <a:ext cx="1828800" cy="754063"/>
        </p:xfrm>
        <a:graphic>
          <a:graphicData uri="http://schemas.openxmlformats.org/presentationml/2006/ole">
            <p:oleObj spid="_x0000_s67709" r:id="rId7" imgW="647419" imgH="266584"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9"/>
                                        </p:tgtEl>
                                        <p:attrNameLst>
                                          <p:attrName>style.visibility</p:attrName>
                                        </p:attrNameLst>
                                      </p:cBhvr>
                                      <p:to>
                                        <p:strVal val="visible"/>
                                      </p:to>
                                    </p:set>
                                    <p:anim calcmode="lin" valueType="num">
                                      <p:cBhvr additive="base">
                                        <p:cTn id="7" dur="500" fill="hold"/>
                                        <p:tgtEl>
                                          <p:spTgt spid="54279"/>
                                        </p:tgtEl>
                                        <p:attrNameLst>
                                          <p:attrName>ppt_x</p:attrName>
                                        </p:attrNameLst>
                                      </p:cBhvr>
                                      <p:tavLst>
                                        <p:tav tm="0">
                                          <p:val>
                                            <p:strVal val="0-#ppt_w/2"/>
                                          </p:val>
                                        </p:tav>
                                        <p:tav tm="100000">
                                          <p:val>
                                            <p:strVal val="#ppt_x"/>
                                          </p:val>
                                        </p:tav>
                                      </p:tavLst>
                                    </p:anim>
                                    <p:anim calcmode="lin" valueType="num">
                                      <p:cBhvr additive="base">
                                        <p:cTn id="8"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4276"/>
                                        </p:tgtEl>
                                        <p:attrNameLst>
                                          <p:attrName>style.visibility</p:attrName>
                                        </p:attrNameLst>
                                      </p:cBhvr>
                                      <p:to>
                                        <p:strVal val="visible"/>
                                      </p:to>
                                    </p:set>
                                    <p:anim calcmode="lin" valueType="num">
                                      <p:cBhvr additive="base">
                                        <p:cTn id="13" dur="500" fill="hold"/>
                                        <p:tgtEl>
                                          <p:spTgt spid="54276"/>
                                        </p:tgtEl>
                                        <p:attrNameLst>
                                          <p:attrName>ppt_x</p:attrName>
                                        </p:attrNameLst>
                                      </p:cBhvr>
                                      <p:tavLst>
                                        <p:tav tm="0">
                                          <p:val>
                                            <p:strVal val="0-#ppt_w/2"/>
                                          </p:val>
                                        </p:tav>
                                        <p:tav tm="100000">
                                          <p:val>
                                            <p:strVal val="#ppt_x"/>
                                          </p:val>
                                        </p:tav>
                                      </p:tavLst>
                                    </p:anim>
                                    <p:anim calcmode="lin" valueType="num">
                                      <p:cBhvr additive="base">
                                        <p:cTn id="14"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5"/>
                                        </p:tgtEl>
                                        <p:attrNameLst>
                                          <p:attrName>style.visibility</p:attrName>
                                        </p:attrNameLst>
                                      </p:cBhvr>
                                      <p:to>
                                        <p:strVal val="visible"/>
                                      </p:to>
                                    </p:set>
                                    <p:anim calcmode="lin" valueType="num">
                                      <p:cBhvr additive="base">
                                        <p:cTn id="19" dur="500" fill="hold"/>
                                        <p:tgtEl>
                                          <p:spTgt spid="54275"/>
                                        </p:tgtEl>
                                        <p:attrNameLst>
                                          <p:attrName>ppt_x</p:attrName>
                                        </p:attrNameLst>
                                      </p:cBhvr>
                                      <p:tavLst>
                                        <p:tav tm="0">
                                          <p:val>
                                            <p:strVal val="0-#ppt_w/2"/>
                                          </p:val>
                                        </p:tav>
                                        <p:tav tm="100000">
                                          <p:val>
                                            <p:strVal val="#ppt_x"/>
                                          </p:val>
                                        </p:tav>
                                      </p:tavLst>
                                    </p:anim>
                                    <p:anim calcmode="lin" valueType="num">
                                      <p:cBhvr additive="base">
                                        <p:cTn id="20" dur="500" fill="hold"/>
                                        <p:tgtEl>
                                          <p:spTgt spid="5427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4281"/>
                                        </p:tgtEl>
                                        <p:attrNameLst>
                                          <p:attrName>style.visibility</p:attrName>
                                        </p:attrNameLst>
                                      </p:cBhvr>
                                      <p:to>
                                        <p:strVal val="visible"/>
                                      </p:to>
                                    </p:set>
                                    <p:anim calcmode="lin" valueType="num">
                                      <p:cBhvr additive="base">
                                        <p:cTn id="25" dur="500" fill="hold"/>
                                        <p:tgtEl>
                                          <p:spTgt spid="54281"/>
                                        </p:tgtEl>
                                        <p:attrNameLst>
                                          <p:attrName>ppt_x</p:attrName>
                                        </p:attrNameLst>
                                      </p:cBhvr>
                                      <p:tavLst>
                                        <p:tav tm="0">
                                          <p:val>
                                            <p:strVal val="0-#ppt_w/2"/>
                                          </p:val>
                                        </p:tav>
                                        <p:tav tm="100000">
                                          <p:val>
                                            <p:strVal val="#ppt_x"/>
                                          </p:val>
                                        </p:tav>
                                      </p:tavLst>
                                    </p:anim>
                                    <p:anim calcmode="lin" valueType="num">
                                      <p:cBhvr additive="base">
                                        <p:cTn id="26" dur="500" fill="hold"/>
                                        <p:tgtEl>
                                          <p:spTgt spid="5428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4288"/>
                                        </p:tgtEl>
                                        <p:attrNameLst>
                                          <p:attrName>style.visibility</p:attrName>
                                        </p:attrNameLst>
                                      </p:cBhvr>
                                      <p:to>
                                        <p:strVal val="visible"/>
                                      </p:to>
                                    </p:set>
                                    <p:anim calcmode="lin" valueType="num">
                                      <p:cBhvr additive="base">
                                        <p:cTn id="31" dur="500" fill="hold"/>
                                        <p:tgtEl>
                                          <p:spTgt spid="54288"/>
                                        </p:tgtEl>
                                        <p:attrNameLst>
                                          <p:attrName>ppt_x</p:attrName>
                                        </p:attrNameLst>
                                      </p:cBhvr>
                                      <p:tavLst>
                                        <p:tav tm="0">
                                          <p:val>
                                            <p:strVal val="0-#ppt_w/2"/>
                                          </p:val>
                                        </p:tav>
                                        <p:tav tm="100000">
                                          <p:val>
                                            <p:strVal val="#ppt_x"/>
                                          </p:val>
                                        </p:tav>
                                      </p:tavLst>
                                    </p:anim>
                                    <p:anim calcmode="lin" valueType="num">
                                      <p:cBhvr additive="base">
                                        <p:cTn id="32" dur="500" fill="hold"/>
                                        <p:tgtEl>
                                          <p:spTgt spid="5428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4282"/>
                                        </p:tgtEl>
                                        <p:attrNameLst>
                                          <p:attrName>style.visibility</p:attrName>
                                        </p:attrNameLst>
                                      </p:cBhvr>
                                      <p:to>
                                        <p:strVal val="visible"/>
                                      </p:to>
                                    </p:set>
                                    <p:anim calcmode="lin" valueType="num">
                                      <p:cBhvr additive="base">
                                        <p:cTn id="37" dur="500" fill="hold"/>
                                        <p:tgtEl>
                                          <p:spTgt spid="54282"/>
                                        </p:tgtEl>
                                        <p:attrNameLst>
                                          <p:attrName>ppt_x</p:attrName>
                                        </p:attrNameLst>
                                      </p:cBhvr>
                                      <p:tavLst>
                                        <p:tav tm="0">
                                          <p:val>
                                            <p:strVal val="0-#ppt_w/2"/>
                                          </p:val>
                                        </p:tav>
                                        <p:tav tm="100000">
                                          <p:val>
                                            <p:strVal val="#ppt_x"/>
                                          </p:val>
                                        </p:tav>
                                      </p:tavLst>
                                    </p:anim>
                                    <p:anim calcmode="lin" valueType="num">
                                      <p:cBhvr additive="base">
                                        <p:cTn id="38" dur="500" fill="hold"/>
                                        <p:tgtEl>
                                          <p:spTgt spid="5428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4280"/>
                                        </p:tgtEl>
                                        <p:attrNameLst>
                                          <p:attrName>style.visibility</p:attrName>
                                        </p:attrNameLst>
                                      </p:cBhvr>
                                      <p:to>
                                        <p:strVal val="visible"/>
                                      </p:to>
                                    </p:set>
                                    <p:anim calcmode="lin" valueType="num">
                                      <p:cBhvr additive="base">
                                        <p:cTn id="43" dur="500" fill="hold"/>
                                        <p:tgtEl>
                                          <p:spTgt spid="54280"/>
                                        </p:tgtEl>
                                        <p:attrNameLst>
                                          <p:attrName>ppt_x</p:attrName>
                                        </p:attrNameLst>
                                      </p:cBhvr>
                                      <p:tavLst>
                                        <p:tav tm="0">
                                          <p:val>
                                            <p:strVal val="0-#ppt_w/2"/>
                                          </p:val>
                                        </p:tav>
                                        <p:tav tm="100000">
                                          <p:val>
                                            <p:strVal val="#ppt_x"/>
                                          </p:val>
                                        </p:tav>
                                      </p:tavLst>
                                    </p:anim>
                                    <p:anim calcmode="lin" valueType="num">
                                      <p:cBhvr additive="base">
                                        <p:cTn id="44"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4274"/>
                                        </p:tgtEl>
                                        <p:attrNameLst>
                                          <p:attrName>style.visibility</p:attrName>
                                        </p:attrNameLst>
                                      </p:cBhvr>
                                      <p:to>
                                        <p:strVal val="visible"/>
                                      </p:to>
                                    </p:set>
                                    <p:anim calcmode="lin" valueType="num">
                                      <p:cBhvr additive="base">
                                        <p:cTn id="49" dur="500" fill="hold"/>
                                        <p:tgtEl>
                                          <p:spTgt spid="54274"/>
                                        </p:tgtEl>
                                        <p:attrNameLst>
                                          <p:attrName>ppt_x</p:attrName>
                                        </p:attrNameLst>
                                      </p:cBhvr>
                                      <p:tavLst>
                                        <p:tav tm="0">
                                          <p:val>
                                            <p:strVal val="0-#ppt_w/2"/>
                                          </p:val>
                                        </p:tav>
                                        <p:tav tm="100000">
                                          <p:val>
                                            <p:strVal val="#ppt_x"/>
                                          </p:val>
                                        </p:tav>
                                      </p:tavLst>
                                    </p:anim>
                                    <p:anim calcmode="lin" valueType="num">
                                      <p:cBhvr additive="base">
                                        <p:cTn id="50"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4284"/>
                                        </p:tgtEl>
                                        <p:attrNameLst>
                                          <p:attrName>style.visibility</p:attrName>
                                        </p:attrNameLst>
                                      </p:cBhvr>
                                      <p:to>
                                        <p:strVal val="visible"/>
                                      </p:to>
                                    </p:set>
                                    <p:anim calcmode="lin" valueType="num">
                                      <p:cBhvr additive="base">
                                        <p:cTn id="55" dur="500" fill="hold"/>
                                        <p:tgtEl>
                                          <p:spTgt spid="54284"/>
                                        </p:tgtEl>
                                        <p:attrNameLst>
                                          <p:attrName>ppt_x</p:attrName>
                                        </p:attrNameLst>
                                      </p:cBhvr>
                                      <p:tavLst>
                                        <p:tav tm="0">
                                          <p:val>
                                            <p:strVal val="0-#ppt_w/2"/>
                                          </p:val>
                                        </p:tav>
                                        <p:tav tm="100000">
                                          <p:val>
                                            <p:strVal val="#ppt_x"/>
                                          </p:val>
                                        </p:tav>
                                      </p:tavLst>
                                    </p:anim>
                                    <p:anim calcmode="lin" valueType="num">
                                      <p:cBhvr additive="base">
                                        <p:cTn id="56" dur="500" fill="hold"/>
                                        <p:tgtEl>
                                          <p:spTgt spid="5428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4283"/>
                                        </p:tgtEl>
                                        <p:attrNameLst>
                                          <p:attrName>style.visibility</p:attrName>
                                        </p:attrNameLst>
                                      </p:cBhvr>
                                      <p:to>
                                        <p:strVal val="visible"/>
                                      </p:to>
                                    </p:set>
                                    <p:anim calcmode="lin" valueType="num">
                                      <p:cBhvr additive="base">
                                        <p:cTn id="61" dur="500" fill="hold"/>
                                        <p:tgtEl>
                                          <p:spTgt spid="54283"/>
                                        </p:tgtEl>
                                        <p:attrNameLst>
                                          <p:attrName>ppt_x</p:attrName>
                                        </p:attrNameLst>
                                      </p:cBhvr>
                                      <p:tavLst>
                                        <p:tav tm="0">
                                          <p:val>
                                            <p:strVal val="0-#ppt_w/2"/>
                                          </p:val>
                                        </p:tav>
                                        <p:tav tm="100000">
                                          <p:val>
                                            <p:strVal val="#ppt_x"/>
                                          </p:val>
                                        </p:tav>
                                      </p:tavLst>
                                    </p:anim>
                                    <p:anim calcmode="lin" valueType="num">
                                      <p:cBhvr additive="base">
                                        <p:cTn id="62" dur="500" fill="hold"/>
                                        <p:tgtEl>
                                          <p:spTgt spid="5428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4277"/>
                                        </p:tgtEl>
                                        <p:attrNameLst>
                                          <p:attrName>style.visibility</p:attrName>
                                        </p:attrNameLst>
                                      </p:cBhvr>
                                      <p:to>
                                        <p:strVal val="visible"/>
                                      </p:to>
                                    </p:set>
                                    <p:anim calcmode="lin" valueType="num">
                                      <p:cBhvr additive="base">
                                        <p:cTn id="67" dur="500" fill="hold"/>
                                        <p:tgtEl>
                                          <p:spTgt spid="54277"/>
                                        </p:tgtEl>
                                        <p:attrNameLst>
                                          <p:attrName>ppt_x</p:attrName>
                                        </p:attrNameLst>
                                      </p:cBhvr>
                                      <p:tavLst>
                                        <p:tav tm="0">
                                          <p:val>
                                            <p:strVal val="0-#ppt_w/2"/>
                                          </p:val>
                                        </p:tav>
                                        <p:tav tm="100000">
                                          <p:val>
                                            <p:strVal val="#ppt_x"/>
                                          </p:val>
                                        </p:tav>
                                      </p:tavLst>
                                    </p:anim>
                                    <p:anim calcmode="lin" valueType="num">
                                      <p:cBhvr additive="base">
                                        <p:cTn id="68" dur="500" fill="hold"/>
                                        <p:tgtEl>
                                          <p:spTgt spid="5427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54285"/>
                                        </p:tgtEl>
                                        <p:attrNameLst>
                                          <p:attrName>style.visibility</p:attrName>
                                        </p:attrNameLst>
                                      </p:cBhvr>
                                      <p:to>
                                        <p:strVal val="visible"/>
                                      </p:to>
                                    </p:set>
                                    <p:anim calcmode="lin" valueType="num">
                                      <p:cBhvr additive="base">
                                        <p:cTn id="73" dur="500" fill="hold"/>
                                        <p:tgtEl>
                                          <p:spTgt spid="54285"/>
                                        </p:tgtEl>
                                        <p:attrNameLst>
                                          <p:attrName>ppt_x</p:attrName>
                                        </p:attrNameLst>
                                      </p:cBhvr>
                                      <p:tavLst>
                                        <p:tav tm="0">
                                          <p:val>
                                            <p:strVal val="0-#ppt_w/2"/>
                                          </p:val>
                                        </p:tav>
                                        <p:tav tm="100000">
                                          <p:val>
                                            <p:strVal val="#ppt_x"/>
                                          </p:val>
                                        </p:tav>
                                      </p:tavLst>
                                    </p:anim>
                                    <p:anim calcmode="lin" valueType="num">
                                      <p:cBhvr additive="base">
                                        <p:cTn id="74" dur="500" fill="hold"/>
                                        <p:tgtEl>
                                          <p:spTgt spid="5428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4278"/>
                                        </p:tgtEl>
                                        <p:attrNameLst>
                                          <p:attrName>style.visibility</p:attrName>
                                        </p:attrNameLst>
                                      </p:cBhvr>
                                      <p:to>
                                        <p:strVal val="visible"/>
                                      </p:to>
                                    </p:set>
                                    <p:anim calcmode="lin" valueType="num">
                                      <p:cBhvr additive="base">
                                        <p:cTn id="79" dur="500" fill="hold"/>
                                        <p:tgtEl>
                                          <p:spTgt spid="54278"/>
                                        </p:tgtEl>
                                        <p:attrNameLst>
                                          <p:attrName>ppt_x</p:attrName>
                                        </p:attrNameLst>
                                      </p:cBhvr>
                                      <p:tavLst>
                                        <p:tav tm="0">
                                          <p:val>
                                            <p:strVal val="0-#ppt_w/2"/>
                                          </p:val>
                                        </p:tav>
                                        <p:tav tm="100000">
                                          <p:val>
                                            <p:strVal val="#ppt_x"/>
                                          </p:val>
                                        </p:tav>
                                      </p:tavLst>
                                    </p:anim>
                                    <p:anim calcmode="lin" valueType="num">
                                      <p:cBhvr additive="base">
                                        <p:cTn id="80" dur="500" fill="hold"/>
                                        <p:tgtEl>
                                          <p:spTgt spid="54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nimBg="1"/>
      <p:bldP spid="54278" grpId="0" animBg="1"/>
      <p:bldP spid="54280" grpId="0" animBg="1"/>
      <p:bldP spid="5428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对象 55297"/>
          <p:cNvGraphicFramePr>
            <a:graphicFrameLocks/>
          </p:cNvGraphicFramePr>
          <p:nvPr/>
        </p:nvGraphicFramePr>
        <p:xfrm>
          <a:off x="2627313" y="2019300"/>
          <a:ext cx="2811462" cy="636588"/>
        </p:xfrm>
        <a:graphic>
          <a:graphicData uri="http://schemas.openxmlformats.org/presentationml/2006/ole">
            <p:oleObj spid="_x0000_s68729" r:id="rId3" imgW="1067263" imgH="241405" progId="Equations">
              <p:embed/>
            </p:oleObj>
          </a:graphicData>
        </a:graphic>
      </p:graphicFrame>
      <p:sp>
        <p:nvSpPr>
          <p:cNvPr id="55299" name="文本框 55298"/>
          <p:cNvSpPr txBox="1"/>
          <p:nvPr/>
        </p:nvSpPr>
        <p:spPr>
          <a:xfrm>
            <a:off x="5830888" y="725488"/>
            <a:ext cx="1752600" cy="457200"/>
          </a:xfrm>
          <a:prstGeom prst="rect">
            <a:avLst/>
          </a:prstGeom>
          <a:solidFill>
            <a:schemeClr val="bg1"/>
          </a:solid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与</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或非式</a:t>
            </a:r>
          </a:p>
        </p:txBody>
      </p:sp>
      <p:sp>
        <p:nvSpPr>
          <p:cNvPr id="55300" name="直接连接符 55299"/>
          <p:cNvSpPr/>
          <p:nvPr/>
        </p:nvSpPr>
        <p:spPr>
          <a:xfrm>
            <a:off x="4662488" y="977900"/>
            <a:ext cx="1143000" cy="0"/>
          </a:xfrm>
          <a:prstGeom prst="line">
            <a:avLst/>
          </a:prstGeom>
          <a:ln w="9525" cap="flat" cmpd="sng">
            <a:solidFill>
              <a:schemeClr val="tx1"/>
            </a:solidFill>
            <a:prstDash val="solid"/>
            <a:headEnd type="none" w="med" len="med"/>
            <a:tailEnd type="triangle" w="med" len="med"/>
          </a:ln>
        </p:spPr>
      </p:sp>
      <p:graphicFrame>
        <p:nvGraphicFramePr>
          <p:cNvPr id="55301" name="对象 55300"/>
          <p:cNvGraphicFramePr>
            <a:graphicFrameLocks/>
          </p:cNvGraphicFramePr>
          <p:nvPr/>
        </p:nvGraphicFramePr>
        <p:xfrm>
          <a:off x="2620963" y="3606800"/>
          <a:ext cx="2797175" cy="754063"/>
        </p:xfrm>
        <a:graphic>
          <a:graphicData uri="http://schemas.openxmlformats.org/presentationml/2006/ole">
            <p:oleObj spid="_x0000_s68730" r:id="rId4" imgW="990170" imgH="266584" progId="Equations">
              <p:embed/>
            </p:oleObj>
          </a:graphicData>
        </a:graphic>
      </p:graphicFrame>
      <p:sp>
        <p:nvSpPr>
          <p:cNvPr id="55302" name="文本框 55301"/>
          <p:cNvSpPr txBox="1"/>
          <p:nvPr/>
        </p:nvSpPr>
        <p:spPr>
          <a:xfrm>
            <a:off x="6083300" y="3648075"/>
            <a:ext cx="2057400" cy="457200"/>
          </a:xfrm>
          <a:prstGeom prst="rect">
            <a:avLst/>
          </a:prstGeom>
          <a:solidFill>
            <a:schemeClr val="bg1"/>
          </a:solid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或非</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或非式</a:t>
            </a:r>
          </a:p>
        </p:txBody>
      </p:sp>
      <p:graphicFrame>
        <p:nvGraphicFramePr>
          <p:cNvPr id="55303" name="对象 55302"/>
          <p:cNvGraphicFramePr>
            <a:graphicFrameLocks/>
          </p:cNvGraphicFramePr>
          <p:nvPr/>
        </p:nvGraphicFramePr>
        <p:xfrm>
          <a:off x="2268538" y="585788"/>
          <a:ext cx="2400300" cy="681037"/>
        </p:xfrm>
        <a:graphic>
          <a:graphicData uri="http://schemas.openxmlformats.org/presentationml/2006/ole">
            <p:oleObj spid="_x0000_s68731" r:id="rId5" imgW="851269" imgH="241405" progId="Equations">
              <p:embed/>
            </p:oleObj>
          </a:graphicData>
        </a:graphic>
      </p:graphicFrame>
      <p:sp>
        <p:nvSpPr>
          <p:cNvPr id="55304" name="文本框 55303"/>
          <p:cNvSpPr txBox="1"/>
          <p:nvPr/>
        </p:nvSpPr>
        <p:spPr>
          <a:xfrm>
            <a:off x="5794375" y="1450975"/>
            <a:ext cx="2057400" cy="457200"/>
          </a:xfrm>
          <a:prstGeom prst="rect">
            <a:avLst/>
          </a:prstGeom>
          <a:solidFill>
            <a:schemeClr val="bg1"/>
          </a:solid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与非</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与式</a:t>
            </a:r>
          </a:p>
        </p:txBody>
      </p:sp>
      <p:graphicFrame>
        <p:nvGraphicFramePr>
          <p:cNvPr id="55305" name="对象 55304"/>
          <p:cNvGraphicFramePr>
            <a:graphicFrameLocks/>
          </p:cNvGraphicFramePr>
          <p:nvPr/>
        </p:nvGraphicFramePr>
        <p:xfrm>
          <a:off x="2638425" y="1322388"/>
          <a:ext cx="1863725" cy="682625"/>
        </p:xfrm>
        <a:graphic>
          <a:graphicData uri="http://schemas.openxmlformats.org/presentationml/2006/ole">
            <p:oleObj spid="_x0000_s68732" r:id="rId6" imgW="660687" imgH="241405" progId="Equations">
              <p:embed/>
            </p:oleObj>
          </a:graphicData>
        </a:graphic>
      </p:graphicFrame>
      <p:sp>
        <p:nvSpPr>
          <p:cNvPr id="55306" name="直接连接符 55305"/>
          <p:cNvSpPr/>
          <p:nvPr/>
        </p:nvSpPr>
        <p:spPr>
          <a:xfrm>
            <a:off x="4498975" y="1665288"/>
            <a:ext cx="1219200" cy="0"/>
          </a:xfrm>
          <a:prstGeom prst="line">
            <a:avLst/>
          </a:prstGeom>
          <a:ln w="9525" cap="flat" cmpd="sng">
            <a:solidFill>
              <a:schemeClr val="tx1"/>
            </a:solidFill>
            <a:prstDash val="solid"/>
            <a:headEnd type="none" w="med" len="med"/>
            <a:tailEnd type="triangle" w="med" len="med"/>
          </a:ln>
        </p:spPr>
      </p:sp>
      <p:sp>
        <p:nvSpPr>
          <p:cNvPr id="55307" name="文本框 55306"/>
          <p:cNvSpPr txBox="1"/>
          <p:nvPr/>
        </p:nvSpPr>
        <p:spPr>
          <a:xfrm>
            <a:off x="5818188" y="2111375"/>
            <a:ext cx="2057400" cy="457200"/>
          </a:xfrm>
          <a:prstGeom prst="rect">
            <a:avLst/>
          </a:prstGeom>
          <a:solidFill>
            <a:schemeClr val="bg1"/>
          </a:solid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或</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与式</a:t>
            </a:r>
          </a:p>
        </p:txBody>
      </p:sp>
      <p:sp>
        <p:nvSpPr>
          <p:cNvPr id="55308" name="直接连接符 55307"/>
          <p:cNvSpPr/>
          <p:nvPr/>
        </p:nvSpPr>
        <p:spPr>
          <a:xfrm>
            <a:off x="5437188" y="2327275"/>
            <a:ext cx="381000" cy="0"/>
          </a:xfrm>
          <a:prstGeom prst="line">
            <a:avLst/>
          </a:prstGeom>
          <a:ln w="9525" cap="flat" cmpd="sng">
            <a:solidFill>
              <a:schemeClr val="tx1"/>
            </a:solidFill>
            <a:prstDash val="solid"/>
            <a:headEnd type="none" w="med" len="med"/>
            <a:tailEnd type="triangle" w="med" len="med"/>
          </a:ln>
        </p:spPr>
      </p:sp>
      <p:sp>
        <p:nvSpPr>
          <p:cNvPr id="55309" name="直接连接符 55308"/>
          <p:cNvSpPr/>
          <p:nvPr/>
        </p:nvSpPr>
        <p:spPr>
          <a:xfrm>
            <a:off x="5438775" y="3878263"/>
            <a:ext cx="609600" cy="0"/>
          </a:xfrm>
          <a:prstGeom prst="line">
            <a:avLst/>
          </a:prstGeom>
          <a:ln w="9525" cap="flat" cmpd="sng">
            <a:solidFill>
              <a:schemeClr val="tx1"/>
            </a:solidFill>
            <a:prstDash val="solid"/>
            <a:headEnd type="none" w="med" len="med"/>
            <a:tailEnd type="triangle" w="med" len="med"/>
          </a:ln>
        </p:spPr>
      </p:sp>
      <p:sp>
        <p:nvSpPr>
          <p:cNvPr id="55310" name="文本框 55309"/>
          <p:cNvSpPr txBox="1"/>
          <p:nvPr/>
        </p:nvSpPr>
        <p:spPr>
          <a:xfrm>
            <a:off x="990600" y="4495800"/>
            <a:ext cx="8001000" cy="579438"/>
          </a:xfrm>
          <a:prstGeom prst="rect">
            <a:avLst/>
          </a:prstGeom>
          <a:solidFill>
            <a:schemeClr val="bg2"/>
          </a:solidFill>
          <a:ln w="9525">
            <a:noFill/>
          </a:ln>
        </p:spPr>
        <p:txBody>
          <a:bodyPr>
            <a:spAutoFit/>
          </a:bodyPr>
          <a:lstStyle/>
          <a:p>
            <a:pPr lvl="0">
              <a:spcBef>
                <a:spcPct val="50000"/>
              </a:spcBef>
            </a:pPr>
            <a:r>
              <a:rPr lang="zh-CN" altLang="en-US" sz="3200" b="1">
                <a:latin typeface="Times New Roman" panose="02020603050405020304" pitchFamily="18" charset="0"/>
                <a:ea typeface="宋体" panose="02010600030101010101" pitchFamily="2" charset="-122"/>
              </a:rPr>
              <a:t>最简与或式</a:t>
            </a:r>
            <a:r>
              <a:rPr lang="zh-CN" altLang="en-US" sz="3200" b="1">
                <a:solidFill>
                  <a:schemeClr val="folHlink"/>
                </a:solidFill>
                <a:latin typeface="Times New Roman" panose="02020603050405020304" pitchFamily="18" charset="0"/>
                <a:ea typeface="宋体" panose="02010600030101010101" pitchFamily="2" charset="-122"/>
              </a:rPr>
              <a:t>：</a:t>
            </a:r>
            <a:r>
              <a:rPr lang="zh-CN" altLang="en-US" sz="3200" b="1">
                <a:solidFill>
                  <a:srgbClr val="CC3300"/>
                </a:solidFill>
                <a:latin typeface="Times New Roman" panose="02020603050405020304" pitchFamily="18" charset="0"/>
                <a:ea typeface="宋体" panose="02010600030101010101" pitchFamily="2" charset="-122"/>
              </a:rPr>
              <a:t>乘积项最少，每项的因子最少</a:t>
            </a:r>
          </a:p>
        </p:txBody>
      </p:sp>
      <p:sp>
        <p:nvSpPr>
          <p:cNvPr id="55311" name="文本框 55310"/>
          <p:cNvSpPr txBox="1"/>
          <p:nvPr/>
        </p:nvSpPr>
        <p:spPr>
          <a:xfrm>
            <a:off x="990600" y="5334000"/>
            <a:ext cx="7620000" cy="1066800"/>
          </a:xfrm>
          <a:prstGeom prst="rect">
            <a:avLst/>
          </a:prstGeom>
          <a:solidFill>
            <a:schemeClr val="bg2"/>
          </a:solidFill>
          <a:ln w="9525">
            <a:noFill/>
          </a:ln>
        </p:spPr>
        <p:txBody>
          <a:bodyPr>
            <a:spAutoFit/>
          </a:bodyPr>
          <a:lstStyle/>
          <a:p>
            <a:pPr lvl="0">
              <a:spcBef>
                <a:spcPct val="50000"/>
              </a:spcBef>
            </a:pPr>
            <a:r>
              <a:rPr lang="zh-CN" altLang="en-US" sz="3200" b="1">
                <a:latin typeface="Times New Roman" panose="02020603050405020304" pitchFamily="18" charset="0"/>
                <a:ea typeface="宋体" panose="02010600030101010101" pitchFamily="2" charset="-122"/>
              </a:rPr>
              <a:t>逻辑函数实现完备性：用</a:t>
            </a:r>
            <a:r>
              <a:rPr lang="zh-CN" altLang="en-US" sz="3200" b="1">
                <a:solidFill>
                  <a:srgbClr val="CC3300"/>
                </a:solidFill>
                <a:latin typeface="Times New Roman" panose="02020603050405020304" pitchFamily="18" charset="0"/>
                <a:ea typeface="宋体" panose="02010600030101010101" pitchFamily="2" charset="-122"/>
              </a:rPr>
              <a:t>与非门</a:t>
            </a:r>
            <a:r>
              <a:rPr lang="zh-CN" altLang="en-US" sz="3200" b="1">
                <a:latin typeface="Times New Roman" panose="02020603050405020304" pitchFamily="18" charset="0"/>
                <a:ea typeface="宋体" panose="02010600030101010101" pitchFamily="2" charset="-122"/>
              </a:rPr>
              <a:t>、</a:t>
            </a:r>
            <a:r>
              <a:rPr lang="zh-CN" altLang="en-US" sz="3200" b="1">
                <a:solidFill>
                  <a:srgbClr val="CC3300"/>
                </a:solidFill>
                <a:latin typeface="Times New Roman" panose="02020603050405020304" pitchFamily="18" charset="0"/>
                <a:ea typeface="宋体" panose="02010600030101010101" pitchFamily="2" charset="-122"/>
              </a:rPr>
              <a:t>或非门</a:t>
            </a:r>
            <a:r>
              <a:rPr lang="zh-CN" altLang="en-US" sz="3200" b="1">
                <a:latin typeface="Times New Roman" panose="02020603050405020304" pitchFamily="18" charset="0"/>
                <a:ea typeface="宋体" panose="02010600030101010101" pitchFamily="2" charset="-122"/>
              </a:rPr>
              <a:t>、</a:t>
            </a:r>
            <a:r>
              <a:rPr lang="zh-CN" altLang="en-US" sz="3200" b="1">
                <a:solidFill>
                  <a:srgbClr val="CC3300"/>
                </a:solidFill>
                <a:latin typeface="Times New Roman" panose="02020603050405020304" pitchFamily="18" charset="0"/>
                <a:ea typeface="宋体" panose="02010600030101010101" pitchFamily="2" charset="-122"/>
              </a:rPr>
              <a:t>与或非门</a:t>
            </a:r>
            <a:r>
              <a:rPr lang="zh-CN" altLang="en-US" sz="3200" b="1">
                <a:latin typeface="Times New Roman" panose="02020603050405020304" pitchFamily="18" charset="0"/>
                <a:ea typeface="宋体" panose="02010600030101010101" pitchFamily="2" charset="-122"/>
              </a:rPr>
              <a:t>独立地实现逻辑函数。</a:t>
            </a:r>
          </a:p>
        </p:txBody>
      </p:sp>
      <p:graphicFrame>
        <p:nvGraphicFramePr>
          <p:cNvPr id="55312" name="对象 55311"/>
          <p:cNvGraphicFramePr>
            <a:graphicFrameLocks/>
          </p:cNvGraphicFramePr>
          <p:nvPr/>
        </p:nvGraphicFramePr>
        <p:xfrm>
          <a:off x="2619375" y="2709863"/>
          <a:ext cx="2811463" cy="771525"/>
        </p:xfrm>
        <a:graphic>
          <a:graphicData uri="http://schemas.openxmlformats.org/presentationml/2006/ole">
            <p:oleObj spid="_x0000_s68733" r:id="rId7" imgW="1067263" imgH="292227"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303"/>
                                        </p:tgtEl>
                                        <p:attrNameLst>
                                          <p:attrName>style.visibility</p:attrName>
                                        </p:attrNameLst>
                                      </p:cBhvr>
                                      <p:to>
                                        <p:strVal val="visible"/>
                                      </p:to>
                                    </p:set>
                                    <p:anim calcmode="lin" valueType="num">
                                      <p:cBhvr additive="base">
                                        <p:cTn id="7" dur="500" fill="hold"/>
                                        <p:tgtEl>
                                          <p:spTgt spid="55303"/>
                                        </p:tgtEl>
                                        <p:attrNameLst>
                                          <p:attrName>ppt_x</p:attrName>
                                        </p:attrNameLst>
                                      </p:cBhvr>
                                      <p:tavLst>
                                        <p:tav tm="0">
                                          <p:val>
                                            <p:strVal val="0-#ppt_w/2"/>
                                          </p:val>
                                        </p:tav>
                                        <p:tav tm="100000">
                                          <p:val>
                                            <p:strVal val="#ppt_x"/>
                                          </p:val>
                                        </p:tav>
                                      </p:tavLst>
                                    </p:anim>
                                    <p:anim calcmode="lin" valueType="num">
                                      <p:cBhvr additive="base">
                                        <p:cTn id="8" dur="500" fill="hold"/>
                                        <p:tgtEl>
                                          <p:spTgt spid="553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fill="hold"/>
                                        <p:tgtEl>
                                          <p:spTgt spid="55300"/>
                                        </p:tgtEl>
                                        <p:attrNameLst>
                                          <p:attrName>ppt_x</p:attrName>
                                        </p:attrNameLst>
                                      </p:cBhvr>
                                      <p:tavLst>
                                        <p:tav tm="0">
                                          <p:val>
                                            <p:strVal val="0-#ppt_w/2"/>
                                          </p:val>
                                        </p:tav>
                                        <p:tav tm="100000">
                                          <p:val>
                                            <p:strVal val="#ppt_x"/>
                                          </p:val>
                                        </p:tav>
                                      </p:tavLst>
                                    </p:anim>
                                    <p:anim calcmode="lin" valueType="num">
                                      <p:cBhvr additive="base">
                                        <p:cTn id="14"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299"/>
                                        </p:tgtEl>
                                        <p:attrNameLst>
                                          <p:attrName>style.visibility</p:attrName>
                                        </p:attrNameLst>
                                      </p:cBhvr>
                                      <p:to>
                                        <p:strVal val="visible"/>
                                      </p:to>
                                    </p:set>
                                    <p:anim calcmode="lin" valueType="num">
                                      <p:cBhvr additive="base">
                                        <p:cTn id="19" dur="500" fill="hold"/>
                                        <p:tgtEl>
                                          <p:spTgt spid="55299"/>
                                        </p:tgtEl>
                                        <p:attrNameLst>
                                          <p:attrName>ppt_x</p:attrName>
                                        </p:attrNameLst>
                                      </p:cBhvr>
                                      <p:tavLst>
                                        <p:tav tm="0">
                                          <p:val>
                                            <p:strVal val="0-#ppt_w/2"/>
                                          </p:val>
                                        </p:tav>
                                        <p:tav tm="100000">
                                          <p:val>
                                            <p:strVal val="#ppt_x"/>
                                          </p:val>
                                        </p:tav>
                                      </p:tavLst>
                                    </p:anim>
                                    <p:anim calcmode="lin" valueType="num">
                                      <p:cBhvr additive="base">
                                        <p:cTn id="20" dur="500" fill="hold"/>
                                        <p:tgtEl>
                                          <p:spTgt spid="552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5305"/>
                                        </p:tgtEl>
                                        <p:attrNameLst>
                                          <p:attrName>style.visibility</p:attrName>
                                        </p:attrNameLst>
                                      </p:cBhvr>
                                      <p:to>
                                        <p:strVal val="visible"/>
                                      </p:to>
                                    </p:set>
                                    <p:anim calcmode="lin" valueType="num">
                                      <p:cBhvr additive="base">
                                        <p:cTn id="25" dur="500" fill="hold"/>
                                        <p:tgtEl>
                                          <p:spTgt spid="55305"/>
                                        </p:tgtEl>
                                        <p:attrNameLst>
                                          <p:attrName>ppt_x</p:attrName>
                                        </p:attrNameLst>
                                      </p:cBhvr>
                                      <p:tavLst>
                                        <p:tav tm="0">
                                          <p:val>
                                            <p:strVal val="0-#ppt_w/2"/>
                                          </p:val>
                                        </p:tav>
                                        <p:tav tm="100000">
                                          <p:val>
                                            <p:strVal val="#ppt_x"/>
                                          </p:val>
                                        </p:tav>
                                      </p:tavLst>
                                    </p:anim>
                                    <p:anim calcmode="lin" valueType="num">
                                      <p:cBhvr additive="base">
                                        <p:cTn id="26" dur="500" fill="hold"/>
                                        <p:tgtEl>
                                          <p:spTgt spid="553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5306"/>
                                        </p:tgtEl>
                                        <p:attrNameLst>
                                          <p:attrName>style.visibility</p:attrName>
                                        </p:attrNameLst>
                                      </p:cBhvr>
                                      <p:to>
                                        <p:strVal val="visible"/>
                                      </p:to>
                                    </p:set>
                                    <p:anim calcmode="lin" valueType="num">
                                      <p:cBhvr additive="base">
                                        <p:cTn id="31" dur="500" fill="hold"/>
                                        <p:tgtEl>
                                          <p:spTgt spid="55306"/>
                                        </p:tgtEl>
                                        <p:attrNameLst>
                                          <p:attrName>ppt_x</p:attrName>
                                        </p:attrNameLst>
                                      </p:cBhvr>
                                      <p:tavLst>
                                        <p:tav tm="0">
                                          <p:val>
                                            <p:strVal val="0-#ppt_w/2"/>
                                          </p:val>
                                        </p:tav>
                                        <p:tav tm="100000">
                                          <p:val>
                                            <p:strVal val="#ppt_x"/>
                                          </p:val>
                                        </p:tav>
                                      </p:tavLst>
                                    </p:anim>
                                    <p:anim calcmode="lin" valueType="num">
                                      <p:cBhvr additive="base">
                                        <p:cTn id="32" dur="500" fill="hold"/>
                                        <p:tgtEl>
                                          <p:spTgt spid="553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5304"/>
                                        </p:tgtEl>
                                        <p:attrNameLst>
                                          <p:attrName>style.visibility</p:attrName>
                                        </p:attrNameLst>
                                      </p:cBhvr>
                                      <p:to>
                                        <p:strVal val="visible"/>
                                      </p:to>
                                    </p:set>
                                    <p:anim calcmode="lin" valueType="num">
                                      <p:cBhvr additive="base">
                                        <p:cTn id="37" dur="500" fill="hold"/>
                                        <p:tgtEl>
                                          <p:spTgt spid="55304"/>
                                        </p:tgtEl>
                                        <p:attrNameLst>
                                          <p:attrName>ppt_x</p:attrName>
                                        </p:attrNameLst>
                                      </p:cBhvr>
                                      <p:tavLst>
                                        <p:tav tm="0">
                                          <p:val>
                                            <p:strVal val="0-#ppt_w/2"/>
                                          </p:val>
                                        </p:tav>
                                        <p:tav tm="100000">
                                          <p:val>
                                            <p:strVal val="#ppt_x"/>
                                          </p:val>
                                        </p:tav>
                                      </p:tavLst>
                                    </p:anim>
                                    <p:anim calcmode="lin" valueType="num">
                                      <p:cBhvr additive="base">
                                        <p:cTn id="38" dur="500" fill="hold"/>
                                        <p:tgtEl>
                                          <p:spTgt spid="5530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5298"/>
                                        </p:tgtEl>
                                        <p:attrNameLst>
                                          <p:attrName>style.visibility</p:attrName>
                                        </p:attrNameLst>
                                      </p:cBhvr>
                                      <p:to>
                                        <p:strVal val="visible"/>
                                      </p:to>
                                    </p:set>
                                    <p:anim calcmode="lin" valueType="num">
                                      <p:cBhvr additive="base">
                                        <p:cTn id="43" dur="500" fill="hold"/>
                                        <p:tgtEl>
                                          <p:spTgt spid="55298"/>
                                        </p:tgtEl>
                                        <p:attrNameLst>
                                          <p:attrName>ppt_x</p:attrName>
                                        </p:attrNameLst>
                                      </p:cBhvr>
                                      <p:tavLst>
                                        <p:tav tm="0">
                                          <p:val>
                                            <p:strVal val="0-#ppt_w/2"/>
                                          </p:val>
                                        </p:tav>
                                        <p:tav tm="100000">
                                          <p:val>
                                            <p:strVal val="#ppt_x"/>
                                          </p:val>
                                        </p:tav>
                                      </p:tavLst>
                                    </p:anim>
                                    <p:anim calcmode="lin" valueType="num">
                                      <p:cBhvr additive="base">
                                        <p:cTn id="44" dur="500" fill="hold"/>
                                        <p:tgtEl>
                                          <p:spTgt spid="5529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5308"/>
                                        </p:tgtEl>
                                        <p:attrNameLst>
                                          <p:attrName>style.visibility</p:attrName>
                                        </p:attrNameLst>
                                      </p:cBhvr>
                                      <p:to>
                                        <p:strVal val="visible"/>
                                      </p:to>
                                    </p:set>
                                    <p:anim calcmode="lin" valueType="num">
                                      <p:cBhvr additive="base">
                                        <p:cTn id="49" dur="500" fill="hold"/>
                                        <p:tgtEl>
                                          <p:spTgt spid="55308"/>
                                        </p:tgtEl>
                                        <p:attrNameLst>
                                          <p:attrName>ppt_x</p:attrName>
                                        </p:attrNameLst>
                                      </p:cBhvr>
                                      <p:tavLst>
                                        <p:tav tm="0">
                                          <p:val>
                                            <p:strVal val="0-#ppt_w/2"/>
                                          </p:val>
                                        </p:tav>
                                        <p:tav tm="100000">
                                          <p:val>
                                            <p:strVal val="#ppt_x"/>
                                          </p:val>
                                        </p:tav>
                                      </p:tavLst>
                                    </p:anim>
                                    <p:anim calcmode="lin" valueType="num">
                                      <p:cBhvr additive="base">
                                        <p:cTn id="50" dur="500" fill="hold"/>
                                        <p:tgtEl>
                                          <p:spTgt spid="5530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5307"/>
                                        </p:tgtEl>
                                        <p:attrNameLst>
                                          <p:attrName>style.visibility</p:attrName>
                                        </p:attrNameLst>
                                      </p:cBhvr>
                                      <p:to>
                                        <p:strVal val="visible"/>
                                      </p:to>
                                    </p:set>
                                    <p:anim calcmode="lin" valueType="num">
                                      <p:cBhvr additive="base">
                                        <p:cTn id="55" dur="500" fill="hold"/>
                                        <p:tgtEl>
                                          <p:spTgt spid="55307"/>
                                        </p:tgtEl>
                                        <p:attrNameLst>
                                          <p:attrName>ppt_x</p:attrName>
                                        </p:attrNameLst>
                                      </p:cBhvr>
                                      <p:tavLst>
                                        <p:tav tm="0">
                                          <p:val>
                                            <p:strVal val="0-#ppt_w/2"/>
                                          </p:val>
                                        </p:tav>
                                        <p:tav tm="100000">
                                          <p:val>
                                            <p:strVal val="#ppt_x"/>
                                          </p:val>
                                        </p:tav>
                                      </p:tavLst>
                                    </p:anim>
                                    <p:anim calcmode="lin" valueType="num">
                                      <p:cBhvr additive="base">
                                        <p:cTn id="56" dur="500" fill="hold"/>
                                        <p:tgtEl>
                                          <p:spTgt spid="5530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5312"/>
                                        </p:tgtEl>
                                        <p:attrNameLst>
                                          <p:attrName>style.visibility</p:attrName>
                                        </p:attrNameLst>
                                      </p:cBhvr>
                                      <p:to>
                                        <p:strVal val="visible"/>
                                      </p:to>
                                    </p:set>
                                    <p:anim calcmode="lin" valueType="num">
                                      <p:cBhvr additive="base">
                                        <p:cTn id="61" dur="500" fill="hold"/>
                                        <p:tgtEl>
                                          <p:spTgt spid="55312"/>
                                        </p:tgtEl>
                                        <p:attrNameLst>
                                          <p:attrName>ppt_x</p:attrName>
                                        </p:attrNameLst>
                                      </p:cBhvr>
                                      <p:tavLst>
                                        <p:tav tm="0">
                                          <p:val>
                                            <p:strVal val="0-#ppt_w/2"/>
                                          </p:val>
                                        </p:tav>
                                        <p:tav tm="100000">
                                          <p:val>
                                            <p:strVal val="#ppt_x"/>
                                          </p:val>
                                        </p:tav>
                                      </p:tavLst>
                                    </p:anim>
                                    <p:anim calcmode="lin" valueType="num">
                                      <p:cBhvr additive="base">
                                        <p:cTn id="62" dur="500" fill="hold"/>
                                        <p:tgtEl>
                                          <p:spTgt spid="5531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5301"/>
                                        </p:tgtEl>
                                        <p:attrNameLst>
                                          <p:attrName>style.visibility</p:attrName>
                                        </p:attrNameLst>
                                      </p:cBhvr>
                                      <p:to>
                                        <p:strVal val="visible"/>
                                      </p:to>
                                    </p:set>
                                    <p:anim calcmode="lin" valueType="num">
                                      <p:cBhvr additive="base">
                                        <p:cTn id="67" dur="500" fill="hold"/>
                                        <p:tgtEl>
                                          <p:spTgt spid="55301"/>
                                        </p:tgtEl>
                                        <p:attrNameLst>
                                          <p:attrName>ppt_x</p:attrName>
                                        </p:attrNameLst>
                                      </p:cBhvr>
                                      <p:tavLst>
                                        <p:tav tm="0">
                                          <p:val>
                                            <p:strVal val="0-#ppt_w/2"/>
                                          </p:val>
                                        </p:tav>
                                        <p:tav tm="100000">
                                          <p:val>
                                            <p:strVal val="#ppt_x"/>
                                          </p:val>
                                        </p:tav>
                                      </p:tavLst>
                                    </p:anim>
                                    <p:anim calcmode="lin" valueType="num">
                                      <p:cBhvr additive="base">
                                        <p:cTn id="68"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55309"/>
                                        </p:tgtEl>
                                        <p:attrNameLst>
                                          <p:attrName>style.visibility</p:attrName>
                                        </p:attrNameLst>
                                      </p:cBhvr>
                                      <p:to>
                                        <p:strVal val="visible"/>
                                      </p:to>
                                    </p:set>
                                    <p:anim calcmode="lin" valueType="num">
                                      <p:cBhvr additive="base">
                                        <p:cTn id="73" dur="500" fill="hold"/>
                                        <p:tgtEl>
                                          <p:spTgt spid="55309"/>
                                        </p:tgtEl>
                                        <p:attrNameLst>
                                          <p:attrName>ppt_x</p:attrName>
                                        </p:attrNameLst>
                                      </p:cBhvr>
                                      <p:tavLst>
                                        <p:tav tm="0">
                                          <p:val>
                                            <p:strVal val="0-#ppt_w/2"/>
                                          </p:val>
                                        </p:tav>
                                        <p:tav tm="100000">
                                          <p:val>
                                            <p:strVal val="#ppt_x"/>
                                          </p:val>
                                        </p:tav>
                                      </p:tavLst>
                                    </p:anim>
                                    <p:anim calcmode="lin" valueType="num">
                                      <p:cBhvr additive="base">
                                        <p:cTn id="74" dur="500" fill="hold"/>
                                        <p:tgtEl>
                                          <p:spTgt spid="5530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5302"/>
                                        </p:tgtEl>
                                        <p:attrNameLst>
                                          <p:attrName>style.visibility</p:attrName>
                                        </p:attrNameLst>
                                      </p:cBhvr>
                                      <p:to>
                                        <p:strVal val="visible"/>
                                      </p:to>
                                    </p:set>
                                    <p:anim calcmode="lin" valueType="num">
                                      <p:cBhvr additive="base">
                                        <p:cTn id="79" dur="500" fill="hold"/>
                                        <p:tgtEl>
                                          <p:spTgt spid="55302"/>
                                        </p:tgtEl>
                                        <p:attrNameLst>
                                          <p:attrName>ppt_x</p:attrName>
                                        </p:attrNameLst>
                                      </p:cBhvr>
                                      <p:tavLst>
                                        <p:tav tm="0">
                                          <p:val>
                                            <p:strVal val="0-#ppt_w/2"/>
                                          </p:val>
                                        </p:tav>
                                        <p:tav tm="100000">
                                          <p:val>
                                            <p:strVal val="#ppt_x"/>
                                          </p:val>
                                        </p:tav>
                                      </p:tavLst>
                                    </p:anim>
                                    <p:anim calcmode="lin" valueType="num">
                                      <p:cBhvr additive="base">
                                        <p:cTn id="80" dur="500" fill="hold"/>
                                        <p:tgtEl>
                                          <p:spTgt spid="5530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5310"/>
                                        </p:tgtEl>
                                        <p:attrNameLst>
                                          <p:attrName>style.visibility</p:attrName>
                                        </p:attrNameLst>
                                      </p:cBhvr>
                                      <p:to>
                                        <p:strVal val="visible"/>
                                      </p:to>
                                    </p:set>
                                    <p:anim calcmode="lin" valueType="num">
                                      <p:cBhvr additive="base">
                                        <p:cTn id="85" dur="500" fill="hold"/>
                                        <p:tgtEl>
                                          <p:spTgt spid="55310"/>
                                        </p:tgtEl>
                                        <p:attrNameLst>
                                          <p:attrName>ppt_x</p:attrName>
                                        </p:attrNameLst>
                                      </p:cBhvr>
                                      <p:tavLst>
                                        <p:tav tm="0">
                                          <p:val>
                                            <p:strVal val="0-#ppt_w/2"/>
                                          </p:val>
                                        </p:tav>
                                        <p:tav tm="100000">
                                          <p:val>
                                            <p:strVal val="#ppt_x"/>
                                          </p:val>
                                        </p:tav>
                                      </p:tavLst>
                                    </p:anim>
                                    <p:anim calcmode="lin" valueType="num">
                                      <p:cBhvr additive="base">
                                        <p:cTn id="86" dur="500" fill="hold"/>
                                        <p:tgtEl>
                                          <p:spTgt spid="5531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5311"/>
                                        </p:tgtEl>
                                        <p:attrNameLst>
                                          <p:attrName>style.visibility</p:attrName>
                                        </p:attrNameLst>
                                      </p:cBhvr>
                                      <p:to>
                                        <p:strVal val="visible"/>
                                      </p:to>
                                    </p:set>
                                    <p:anim calcmode="lin" valueType="num">
                                      <p:cBhvr additive="base">
                                        <p:cTn id="91" dur="500" fill="hold"/>
                                        <p:tgtEl>
                                          <p:spTgt spid="55311"/>
                                        </p:tgtEl>
                                        <p:attrNameLst>
                                          <p:attrName>ppt_x</p:attrName>
                                        </p:attrNameLst>
                                      </p:cBhvr>
                                      <p:tavLst>
                                        <p:tav tm="0">
                                          <p:val>
                                            <p:strVal val="0-#ppt_w/2"/>
                                          </p:val>
                                        </p:tav>
                                        <p:tav tm="100000">
                                          <p:val>
                                            <p:strVal val="#ppt_x"/>
                                          </p:val>
                                        </p:tav>
                                      </p:tavLst>
                                    </p:anim>
                                    <p:anim calcmode="lin" valueType="num">
                                      <p:cBhvr additive="base">
                                        <p:cTn id="92" dur="500" fill="hold"/>
                                        <p:tgtEl>
                                          <p:spTgt spid="553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55302" grpId="0" animBg="1"/>
      <p:bldP spid="55304" grpId="0" animBg="1"/>
      <p:bldP spid="55307" grpId="0" animBg="1"/>
      <p:bldP spid="55310" grpId="0" animBg="1"/>
      <p:bldP spid="553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框 56321"/>
          <p:cNvSpPr txBox="1"/>
          <p:nvPr/>
        </p:nvSpPr>
        <p:spPr>
          <a:xfrm>
            <a:off x="1905000" y="838200"/>
            <a:ext cx="6172200" cy="1735138"/>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二、逻辑函数</a:t>
            </a:r>
            <a:r>
              <a:rPr lang="zh-CN" altLang="en-US" b="1">
                <a:solidFill>
                  <a:srgbClr val="FF0000"/>
                </a:solidFill>
                <a:latin typeface="Times New Roman" panose="02020603050405020304" pitchFamily="18" charset="0"/>
                <a:ea typeface="宋体" panose="02010600030101010101" pitchFamily="2" charset="-122"/>
              </a:rPr>
              <a:t>公式化简法</a:t>
            </a:r>
            <a:endParaRPr lang="zh-CN" altLang="en-US" b="1">
              <a:latin typeface="Times New Roman" panose="02020603050405020304" pitchFamily="18" charset="0"/>
              <a:ea typeface="宋体" panose="02010600030101010101" pitchFamily="2" charset="-122"/>
            </a:endParaRPr>
          </a:p>
          <a:p>
            <a:pPr lvl="0">
              <a:spcBef>
                <a:spcPct val="50000"/>
              </a:spcBef>
            </a:pPr>
            <a:r>
              <a:rPr lang="zh-CN" altLang="en-US" b="1">
                <a:solidFill>
                  <a:srgbClr val="FF0000"/>
                </a:solidFill>
                <a:latin typeface="Times New Roman" panose="02020603050405020304" pitchFamily="18" charset="0"/>
                <a:ea typeface="宋体" panose="02010600030101010101" pitchFamily="2" charset="-122"/>
              </a:rPr>
              <a:t>公式化简法</a:t>
            </a:r>
            <a:r>
              <a:rPr lang="zh-CN" altLang="en-US" b="1">
                <a:latin typeface="Times New Roman" panose="02020603050405020304" pitchFamily="18" charset="0"/>
                <a:ea typeface="宋体" panose="02010600030101010101" pitchFamily="2" charset="-122"/>
              </a:rPr>
              <a:t>就是反复利用逻辑代数的基本公式和定理消去逻辑函数中的多余乘积项和多余因子。</a:t>
            </a:r>
          </a:p>
        </p:txBody>
      </p:sp>
      <p:sp>
        <p:nvSpPr>
          <p:cNvPr id="56323" name="文本框 56322"/>
          <p:cNvSpPr txBox="1"/>
          <p:nvPr/>
        </p:nvSpPr>
        <p:spPr>
          <a:xfrm>
            <a:off x="1828800" y="2667000"/>
            <a:ext cx="32004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、并项法</a:t>
            </a:r>
          </a:p>
        </p:txBody>
      </p:sp>
      <p:graphicFrame>
        <p:nvGraphicFramePr>
          <p:cNvPr id="56324" name="对象 56323"/>
          <p:cNvGraphicFramePr>
            <a:graphicFrameLocks/>
          </p:cNvGraphicFramePr>
          <p:nvPr/>
        </p:nvGraphicFramePr>
        <p:xfrm>
          <a:off x="3810000" y="2514600"/>
          <a:ext cx="2886075" cy="688975"/>
        </p:xfrm>
        <a:graphic>
          <a:graphicData uri="http://schemas.openxmlformats.org/presentationml/2006/ole">
            <p:oleObj spid="_x0000_s69753" r:id="rId3" imgW="850900" imgH="203200" progId="Equations">
              <p:embed/>
            </p:oleObj>
          </a:graphicData>
        </a:graphic>
      </p:graphicFrame>
      <p:graphicFrame>
        <p:nvGraphicFramePr>
          <p:cNvPr id="56325" name="对象 56324"/>
          <p:cNvGraphicFramePr>
            <a:graphicFrameLocks/>
          </p:cNvGraphicFramePr>
          <p:nvPr/>
        </p:nvGraphicFramePr>
        <p:xfrm>
          <a:off x="2016125" y="3459163"/>
          <a:ext cx="2714625" cy="731837"/>
        </p:xfrm>
        <a:graphic>
          <a:graphicData uri="http://schemas.openxmlformats.org/presentationml/2006/ole">
            <p:oleObj spid="_x0000_s69754" r:id="rId4" imgW="799753" imgH="215806" progId="Equations">
              <p:embed/>
            </p:oleObj>
          </a:graphicData>
        </a:graphic>
      </p:graphicFrame>
      <p:graphicFrame>
        <p:nvGraphicFramePr>
          <p:cNvPr id="56326" name="对象 56325"/>
          <p:cNvGraphicFramePr>
            <a:graphicFrameLocks/>
          </p:cNvGraphicFramePr>
          <p:nvPr/>
        </p:nvGraphicFramePr>
        <p:xfrm>
          <a:off x="4764088" y="3463925"/>
          <a:ext cx="1249362" cy="688975"/>
        </p:xfrm>
        <a:graphic>
          <a:graphicData uri="http://schemas.openxmlformats.org/presentationml/2006/ole">
            <p:oleObj spid="_x0000_s69755" r:id="rId5" imgW="368620" imgH="203377" progId="Equations">
              <p:embed/>
            </p:oleObj>
          </a:graphicData>
        </a:graphic>
      </p:graphicFrame>
      <p:graphicFrame>
        <p:nvGraphicFramePr>
          <p:cNvPr id="56327" name="对象 56326"/>
          <p:cNvGraphicFramePr>
            <a:graphicFrameLocks/>
          </p:cNvGraphicFramePr>
          <p:nvPr/>
        </p:nvGraphicFramePr>
        <p:xfrm>
          <a:off x="2046288" y="4246563"/>
          <a:ext cx="2757487" cy="817562"/>
        </p:xfrm>
        <a:graphic>
          <a:graphicData uri="http://schemas.openxmlformats.org/presentationml/2006/ole">
            <p:oleObj spid="_x0000_s69756" r:id="rId6" imgW="813153" imgH="241405" progId="Equations">
              <p:embed/>
            </p:oleObj>
          </a:graphicData>
        </a:graphic>
      </p:graphicFrame>
      <p:graphicFrame>
        <p:nvGraphicFramePr>
          <p:cNvPr id="56328" name="对象 56327"/>
          <p:cNvGraphicFramePr>
            <a:graphicFrameLocks/>
          </p:cNvGraphicFramePr>
          <p:nvPr/>
        </p:nvGraphicFramePr>
        <p:xfrm>
          <a:off x="4692650" y="4397375"/>
          <a:ext cx="904875" cy="558800"/>
        </p:xfrm>
        <a:graphic>
          <a:graphicData uri="http://schemas.openxmlformats.org/presentationml/2006/ole">
            <p:oleObj spid="_x0000_s69757" r:id="rId7" imgW="267048" imgH="165315"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gtEl>
                                        <p:attrNameLst>
                                          <p:attrName>style.visibility</p:attrName>
                                        </p:attrNameLst>
                                      </p:cBhvr>
                                      <p:to>
                                        <p:strVal val="visible"/>
                                      </p:to>
                                    </p:set>
                                    <p:anim calcmode="lin" valueType="num">
                                      <p:cBhvr additive="base">
                                        <p:cTn id="13" dur="500" fill="hold"/>
                                        <p:tgtEl>
                                          <p:spTgt spid="56323"/>
                                        </p:tgtEl>
                                        <p:attrNameLst>
                                          <p:attrName>ppt_x</p:attrName>
                                        </p:attrNameLst>
                                      </p:cBhvr>
                                      <p:tavLst>
                                        <p:tav tm="0">
                                          <p:val>
                                            <p:strVal val="0-#ppt_w/2"/>
                                          </p:val>
                                        </p:tav>
                                        <p:tav tm="100000">
                                          <p:val>
                                            <p:strVal val="#ppt_x"/>
                                          </p:val>
                                        </p:tav>
                                      </p:tavLst>
                                    </p:anim>
                                    <p:anim calcmode="lin" valueType="num">
                                      <p:cBhvr additive="base">
                                        <p:cTn id="14"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6324"/>
                                        </p:tgtEl>
                                        <p:attrNameLst>
                                          <p:attrName>style.visibility</p:attrName>
                                        </p:attrNameLst>
                                      </p:cBhvr>
                                      <p:to>
                                        <p:strVal val="visible"/>
                                      </p:to>
                                    </p:set>
                                    <p:anim calcmode="lin" valueType="num">
                                      <p:cBhvr additive="base">
                                        <p:cTn id="19" dur="500" fill="hold"/>
                                        <p:tgtEl>
                                          <p:spTgt spid="56324"/>
                                        </p:tgtEl>
                                        <p:attrNameLst>
                                          <p:attrName>ppt_x</p:attrName>
                                        </p:attrNameLst>
                                      </p:cBhvr>
                                      <p:tavLst>
                                        <p:tav tm="0">
                                          <p:val>
                                            <p:strVal val="0-#ppt_w/2"/>
                                          </p:val>
                                        </p:tav>
                                        <p:tav tm="100000">
                                          <p:val>
                                            <p:strVal val="#ppt_x"/>
                                          </p:val>
                                        </p:tav>
                                      </p:tavLst>
                                    </p:anim>
                                    <p:anim calcmode="lin" valueType="num">
                                      <p:cBhvr additive="base">
                                        <p:cTn id="20" dur="500" fill="hold"/>
                                        <p:tgtEl>
                                          <p:spTgt spid="563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6325"/>
                                        </p:tgtEl>
                                        <p:attrNameLst>
                                          <p:attrName>style.visibility</p:attrName>
                                        </p:attrNameLst>
                                      </p:cBhvr>
                                      <p:to>
                                        <p:strVal val="visible"/>
                                      </p:to>
                                    </p:set>
                                    <p:anim calcmode="lin" valueType="num">
                                      <p:cBhvr additive="base">
                                        <p:cTn id="25" dur="500" fill="hold"/>
                                        <p:tgtEl>
                                          <p:spTgt spid="56325"/>
                                        </p:tgtEl>
                                        <p:attrNameLst>
                                          <p:attrName>ppt_x</p:attrName>
                                        </p:attrNameLst>
                                      </p:cBhvr>
                                      <p:tavLst>
                                        <p:tav tm="0">
                                          <p:val>
                                            <p:strVal val="0-#ppt_w/2"/>
                                          </p:val>
                                        </p:tav>
                                        <p:tav tm="100000">
                                          <p:val>
                                            <p:strVal val="#ppt_x"/>
                                          </p:val>
                                        </p:tav>
                                      </p:tavLst>
                                    </p:anim>
                                    <p:anim calcmode="lin" valueType="num">
                                      <p:cBhvr additive="base">
                                        <p:cTn id="26"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6326"/>
                                        </p:tgtEl>
                                        <p:attrNameLst>
                                          <p:attrName>style.visibility</p:attrName>
                                        </p:attrNameLst>
                                      </p:cBhvr>
                                      <p:to>
                                        <p:strVal val="visible"/>
                                      </p:to>
                                    </p:set>
                                    <p:anim calcmode="lin" valueType="num">
                                      <p:cBhvr additive="base">
                                        <p:cTn id="31" dur="500" fill="hold"/>
                                        <p:tgtEl>
                                          <p:spTgt spid="56326"/>
                                        </p:tgtEl>
                                        <p:attrNameLst>
                                          <p:attrName>ppt_x</p:attrName>
                                        </p:attrNameLst>
                                      </p:cBhvr>
                                      <p:tavLst>
                                        <p:tav tm="0">
                                          <p:val>
                                            <p:strVal val="0-#ppt_w/2"/>
                                          </p:val>
                                        </p:tav>
                                        <p:tav tm="100000">
                                          <p:val>
                                            <p:strVal val="#ppt_x"/>
                                          </p:val>
                                        </p:tav>
                                      </p:tavLst>
                                    </p:anim>
                                    <p:anim calcmode="lin" valueType="num">
                                      <p:cBhvr additive="base">
                                        <p:cTn id="32"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6327"/>
                                        </p:tgtEl>
                                        <p:attrNameLst>
                                          <p:attrName>style.visibility</p:attrName>
                                        </p:attrNameLst>
                                      </p:cBhvr>
                                      <p:to>
                                        <p:strVal val="visible"/>
                                      </p:to>
                                    </p:set>
                                    <p:anim calcmode="lin" valueType="num">
                                      <p:cBhvr additive="base">
                                        <p:cTn id="37" dur="500" fill="hold"/>
                                        <p:tgtEl>
                                          <p:spTgt spid="56327"/>
                                        </p:tgtEl>
                                        <p:attrNameLst>
                                          <p:attrName>ppt_x</p:attrName>
                                        </p:attrNameLst>
                                      </p:cBhvr>
                                      <p:tavLst>
                                        <p:tav tm="0">
                                          <p:val>
                                            <p:strVal val="0-#ppt_w/2"/>
                                          </p:val>
                                        </p:tav>
                                        <p:tav tm="100000">
                                          <p:val>
                                            <p:strVal val="#ppt_x"/>
                                          </p:val>
                                        </p:tav>
                                      </p:tavLst>
                                    </p:anim>
                                    <p:anim calcmode="lin" valueType="num">
                                      <p:cBhvr additive="base">
                                        <p:cTn id="38"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6328"/>
                                        </p:tgtEl>
                                        <p:attrNameLst>
                                          <p:attrName>style.visibility</p:attrName>
                                        </p:attrNameLst>
                                      </p:cBhvr>
                                      <p:to>
                                        <p:strVal val="visible"/>
                                      </p:to>
                                    </p:set>
                                    <p:anim calcmode="lin" valueType="num">
                                      <p:cBhvr additive="base">
                                        <p:cTn id="43" dur="500" fill="hold"/>
                                        <p:tgtEl>
                                          <p:spTgt spid="56328"/>
                                        </p:tgtEl>
                                        <p:attrNameLst>
                                          <p:attrName>ppt_x</p:attrName>
                                        </p:attrNameLst>
                                      </p:cBhvr>
                                      <p:tavLst>
                                        <p:tav tm="0">
                                          <p:val>
                                            <p:strVal val="0-#ppt_w/2"/>
                                          </p:val>
                                        </p:tav>
                                        <p:tav tm="100000">
                                          <p:val>
                                            <p:strVal val="#ppt_x"/>
                                          </p:val>
                                        </p:tav>
                                      </p:tavLst>
                                    </p:anim>
                                    <p:anim calcmode="lin" valueType="num">
                                      <p:cBhvr additive="base">
                                        <p:cTn id="44" dur="500" fill="hold"/>
                                        <p:tgtEl>
                                          <p:spTgt spid="563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框 57345"/>
          <p:cNvSpPr txBox="1"/>
          <p:nvPr/>
        </p:nvSpPr>
        <p:spPr>
          <a:xfrm>
            <a:off x="1490663" y="668338"/>
            <a:ext cx="28956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、吸收法</a:t>
            </a:r>
          </a:p>
        </p:txBody>
      </p:sp>
      <p:graphicFrame>
        <p:nvGraphicFramePr>
          <p:cNvPr id="57347" name="对象 57346"/>
          <p:cNvGraphicFramePr>
            <a:graphicFrameLocks/>
          </p:cNvGraphicFramePr>
          <p:nvPr/>
        </p:nvGraphicFramePr>
        <p:xfrm>
          <a:off x="3352800" y="550863"/>
          <a:ext cx="2971800" cy="598487"/>
        </p:xfrm>
        <a:graphic>
          <a:graphicData uri="http://schemas.openxmlformats.org/presentationml/2006/ole">
            <p:oleObj spid="_x0000_s70777" r:id="rId3" imgW="736280" imgH="165028" progId="Equations">
              <p:embed/>
            </p:oleObj>
          </a:graphicData>
        </a:graphic>
      </p:graphicFrame>
      <p:graphicFrame>
        <p:nvGraphicFramePr>
          <p:cNvPr id="57348" name="对象 57347"/>
          <p:cNvGraphicFramePr>
            <a:graphicFrameLocks/>
          </p:cNvGraphicFramePr>
          <p:nvPr/>
        </p:nvGraphicFramePr>
        <p:xfrm>
          <a:off x="2652713" y="1905000"/>
          <a:ext cx="2408237" cy="736600"/>
        </p:xfrm>
        <a:graphic>
          <a:graphicData uri="http://schemas.openxmlformats.org/presentationml/2006/ole">
            <p:oleObj spid="_x0000_s70778" r:id="rId4" imgW="596900" imgH="203200" progId="Equations">
              <p:embed/>
            </p:oleObj>
          </a:graphicData>
        </a:graphic>
      </p:graphicFrame>
      <p:graphicFrame>
        <p:nvGraphicFramePr>
          <p:cNvPr id="57349" name="对象 57348"/>
          <p:cNvGraphicFramePr>
            <a:graphicFrameLocks/>
          </p:cNvGraphicFramePr>
          <p:nvPr/>
        </p:nvGraphicFramePr>
        <p:xfrm>
          <a:off x="5038725" y="1938338"/>
          <a:ext cx="1076325" cy="736600"/>
        </p:xfrm>
        <a:graphic>
          <a:graphicData uri="http://schemas.openxmlformats.org/presentationml/2006/ole">
            <p:oleObj spid="_x0000_s70779" r:id="rId5" imgW="267048" imgH="203465" progId="Equations">
              <p:embed/>
            </p:oleObj>
          </a:graphicData>
        </a:graphic>
      </p:graphicFrame>
      <p:graphicFrame>
        <p:nvGraphicFramePr>
          <p:cNvPr id="57350" name="对象 57349"/>
          <p:cNvGraphicFramePr>
            <a:graphicFrameLocks/>
          </p:cNvGraphicFramePr>
          <p:nvPr/>
        </p:nvGraphicFramePr>
        <p:xfrm>
          <a:off x="1381125" y="3055938"/>
          <a:ext cx="5124450" cy="874712"/>
        </p:xfrm>
        <a:graphic>
          <a:graphicData uri="http://schemas.openxmlformats.org/presentationml/2006/ole">
            <p:oleObj spid="_x0000_s70780" r:id="rId6" imgW="1270551" imgH="241405" progId="Equations">
              <p:embed/>
            </p:oleObj>
          </a:graphicData>
        </a:graphic>
      </p:graphicFrame>
      <p:graphicFrame>
        <p:nvGraphicFramePr>
          <p:cNvPr id="57351" name="对象 57350"/>
          <p:cNvGraphicFramePr>
            <a:graphicFrameLocks/>
          </p:cNvGraphicFramePr>
          <p:nvPr/>
        </p:nvGraphicFramePr>
        <p:xfrm>
          <a:off x="6332538" y="3036888"/>
          <a:ext cx="1485900" cy="736600"/>
        </p:xfrm>
        <a:graphic>
          <a:graphicData uri="http://schemas.openxmlformats.org/presentationml/2006/ole">
            <p:oleObj spid="_x0000_s70781" r:id="rId7" imgW="368620" imgH="203377"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0-#ppt_w/2"/>
                                          </p:val>
                                        </p:tav>
                                        <p:tav tm="100000">
                                          <p:val>
                                            <p:strVal val="#ppt_x"/>
                                          </p:val>
                                        </p:tav>
                                      </p:tavLst>
                                    </p:anim>
                                    <p:anim calcmode="lin" valueType="num">
                                      <p:cBhvr additive="base">
                                        <p:cTn id="8"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347"/>
                                        </p:tgtEl>
                                        <p:attrNameLst>
                                          <p:attrName>style.visibility</p:attrName>
                                        </p:attrNameLst>
                                      </p:cBhvr>
                                      <p:to>
                                        <p:strVal val="visible"/>
                                      </p:to>
                                    </p:set>
                                    <p:anim calcmode="lin" valueType="num">
                                      <p:cBhvr additive="base">
                                        <p:cTn id="13" dur="500" fill="hold"/>
                                        <p:tgtEl>
                                          <p:spTgt spid="57347"/>
                                        </p:tgtEl>
                                        <p:attrNameLst>
                                          <p:attrName>ppt_x</p:attrName>
                                        </p:attrNameLst>
                                      </p:cBhvr>
                                      <p:tavLst>
                                        <p:tav tm="0">
                                          <p:val>
                                            <p:strVal val="0-#ppt_w/2"/>
                                          </p:val>
                                        </p:tav>
                                        <p:tav tm="100000">
                                          <p:val>
                                            <p:strVal val="#ppt_x"/>
                                          </p:val>
                                        </p:tav>
                                      </p:tavLst>
                                    </p:anim>
                                    <p:anim calcmode="lin" valueType="num">
                                      <p:cBhvr additive="base">
                                        <p:cTn id="14"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348"/>
                                        </p:tgtEl>
                                        <p:attrNameLst>
                                          <p:attrName>style.visibility</p:attrName>
                                        </p:attrNameLst>
                                      </p:cBhvr>
                                      <p:to>
                                        <p:strVal val="visible"/>
                                      </p:to>
                                    </p:set>
                                    <p:anim calcmode="lin" valueType="num">
                                      <p:cBhvr additive="base">
                                        <p:cTn id="19" dur="500" fill="hold"/>
                                        <p:tgtEl>
                                          <p:spTgt spid="57348"/>
                                        </p:tgtEl>
                                        <p:attrNameLst>
                                          <p:attrName>ppt_x</p:attrName>
                                        </p:attrNameLst>
                                      </p:cBhvr>
                                      <p:tavLst>
                                        <p:tav tm="0">
                                          <p:val>
                                            <p:strVal val="0-#ppt_w/2"/>
                                          </p:val>
                                        </p:tav>
                                        <p:tav tm="100000">
                                          <p:val>
                                            <p:strVal val="#ppt_x"/>
                                          </p:val>
                                        </p:tav>
                                      </p:tavLst>
                                    </p:anim>
                                    <p:anim calcmode="lin" valueType="num">
                                      <p:cBhvr additive="base">
                                        <p:cTn id="20"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7349"/>
                                        </p:tgtEl>
                                        <p:attrNameLst>
                                          <p:attrName>style.visibility</p:attrName>
                                        </p:attrNameLst>
                                      </p:cBhvr>
                                      <p:to>
                                        <p:strVal val="visible"/>
                                      </p:to>
                                    </p:set>
                                    <p:anim calcmode="lin" valueType="num">
                                      <p:cBhvr additive="base">
                                        <p:cTn id="25" dur="500" fill="hold"/>
                                        <p:tgtEl>
                                          <p:spTgt spid="57349"/>
                                        </p:tgtEl>
                                        <p:attrNameLst>
                                          <p:attrName>ppt_x</p:attrName>
                                        </p:attrNameLst>
                                      </p:cBhvr>
                                      <p:tavLst>
                                        <p:tav tm="0">
                                          <p:val>
                                            <p:strVal val="0-#ppt_w/2"/>
                                          </p:val>
                                        </p:tav>
                                        <p:tav tm="100000">
                                          <p:val>
                                            <p:strVal val="#ppt_x"/>
                                          </p:val>
                                        </p:tav>
                                      </p:tavLst>
                                    </p:anim>
                                    <p:anim calcmode="lin" valueType="num">
                                      <p:cBhvr additive="base">
                                        <p:cTn id="26" dur="500" fill="hold"/>
                                        <p:tgtEl>
                                          <p:spTgt spid="573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7350"/>
                                        </p:tgtEl>
                                        <p:attrNameLst>
                                          <p:attrName>style.visibility</p:attrName>
                                        </p:attrNameLst>
                                      </p:cBhvr>
                                      <p:to>
                                        <p:strVal val="visible"/>
                                      </p:to>
                                    </p:set>
                                    <p:anim calcmode="lin" valueType="num">
                                      <p:cBhvr additive="base">
                                        <p:cTn id="31" dur="500" fill="hold"/>
                                        <p:tgtEl>
                                          <p:spTgt spid="57350"/>
                                        </p:tgtEl>
                                        <p:attrNameLst>
                                          <p:attrName>ppt_x</p:attrName>
                                        </p:attrNameLst>
                                      </p:cBhvr>
                                      <p:tavLst>
                                        <p:tav tm="0">
                                          <p:val>
                                            <p:strVal val="0-#ppt_w/2"/>
                                          </p:val>
                                        </p:tav>
                                        <p:tav tm="100000">
                                          <p:val>
                                            <p:strVal val="#ppt_x"/>
                                          </p:val>
                                        </p:tav>
                                      </p:tavLst>
                                    </p:anim>
                                    <p:anim calcmode="lin" valueType="num">
                                      <p:cBhvr additive="base">
                                        <p:cTn id="32" dur="500" fill="hold"/>
                                        <p:tgtEl>
                                          <p:spTgt spid="5735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7351"/>
                                        </p:tgtEl>
                                        <p:attrNameLst>
                                          <p:attrName>style.visibility</p:attrName>
                                        </p:attrNameLst>
                                      </p:cBhvr>
                                      <p:to>
                                        <p:strVal val="visible"/>
                                      </p:to>
                                    </p:set>
                                    <p:anim calcmode="lin" valueType="num">
                                      <p:cBhvr additive="base">
                                        <p:cTn id="37" dur="500" fill="hold"/>
                                        <p:tgtEl>
                                          <p:spTgt spid="57351"/>
                                        </p:tgtEl>
                                        <p:attrNameLst>
                                          <p:attrName>ppt_x</p:attrName>
                                        </p:attrNameLst>
                                      </p:cBhvr>
                                      <p:tavLst>
                                        <p:tav tm="0">
                                          <p:val>
                                            <p:strVal val="0-#ppt_w/2"/>
                                          </p:val>
                                        </p:tav>
                                        <p:tav tm="100000">
                                          <p:val>
                                            <p:strVal val="#ppt_x"/>
                                          </p:val>
                                        </p:tav>
                                      </p:tavLst>
                                    </p:anim>
                                    <p:anim calcmode="lin" valueType="num">
                                      <p:cBhvr additive="base">
                                        <p:cTn id="38"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a:xfrm>
            <a:off x="1066800" y="0"/>
            <a:ext cx="7772400" cy="1143000"/>
          </a:xfrm>
        </p:spPr>
        <p:txBody>
          <a:bodyPr anchor="ctr"/>
          <a:lstStyle/>
          <a:p>
            <a:r>
              <a:rPr lang="zh-CN" altLang="en-US">
                <a:solidFill>
                  <a:schemeClr val="tx1"/>
                </a:solidFill>
              </a:rPr>
              <a:t>四、教学内容</a:t>
            </a:r>
          </a:p>
        </p:txBody>
      </p:sp>
      <p:sp>
        <p:nvSpPr>
          <p:cNvPr id="8195" name="文本占位符 8194"/>
          <p:cNvSpPr>
            <a:spLocks noGrp="1"/>
          </p:cNvSpPr>
          <p:nvPr>
            <p:ph type="body" idx="1"/>
          </p:nvPr>
        </p:nvSpPr>
        <p:spPr>
          <a:xfrm>
            <a:off x="1030288" y="1116013"/>
            <a:ext cx="7821612" cy="5137150"/>
          </a:xfrm>
        </p:spPr>
        <p:txBody>
          <a:bodyPr/>
          <a:lstStyle/>
          <a:p>
            <a:pPr>
              <a:lnSpc>
                <a:spcPct val="90000"/>
              </a:lnSpc>
              <a:buNone/>
            </a:pPr>
            <a:r>
              <a:rPr lang="zh-CN" altLang="en-US" sz="2800" b="1" dirty="0"/>
              <a:t>第一章   逻辑代数基础                          </a:t>
            </a:r>
            <a:r>
              <a:rPr lang="en-US" altLang="zh-CN" sz="2800" b="1" dirty="0"/>
              <a:t>8</a:t>
            </a:r>
            <a:r>
              <a:rPr lang="zh-CN" altLang="en-US" sz="2800" b="1" dirty="0"/>
              <a:t>学时</a:t>
            </a:r>
          </a:p>
          <a:p>
            <a:pPr>
              <a:lnSpc>
                <a:spcPct val="90000"/>
              </a:lnSpc>
              <a:buNone/>
            </a:pPr>
            <a:r>
              <a:rPr lang="zh-CN" altLang="en-US" sz="2800" b="1" dirty="0"/>
              <a:t>第二章   门电路                                           </a:t>
            </a:r>
            <a:r>
              <a:rPr lang="en-US" altLang="zh-CN" sz="2800" b="1" dirty="0"/>
              <a:t>6</a:t>
            </a:r>
            <a:r>
              <a:rPr lang="zh-CN" altLang="en-US" sz="2800" b="1" dirty="0"/>
              <a:t>学时</a:t>
            </a:r>
          </a:p>
          <a:p>
            <a:pPr>
              <a:lnSpc>
                <a:spcPct val="90000"/>
              </a:lnSpc>
              <a:buNone/>
            </a:pPr>
            <a:r>
              <a:rPr lang="zh-CN" altLang="en-US" sz="2800" b="1" dirty="0"/>
              <a:t>第三章   组合逻辑电路                          </a:t>
            </a:r>
            <a:r>
              <a:rPr lang="en-US" altLang="zh-CN" sz="2800" b="1" dirty="0"/>
              <a:t>8</a:t>
            </a:r>
            <a:r>
              <a:rPr lang="zh-CN" altLang="en-US" sz="2800" b="1" dirty="0"/>
              <a:t>学时</a:t>
            </a:r>
          </a:p>
          <a:p>
            <a:pPr>
              <a:lnSpc>
                <a:spcPct val="90000"/>
              </a:lnSpc>
              <a:buNone/>
            </a:pPr>
            <a:r>
              <a:rPr lang="zh-CN" altLang="en-US" sz="2800" b="1" dirty="0"/>
              <a:t>第四章   触发器                                           </a:t>
            </a:r>
            <a:r>
              <a:rPr lang="en-US" altLang="zh-CN" sz="2800" b="1" dirty="0"/>
              <a:t>4</a:t>
            </a:r>
            <a:r>
              <a:rPr lang="zh-CN" altLang="en-US" sz="2800" b="1" dirty="0"/>
              <a:t>学时</a:t>
            </a:r>
          </a:p>
          <a:p>
            <a:pPr>
              <a:lnSpc>
                <a:spcPct val="90000"/>
              </a:lnSpc>
              <a:buNone/>
            </a:pPr>
            <a:r>
              <a:rPr lang="zh-CN" altLang="en-US" sz="2800" b="1" dirty="0"/>
              <a:t>第五章   时序逻辑电路                         </a:t>
            </a:r>
            <a:r>
              <a:rPr lang="en-US" altLang="zh-CN" sz="2800" b="1" dirty="0"/>
              <a:t>10</a:t>
            </a:r>
            <a:r>
              <a:rPr lang="zh-CN" altLang="en-US" sz="2800" b="1" dirty="0"/>
              <a:t>学时</a:t>
            </a:r>
          </a:p>
          <a:p>
            <a:pPr>
              <a:lnSpc>
                <a:spcPct val="90000"/>
              </a:lnSpc>
              <a:buNone/>
            </a:pPr>
            <a:r>
              <a:rPr lang="zh-CN" altLang="en-US" sz="2800" b="1" dirty="0"/>
              <a:t>第六章  半导体存储器                          </a:t>
            </a:r>
            <a:r>
              <a:rPr lang="en-US" altLang="zh-CN" sz="2800" b="1" dirty="0"/>
              <a:t>4</a:t>
            </a:r>
            <a:r>
              <a:rPr lang="zh-CN" altLang="en-US" sz="2800" b="1" dirty="0"/>
              <a:t>学时</a:t>
            </a:r>
          </a:p>
          <a:p>
            <a:pPr>
              <a:lnSpc>
                <a:spcPct val="90000"/>
              </a:lnSpc>
              <a:buNone/>
            </a:pPr>
            <a:r>
              <a:rPr lang="zh-CN" altLang="en-US" sz="2800" b="1" dirty="0"/>
              <a:t>第七章   数字系统的分析与设计  </a:t>
            </a:r>
            <a:r>
              <a:rPr lang="en-US" altLang="zh-CN" sz="2800" b="1" dirty="0"/>
              <a:t>4</a:t>
            </a:r>
            <a:r>
              <a:rPr lang="zh-CN" altLang="en-US" sz="2800" b="1" dirty="0"/>
              <a:t>学时</a:t>
            </a:r>
          </a:p>
          <a:p>
            <a:pPr>
              <a:lnSpc>
                <a:spcPct val="90000"/>
              </a:lnSpc>
              <a:buNone/>
            </a:pPr>
            <a:r>
              <a:rPr lang="zh-CN" altLang="en-US" sz="2800" b="1" dirty="0"/>
              <a:t>第八章   可编程逻辑器件                   </a:t>
            </a:r>
            <a:r>
              <a:rPr lang="en-US" altLang="zh-CN" sz="2800" b="1" dirty="0"/>
              <a:t>4</a:t>
            </a:r>
            <a:r>
              <a:rPr lang="zh-CN" altLang="en-US" sz="2800" b="1" dirty="0"/>
              <a:t>学时</a:t>
            </a:r>
          </a:p>
          <a:p>
            <a:pPr>
              <a:lnSpc>
                <a:spcPct val="90000"/>
              </a:lnSpc>
              <a:buNone/>
            </a:pPr>
            <a:r>
              <a:rPr lang="zh-CN" altLang="en-US" sz="2800" b="1" dirty="0"/>
              <a:t>第九章   脉冲波形产生与整形        </a:t>
            </a:r>
            <a:r>
              <a:rPr lang="en-US" altLang="zh-CN" sz="2800" b="1" dirty="0"/>
              <a:t>4</a:t>
            </a:r>
            <a:r>
              <a:rPr lang="zh-CN" altLang="en-US" sz="2800" b="1" dirty="0"/>
              <a:t>学时</a:t>
            </a:r>
          </a:p>
          <a:p>
            <a:pPr>
              <a:lnSpc>
                <a:spcPct val="90000"/>
              </a:lnSpc>
              <a:buNone/>
            </a:pPr>
            <a:r>
              <a:rPr lang="zh-CN" altLang="en-US" sz="2800" b="1" dirty="0"/>
              <a:t>第十章   数模与模数转化                   </a:t>
            </a:r>
            <a:r>
              <a:rPr lang="en-US" altLang="zh-CN" sz="2800" b="1" dirty="0"/>
              <a:t>4</a:t>
            </a:r>
            <a:r>
              <a:rPr lang="zh-CN" altLang="en-US" sz="2800" b="1" dirty="0"/>
              <a:t>学时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left)">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left)">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wipe(left)">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wipe(left)">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wipe(left)">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wipe(left)">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wipe(left)">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wipe(left)">
                                      <p:cBhvr>
                                        <p:cTn id="52" dur="50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58369"/>
          <p:cNvSpPr txBox="1"/>
          <p:nvPr/>
        </p:nvSpPr>
        <p:spPr>
          <a:xfrm>
            <a:off x="1277938" y="593725"/>
            <a:ext cx="27432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、消项法</a:t>
            </a:r>
          </a:p>
        </p:txBody>
      </p:sp>
      <p:graphicFrame>
        <p:nvGraphicFramePr>
          <p:cNvPr id="58371" name="对象 58370"/>
          <p:cNvGraphicFramePr>
            <a:graphicFrameLocks/>
          </p:cNvGraphicFramePr>
          <p:nvPr/>
        </p:nvGraphicFramePr>
        <p:xfrm>
          <a:off x="2868613" y="508000"/>
          <a:ext cx="5513387" cy="636588"/>
        </p:xfrm>
        <a:graphic>
          <a:graphicData uri="http://schemas.openxmlformats.org/presentationml/2006/ole">
            <p:oleObj spid="_x0000_s71801" r:id="rId3" imgW="1623486" imgH="215619" progId="Equations">
              <p:embed/>
            </p:oleObj>
          </a:graphicData>
        </a:graphic>
      </p:graphicFrame>
      <p:graphicFrame>
        <p:nvGraphicFramePr>
          <p:cNvPr id="58372" name="对象 58371"/>
          <p:cNvGraphicFramePr>
            <a:graphicFrameLocks/>
          </p:cNvGraphicFramePr>
          <p:nvPr/>
        </p:nvGraphicFramePr>
        <p:xfrm>
          <a:off x="2301875" y="1674813"/>
          <a:ext cx="4781550" cy="711200"/>
        </p:xfrm>
        <a:graphic>
          <a:graphicData uri="http://schemas.openxmlformats.org/presentationml/2006/ole">
            <p:oleObj spid="_x0000_s71802" r:id="rId4" imgW="1410312" imgH="241405" progId="Equations">
              <p:embed/>
            </p:oleObj>
          </a:graphicData>
        </a:graphic>
      </p:graphicFrame>
      <p:graphicFrame>
        <p:nvGraphicFramePr>
          <p:cNvPr id="58373" name="对象 58372"/>
          <p:cNvGraphicFramePr>
            <a:graphicFrameLocks/>
          </p:cNvGraphicFramePr>
          <p:nvPr/>
        </p:nvGraphicFramePr>
        <p:xfrm>
          <a:off x="1812925" y="2303463"/>
          <a:ext cx="2370138" cy="635000"/>
        </p:xfrm>
        <a:graphic>
          <a:graphicData uri="http://schemas.openxmlformats.org/presentationml/2006/ole">
            <p:oleObj spid="_x0000_s71803" r:id="rId5" imgW="698197" imgH="215806" progId="Equations">
              <p:embed/>
            </p:oleObj>
          </a:graphicData>
        </a:graphic>
      </p:graphicFrame>
      <p:graphicFrame>
        <p:nvGraphicFramePr>
          <p:cNvPr id="58374" name="对象 58373"/>
          <p:cNvGraphicFramePr>
            <a:graphicFrameLocks/>
          </p:cNvGraphicFramePr>
          <p:nvPr/>
        </p:nvGraphicFramePr>
        <p:xfrm>
          <a:off x="2284413" y="3271838"/>
          <a:ext cx="4781550" cy="635000"/>
        </p:xfrm>
        <a:graphic>
          <a:graphicData uri="http://schemas.openxmlformats.org/presentationml/2006/ole">
            <p:oleObj spid="_x0000_s71804" r:id="rId6" imgW="1409088" imgH="215806" progId="Equations">
              <p:embed/>
            </p:oleObj>
          </a:graphicData>
        </a:graphic>
      </p:graphicFrame>
      <p:graphicFrame>
        <p:nvGraphicFramePr>
          <p:cNvPr id="58375" name="对象 58374"/>
          <p:cNvGraphicFramePr>
            <a:graphicFrameLocks/>
          </p:cNvGraphicFramePr>
          <p:nvPr/>
        </p:nvGraphicFramePr>
        <p:xfrm>
          <a:off x="1785938" y="4016375"/>
          <a:ext cx="3662362" cy="635000"/>
        </p:xfrm>
        <a:graphic>
          <a:graphicData uri="http://schemas.openxmlformats.org/presentationml/2006/ole">
            <p:oleObj spid="_x0000_s71805" r:id="rId7" imgW="1079032" imgH="215806"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371"/>
                                        </p:tgtEl>
                                        <p:attrNameLst>
                                          <p:attrName>style.visibility</p:attrName>
                                        </p:attrNameLst>
                                      </p:cBhvr>
                                      <p:to>
                                        <p:strVal val="visible"/>
                                      </p:to>
                                    </p:set>
                                    <p:anim calcmode="lin" valueType="num">
                                      <p:cBhvr additive="base">
                                        <p:cTn id="13" dur="500" fill="hold"/>
                                        <p:tgtEl>
                                          <p:spTgt spid="58371"/>
                                        </p:tgtEl>
                                        <p:attrNameLst>
                                          <p:attrName>ppt_x</p:attrName>
                                        </p:attrNameLst>
                                      </p:cBhvr>
                                      <p:tavLst>
                                        <p:tav tm="0">
                                          <p:val>
                                            <p:strVal val="0-#ppt_w/2"/>
                                          </p:val>
                                        </p:tav>
                                        <p:tav tm="100000">
                                          <p:val>
                                            <p:strVal val="#ppt_x"/>
                                          </p:val>
                                        </p:tav>
                                      </p:tavLst>
                                    </p:anim>
                                    <p:anim calcmode="lin" valueType="num">
                                      <p:cBhvr additive="base">
                                        <p:cTn id="14"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additive="base">
                                        <p:cTn id="19" dur="500" fill="hold"/>
                                        <p:tgtEl>
                                          <p:spTgt spid="58372"/>
                                        </p:tgtEl>
                                        <p:attrNameLst>
                                          <p:attrName>ppt_x</p:attrName>
                                        </p:attrNameLst>
                                      </p:cBhvr>
                                      <p:tavLst>
                                        <p:tav tm="0">
                                          <p:val>
                                            <p:strVal val="0-#ppt_w/2"/>
                                          </p:val>
                                        </p:tav>
                                        <p:tav tm="100000">
                                          <p:val>
                                            <p:strVal val="#ppt_x"/>
                                          </p:val>
                                        </p:tav>
                                      </p:tavLst>
                                    </p:anim>
                                    <p:anim calcmode="lin" valueType="num">
                                      <p:cBhvr additive="base">
                                        <p:cTn id="20"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373"/>
                                        </p:tgtEl>
                                        <p:attrNameLst>
                                          <p:attrName>style.visibility</p:attrName>
                                        </p:attrNameLst>
                                      </p:cBhvr>
                                      <p:to>
                                        <p:strVal val="visible"/>
                                      </p:to>
                                    </p:set>
                                    <p:anim calcmode="lin" valueType="num">
                                      <p:cBhvr additive="base">
                                        <p:cTn id="25" dur="500" fill="hold"/>
                                        <p:tgtEl>
                                          <p:spTgt spid="58373"/>
                                        </p:tgtEl>
                                        <p:attrNameLst>
                                          <p:attrName>ppt_x</p:attrName>
                                        </p:attrNameLst>
                                      </p:cBhvr>
                                      <p:tavLst>
                                        <p:tav tm="0">
                                          <p:val>
                                            <p:strVal val="0-#ppt_w/2"/>
                                          </p:val>
                                        </p:tav>
                                        <p:tav tm="100000">
                                          <p:val>
                                            <p:strVal val="#ppt_x"/>
                                          </p:val>
                                        </p:tav>
                                      </p:tavLst>
                                    </p:anim>
                                    <p:anim calcmode="lin" valueType="num">
                                      <p:cBhvr additive="base">
                                        <p:cTn id="26"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8374"/>
                                        </p:tgtEl>
                                        <p:attrNameLst>
                                          <p:attrName>style.visibility</p:attrName>
                                        </p:attrNameLst>
                                      </p:cBhvr>
                                      <p:to>
                                        <p:strVal val="visible"/>
                                      </p:to>
                                    </p:set>
                                    <p:anim calcmode="lin" valueType="num">
                                      <p:cBhvr additive="base">
                                        <p:cTn id="31" dur="500" fill="hold"/>
                                        <p:tgtEl>
                                          <p:spTgt spid="58374"/>
                                        </p:tgtEl>
                                        <p:attrNameLst>
                                          <p:attrName>ppt_x</p:attrName>
                                        </p:attrNameLst>
                                      </p:cBhvr>
                                      <p:tavLst>
                                        <p:tav tm="0">
                                          <p:val>
                                            <p:strVal val="0-#ppt_w/2"/>
                                          </p:val>
                                        </p:tav>
                                        <p:tav tm="100000">
                                          <p:val>
                                            <p:strVal val="#ppt_x"/>
                                          </p:val>
                                        </p:tav>
                                      </p:tavLst>
                                    </p:anim>
                                    <p:anim calcmode="lin" valueType="num">
                                      <p:cBhvr additive="base">
                                        <p:cTn id="32"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8375"/>
                                        </p:tgtEl>
                                        <p:attrNameLst>
                                          <p:attrName>style.visibility</p:attrName>
                                        </p:attrNameLst>
                                      </p:cBhvr>
                                      <p:to>
                                        <p:strVal val="visible"/>
                                      </p:to>
                                    </p:set>
                                    <p:anim calcmode="lin" valueType="num">
                                      <p:cBhvr additive="base">
                                        <p:cTn id="37" dur="500" fill="hold"/>
                                        <p:tgtEl>
                                          <p:spTgt spid="58375"/>
                                        </p:tgtEl>
                                        <p:attrNameLst>
                                          <p:attrName>ppt_x</p:attrName>
                                        </p:attrNameLst>
                                      </p:cBhvr>
                                      <p:tavLst>
                                        <p:tav tm="0">
                                          <p:val>
                                            <p:strVal val="0-#ppt_w/2"/>
                                          </p:val>
                                        </p:tav>
                                        <p:tav tm="100000">
                                          <p:val>
                                            <p:strVal val="#ppt_x"/>
                                          </p:val>
                                        </p:tav>
                                      </p:tavLst>
                                    </p:anim>
                                    <p:anim calcmode="lin" valueType="num">
                                      <p:cBhvr additive="base">
                                        <p:cTn id="38"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9393"/>
          <p:cNvSpPr txBox="1"/>
          <p:nvPr/>
        </p:nvSpPr>
        <p:spPr>
          <a:xfrm>
            <a:off x="1203325" y="601663"/>
            <a:ext cx="35052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4</a:t>
            </a:r>
            <a:r>
              <a:rPr lang="zh-CN" altLang="en-US">
                <a:latin typeface="Times New Roman" panose="02020603050405020304" pitchFamily="18" charset="0"/>
                <a:ea typeface="宋体" panose="02010600030101010101" pitchFamily="2" charset="-122"/>
              </a:rPr>
              <a:t>、消因子法</a:t>
            </a:r>
          </a:p>
        </p:txBody>
      </p:sp>
      <p:graphicFrame>
        <p:nvGraphicFramePr>
          <p:cNvPr id="59395" name="对象 59394"/>
          <p:cNvGraphicFramePr>
            <a:graphicFrameLocks/>
          </p:cNvGraphicFramePr>
          <p:nvPr/>
        </p:nvGraphicFramePr>
        <p:xfrm>
          <a:off x="3208338" y="515938"/>
          <a:ext cx="3575050" cy="688975"/>
        </p:xfrm>
        <a:graphic>
          <a:graphicData uri="http://schemas.openxmlformats.org/presentationml/2006/ole">
            <p:oleObj spid="_x0000_s72873" r:id="rId3" imgW="1054100" imgH="203200" progId="Equations">
              <p:embed/>
            </p:oleObj>
          </a:graphicData>
        </a:graphic>
      </p:graphicFrame>
      <p:graphicFrame>
        <p:nvGraphicFramePr>
          <p:cNvPr id="59396" name="对象 59395"/>
          <p:cNvGraphicFramePr>
            <a:graphicFrameLocks/>
          </p:cNvGraphicFramePr>
          <p:nvPr/>
        </p:nvGraphicFramePr>
        <p:xfrm>
          <a:off x="3133725" y="1547813"/>
          <a:ext cx="2843213" cy="688975"/>
        </p:xfrm>
        <a:graphic>
          <a:graphicData uri="http://schemas.openxmlformats.org/presentationml/2006/ole">
            <p:oleObj spid="_x0000_s72874" r:id="rId4" imgW="838200" imgH="203200" progId="Equations">
              <p:embed/>
            </p:oleObj>
          </a:graphicData>
        </a:graphic>
      </p:graphicFrame>
      <p:graphicFrame>
        <p:nvGraphicFramePr>
          <p:cNvPr id="59397" name="对象 59396"/>
          <p:cNvGraphicFramePr>
            <a:graphicFrameLocks/>
          </p:cNvGraphicFramePr>
          <p:nvPr/>
        </p:nvGraphicFramePr>
        <p:xfrm>
          <a:off x="2728913" y="2174875"/>
          <a:ext cx="2928937" cy="688975"/>
        </p:xfrm>
        <a:graphic>
          <a:graphicData uri="http://schemas.openxmlformats.org/presentationml/2006/ole">
            <p:oleObj spid="_x0000_s72875" r:id="rId5" imgW="863600" imgH="203200" progId="Equations">
              <p:embed/>
            </p:oleObj>
          </a:graphicData>
        </a:graphic>
      </p:graphicFrame>
      <p:graphicFrame>
        <p:nvGraphicFramePr>
          <p:cNvPr id="59398" name="对象 59397"/>
          <p:cNvGraphicFramePr>
            <a:graphicFrameLocks/>
          </p:cNvGraphicFramePr>
          <p:nvPr/>
        </p:nvGraphicFramePr>
        <p:xfrm>
          <a:off x="2698750" y="3117850"/>
          <a:ext cx="3317875" cy="671513"/>
        </p:xfrm>
        <a:graphic>
          <a:graphicData uri="http://schemas.openxmlformats.org/presentationml/2006/ole">
            <p:oleObj spid="_x0000_s72876" r:id="rId6" imgW="926698" imgH="215806" progId="Equations">
              <p:embed/>
            </p:oleObj>
          </a:graphicData>
        </a:graphic>
      </p:graphicFrame>
      <p:graphicFrame>
        <p:nvGraphicFramePr>
          <p:cNvPr id="59399" name="对象 59398"/>
          <p:cNvGraphicFramePr>
            <a:graphicFrameLocks/>
          </p:cNvGraphicFramePr>
          <p:nvPr/>
        </p:nvGraphicFramePr>
        <p:xfrm>
          <a:off x="2233613" y="3740150"/>
          <a:ext cx="3773487" cy="749300"/>
        </p:xfrm>
        <a:graphic>
          <a:graphicData uri="http://schemas.openxmlformats.org/presentationml/2006/ole">
            <p:oleObj spid="_x0000_s72877" r:id="rId7" imgW="1054558" imgH="241405" progId="Equations">
              <p:embed/>
            </p:oleObj>
          </a:graphicData>
        </a:graphic>
      </p:graphicFrame>
      <p:graphicFrame>
        <p:nvGraphicFramePr>
          <p:cNvPr id="59400" name="对象 59399"/>
          <p:cNvGraphicFramePr>
            <a:graphicFrameLocks/>
          </p:cNvGraphicFramePr>
          <p:nvPr/>
        </p:nvGraphicFramePr>
        <p:xfrm>
          <a:off x="2195513" y="4403725"/>
          <a:ext cx="2909887" cy="669925"/>
        </p:xfrm>
        <a:graphic>
          <a:graphicData uri="http://schemas.openxmlformats.org/presentationml/2006/ole">
            <p:oleObj spid="_x0000_s72878" r:id="rId8" imgW="812447" imgH="215806" progId="Equations">
              <p:embed/>
            </p:oleObj>
          </a:graphicData>
        </a:graphic>
      </p:graphicFrame>
      <p:graphicFrame>
        <p:nvGraphicFramePr>
          <p:cNvPr id="59401" name="对象 59400"/>
          <p:cNvGraphicFramePr>
            <a:graphicFrameLocks/>
          </p:cNvGraphicFramePr>
          <p:nvPr/>
        </p:nvGraphicFramePr>
        <p:xfrm>
          <a:off x="2193925" y="5141913"/>
          <a:ext cx="2182813" cy="550862"/>
        </p:xfrm>
        <a:graphic>
          <a:graphicData uri="http://schemas.openxmlformats.org/presentationml/2006/ole">
            <p:oleObj spid="_x0000_s72879" r:id="rId9" imgW="609071" imgH="177646"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0-#ppt_w/2"/>
                                          </p:val>
                                        </p:tav>
                                        <p:tav tm="100000">
                                          <p:val>
                                            <p:strVal val="#ppt_x"/>
                                          </p:val>
                                        </p:tav>
                                      </p:tavLst>
                                    </p:anim>
                                    <p:anim calcmode="lin" valueType="num">
                                      <p:cBhvr additive="base">
                                        <p:cTn id="14"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9396"/>
                                        </p:tgtEl>
                                        <p:attrNameLst>
                                          <p:attrName>style.visibility</p:attrName>
                                        </p:attrNameLst>
                                      </p:cBhvr>
                                      <p:to>
                                        <p:strVal val="visible"/>
                                      </p:to>
                                    </p:set>
                                    <p:anim calcmode="lin" valueType="num">
                                      <p:cBhvr additive="base">
                                        <p:cTn id="19" dur="500" fill="hold"/>
                                        <p:tgtEl>
                                          <p:spTgt spid="59396"/>
                                        </p:tgtEl>
                                        <p:attrNameLst>
                                          <p:attrName>ppt_x</p:attrName>
                                        </p:attrNameLst>
                                      </p:cBhvr>
                                      <p:tavLst>
                                        <p:tav tm="0">
                                          <p:val>
                                            <p:strVal val="0-#ppt_w/2"/>
                                          </p:val>
                                        </p:tav>
                                        <p:tav tm="100000">
                                          <p:val>
                                            <p:strVal val="#ppt_x"/>
                                          </p:val>
                                        </p:tav>
                                      </p:tavLst>
                                    </p:anim>
                                    <p:anim calcmode="lin" valueType="num">
                                      <p:cBhvr additive="base">
                                        <p:cTn id="20"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9397"/>
                                        </p:tgtEl>
                                        <p:attrNameLst>
                                          <p:attrName>style.visibility</p:attrName>
                                        </p:attrNameLst>
                                      </p:cBhvr>
                                      <p:to>
                                        <p:strVal val="visible"/>
                                      </p:to>
                                    </p:set>
                                    <p:anim calcmode="lin" valueType="num">
                                      <p:cBhvr additive="base">
                                        <p:cTn id="25" dur="500" fill="hold"/>
                                        <p:tgtEl>
                                          <p:spTgt spid="59397"/>
                                        </p:tgtEl>
                                        <p:attrNameLst>
                                          <p:attrName>ppt_x</p:attrName>
                                        </p:attrNameLst>
                                      </p:cBhvr>
                                      <p:tavLst>
                                        <p:tav tm="0">
                                          <p:val>
                                            <p:strVal val="0-#ppt_w/2"/>
                                          </p:val>
                                        </p:tav>
                                        <p:tav tm="100000">
                                          <p:val>
                                            <p:strVal val="#ppt_x"/>
                                          </p:val>
                                        </p:tav>
                                      </p:tavLst>
                                    </p:anim>
                                    <p:anim calcmode="lin" valueType="num">
                                      <p:cBhvr additive="base">
                                        <p:cTn id="26"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9398"/>
                                        </p:tgtEl>
                                        <p:attrNameLst>
                                          <p:attrName>style.visibility</p:attrName>
                                        </p:attrNameLst>
                                      </p:cBhvr>
                                      <p:to>
                                        <p:strVal val="visible"/>
                                      </p:to>
                                    </p:set>
                                    <p:anim calcmode="lin" valueType="num">
                                      <p:cBhvr additive="base">
                                        <p:cTn id="31" dur="500" fill="hold"/>
                                        <p:tgtEl>
                                          <p:spTgt spid="59398"/>
                                        </p:tgtEl>
                                        <p:attrNameLst>
                                          <p:attrName>ppt_x</p:attrName>
                                        </p:attrNameLst>
                                      </p:cBhvr>
                                      <p:tavLst>
                                        <p:tav tm="0">
                                          <p:val>
                                            <p:strVal val="0-#ppt_w/2"/>
                                          </p:val>
                                        </p:tav>
                                        <p:tav tm="100000">
                                          <p:val>
                                            <p:strVal val="#ppt_x"/>
                                          </p:val>
                                        </p:tav>
                                      </p:tavLst>
                                    </p:anim>
                                    <p:anim calcmode="lin" valueType="num">
                                      <p:cBhvr additive="base">
                                        <p:cTn id="32" dur="500" fill="hold"/>
                                        <p:tgtEl>
                                          <p:spTgt spid="5939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9399"/>
                                        </p:tgtEl>
                                        <p:attrNameLst>
                                          <p:attrName>style.visibility</p:attrName>
                                        </p:attrNameLst>
                                      </p:cBhvr>
                                      <p:to>
                                        <p:strVal val="visible"/>
                                      </p:to>
                                    </p:set>
                                    <p:anim calcmode="lin" valueType="num">
                                      <p:cBhvr additive="base">
                                        <p:cTn id="37" dur="500" fill="hold"/>
                                        <p:tgtEl>
                                          <p:spTgt spid="59399"/>
                                        </p:tgtEl>
                                        <p:attrNameLst>
                                          <p:attrName>ppt_x</p:attrName>
                                        </p:attrNameLst>
                                      </p:cBhvr>
                                      <p:tavLst>
                                        <p:tav tm="0">
                                          <p:val>
                                            <p:strVal val="0-#ppt_w/2"/>
                                          </p:val>
                                        </p:tav>
                                        <p:tav tm="100000">
                                          <p:val>
                                            <p:strVal val="#ppt_x"/>
                                          </p:val>
                                        </p:tav>
                                      </p:tavLst>
                                    </p:anim>
                                    <p:anim calcmode="lin" valueType="num">
                                      <p:cBhvr additive="base">
                                        <p:cTn id="38" dur="500" fill="hold"/>
                                        <p:tgtEl>
                                          <p:spTgt spid="5939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9400"/>
                                        </p:tgtEl>
                                        <p:attrNameLst>
                                          <p:attrName>style.visibility</p:attrName>
                                        </p:attrNameLst>
                                      </p:cBhvr>
                                      <p:to>
                                        <p:strVal val="visible"/>
                                      </p:to>
                                    </p:set>
                                    <p:anim calcmode="lin" valueType="num">
                                      <p:cBhvr additive="base">
                                        <p:cTn id="43" dur="500" fill="hold"/>
                                        <p:tgtEl>
                                          <p:spTgt spid="59400"/>
                                        </p:tgtEl>
                                        <p:attrNameLst>
                                          <p:attrName>ppt_x</p:attrName>
                                        </p:attrNameLst>
                                      </p:cBhvr>
                                      <p:tavLst>
                                        <p:tav tm="0">
                                          <p:val>
                                            <p:strVal val="0-#ppt_w/2"/>
                                          </p:val>
                                        </p:tav>
                                        <p:tav tm="100000">
                                          <p:val>
                                            <p:strVal val="#ppt_x"/>
                                          </p:val>
                                        </p:tav>
                                      </p:tavLst>
                                    </p:anim>
                                    <p:anim calcmode="lin" valueType="num">
                                      <p:cBhvr additive="base">
                                        <p:cTn id="44" dur="500" fill="hold"/>
                                        <p:tgtEl>
                                          <p:spTgt spid="5940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9401"/>
                                        </p:tgtEl>
                                        <p:attrNameLst>
                                          <p:attrName>style.visibility</p:attrName>
                                        </p:attrNameLst>
                                      </p:cBhvr>
                                      <p:to>
                                        <p:strVal val="visible"/>
                                      </p:to>
                                    </p:set>
                                    <p:anim calcmode="lin" valueType="num">
                                      <p:cBhvr additive="base">
                                        <p:cTn id="49" dur="500" fill="hold"/>
                                        <p:tgtEl>
                                          <p:spTgt spid="59401"/>
                                        </p:tgtEl>
                                        <p:attrNameLst>
                                          <p:attrName>ppt_x</p:attrName>
                                        </p:attrNameLst>
                                      </p:cBhvr>
                                      <p:tavLst>
                                        <p:tav tm="0">
                                          <p:val>
                                            <p:strVal val="0-#ppt_w/2"/>
                                          </p:val>
                                        </p:tav>
                                        <p:tav tm="100000">
                                          <p:val>
                                            <p:strVal val="#ppt_x"/>
                                          </p:val>
                                        </p:tav>
                                      </p:tavLst>
                                    </p:anim>
                                    <p:anim calcmode="lin" valueType="num">
                                      <p:cBhvr additive="base">
                                        <p:cTn id="50" dur="500" fill="hold"/>
                                        <p:tgtEl>
                                          <p:spTgt spid="59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文本框 60417"/>
          <p:cNvSpPr txBox="1"/>
          <p:nvPr/>
        </p:nvSpPr>
        <p:spPr>
          <a:xfrm>
            <a:off x="1363663" y="593725"/>
            <a:ext cx="23622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5</a:t>
            </a:r>
            <a:r>
              <a:rPr lang="zh-CN" altLang="en-US">
                <a:latin typeface="Times New Roman" panose="02020603050405020304" pitchFamily="18" charset="0"/>
                <a:ea typeface="宋体" panose="02010600030101010101" pitchFamily="2" charset="-122"/>
              </a:rPr>
              <a:t>、配项法</a:t>
            </a:r>
          </a:p>
        </p:txBody>
      </p:sp>
      <p:graphicFrame>
        <p:nvGraphicFramePr>
          <p:cNvPr id="60419" name="对象 60418"/>
          <p:cNvGraphicFramePr>
            <a:graphicFrameLocks/>
          </p:cNvGraphicFramePr>
          <p:nvPr/>
        </p:nvGraphicFramePr>
        <p:xfrm>
          <a:off x="3005138" y="449263"/>
          <a:ext cx="1981200" cy="690562"/>
        </p:xfrm>
        <a:graphic>
          <a:graphicData uri="http://schemas.openxmlformats.org/presentationml/2006/ole">
            <p:oleObj spid="_x0000_s73849" r:id="rId3" imgW="584200" imgH="203200" progId="Equations">
              <p:embed/>
            </p:oleObj>
          </a:graphicData>
        </a:graphic>
      </p:graphicFrame>
      <p:graphicFrame>
        <p:nvGraphicFramePr>
          <p:cNvPr id="60420" name="对象 60419"/>
          <p:cNvGraphicFramePr>
            <a:graphicFrameLocks/>
          </p:cNvGraphicFramePr>
          <p:nvPr/>
        </p:nvGraphicFramePr>
        <p:xfrm>
          <a:off x="5038725" y="447675"/>
          <a:ext cx="2438400" cy="685800"/>
        </p:xfrm>
        <a:graphic>
          <a:graphicData uri="http://schemas.openxmlformats.org/presentationml/2006/ole">
            <p:oleObj spid="_x0000_s73850" r:id="rId4" imgW="647419" imgH="165028" progId="Equations">
              <p:embed/>
            </p:oleObj>
          </a:graphicData>
        </a:graphic>
      </p:graphicFrame>
      <p:graphicFrame>
        <p:nvGraphicFramePr>
          <p:cNvPr id="60421" name="对象 60420"/>
          <p:cNvGraphicFramePr>
            <a:graphicFrameLocks/>
          </p:cNvGraphicFramePr>
          <p:nvPr/>
        </p:nvGraphicFramePr>
        <p:xfrm>
          <a:off x="2244725" y="1579563"/>
          <a:ext cx="4178300" cy="733425"/>
        </p:xfrm>
        <a:graphic>
          <a:graphicData uri="http://schemas.openxmlformats.org/presentationml/2006/ole">
            <p:oleObj spid="_x0000_s73851" r:id="rId5" imgW="1231366" imgH="215806" progId="Equations">
              <p:embed/>
            </p:oleObj>
          </a:graphicData>
        </a:graphic>
      </p:graphicFrame>
      <p:graphicFrame>
        <p:nvGraphicFramePr>
          <p:cNvPr id="60422" name="对象 60421"/>
          <p:cNvGraphicFramePr>
            <a:graphicFrameLocks/>
          </p:cNvGraphicFramePr>
          <p:nvPr/>
        </p:nvGraphicFramePr>
        <p:xfrm>
          <a:off x="1296988" y="2359025"/>
          <a:ext cx="6073775" cy="733425"/>
        </p:xfrm>
        <a:graphic>
          <a:graphicData uri="http://schemas.openxmlformats.org/presentationml/2006/ole">
            <p:oleObj spid="_x0000_s73852" r:id="rId6" imgW="1788371" imgH="215619" progId="Equations">
              <p:embed/>
            </p:oleObj>
          </a:graphicData>
        </a:graphic>
      </p:graphicFrame>
      <p:sp>
        <p:nvSpPr>
          <p:cNvPr id="60423" name="直接连接符 60422"/>
          <p:cNvSpPr/>
          <p:nvPr/>
        </p:nvSpPr>
        <p:spPr>
          <a:xfrm flipH="1">
            <a:off x="3741738" y="2235200"/>
            <a:ext cx="390525" cy="304800"/>
          </a:xfrm>
          <a:prstGeom prst="line">
            <a:avLst/>
          </a:prstGeom>
          <a:ln w="9525" cap="flat" cmpd="sng">
            <a:solidFill>
              <a:srgbClr val="0000FF"/>
            </a:solidFill>
            <a:prstDash val="solid"/>
            <a:headEnd type="none" w="med" len="med"/>
            <a:tailEnd type="triangle" w="med" len="med"/>
          </a:ln>
        </p:spPr>
      </p:sp>
      <p:sp>
        <p:nvSpPr>
          <p:cNvPr id="60424" name="直接连接符 60423"/>
          <p:cNvSpPr/>
          <p:nvPr/>
        </p:nvSpPr>
        <p:spPr>
          <a:xfrm>
            <a:off x="4554538" y="2184400"/>
            <a:ext cx="644525" cy="287338"/>
          </a:xfrm>
          <a:prstGeom prst="line">
            <a:avLst/>
          </a:prstGeom>
          <a:ln w="9525" cap="flat" cmpd="sng">
            <a:solidFill>
              <a:srgbClr val="0000FF"/>
            </a:solidFill>
            <a:prstDash val="solid"/>
            <a:headEnd type="none" w="med" len="med"/>
            <a:tailEnd type="triangle" w="med" len="med"/>
          </a:ln>
        </p:spPr>
      </p:sp>
      <p:graphicFrame>
        <p:nvGraphicFramePr>
          <p:cNvPr id="60425" name="对象 60424"/>
          <p:cNvGraphicFramePr>
            <a:graphicFrameLocks/>
          </p:cNvGraphicFramePr>
          <p:nvPr/>
        </p:nvGraphicFramePr>
        <p:xfrm>
          <a:off x="1273175" y="3324225"/>
          <a:ext cx="2413000" cy="733425"/>
        </p:xfrm>
        <a:graphic>
          <a:graphicData uri="http://schemas.openxmlformats.org/presentationml/2006/ole">
            <p:oleObj spid="_x0000_s73853" r:id="rId7" imgW="710891" imgH="215806"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0-#ppt_w/2"/>
                                          </p:val>
                                        </p:tav>
                                        <p:tav tm="100000">
                                          <p:val>
                                            <p:strVal val="#ppt_x"/>
                                          </p:val>
                                        </p:tav>
                                      </p:tavLst>
                                    </p:anim>
                                    <p:anim calcmode="lin" valueType="num">
                                      <p:cBhvr additive="base">
                                        <p:cTn id="8" dur="500" fill="hold"/>
                                        <p:tgtEl>
                                          <p:spTgt spid="604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19"/>
                                        </p:tgtEl>
                                        <p:attrNameLst>
                                          <p:attrName>style.visibility</p:attrName>
                                        </p:attrNameLst>
                                      </p:cBhvr>
                                      <p:to>
                                        <p:strVal val="visible"/>
                                      </p:to>
                                    </p:set>
                                    <p:anim calcmode="lin" valueType="num">
                                      <p:cBhvr additive="base">
                                        <p:cTn id="13" dur="500" fill="hold"/>
                                        <p:tgtEl>
                                          <p:spTgt spid="60419"/>
                                        </p:tgtEl>
                                        <p:attrNameLst>
                                          <p:attrName>ppt_x</p:attrName>
                                        </p:attrNameLst>
                                      </p:cBhvr>
                                      <p:tavLst>
                                        <p:tav tm="0">
                                          <p:val>
                                            <p:strVal val="0-#ppt_w/2"/>
                                          </p:val>
                                        </p:tav>
                                        <p:tav tm="100000">
                                          <p:val>
                                            <p:strVal val="#ppt_x"/>
                                          </p:val>
                                        </p:tav>
                                      </p:tavLst>
                                    </p:anim>
                                    <p:anim calcmode="lin" valueType="num">
                                      <p:cBhvr additive="base">
                                        <p:cTn id="14"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420"/>
                                        </p:tgtEl>
                                        <p:attrNameLst>
                                          <p:attrName>style.visibility</p:attrName>
                                        </p:attrNameLst>
                                      </p:cBhvr>
                                      <p:to>
                                        <p:strVal val="visible"/>
                                      </p:to>
                                    </p:set>
                                    <p:anim calcmode="lin" valueType="num">
                                      <p:cBhvr additive="base">
                                        <p:cTn id="19" dur="500" fill="hold"/>
                                        <p:tgtEl>
                                          <p:spTgt spid="60420"/>
                                        </p:tgtEl>
                                        <p:attrNameLst>
                                          <p:attrName>ppt_x</p:attrName>
                                        </p:attrNameLst>
                                      </p:cBhvr>
                                      <p:tavLst>
                                        <p:tav tm="0">
                                          <p:val>
                                            <p:strVal val="0-#ppt_w/2"/>
                                          </p:val>
                                        </p:tav>
                                        <p:tav tm="100000">
                                          <p:val>
                                            <p:strVal val="#ppt_x"/>
                                          </p:val>
                                        </p:tav>
                                      </p:tavLst>
                                    </p:anim>
                                    <p:anim calcmode="lin" valueType="num">
                                      <p:cBhvr additive="base">
                                        <p:cTn id="20"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0421"/>
                                        </p:tgtEl>
                                        <p:attrNameLst>
                                          <p:attrName>style.visibility</p:attrName>
                                        </p:attrNameLst>
                                      </p:cBhvr>
                                      <p:to>
                                        <p:strVal val="visible"/>
                                      </p:to>
                                    </p:set>
                                    <p:anim calcmode="lin" valueType="num">
                                      <p:cBhvr additive="base">
                                        <p:cTn id="25" dur="500" fill="hold"/>
                                        <p:tgtEl>
                                          <p:spTgt spid="60421"/>
                                        </p:tgtEl>
                                        <p:attrNameLst>
                                          <p:attrName>ppt_x</p:attrName>
                                        </p:attrNameLst>
                                      </p:cBhvr>
                                      <p:tavLst>
                                        <p:tav tm="0">
                                          <p:val>
                                            <p:strVal val="0-#ppt_w/2"/>
                                          </p:val>
                                        </p:tav>
                                        <p:tav tm="100000">
                                          <p:val>
                                            <p:strVal val="#ppt_x"/>
                                          </p:val>
                                        </p:tav>
                                      </p:tavLst>
                                    </p:anim>
                                    <p:anim calcmode="lin" valueType="num">
                                      <p:cBhvr additive="base">
                                        <p:cTn id="26"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422"/>
                                        </p:tgtEl>
                                        <p:attrNameLst>
                                          <p:attrName>style.visibility</p:attrName>
                                        </p:attrNameLst>
                                      </p:cBhvr>
                                      <p:to>
                                        <p:strVal val="visible"/>
                                      </p:to>
                                    </p:set>
                                    <p:anim calcmode="lin" valueType="num">
                                      <p:cBhvr additive="base">
                                        <p:cTn id="31" dur="500" fill="hold"/>
                                        <p:tgtEl>
                                          <p:spTgt spid="60422"/>
                                        </p:tgtEl>
                                        <p:attrNameLst>
                                          <p:attrName>ppt_x</p:attrName>
                                        </p:attrNameLst>
                                      </p:cBhvr>
                                      <p:tavLst>
                                        <p:tav tm="0">
                                          <p:val>
                                            <p:strVal val="0-#ppt_w/2"/>
                                          </p:val>
                                        </p:tav>
                                        <p:tav tm="100000">
                                          <p:val>
                                            <p:strVal val="#ppt_x"/>
                                          </p:val>
                                        </p:tav>
                                      </p:tavLst>
                                    </p:anim>
                                    <p:anim calcmode="lin" valueType="num">
                                      <p:cBhvr additive="base">
                                        <p:cTn id="32"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0423"/>
                                        </p:tgtEl>
                                        <p:attrNameLst>
                                          <p:attrName>style.visibility</p:attrName>
                                        </p:attrNameLst>
                                      </p:cBhvr>
                                      <p:to>
                                        <p:strVal val="visible"/>
                                      </p:to>
                                    </p:set>
                                    <p:anim calcmode="lin" valueType="num">
                                      <p:cBhvr additive="base">
                                        <p:cTn id="37" dur="500" fill="hold"/>
                                        <p:tgtEl>
                                          <p:spTgt spid="60423"/>
                                        </p:tgtEl>
                                        <p:attrNameLst>
                                          <p:attrName>ppt_x</p:attrName>
                                        </p:attrNameLst>
                                      </p:cBhvr>
                                      <p:tavLst>
                                        <p:tav tm="0">
                                          <p:val>
                                            <p:strVal val="0-#ppt_w/2"/>
                                          </p:val>
                                        </p:tav>
                                        <p:tav tm="100000">
                                          <p:val>
                                            <p:strVal val="#ppt_x"/>
                                          </p:val>
                                        </p:tav>
                                      </p:tavLst>
                                    </p:anim>
                                    <p:anim calcmode="lin" valueType="num">
                                      <p:cBhvr additive="base">
                                        <p:cTn id="38" dur="500" fill="hold"/>
                                        <p:tgtEl>
                                          <p:spTgt spid="604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0424"/>
                                        </p:tgtEl>
                                        <p:attrNameLst>
                                          <p:attrName>style.visibility</p:attrName>
                                        </p:attrNameLst>
                                      </p:cBhvr>
                                      <p:to>
                                        <p:strVal val="visible"/>
                                      </p:to>
                                    </p:set>
                                    <p:anim calcmode="lin" valueType="num">
                                      <p:cBhvr additive="base">
                                        <p:cTn id="43" dur="500" fill="hold"/>
                                        <p:tgtEl>
                                          <p:spTgt spid="60424"/>
                                        </p:tgtEl>
                                        <p:attrNameLst>
                                          <p:attrName>ppt_x</p:attrName>
                                        </p:attrNameLst>
                                      </p:cBhvr>
                                      <p:tavLst>
                                        <p:tav tm="0">
                                          <p:val>
                                            <p:strVal val="0-#ppt_w/2"/>
                                          </p:val>
                                        </p:tav>
                                        <p:tav tm="100000">
                                          <p:val>
                                            <p:strVal val="#ppt_x"/>
                                          </p:val>
                                        </p:tav>
                                      </p:tavLst>
                                    </p:anim>
                                    <p:anim calcmode="lin" valueType="num">
                                      <p:cBhvr additive="base">
                                        <p:cTn id="44" dur="500" fill="hold"/>
                                        <p:tgtEl>
                                          <p:spTgt spid="604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0425"/>
                                        </p:tgtEl>
                                        <p:attrNameLst>
                                          <p:attrName>style.visibility</p:attrName>
                                        </p:attrNameLst>
                                      </p:cBhvr>
                                      <p:to>
                                        <p:strVal val="visible"/>
                                      </p:to>
                                    </p:set>
                                    <p:anim calcmode="lin" valueType="num">
                                      <p:cBhvr additive="base">
                                        <p:cTn id="49" dur="500" fill="hold"/>
                                        <p:tgtEl>
                                          <p:spTgt spid="60425"/>
                                        </p:tgtEl>
                                        <p:attrNameLst>
                                          <p:attrName>ppt_x</p:attrName>
                                        </p:attrNameLst>
                                      </p:cBhvr>
                                      <p:tavLst>
                                        <p:tav tm="0">
                                          <p:val>
                                            <p:strVal val="0-#ppt_w/2"/>
                                          </p:val>
                                        </p:tav>
                                        <p:tav tm="100000">
                                          <p:val>
                                            <p:strVal val="#ppt_x"/>
                                          </p:val>
                                        </p:tav>
                                      </p:tavLst>
                                    </p:anim>
                                    <p:anim calcmode="lin" valueType="num">
                                      <p:cBhvr additive="base">
                                        <p:cTn id="50" dur="500" fill="hold"/>
                                        <p:tgtEl>
                                          <p:spTgt spid="604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4" grpId="0" uiExpand="1"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对象 61441"/>
          <p:cNvGraphicFramePr>
            <a:graphicFrameLocks/>
          </p:cNvGraphicFramePr>
          <p:nvPr/>
        </p:nvGraphicFramePr>
        <p:xfrm>
          <a:off x="1831975" y="830263"/>
          <a:ext cx="4306888" cy="636587"/>
        </p:xfrm>
        <a:graphic>
          <a:graphicData uri="http://schemas.openxmlformats.org/presentationml/2006/ole">
            <p:oleObj spid="_x0000_s74873" r:id="rId3" imgW="1269449" imgH="215806" progId="Equations">
              <p:embed/>
            </p:oleObj>
          </a:graphicData>
        </a:graphic>
      </p:graphicFrame>
      <p:graphicFrame>
        <p:nvGraphicFramePr>
          <p:cNvPr id="61443" name="对象 61442"/>
          <p:cNvGraphicFramePr>
            <a:graphicFrameLocks/>
          </p:cNvGraphicFramePr>
          <p:nvPr/>
        </p:nvGraphicFramePr>
        <p:xfrm>
          <a:off x="746125" y="2236788"/>
          <a:ext cx="8397875" cy="636587"/>
        </p:xfrm>
        <a:graphic>
          <a:graphicData uri="http://schemas.openxmlformats.org/presentationml/2006/ole">
            <p:oleObj spid="_x0000_s74874" r:id="rId4" imgW="2473280" imgH="215619" progId="Equations">
              <p:embed/>
            </p:oleObj>
          </a:graphicData>
        </a:graphic>
      </p:graphicFrame>
      <p:graphicFrame>
        <p:nvGraphicFramePr>
          <p:cNvPr id="61444" name="对象 61443"/>
          <p:cNvGraphicFramePr>
            <a:graphicFrameLocks/>
          </p:cNvGraphicFramePr>
          <p:nvPr/>
        </p:nvGraphicFramePr>
        <p:xfrm>
          <a:off x="1047750" y="1555750"/>
          <a:ext cx="7794625" cy="711200"/>
        </p:xfrm>
        <a:graphic>
          <a:graphicData uri="http://schemas.openxmlformats.org/presentationml/2006/ole">
            <p:oleObj spid="_x0000_s74875" r:id="rId5" imgW="2297703" imgH="241195" progId="Equations">
              <p:embed/>
            </p:oleObj>
          </a:graphicData>
        </a:graphic>
      </p:graphicFrame>
      <p:graphicFrame>
        <p:nvGraphicFramePr>
          <p:cNvPr id="61445" name="对象 61444"/>
          <p:cNvGraphicFramePr>
            <a:graphicFrameLocks/>
          </p:cNvGraphicFramePr>
          <p:nvPr/>
        </p:nvGraphicFramePr>
        <p:xfrm>
          <a:off x="746125" y="2828925"/>
          <a:ext cx="8397875" cy="636588"/>
        </p:xfrm>
        <a:graphic>
          <a:graphicData uri="http://schemas.openxmlformats.org/presentationml/2006/ole">
            <p:oleObj spid="_x0000_s74876" r:id="rId6" imgW="2473280" imgH="215619" progId="Equations">
              <p:embed/>
            </p:oleObj>
          </a:graphicData>
        </a:graphic>
      </p:graphicFrame>
      <p:graphicFrame>
        <p:nvGraphicFramePr>
          <p:cNvPr id="61446" name="对象 61445"/>
          <p:cNvGraphicFramePr>
            <a:graphicFrameLocks/>
          </p:cNvGraphicFramePr>
          <p:nvPr/>
        </p:nvGraphicFramePr>
        <p:xfrm>
          <a:off x="720725" y="3573463"/>
          <a:ext cx="3573463" cy="636587"/>
        </p:xfrm>
        <a:graphic>
          <a:graphicData uri="http://schemas.openxmlformats.org/presentationml/2006/ole">
            <p:oleObj spid="_x0000_s74877" r:id="rId7" imgW="1053643" imgH="215806" progId="Equations">
              <p:embed/>
            </p:oleObj>
          </a:graphicData>
        </a:graphic>
      </p:graphicFrame>
      <p:sp>
        <p:nvSpPr>
          <p:cNvPr id="61447" name="直接连接符 61446"/>
          <p:cNvSpPr/>
          <p:nvPr/>
        </p:nvSpPr>
        <p:spPr>
          <a:xfrm flipH="1">
            <a:off x="6265863" y="2794000"/>
            <a:ext cx="693737" cy="236538"/>
          </a:xfrm>
          <a:prstGeom prst="line">
            <a:avLst/>
          </a:prstGeom>
          <a:ln w="9525" cap="flat" cmpd="sng">
            <a:solidFill>
              <a:schemeClr val="tx2"/>
            </a:solidFill>
            <a:prstDash val="solid"/>
            <a:headEnd type="none" w="med" len="med"/>
            <a:tailEnd type="triangle" w="med" len="med"/>
          </a:ln>
        </p:spPr>
      </p:sp>
      <p:sp>
        <p:nvSpPr>
          <p:cNvPr id="61448" name="直接连接符 61447"/>
          <p:cNvSpPr/>
          <p:nvPr/>
        </p:nvSpPr>
        <p:spPr>
          <a:xfrm>
            <a:off x="6027738" y="2743200"/>
            <a:ext cx="965200" cy="254000"/>
          </a:xfrm>
          <a:prstGeom prst="line">
            <a:avLst/>
          </a:prstGeom>
          <a:ln w="9525" cap="flat" cmpd="sng">
            <a:solidFill>
              <a:schemeClr val="tx2"/>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0-#ppt_w/2"/>
                                          </p:val>
                                        </p:tav>
                                        <p:tav tm="100000">
                                          <p:val>
                                            <p:strVal val="#ppt_x"/>
                                          </p:val>
                                        </p:tav>
                                      </p:tavLst>
                                    </p:anim>
                                    <p:anim calcmode="lin" valueType="num">
                                      <p:cBhvr additive="base">
                                        <p:cTn id="8" dur="500" fill="hold"/>
                                        <p:tgtEl>
                                          <p:spTgt spid="614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anim calcmode="lin" valueType="num">
                                      <p:cBhvr additive="base">
                                        <p:cTn id="13" dur="500" fill="hold"/>
                                        <p:tgtEl>
                                          <p:spTgt spid="61444"/>
                                        </p:tgtEl>
                                        <p:attrNameLst>
                                          <p:attrName>ppt_x</p:attrName>
                                        </p:attrNameLst>
                                      </p:cBhvr>
                                      <p:tavLst>
                                        <p:tav tm="0">
                                          <p:val>
                                            <p:strVal val="0-#ppt_w/2"/>
                                          </p:val>
                                        </p:tav>
                                        <p:tav tm="100000">
                                          <p:val>
                                            <p:strVal val="#ppt_x"/>
                                          </p:val>
                                        </p:tav>
                                      </p:tavLst>
                                    </p:anim>
                                    <p:anim calcmode="lin" valueType="num">
                                      <p:cBhvr additive="base">
                                        <p:cTn id="14"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43"/>
                                        </p:tgtEl>
                                        <p:attrNameLst>
                                          <p:attrName>style.visibility</p:attrName>
                                        </p:attrNameLst>
                                      </p:cBhvr>
                                      <p:to>
                                        <p:strVal val="visible"/>
                                      </p:to>
                                    </p:set>
                                    <p:anim calcmode="lin" valueType="num">
                                      <p:cBhvr additive="base">
                                        <p:cTn id="19" dur="500" fill="hold"/>
                                        <p:tgtEl>
                                          <p:spTgt spid="61443"/>
                                        </p:tgtEl>
                                        <p:attrNameLst>
                                          <p:attrName>ppt_x</p:attrName>
                                        </p:attrNameLst>
                                      </p:cBhvr>
                                      <p:tavLst>
                                        <p:tav tm="0">
                                          <p:val>
                                            <p:strVal val="0-#ppt_w/2"/>
                                          </p:val>
                                        </p:tav>
                                        <p:tav tm="100000">
                                          <p:val>
                                            <p:strVal val="#ppt_x"/>
                                          </p:val>
                                        </p:tav>
                                      </p:tavLst>
                                    </p:anim>
                                    <p:anim calcmode="lin" valueType="num">
                                      <p:cBhvr additive="base">
                                        <p:cTn id="20"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1445"/>
                                        </p:tgtEl>
                                        <p:attrNameLst>
                                          <p:attrName>style.visibility</p:attrName>
                                        </p:attrNameLst>
                                      </p:cBhvr>
                                      <p:to>
                                        <p:strVal val="visible"/>
                                      </p:to>
                                    </p:set>
                                    <p:anim calcmode="lin" valueType="num">
                                      <p:cBhvr additive="base">
                                        <p:cTn id="25" dur="500" fill="hold"/>
                                        <p:tgtEl>
                                          <p:spTgt spid="61445"/>
                                        </p:tgtEl>
                                        <p:attrNameLst>
                                          <p:attrName>ppt_x</p:attrName>
                                        </p:attrNameLst>
                                      </p:cBhvr>
                                      <p:tavLst>
                                        <p:tav tm="0">
                                          <p:val>
                                            <p:strVal val="0-#ppt_w/2"/>
                                          </p:val>
                                        </p:tav>
                                        <p:tav tm="100000">
                                          <p:val>
                                            <p:strVal val="#ppt_x"/>
                                          </p:val>
                                        </p:tav>
                                      </p:tavLst>
                                    </p:anim>
                                    <p:anim calcmode="lin" valueType="num">
                                      <p:cBhvr additive="base">
                                        <p:cTn id="26"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446"/>
                                        </p:tgtEl>
                                        <p:attrNameLst>
                                          <p:attrName>style.visibility</p:attrName>
                                        </p:attrNameLst>
                                      </p:cBhvr>
                                      <p:to>
                                        <p:strVal val="visible"/>
                                      </p:to>
                                    </p:set>
                                    <p:anim calcmode="lin" valueType="num">
                                      <p:cBhvr additive="base">
                                        <p:cTn id="31" dur="500" fill="hold"/>
                                        <p:tgtEl>
                                          <p:spTgt spid="61446"/>
                                        </p:tgtEl>
                                        <p:attrNameLst>
                                          <p:attrName>ppt_x</p:attrName>
                                        </p:attrNameLst>
                                      </p:cBhvr>
                                      <p:tavLst>
                                        <p:tav tm="0">
                                          <p:val>
                                            <p:strVal val="0-#ppt_w/2"/>
                                          </p:val>
                                        </p:tav>
                                        <p:tav tm="100000">
                                          <p:val>
                                            <p:strVal val="#ppt_x"/>
                                          </p:val>
                                        </p:tav>
                                      </p:tavLst>
                                    </p:anim>
                                    <p:anim calcmode="lin" valueType="num">
                                      <p:cBhvr additive="base">
                                        <p:cTn id="32" dur="500" fill="hold"/>
                                        <p:tgtEl>
                                          <p:spTgt spid="614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对象 62465"/>
          <p:cNvGraphicFramePr>
            <a:graphicFrameLocks/>
          </p:cNvGraphicFramePr>
          <p:nvPr/>
        </p:nvGraphicFramePr>
        <p:xfrm>
          <a:off x="1141413" y="679450"/>
          <a:ext cx="8002587" cy="501650"/>
        </p:xfrm>
        <a:graphic>
          <a:graphicData uri="http://schemas.openxmlformats.org/presentationml/2006/ole">
            <p:oleObj spid="_x0000_s75897" r:id="rId3" imgW="3437224" imgH="215619" progId="Equations">
              <p:embed/>
            </p:oleObj>
          </a:graphicData>
        </a:graphic>
      </p:graphicFrame>
      <p:graphicFrame>
        <p:nvGraphicFramePr>
          <p:cNvPr id="62467" name="对象 62466"/>
          <p:cNvGraphicFramePr>
            <a:graphicFrameLocks/>
          </p:cNvGraphicFramePr>
          <p:nvPr/>
        </p:nvGraphicFramePr>
        <p:xfrm>
          <a:off x="1444625" y="1355725"/>
          <a:ext cx="6556375" cy="501650"/>
        </p:xfrm>
        <a:graphic>
          <a:graphicData uri="http://schemas.openxmlformats.org/presentationml/2006/ole">
            <p:oleObj spid="_x0000_s75898" r:id="rId4" imgW="2815734" imgH="215619" progId="Equations">
              <p:embed/>
            </p:oleObj>
          </a:graphicData>
        </a:graphic>
      </p:graphicFrame>
      <p:graphicFrame>
        <p:nvGraphicFramePr>
          <p:cNvPr id="62468" name="对象 62467"/>
          <p:cNvGraphicFramePr>
            <a:graphicFrameLocks/>
          </p:cNvGraphicFramePr>
          <p:nvPr/>
        </p:nvGraphicFramePr>
        <p:xfrm>
          <a:off x="1381125" y="1965325"/>
          <a:ext cx="4518025" cy="501650"/>
        </p:xfrm>
        <a:graphic>
          <a:graphicData uri="http://schemas.openxmlformats.org/presentationml/2006/ole">
            <p:oleObj spid="_x0000_s75899" r:id="rId5" imgW="1940573" imgH="215619" progId="Equations">
              <p:embed/>
            </p:oleObj>
          </a:graphicData>
        </a:graphic>
      </p:graphicFrame>
      <p:graphicFrame>
        <p:nvGraphicFramePr>
          <p:cNvPr id="62469" name="对象 62468"/>
          <p:cNvGraphicFramePr>
            <a:graphicFrameLocks/>
          </p:cNvGraphicFramePr>
          <p:nvPr/>
        </p:nvGraphicFramePr>
        <p:xfrm>
          <a:off x="1397000" y="2625725"/>
          <a:ext cx="4281488" cy="501650"/>
        </p:xfrm>
        <a:graphic>
          <a:graphicData uri="http://schemas.openxmlformats.org/presentationml/2006/ole">
            <p:oleObj spid="_x0000_s75900" r:id="rId6" imgW="1839105" imgH="215619" progId="Equations">
              <p:embed/>
            </p:oleObj>
          </a:graphicData>
        </a:graphic>
      </p:graphicFrame>
      <p:graphicFrame>
        <p:nvGraphicFramePr>
          <p:cNvPr id="62470" name="对象 62469"/>
          <p:cNvGraphicFramePr>
            <a:graphicFrameLocks/>
          </p:cNvGraphicFramePr>
          <p:nvPr/>
        </p:nvGraphicFramePr>
        <p:xfrm>
          <a:off x="1404938" y="3286125"/>
          <a:ext cx="3013075" cy="501650"/>
        </p:xfrm>
        <a:graphic>
          <a:graphicData uri="http://schemas.openxmlformats.org/presentationml/2006/ole">
            <p:oleObj spid="_x0000_s75901" r:id="rId7" imgW="1294838" imgH="215806" progId="Equations">
              <p:embed/>
            </p:oleObj>
          </a:graphicData>
        </a:graphic>
      </p:graphicFrame>
      <p:sp>
        <p:nvSpPr>
          <p:cNvPr id="62471" name="文本框 62470"/>
          <p:cNvSpPr txBox="1"/>
          <p:nvPr/>
        </p:nvSpPr>
        <p:spPr>
          <a:xfrm>
            <a:off x="7975600" y="1414463"/>
            <a:ext cx="1168400" cy="457200"/>
          </a:xfrm>
          <a:prstGeom prst="rect">
            <a:avLst/>
          </a:prstGeom>
          <a:solidFill>
            <a:schemeClr val="accent1"/>
          </a:solidFill>
          <a:ln w="9525">
            <a:noFill/>
          </a:ln>
        </p:spPr>
        <p:txBody>
          <a:bodyPr>
            <a:spAutoFit/>
          </a:bodyPr>
          <a:lstStyle/>
          <a:p>
            <a:pPr lvl="0">
              <a:spcBef>
                <a:spcPct val="50000"/>
              </a:spcBef>
            </a:pPr>
            <a:r>
              <a:rPr lang="zh-CN" altLang="en-US">
                <a:latin typeface="Times New Roman" panose="02020603050405020304" pitchFamily="18" charset="0"/>
                <a:ea typeface="宋体" panose="02010600030101010101" pitchFamily="2" charset="-122"/>
              </a:rPr>
              <a:t>并项法</a:t>
            </a:r>
          </a:p>
        </p:txBody>
      </p:sp>
      <p:sp>
        <p:nvSpPr>
          <p:cNvPr id="62472" name="文本框 62471"/>
          <p:cNvSpPr txBox="1"/>
          <p:nvPr/>
        </p:nvSpPr>
        <p:spPr>
          <a:xfrm>
            <a:off x="6907213" y="2074863"/>
            <a:ext cx="1422400" cy="457200"/>
          </a:xfrm>
          <a:prstGeom prst="rect">
            <a:avLst/>
          </a:prstGeom>
          <a:solidFill>
            <a:schemeClr val="accent1"/>
          </a:solidFill>
          <a:ln w="9525">
            <a:noFill/>
          </a:ln>
        </p:spPr>
        <p:txBody>
          <a:bodyPr>
            <a:spAutoFit/>
          </a:bodyPr>
          <a:lstStyle/>
          <a:p>
            <a:pPr lvl="0">
              <a:spcBef>
                <a:spcPct val="50000"/>
              </a:spcBef>
            </a:pPr>
            <a:r>
              <a:rPr lang="zh-CN" altLang="en-US">
                <a:latin typeface="Times New Roman" panose="02020603050405020304" pitchFamily="18" charset="0"/>
                <a:ea typeface="宋体" panose="02010600030101010101" pitchFamily="2" charset="-122"/>
              </a:rPr>
              <a:t>吸收法</a:t>
            </a:r>
          </a:p>
        </p:txBody>
      </p:sp>
      <p:sp>
        <p:nvSpPr>
          <p:cNvPr id="62473" name="文本框 62472"/>
          <p:cNvSpPr txBox="1"/>
          <p:nvPr/>
        </p:nvSpPr>
        <p:spPr>
          <a:xfrm>
            <a:off x="6688138" y="2752725"/>
            <a:ext cx="1406525" cy="457200"/>
          </a:xfrm>
          <a:prstGeom prst="rect">
            <a:avLst/>
          </a:prstGeom>
          <a:solidFill>
            <a:schemeClr val="accent1"/>
          </a:solidFill>
          <a:ln w="9525">
            <a:noFill/>
          </a:ln>
        </p:spPr>
        <p:txBody>
          <a:bodyPr>
            <a:spAutoFit/>
          </a:bodyPr>
          <a:lstStyle/>
          <a:p>
            <a:pPr lvl="0">
              <a:spcBef>
                <a:spcPct val="50000"/>
              </a:spcBef>
            </a:pPr>
            <a:r>
              <a:rPr lang="zh-CN" altLang="en-US">
                <a:latin typeface="Times New Roman" panose="02020603050405020304" pitchFamily="18" charset="0"/>
                <a:ea typeface="宋体" panose="02010600030101010101" pitchFamily="2" charset="-122"/>
              </a:rPr>
              <a:t>消因子法</a:t>
            </a:r>
          </a:p>
        </p:txBody>
      </p:sp>
      <p:sp>
        <p:nvSpPr>
          <p:cNvPr id="62474" name="文本框 62473"/>
          <p:cNvSpPr txBox="1"/>
          <p:nvPr/>
        </p:nvSpPr>
        <p:spPr>
          <a:xfrm>
            <a:off x="6069013" y="3386138"/>
            <a:ext cx="1236662" cy="457200"/>
          </a:xfrm>
          <a:prstGeom prst="rect">
            <a:avLst/>
          </a:prstGeom>
          <a:solidFill>
            <a:schemeClr val="accent1"/>
          </a:solidFill>
          <a:ln w="9525">
            <a:noFill/>
          </a:ln>
        </p:spPr>
        <p:txBody>
          <a:bodyPr>
            <a:spAutoFit/>
          </a:bodyPr>
          <a:lstStyle/>
          <a:p>
            <a:pPr lvl="0">
              <a:spcBef>
                <a:spcPct val="50000"/>
              </a:spcBef>
            </a:pPr>
            <a:r>
              <a:rPr lang="zh-CN" altLang="en-US">
                <a:latin typeface="Times New Roman" panose="02020603050405020304" pitchFamily="18" charset="0"/>
                <a:ea typeface="宋体" panose="02010600030101010101" pitchFamily="2" charset="-122"/>
              </a:rPr>
              <a:t>消项法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0-#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71"/>
                                        </p:tgtEl>
                                        <p:attrNameLst>
                                          <p:attrName>style.visibility</p:attrName>
                                        </p:attrNameLst>
                                      </p:cBhvr>
                                      <p:to>
                                        <p:strVal val="visible"/>
                                      </p:to>
                                    </p:set>
                                    <p:anim calcmode="lin" valueType="num">
                                      <p:cBhvr additive="base">
                                        <p:cTn id="13" dur="500" fill="hold"/>
                                        <p:tgtEl>
                                          <p:spTgt spid="62471"/>
                                        </p:tgtEl>
                                        <p:attrNameLst>
                                          <p:attrName>ppt_x</p:attrName>
                                        </p:attrNameLst>
                                      </p:cBhvr>
                                      <p:tavLst>
                                        <p:tav tm="0">
                                          <p:val>
                                            <p:strVal val="0-#ppt_w/2"/>
                                          </p:val>
                                        </p:tav>
                                        <p:tav tm="100000">
                                          <p:val>
                                            <p:strVal val="#ppt_x"/>
                                          </p:val>
                                        </p:tav>
                                      </p:tavLst>
                                    </p:anim>
                                    <p:anim calcmode="lin" valueType="num">
                                      <p:cBhvr additive="base">
                                        <p:cTn id="14"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468"/>
                                        </p:tgtEl>
                                        <p:attrNameLst>
                                          <p:attrName>style.visibility</p:attrName>
                                        </p:attrNameLst>
                                      </p:cBhvr>
                                      <p:to>
                                        <p:strVal val="visible"/>
                                      </p:to>
                                    </p:set>
                                    <p:anim calcmode="lin" valueType="num">
                                      <p:cBhvr additive="base">
                                        <p:cTn id="19" dur="500" fill="hold"/>
                                        <p:tgtEl>
                                          <p:spTgt spid="62468"/>
                                        </p:tgtEl>
                                        <p:attrNameLst>
                                          <p:attrName>ppt_x</p:attrName>
                                        </p:attrNameLst>
                                      </p:cBhvr>
                                      <p:tavLst>
                                        <p:tav tm="0">
                                          <p:val>
                                            <p:strVal val="0-#ppt_w/2"/>
                                          </p:val>
                                        </p:tav>
                                        <p:tav tm="100000">
                                          <p:val>
                                            <p:strVal val="#ppt_x"/>
                                          </p:val>
                                        </p:tav>
                                      </p:tavLst>
                                    </p:anim>
                                    <p:anim calcmode="lin" valueType="num">
                                      <p:cBhvr additive="base">
                                        <p:cTn id="20" dur="500" fill="hold"/>
                                        <p:tgtEl>
                                          <p:spTgt spid="624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72"/>
                                        </p:tgtEl>
                                        <p:attrNameLst>
                                          <p:attrName>style.visibility</p:attrName>
                                        </p:attrNameLst>
                                      </p:cBhvr>
                                      <p:to>
                                        <p:strVal val="visible"/>
                                      </p:to>
                                    </p:set>
                                    <p:anim calcmode="lin" valueType="num">
                                      <p:cBhvr additive="base">
                                        <p:cTn id="25" dur="500" fill="hold"/>
                                        <p:tgtEl>
                                          <p:spTgt spid="62472"/>
                                        </p:tgtEl>
                                        <p:attrNameLst>
                                          <p:attrName>ppt_x</p:attrName>
                                        </p:attrNameLst>
                                      </p:cBhvr>
                                      <p:tavLst>
                                        <p:tav tm="0">
                                          <p:val>
                                            <p:strVal val="0-#ppt_w/2"/>
                                          </p:val>
                                        </p:tav>
                                        <p:tav tm="100000">
                                          <p:val>
                                            <p:strVal val="#ppt_x"/>
                                          </p:val>
                                        </p:tav>
                                      </p:tavLst>
                                    </p:anim>
                                    <p:anim calcmode="lin" valueType="num">
                                      <p:cBhvr additive="base">
                                        <p:cTn id="26" dur="500" fill="hold"/>
                                        <p:tgtEl>
                                          <p:spTgt spid="6247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2469"/>
                                        </p:tgtEl>
                                        <p:attrNameLst>
                                          <p:attrName>style.visibility</p:attrName>
                                        </p:attrNameLst>
                                      </p:cBhvr>
                                      <p:to>
                                        <p:strVal val="visible"/>
                                      </p:to>
                                    </p:set>
                                    <p:anim calcmode="lin" valueType="num">
                                      <p:cBhvr additive="base">
                                        <p:cTn id="31" dur="500" fill="hold"/>
                                        <p:tgtEl>
                                          <p:spTgt spid="62469"/>
                                        </p:tgtEl>
                                        <p:attrNameLst>
                                          <p:attrName>ppt_x</p:attrName>
                                        </p:attrNameLst>
                                      </p:cBhvr>
                                      <p:tavLst>
                                        <p:tav tm="0">
                                          <p:val>
                                            <p:strVal val="0-#ppt_w/2"/>
                                          </p:val>
                                        </p:tav>
                                        <p:tav tm="100000">
                                          <p:val>
                                            <p:strVal val="#ppt_x"/>
                                          </p:val>
                                        </p:tav>
                                      </p:tavLst>
                                    </p:anim>
                                    <p:anim calcmode="lin" valueType="num">
                                      <p:cBhvr additive="base">
                                        <p:cTn id="32"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473"/>
                                        </p:tgtEl>
                                        <p:attrNameLst>
                                          <p:attrName>style.visibility</p:attrName>
                                        </p:attrNameLst>
                                      </p:cBhvr>
                                      <p:to>
                                        <p:strVal val="visible"/>
                                      </p:to>
                                    </p:set>
                                    <p:anim calcmode="lin" valueType="num">
                                      <p:cBhvr additive="base">
                                        <p:cTn id="37" dur="500" fill="hold"/>
                                        <p:tgtEl>
                                          <p:spTgt spid="62473"/>
                                        </p:tgtEl>
                                        <p:attrNameLst>
                                          <p:attrName>ppt_x</p:attrName>
                                        </p:attrNameLst>
                                      </p:cBhvr>
                                      <p:tavLst>
                                        <p:tav tm="0">
                                          <p:val>
                                            <p:strVal val="0-#ppt_w/2"/>
                                          </p:val>
                                        </p:tav>
                                        <p:tav tm="100000">
                                          <p:val>
                                            <p:strVal val="#ppt_x"/>
                                          </p:val>
                                        </p:tav>
                                      </p:tavLst>
                                    </p:anim>
                                    <p:anim calcmode="lin" valueType="num">
                                      <p:cBhvr additive="base">
                                        <p:cTn id="38" dur="500" fill="hold"/>
                                        <p:tgtEl>
                                          <p:spTgt spid="6247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2470"/>
                                        </p:tgtEl>
                                        <p:attrNameLst>
                                          <p:attrName>style.visibility</p:attrName>
                                        </p:attrNameLst>
                                      </p:cBhvr>
                                      <p:to>
                                        <p:strVal val="visible"/>
                                      </p:to>
                                    </p:set>
                                    <p:anim calcmode="lin" valueType="num">
                                      <p:cBhvr additive="base">
                                        <p:cTn id="43" dur="500" fill="hold"/>
                                        <p:tgtEl>
                                          <p:spTgt spid="62470"/>
                                        </p:tgtEl>
                                        <p:attrNameLst>
                                          <p:attrName>ppt_x</p:attrName>
                                        </p:attrNameLst>
                                      </p:cBhvr>
                                      <p:tavLst>
                                        <p:tav tm="0">
                                          <p:val>
                                            <p:strVal val="0-#ppt_w/2"/>
                                          </p:val>
                                        </p:tav>
                                        <p:tav tm="100000">
                                          <p:val>
                                            <p:strVal val="#ppt_x"/>
                                          </p:val>
                                        </p:tav>
                                      </p:tavLst>
                                    </p:anim>
                                    <p:anim calcmode="lin" valueType="num">
                                      <p:cBhvr additive="base">
                                        <p:cTn id="44" dur="500" fill="hold"/>
                                        <p:tgtEl>
                                          <p:spTgt spid="6247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2474"/>
                                        </p:tgtEl>
                                        <p:attrNameLst>
                                          <p:attrName>style.visibility</p:attrName>
                                        </p:attrNameLst>
                                      </p:cBhvr>
                                      <p:to>
                                        <p:strVal val="visible"/>
                                      </p:to>
                                    </p:set>
                                    <p:anim calcmode="lin" valueType="num">
                                      <p:cBhvr additive="base">
                                        <p:cTn id="49" dur="500" fill="hold"/>
                                        <p:tgtEl>
                                          <p:spTgt spid="62474"/>
                                        </p:tgtEl>
                                        <p:attrNameLst>
                                          <p:attrName>ppt_x</p:attrName>
                                        </p:attrNameLst>
                                      </p:cBhvr>
                                      <p:tavLst>
                                        <p:tav tm="0">
                                          <p:val>
                                            <p:strVal val="0-#ppt_w/2"/>
                                          </p:val>
                                        </p:tav>
                                        <p:tav tm="100000">
                                          <p:val>
                                            <p:strVal val="#ppt_x"/>
                                          </p:val>
                                        </p:tav>
                                      </p:tavLst>
                                    </p:anim>
                                    <p:anim calcmode="lin" valueType="num">
                                      <p:cBhvr additive="base">
                                        <p:cTn id="50" dur="500" fill="hold"/>
                                        <p:tgtEl>
                                          <p:spTgt spid="624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p:bldP spid="62472" grpId="0" animBg="1"/>
      <p:bldP spid="62473" grpId="0" animBg="1"/>
      <p:bldP spid="6247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框 63489"/>
          <p:cNvSpPr txBox="1"/>
          <p:nvPr/>
        </p:nvSpPr>
        <p:spPr>
          <a:xfrm>
            <a:off x="1905000" y="1219200"/>
            <a:ext cx="5867400" cy="2228850"/>
          </a:xfrm>
          <a:prstGeom prst="rect">
            <a:avLst/>
          </a:prstGeom>
          <a:noFill/>
          <a:ln w="9525">
            <a:noFill/>
          </a:ln>
        </p:spPr>
        <p:txBody>
          <a:bodyPr>
            <a:spAutoFit/>
          </a:bodyPr>
          <a:lstStyle/>
          <a:p>
            <a:pPr lvl="0">
              <a:spcBef>
                <a:spcPct val="50000"/>
              </a:spcBef>
            </a:pPr>
            <a:r>
              <a:rPr lang="zh-CN" altLang="en-US" sz="2800" b="1">
                <a:latin typeface="Times New Roman" panose="02020603050405020304" pitchFamily="18" charset="0"/>
                <a:ea typeface="宋体" panose="02010600030101010101" pitchFamily="2" charset="-122"/>
              </a:rPr>
              <a:t>一、</a:t>
            </a:r>
            <a:r>
              <a:rPr lang="zh-CN" altLang="en-US" sz="2800" b="1">
                <a:latin typeface="宋体" panose="02010600030101010101" pitchFamily="2" charset="-122"/>
                <a:ea typeface="宋体" panose="02010600030101010101" pitchFamily="2" charset="-122"/>
              </a:rPr>
              <a:t>逻辑函数卡诺图表示法</a:t>
            </a:r>
          </a:p>
          <a:p>
            <a:pPr lvl="0">
              <a:spcBef>
                <a:spcPct val="50000"/>
              </a:spcBef>
            </a:pP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、什么是</a:t>
            </a:r>
            <a:r>
              <a:rPr lang="zh-CN" altLang="en-US" sz="2800" b="1">
                <a:solidFill>
                  <a:srgbClr val="FF0000"/>
                </a:solidFill>
                <a:latin typeface="宋体" panose="02010600030101010101" pitchFamily="2" charset="-122"/>
                <a:ea typeface="宋体" panose="02010600030101010101" pitchFamily="2" charset="-122"/>
              </a:rPr>
              <a:t>卡诺图？</a:t>
            </a:r>
          </a:p>
          <a:p>
            <a:pPr lvl="0">
              <a:spcBef>
                <a:spcPct val="50000"/>
              </a:spcBef>
            </a:pPr>
            <a:r>
              <a:rPr lang="zh-CN" altLang="en-US" sz="2800" b="1">
                <a:latin typeface="宋体" panose="02010600030101010101" pitchFamily="2" charset="-122"/>
                <a:ea typeface="宋体" panose="02010600030101010101" pitchFamily="2" charset="-122"/>
              </a:rPr>
              <a:t>将</a:t>
            </a:r>
            <a:r>
              <a:rPr lang="en-US" altLang="zh-CN" sz="2800" b="1">
                <a:latin typeface="宋体" panose="02010600030101010101" pitchFamily="2" charset="-122"/>
                <a:ea typeface="宋体" panose="02010600030101010101" pitchFamily="2" charset="-122"/>
              </a:rPr>
              <a:t>n</a:t>
            </a:r>
            <a:r>
              <a:rPr lang="zh-CN" altLang="en-US" sz="2800" b="1">
                <a:latin typeface="宋体" panose="02010600030101010101" pitchFamily="2" charset="-122"/>
                <a:ea typeface="宋体" panose="02010600030101010101" pitchFamily="2" charset="-122"/>
              </a:rPr>
              <a:t>变量的相邻最小项在几何位置上相邻地排列起来所组成的图形</a:t>
            </a:r>
            <a:endParaRPr lang="zh-CN" altLang="en-US" sz="2800">
              <a:latin typeface="宋体" panose="02010600030101010101" pitchFamily="2" charset="-122"/>
              <a:ea typeface="宋体" panose="02010600030101010101" pitchFamily="2" charset="-122"/>
            </a:endParaRPr>
          </a:p>
        </p:txBody>
      </p:sp>
      <p:sp>
        <p:nvSpPr>
          <p:cNvPr id="63491" name="文本框 63490"/>
          <p:cNvSpPr txBox="1"/>
          <p:nvPr/>
        </p:nvSpPr>
        <p:spPr>
          <a:xfrm>
            <a:off x="2014538" y="4216400"/>
            <a:ext cx="1457325"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Y=F(A,B)</a:t>
            </a:r>
          </a:p>
        </p:txBody>
      </p:sp>
      <p:graphicFrame>
        <p:nvGraphicFramePr>
          <p:cNvPr id="63492" name="表格 63491"/>
          <p:cNvGraphicFramePr/>
          <p:nvPr/>
        </p:nvGraphicFramePr>
        <p:xfrm>
          <a:off x="4706938" y="4224338"/>
          <a:ext cx="1592263" cy="1143000"/>
        </p:xfrm>
        <a:graphic>
          <a:graphicData uri="http://schemas.openxmlformats.org/drawingml/2006/table">
            <a:tbl>
              <a:tblPr/>
              <a:tblGrid>
                <a:gridCol w="769938"/>
                <a:gridCol w="822325"/>
              </a:tblGrid>
              <a:tr h="5667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baseline="-250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baseline="-250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baseline="-250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baseline="-250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3503" name="直接连接符 63502"/>
          <p:cNvSpPr/>
          <p:nvPr/>
        </p:nvSpPr>
        <p:spPr>
          <a:xfrm>
            <a:off x="4284663" y="3843338"/>
            <a:ext cx="422275" cy="373062"/>
          </a:xfrm>
          <a:prstGeom prst="line">
            <a:avLst/>
          </a:prstGeom>
          <a:ln w="9525" cap="flat" cmpd="sng">
            <a:solidFill>
              <a:schemeClr val="tx1"/>
            </a:solidFill>
            <a:prstDash val="solid"/>
            <a:headEnd type="none" w="med" len="med"/>
            <a:tailEnd type="none" w="med" len="med"/>
          </a:ln>
        </p:spPr>
      </p:sp>
      <p:sp>
        <p:nvSpPr>
          <p:cNvPr id="63504" name="文本框 63503"/>
          <p:cNvSpPr txBox="1"/>
          <p:nvPr/>
        </p:nvSpPr>
        <p:spPr>
          <a:xfrm>
            <a:off x="3843338" y="3419475"/>
            <a:ext cx="5921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63505" name="文本框 63504"/>
          <p:cNvSpPr txBox="1"/>
          <p:nvPr/>
        </p:nvSpPr>
        <p:spPr>
          <a:xfrm>
            <a:off x="4479925" y="3689350"/>
            <a:ext cx="1530350"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B    0       1</a:t>
            </a:r>
          </a:p>
        </p:txBody>
      </p:sp>
      <p:sp>
        <p:nvSpPr>
          <p:cNvPr id="63506" name="文本框 63505"/>
          <p:cNvSpPr txBox="1"/>
          <p:nvPr/>
        </p:nvSpPr>
        <p:spPr>
          <a:xfrm>
            <a:off x="4181475" y="3859213"/>
            <a:ext cx="338138" cy="1552575"/>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a:p>
            <a:pPr lvl="0">
              <a:spcBef>
                <a:spcPct val="50000"/>
              </a:spcBef>
            </a:pPr>
            <a:r>
              <a:rPr lang="en-US" altLang="zh-CN">
                <a:latin typeface="Times New Roman" panose="02020603050405020304" pitchFamily="18" charset="0"/>
                <a:ea typeface="宋体" panose="02010600030101010101" pitchFamily="2" charset="-122"/>
              </a:rPr>
              <a:t>0</a:t>
            </a:r>
          </a:p>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63507" name="文本框 63506"/>
          <p:cNvSpPr txBox="1"/>
          <p:nvPr/>
        </p:nvSpPr>
        <p:spPr>
          <a:xfrm>
            <a:off x="4743450" y="42672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0</a:t>
            </a:r>
          </a:p>
        </p:txBody>
      </p:sp>
      <p:sp>
        <p:nvSpPr>
          <p:cNvPr id="63508" name="文本框 63507"/>
          <p:cNvSpPr txBox="1"/>
          <p:nvPr/>
        </p:nvSpPr>
        <p:spPr>
          <a:xfrm>
            <a:off x="5556250" y="43005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a:t>
            </a:r>
          </a:p>
        </p:txBody>
      </p:sp>
      <p:sp>
        <p:nvSpPr>
          <p:cNvPr id="63509" name="文本框 63508"/>
          <p:cNvSpPr txBox="1"/>
          <p:nvPr/>
        </p:nvSpPr>
        <p:spPr>
          <a:xfrm>
            <a:off x="4741863" y="4843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2</a:t>
            </a:r>
          </a:p>
        </p:txBody>
      </p:sp>
      <p:sp>
        <p:nvSpPr>
          <p:cNvPr id="63510" name="文本框 63509"/>
          <p:cNvSpPr txBox="1"/>
          <p:nvPr/>
        </p:nvSpPr>
        <p:spPr>
          <a:xfrm>
            <a:off x="5522913" y="48275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3</a:t>
            </a:r>
          </a:p>
        </p:txBody>
      </p:sp>
      <p:sp>
        <p:nvSpPr>
          <p:cNvPr id="63511" name="矩形 63510"/>
          <p:cNvSpPr/>
          <p:nvPr/>
        </p:nvSpPr>
        <p:spPr>
          <a:xfrm>
            <a:off x="2268538" y="519113"/>
            <a:ext cx="4953000" cy="609600"/>
          </a:xfrm>
          <a:prstGeom prst="rect">
            <a:avLst/>
          </a:prstGeom>
          <a:noFill/>
          <a:ln w="9525">
            <a:noFill/>
          </a:ln>
        </p:spPr>
        <p:txBody>
          <a:bodyPr anchor="ctr"/>
          <a:lstStyle/>
          <a:p>
            <a:pPr lvl="0"/>
            <a:r>
              <a:rPr lang="en-US" altLang="zh-CN" sz="2800">
                <a:solidFill>
                  <a:srgbClr val="FF0000"/>
                </a:solidFill>
                <a:latin typeface="Tahoma" panose="020B0604030504040204" pitchFamily="34" charset="0"/>
                <a:ea typeface="黑体" panose="02010600030101010101" pitchFamily="2" charset="-122"/>
              </a:rPr>
              <a:t>1.6  </a:t>
            </a:r>
            <a:r>
              <a:rPr lang="zh-CN" altLang="en-US" sz="2800">
                <a:solidFill>
                  <a:srgbClr val="FF0000"/>
                </a:solidFill>
                <a:latin typeface="Times New Roman" panose="02020603050405020304" pitchFamily="18" charset="0"/>
                <a:ea typeface="黑体" panose="02010600030101010101" pitchFamily="2" charset="-122"/>
              </a:rPr>
              <a:t>逻辑函数的卡诺图</a:t>
            </a:r>
            <a:r>
              <a:rPr lang="zh-CN" altLang="en-US" sz="2800">
                <a:solidFill>
                  <a:srgbClr val="FF0000"/>
                </a:solidFill>
                <a:latin typeface="Tahoma" panose="020B0604030504040204" pitchFamily="34" charset="0"/>
                <a:ea typeface="黑体" panose="02010600030101010101" pitchFamily="2" charset="-122"/>
              </a:rPr>
              <a:t>化简法</a:t>
            </a:r>
            <a:endParaRPr lang="zh-CN" altLang="en-US" sz="4400">
              <a:solidFill>
                <a:schemeClr val="tx2"/>
              </a:solidFill>
              <a:latin typeface="Impact" panose="020B080603090205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wipe(left)">
                                      <p:cBhvr>
                                        <p:cTn id="7" dur="500"/>
                                        <p:tgtEl>
                                          <p:spTgt spid="634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0">
                                            <p:txEl>
                                              <p:pRg st="1" end="1"/>
                                            </p:txEl>
                                          </p:spTgt>
                                        </p:tgtEl>
                                        <p:attrNameLst>
                                          <p:attrName>style.visibility</p:attrName>
                                        </p:attrNameLst>
                                      </p:cBhvr>
                                      <p:to>
                                        <p:strVal val="visible"/>
                                      </p:to>
                                    </p:set>
                                    <p:animEffect transition="in" filter="wipe(left)">
                                      <p:cBhvr>
                                        <p:cTn id="12" dur="500"/>
                                        <p:tgtEl>
                                          <p:spTgt spid="634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0">
                                            <p:txEl>
                                              <p:pRg st="2" end="2"/>
                                            </p:txEl>
                                          </p:spTgt>
                                        </p:tgtEl>
                                        <p:attrNameLst>
                                          <p:attrName>style.visibility</p:attrName>
                                        </p:attrNameLst>
                                      </p:cBhvr>
                                      <p:to>
                                        <p:strVal val="visible"/>
                                      </p:to>
                                    </p:set>
                                    <p:animEffect transition="in" filter="wipe(left)">
                                      <p:cBhvr>
                                        <p:cTn id="17" dur="500"/>
                                        <p:tgtEl>
                                          <p:spTgt spid="634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3491"/>
                                        </p:tgtEl>
                                        <p:attrNameLst>
                                          <p:attrName>style.visibility</p:attrName>
                                        </p:attrNameLst>
                                      </p:cBhvr>
                                      <p:to>
                                        <p:strVal val="visible"/>
                                      </p:to>
                                    </p:set>
                                    <p:anim calcmode="lin" valueType="num">
                                      <p:cBhvr additive="base">
                                        <p:cTn id="22" dur="500" fill="hold"/>
                                        <p:tgtEl>
                                          <p:spTgt spid="63491"/>
                                        </p:tgtEl>
                                        <p:attrNameLst>
                                          <p:attrName>ppt_x</p:attrName>
                                        </p:attrNameLst>
                                      </p:cBhvr>
                                      <p:tavLst>
                                        <p:tav tm="0">
                                          <p:val>
                                            <p:strVal val="0-#ppt_w/2"/>
                                          </p:val>
                                        </p:tav>
                                        <p:tav tm="100000">
                                          <p:val>
                                            <p:strVal val="#ppt_x"/>
                                          </p:val>
                                        </p:tav>
                                      </p:tavLst>
                                    </p:anim>
                                    <p:anim calcmode="lin" valueType="num">
                                      <p:cBhvr additive="base">
                                        <p:cTn id="23"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63492"/>
                                        </p:tgtEl>
                                        <p:attrNameLst>
                                          <p:attrName>style.visibility</p:attrName>
                                        </p:attrNameLst>
                                      </p:cBhvr>
                                      <p:to>
                                        <p:strVal val="visible"/>
                                      </p:to>
                                    </p:set>
                                    <p:anim calcmode="lin" valueType="num">
                                      <p:cBhvr additive="base">
                                        <p:cTn id="28" dur="500" fill="hold"/>
                                        <p:tgtEl>
                                          <p:spTgt spid="63492"/>
                                        </p:tgtEl>
                                        <p:attrNameLst>
                                          <p:attrName>ppt_x</p:attrName>
                                        </p:attrNameLst>
                                      </p:cBhvr>
                                      <p:tavLst>
                                        <p:tav tm="0">
                                          <p:val>
                                            <p:strVal val="0-#ppt_w/2"/>
                                          </p:val>
                                        </p:tav>
                                        <p:tav tm="100000">
                                          <p:val>
                                            <p:strVal val="#ppt_x"/>
                                          </p:val>
                                        </p:tav>
                                      </p:tavLst>
                                    </p:anim>
                                    <p:anim calcmode="lin" valueType="num">
                                      <p:cBhvr additive="base">
                                        <p:cTn id="29" dur="500" fill="hold"/>
                                        <p:tgtEl>
                                          <p:spTgt spid="6349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63503"/>
                                        </p:tgtEl>
                                        <p:attrNameLst>
                                          <p:attrName>style.visibility</p:attrName>
                                        </p:attrNameLst>
                                      </p:cBhvr>
                                      <p:to>
                                        <p:strVal val="visible"/>
                                      </p:to>
                                    </p:set>
                                    <p:anim calcmode="lin" valueType="num">
                                      <p:cBhvr additive="base">
                                        <p:cTn id="34" dur="500" fill="hold"/>
                                        <p:tgtEl>
                                          <p:spTgt spid="63503"/>
                                        </p:tgtEl>
                                        <p:attrNameLst>
                                          <p:attrName>ppt_x</p:attrName>
                                        </p:attrNameLst>
                                      </p:cBhvr>
                                      <p:tavLst>
                                        <p:tav tm="0">
                                          <p:val>
                                            <p:strVal val="0-#ppt_w/2"/>
                                          </p:val>
                                        </p:tav>
                                        <p:tav tm="100000">
                                          <p:val>
                                            <p:strVal val="#ppt_x"/>
                                          </p:val>
                                        </p:tav>
                                      </p:tavLst>
                                    </p:anim>
                                    <p:anim calcmode="lin" valueType="num">
                                      <p:cBhvr additive="base">
                                        <p:cTn id="35" dur="500" fill="hold"/>
                                        <p:tgtEl>
                                          <p:spTgt spid="6350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63504"/>
                                        </p:tgtEl>
                                        <p:attrNameLst>
                                          <p:attrName>style.visibility</p:attrName>
                                        </p:attrNameLst>
                                      </p:cBhvr>
                                      <p:to>
                                        <p:strVal val="visible"/>
                                      </p:to>
                                    </p:set>
                                    <p:anim calcmode="lin" valueType="num">
                                      <p:cBhvr additive="base">
                                        <p:cTn id="40" dur="500" fill="hold"/>
                                        <p:tgtEl>
                                          <p:spTgt spid="63504"/>
                                        </p:tgtEl>
                                        <p:attrNameLst>
                                          <p:attrName>ppt_x</p:attrName>
                                        </p:attrNameLst>
                                      </p:cBhvr>
                                      <p:tavLst>
                                        <p:tav tm="0">
                                          <p:val>
                                            <p:strVal val="0-#ppt_w/2"/>
                                          </p:val>
                                        </p:tav>
                                        <p:tav tm="100000">
                                          <p:val>
                                            <p:strVal val="#ppt_x"/>
                                          </p:val>
                                        </p:tav>
                                      </p:tavLst>
                                    </p:anim>
                                    <p:anim calcmode="lin" valueType="num">
                                      <p:cBhvr additive="base">
                                        <p:cTn id="41" dur="500" fill="hold"/>
                                        <p:tgtEl>
                                          <p:spTgt spid="6350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63506"/>
                                        </p:tgtEl>
                                        <p:attrNameLst>
                                          <p:attrName>style.visibility</p:attrName>
                                        </p:attrNameLst>
                                      </p:cBhvr>
                                      <p:to>
                                        <p:strVal val="visible"/>
                                      </p:to>
                                    </p:set>
                                    <p:anim calcmode="lin" valueType="num">
                                      <p:cBhvr additive="base">
                                        <p:cTn id="46" dur="500" fill="hold"/>
                                        <p:tgtEl>
                                          <p:spTgt spid="63506"/>
                                        </p:tgtEl>
                                        <p:attrNameLst>
                                          <p:attrName>ppt_x</p:attrName>
                                        </p:attrNameLst>
                                      </p:cBhvr>
                                      <p:tavLst>
                                        <p:tav tm="0">
                                          <p:val>
                                            <p:strVal val="0-#ppt_w/2"/>
                                          </p:val>
                                        </p:tav>
                                        <p:tav tm="100000">
                                          <p:val>
                                            <p:strVal val="#ppt_x"/>
                                          </p:val>
                                        </p:tav>
                                      </p:tavLst>
                                    </p:anim>
                                    <p:anim calcmode="lin" valueType="num">
                                      <p:cBhvr additive="base">
                                        <p:cTn id="47" dur="500" fill="hold"/>
                                        <p:tgtEl>
                                          <p:spTgt spid="6350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63505"/>
                                        </p:tgtEl>
                                        <p:attrNameLst>
                                          <p:attrName>style.visibility</p:attrName>
                                        </p:attrNameLst>
                                      </p:cBhvr>
                                      <p:to>
                                        <p:strVal val="visible"/>
                                      </p:to>
                                    </p:set>
                                    <p:anim calcmode="lin" valueType="num">
                                      <p:cBhvr additive="base">
                                        <p:cTn id="52" dur="500" fill="hold"/>
                                        <p:tgtEl>
                                          <p:spTgt spid="63505"/>
                                        </p:tgtEl>
                                        <p:attrNameLst>
                                          <p:attrName>ppt_x</p:attrName>
                                        </p:attrNameLst>
                                      </p:cBhvr>
                                      <p:tavLst>
                                        <p:tav tm="0">
                                          <p:val>
                                            <p:strVal val="0-#ppt_w/2"/>
                                          </p:val>
                                        </p:tav>
                                        <p:tav tm="100000">
                                          <p:val>
                                            <p:strVal val="#ppt_x"/>
                                          </p:val>
                                        </p:tav>
                                      </p:tavLst>
                                    </p:anim>
                                    <p:anim calcmode="lin" valueType="num">
                                      <p:cBhvr additive="base">
                                        <p:cTn id="53" dur="500" fill="hold"/>
                                        <p:tgtEl>
                                          <p:spTgt spid="6350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63507"/>
                                        </p:tgtEl>
                                        <p:attrNameLst>
                                          <p:attrName>style.visibility</p:attrName>
                                        </p:attrNameLst>
                                      </p:cBhvr>
                                      <p:to>
                                        <p:strVal val="visible"/>
                                      </p:to>
                                    </p:set>
                                    <p:anim calcmode="lin" valueType="num">
                                      <p:cBhvr additive="base">
                                        <p:cTn id="58" dur="500" fill="hold"/>
                                        <p:tgtEl>
                                          <p:spTgt spid="63507"/>
                                        </p:tgtEl>
                                        <p:attrNameLst>
                                          <p:attrName>ppt_x</p:attrName>
                                        </p:attrNameLst>
                                      </p:cBhvr>
                                      <p:tavLst>
                                        <p:tav tm="0">
                                          <p:val>
                                            <p:strVal val="0-#ppt_w/2"/>
                                          </p:val>
                                        </p:tav>
                                        <p:tav tm="100000">
                                          <p:val>
                                            <p:strVal val="#ppt_x"/>
                                          </p:val>
                                        </p:tav>
                                      </p:tavLst>
                                    </p:anim>
                                    <p:anim calcmode="lin" valueType="num">
                                      <p:cBhvr additive="base">
                                        <p:cTn id="59" dur="500" fill="hold"/>
                                        <p:tgtEl>
                                          <p:spTgt spid="63507"/>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63508"/>
                                        </p:tgtEl>
                                        <p:attrNameLst>
                                          <p:attrName>style.visibility</p:attrName>
                                        </p:attrNameLst>
                                      </p:cBhvr>
                                      <p:to>
                                        <p:strVal val="visible"/>
                                      </p:to>
                                    </p:set>
                                    <p:anim calcmode="lin" valueType="num">
                                      <p:cBhvr additive="base">
                                        <p:cTn id="64" dur="500" fill="hold"/>
                                        <p:tgtEl>
                                          <p:spTgt spid="63508"/>
                                        </p:tgtEl>
                                        <p:attrNameLst>
                                          <p:attrName>ppt_x</p:attrName>
                                        </p:attrNameLst>
                                      </p:cBhvr>
                                      <p:tavLst>
                                        <p:tav tm="0">
                                          <p:val>
                                            <p:strVal val="0-#ppt_w/2"/>
                                          </p:val>
                                        </p:tav>
                                        <p:tav tm="100000">
                                          <p:val>
                                            <p:strVal val="#ppt_x"/>
                                          </p:val>
                                        </p:tav>
                                      </p:tavLst>
                                    </p:anim>
                                    <p:anim calcmode="lin" valueType="num">
                                      <p:cBhvr additive="base">
                                        <p:cTn id="65" dur="500" fill="hold"/>
                                        <p:tgtEl>
                                          <p:spTgt spid="63508"/>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63509"/>
                                        </p:tgtEl>
                                        <p:attrNameLst>
                                          <p:attrName>style.visibility</p:attrName>
                                        </p:attrNameLst>
                                      </p:cBhvr>
                                      <p:to>
                                        <p:strVal val="visible"/>
                                      </p:to>
                                    </p:set>
                                    <p:anim calcmode="lin" valueType="num">
                                      <p:cBhvr additive="base">
                                        <p:cTn id="70" dur="500" fill="hold"/>
                                        <p:tgtEl>
                                          <p:spTgt spid="63509"/>
                                        </p:tgtEl>
                                        <p:attrNameLst>
                                          <p:attrName>ppt_x</p:attrName>
                                        </p:attrNameLst>
                                      </p:cBhvr>
                                      <p:tavLst>
                                        <p:tav tm="0">
                                          <p:val>
                                            <p:strVal val="0-#ppt_w/2"/>
                                          </p:val>
                                        </p:tav>
                                        <p:tav tm="100000">
                                          <p:val>
                                            <p:strVal val="#ppt_x"/>
                                          </p:val>
                                        </p:tav>
                                      </p:tavLst>
                                    </p:anim>
                                    <p:anim calcmode="lin" valueType="num">
                                      <p:cBhvr additive="base">
                                        <p:cTn id="71" dur="500" fill="hold"/>
                                        <p:tgtEl>
                                          <p:spTgt spid="63509"/>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63510"/>
                                        </p:tgtEl>
                                        <p:attrNameLst>
                                          <p:attrName>style.visibility</p:attrName>
                                        </p:attrNameLst>
                                      </p:cBhvr>
                                      <p:to>
                                        <p:strVal val="visible"/>
                                      </p:to>
                                    </p:set>
                                    <p:anim calcmode="lin" valueType="num">
                                      <p:cBhvr additive="base">
                                        <p:cTn id="76" dur="500" fill="hold"/>
                                        <p:tgtEl>
                                          <p:spTgt spid="63510"/>
                                        </p:tgtEl>
                                        <p:attrNameLst>
                                          <p:attrName>ppt_x</p:attrName>
                                        </p:attrNameLst>
                                      </p:cBhvr>
                                      <p:tavLst>
                                        <p:tav tm="0">
                                          <p:val>
                                            <p:strVal val="0-#ppt_w/2"/>
                                          </p:val>
                                        </p:tav>
                                        <p:tav tm="100000">
                                          <p:val>
                                            <p:strVal val="#ppt_x"/>
                                          </p:val>
                                        </p:tav>
                                      </p:tavLst>
                                    </p:anim>
                                    <p:anim calcmode="lin" valueType="num">
                                      <p:cBhvr additive="base">
                                        <p:cTn id="77" dur="500" fill="hold"/>
                                        <p:tgtEl>
                                          <p:spTgt spid="635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63491" grpId="0"/>
      <p:bldP spid="63504" grpId="0"/>
      <p:bldP spid="63505" grpId="0"/>
      <p:bldP spid="63506" grpId="0"/>
      <p:bldP spid="63507" grpId="0"/>
      <p:bldP spid="63508" grpId="0"/>
      <p:bldP spid="63509" grpId="0"/>
      <p:bldP spid="635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框 64513"/>
          <p:cNvSpPr txBox="1"/>
          <p:nvPr/>
        </p:nvSpPr>
        <p:spPr>
          <a:xfrm>
            <a:off x="2387600" y="728663"/>
            <a:ext cx="45720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Y=F(A,B,C)</a:t>
            </a:r>
          </a:p>
        </p:txBody>
      </p:sp>
      <p:graphicFrame>
        <p:nvGraphicFramePr>
          <p:cNvPr id="64515" name="表格 64514"/>
          <p:cNvGraphicFramePr/>
          <p:nvPr/>
        </p:nvGraphicFramePr>
        <p:xfrm>
          <a:off x="2997200" y="2108200"/>
          <a:ext cx="3556000" cy="1228725"/>
        </p:xfrm>
        <a:graphic>
          <a:graphicData uri="http://schemas.openxmlformats.org/drawingml/2006/table">
            <a:tbl>
              <a:tblPr/>
              <a:tblGrid>
                <a:gridCol w="889000"/>
                <a:gridCol w="889000"/>
                <a:gridCol w="889000"/>
                <a:gridCol w="889000"/>
              </a:tblGrid>
              <a:tr h="6207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a:t>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80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4532" name="直接连接符 64531"/>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64533" name="文本框 64532"/>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64534" name="文本框 64533"/>
          <p:cNvSpPr txBox="1"/>
          <p:nvPr/>
        </p:nvSpPr>
        <p:spPr>
          <a:xfrm>
            <a:off x="2520950" y="1758950"/>
            <a:ext cx="473075" cy="1552575"/>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a:p>
            <a:pPr lvl="0">
              <a:spcBef>
                <a:spcPct val="50000"/>
              </a:spcBef>
            </a:pPr>
            <a:r>
              <a:rPr lang="en-US" altLang="zh-CN">
                <a:latin typeface="Times New Roman" panose="02020603050405020304" pitchFamily="18" charset="0"/>
                <a:ea typeface="宋体" panose="02010600030101010101" pitchFamily="2" charset="-122"/>
              </a:rPr>
              <a:t>0</a:t>
            </a:r>
          </a:p>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64535" name="文本框 64534"/>
          <p:cNvSpPr txBox="1"/>
          <p:nvPr/>
        </p:nvSpPr>
        <p:spPr>
          <a:xfrm>
            <a:off x="2752725" y="1639888"/>
            <a:ext cx="3638550"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BC 00        01       </a:t>
            </a:r>
            <a:r>
              <a:rPr lang="en-US" altLang="zh-CN">
                <a:solidFill>
                  <a:schemeClr val="tx2"/>
                </a:solidFill>
                <a:latin typeface="Times New Roman" panose="02020603050405020304" pitchFamily="18" charset="0"/>
                <a:ea typeface="宋体" panose="02010600030101010101" pitchFamily="2" charset="-122"/>
              </a:rPr>
              <a:t>11 </a:t>
            </a:r>
            <a:r>
              <a:rPr lang="en-US" altLang="zh-CN">
                <a:latin typeface="Times New Roman" panose="02020603050405020304" pitchFamily="18" charset="0"/>
                <a:ea typeface="宋体" panose="02010600030101010101" pitchFamily="2" charset="-122"/>
              </a:rPr>
              <a:t>       10</a:t>
            </a:r>
          </a:p>
        </p:txBody>
      </p:sp>
      <p:sp>
        <p:nvSpPr>
          <p:cNvPr id="64536" name="文本框 64535"/>
          <p:cNvSpPr txBox="1"/>
          <p:nvPr/>
        </p:nvSpPr>
        <p:spPr>
          <a:xfrm>
            <a:off x="3151188" y="22018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0</a:t>
            </a:r>
          </a:p>
        </p:txBody>
      </p:sp>
      <p:sp>
        <p:nvSpPr>
          <p:cNvPr id="64537" name="文本框 64536"/>
          <p:cNvSpPr txBox="1"/>
          <p:nvPr/>
        </p:nvSpPr>
        <p:spPr>
          <a:xfrm>
            <a:off x="4013200" y="22177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a:t>
            </a:r>
          </a:p>
        </p:txBody>
      </p:sp>
      <p:sp>
        <p:nvSpPr>
          <p:cNvPr id="64538" name="文本框 64537"/>
          <p:cNvSpPr txBox="1"/>
          <p:nvPr/>
        </p:nvSpPr>
        <p:spPr>
          <a:xfrm>
            <a:off x="5791200" y="22018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2</a:t>
            </a:r>
          </a:p>
        </p:txBody>
      </p:sp>
      <p:sp>
        <p:nvSpPr>
          <p:cNvPr id="64539" name="文本框 64538"/>
          <p:cNvSpPr txBox="1"/>
          <p:nvPr/>
        </p:nvSpPr>
        <p:spPr>
          <a:xfrm>
            <a:off x="4808538" y="22526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3</a:t>
            </a:r>
          </a:p>
        </p:txBody>
      </p:sp>
      <p:sp>
        <p:nvSpPr>
          <p:cNvPr id="64540" name="文本框 64539"/>
          <p:cNvSpPr txBox="1"/>
          <p:nvPr/>
        </p:nvSpPr>
        <p:spPr>
          <a:xfrm>
            <a:off x="3148013" y="283051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4</a:t>
            </a:r>
          </a:p>
        </p:txBody>
      </p:sp>
      <p:sp>
        <p:nvSpPr>
          <p:cNvPr id="64541" name="文本框 64540"/>
          <p:cNvSpPr txBox="1"/>
          <p:nvPr/>
        </p:nvSpPr>
        <p:spPr>
          <a:xfrm>
            <a:off x="3997325" y="28273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5</a:t>
            </a:r>
          </a:p>
        </p:txBody>
      </p:sp>
      <p:sp>
        <p:nvSpPr>
          <p:cNvPr id="64542" name="文本框 64541"/>
          <p:cNvSpPr txBox="1"/>
          <p:nvPr/>
        </p:nvSpPr>
        <p:spPr>
          <a:xfrm>
            <a:off x="5741988" y="28289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6</a:t>
            </a:r>
          </a:p>
        </p:txBody>
      </p:sp>
      <p:sp>
        <p:nvSpPr>
          <p:cNvPr id="64543" name="文本框 64542"/>
          <p:cNvSpPr txBox="1"/>
          <p:nvPr/>
        </p:nvSpPr>
        <p:spPr>
          <a:xfrm>
            <a:off x="4927600" y="28289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0-#ppt_w/2"/>
                                          </p:val>
                                        </p:tav>
                                        <p:tav tm="100000">
                                          <p:val>
                                            <p:strVal val="#ppt_x"/>
                                          </p:val>
                                        </p:tav>
                                      </p:tavLst>
                                    </p:anim>
                                    <p:anim calcmode="lin" valueType="num">
                                      <p:cBhvr additive="base">
                                        <p:cTn id="8" dur="500" fill="hold"/>
                                        <p:tgtEl>
                                          <p:spTgt spid="645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515"/>
                                        </p:tgtEl>
                                        <p:attrNameLst>
                                          <p:attrName>style.visibility</p:attrName>
                                        </p:attrNameLst>
                                      </p:cBhvr>
                                      <p:to>
                                        <p:strVal val="visible"/>
                                      </p:to>
                                    </p:set>
                                    <p:anim calcmode="lin" valueType="num">
                                      <p:cBhvr additive="base">
                                        <p:cTn id="13" dur="500" fill="hold"/>
                                        <p:tgtEl>
                                          <p:spTgt spid="64515"/>
                                        </p:tgtEl>
                                        <p:attrNameLst>
                                          <p:attrName>ppt_x</p:attrName>
                                        </p:attrNameLst>
                                      </p:cBhvr>
                                      <p:tavLst>
                                        <p:tav tm="0">
                                          <p:val>
                                            <p:strVal val="0-#ppt_w/2"/>
                                          </p:val>
                                        </p:tav>
                                        <p:tav tm="100000">
                                          <p:val>
                                            <p:strVal val="#ppt_x"/>
                                          </p:val>
                                        </p:tav>
                                      </p:tavLst>
                                    </p:anim>
                                    <p:anim calcmode="lin" valueType="num">
                                      <p:cBhvr additive="base">
                                        <p:cTn id="14"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532"/>
                                        </p:tgtEl>
                                        <p:attrNameLst>
                                          <p:attrName>style.visibility</p:attrName>
                                        </p:attrNameLst>
                                      </p:cBhvr>
                                      <p:to>
                                        <p:strVal val="visible"/>
                                      </p:to>
                                    </p:set>
                                    <p:anim calcmode="lin" valueType="num">
                                      <p:cBhvr additive="base">
                                        <p:cTn id="19" dur="500" fill="hold"/>
                                        <p:tgtEl>
                                          <p:spTgt spid="64532"/>
                                        </p:tgtEl>
                                        <p:attrNameLst>
                                          <p:attrName>ppt_x</p:attrName>
                                        </p:attrNameLst>
                                      </p:cBhvr>
                                      <p:tavLst>
                                        <p:tav tm="0">
                                          <p:val>
                                            <p:strVal val="0-#ppt_w/2"/>
                                          </p:val>
                                        </p:tav>
                                        <p:tav tm="100000">
                                          <p:val>
                                            <p:strVal val="#ppt_x"/>
                                          </p:val>
                                        </p:tav>
                                      </p:tavLst>
                                    </p:anim>
                                    <p:anim calcmode="lin" valueType="num">
                                      <p:cBhvr additive="base">
                                        <p:cTn id="20" dur="500" fill="hold"/>
                                        <p:tgtEl>
                                          <p:spTgt spid="645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33"/>
                                        </p:tgtEl>
                                        <p:attrNameLst>
                                          <p:attrName>style.visibility</p:attrName>
                                        </p:attrNameLst>
                                      </p:cBhvr>
                                      <p:to>
                                        <p:strVal val="visible"/>
                                      </p:to>
                                    </p:set>
                                    <p:anim calcmode="lin" valueType="num">
                                      <p:cBhvr additive="base">
                                        <p:cTn id="25" dur="500" fill="hold"/>
                                        <p:tgtEl>
                                          <p:spTgt spid="64533"/>
                                        </p:tgtEl>
                                        <p:attrNameLst>
                                          <p:attrName>ppt_x</p:attrName>
                                        </p:attrNameLst>
                                      </p:cBhvr>
                                      <p:tavLst>
                                        <p:tav tm="0">
                                          <p:val>
                                            <p:strVal val="0-#ppt_w/2"/>
                                          </p:val>
                                        </p:tav>
                                        <p:tav tm="100000">
                                          <p:val>
                                            <p:strVal val="#ppt_x"/>
                                          </p:val>
                                        </p:tav>
                                      </p:tavLst>
                                    </p:anim>
                                    <p:anim calcmode="lin" valueType="num">
                                      <p:cBhvr additive="base">
                                        <p:cTn id="26" dur="500" fill="hold"/>
                                        <p:tgtEl>
                                          <p:spTgt spid="6453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34"/>
                                        </p:tgtEl>
                                        <p:attrNameLst>
                                          <p:attrName>style.visibility</p:attrName>
                                        </p:attrNameLst>
                                      </p:cBhvr>
                                      <p:to>
                                        <p:strVal val="visible"/>
                                      </p:to>
                                    </p:set>
                                    <p:anim calcmode="lin" valueType="num">
                                      <p:cBhvr additive="base">
                                        <p:cTn id="31" dur="500" fill="hold"/>
                                        <p:tgtEl>
                                          <p:spTgt spid="64534"/>
                                        </p:tgtEl>
                                        <p:attrNameLst>
                                          <p:attrName>ppt_x</p:attrName>
                                        </p:attrNameLst>
                                      </p:cBhvr>
                                      <p:tavLst>
                                        <p:tav tm="0">
                                          <p:val>
                                            <p:strVal val="0-#ppt_w/2"/>
                                          </p:val>
                                        </p:tav>
                                        <p:tav tm="100000">
                                          <p:val>
                                            <p:strVal val="#ppt_x"/>
                                          </p:val>
                                        </p:tav>
                                      </p:tavLst>
                                    </p:anim>
                                    <p:anim calcmode="lin" valueType="num">
                                      <p:cBhvr additive="base">
                                        <p:cTn id="32" dur="500" fill="hold"/>
                                        <p:tgtEl>
                                          <p:spTgt spid="6453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35"/>
                                        </p:tgtEl>
                                        <p:attrNameLst>
                                          <p:attrName>style.visibility</p:attrName>
                                        </p:attrNameLst>
                                      </p:cBhvr>
                                      <p:to>
                                        <p:strVal val="visible"/>
                                      </p:to>
                                    </p:set>
                                    <p:anim calcmode="lin" valueType="num">
                                      <p:cBhvr additive="base">
                                        <p:cTn id="37" dur="500" fill="hold"/>
                                        <p:tgtEl>
                                          <p:spTgt spid="64535"/>
                                        </p:tgtEl>
                                        <p:attrNameLst>
                                          <p:attrName>ppt_x</p:attrName>
                                        </p:attrNameLst>
                                      </p:cBhvr>
                                      <p:tavLst>
                                        <p:tav tm="0">
                                          <p:val>
                                            <p:strVal val="0-#ppt_w/2"/>
                                          </p:val>
                                        </p:tav>
                                        <p:tav tm="100000">
                                          <p:val>
                                            <p:strVal val="#ppt_x"/>
                                          </p:val>
                                        </p:tav>
                                      </p:tavLst>
                                    </p:anim>
                                    <p:anim calcmode="lin" valueType="num">
                                      <p:cBhvr additive="base">
                                        <p:cTn id="38" dur="500" fill="hold"/>
                                        <p:tgtEl>
                                          <p:spTgt spid="645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536"/>
                                        </p:tgtEl>
                                        <p:attrNameLst>
                                          <p:attrName>style.visibility</p:attrName>
                                        </p:attrNameLst>
                                      </p:cBhvr>
                                      <p:to>
                                        <p:strVal val="visible"/>
                                      </p:to>
                                    </p:set>
                                    <p:anim calcmode="lin" valueType="num">
                                      <p:cBhvr additive="base">
                                        <p:cTn id="43" dur="500" fill="hold"/>
                                        <p:tgtEl>
                                          <p:spTgt spid="64536"/>
                                        </p:tgtEl>
                                        <p:attrNameLst>
                                          <p:attrName>ppt_x</p:attrName>
                                        </p:attrNameLst>
                                      </p:cBhvr>
                                      <p:tavLst>
                                        <p:tav tm="0">
                                          <p:val>
                                            <p:strVal val="0-#ppt_w/2"/>
                                          </p:val>
                                        </p:tav>
                                        <p:tav tm="100000">
                                          <p:val>
                                            <p:strVal val="#ppt_x"/>
                                          </p:val>
                                        </p:tav>
                                      </p:tavLst>
                                    </p:anim>
                                    <p:anim calcmode="lin" valueType="num">
                                      <p:cBhvr additive="base">
                                        <p:cTn id="44" dur="500" fill="hold"/>
                                        <p:tgtEl>
                                          <p:spTgt spid="645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537"/>
                                        </p:tgtEl>
                                        <p:attrNameLst>
                                          <p:attrName>style.visibility</p:attrName>
                                        </p:attrNameLst>
                                      </p:cBhvr>
                                      <p:to>
                                        <p:strVal val="visible"/>
                                      </p:to>
                                    </p:set>
                                    <p:anim calcmode="lin" valueType="num">
                                      <p:cBhvr additive="base">
                                        <p:cTn id="49" dur="500" fill="hold"/>
                                        <p:tgtEl>
                                          <p:spTgt spid="64537"/>
                                        </p:tgtEl>
                                        <p:attrNameLst>
                                          <p:attrName>ppt_x</p:attrName>
                                        </p:attrNameLst>
                                      </p:cBhvr>
                                      <p:tavLst>
                                        <p:tav tm="0">
                                          <p:val>
                                            <p:strVal val="0-#ppt_w/2"/>
                                          </p:val>
                                        </p:tav>
                                        <p:tav tm="100000">
                                          <p:val>
                                            <p:strVal val="#ppt_x"/>
                                          </p:val>
                                        </p:tav>
                                      </p:tavLst>
                                    </p:anim>
                                    <p:anim calcmode="lin" valueType="num">
                                      <p:cBhvr additive="base">
                                        <p:cTn id="50" dur="500" fill="hold"/>
                                        <p:tgtEl>
                                          <p:spTgt spid="6453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4538"/>
                                        </p:tgtEl>
                                        <p:attrNameLst>
                                          <p:attrName>style.visibility</p:attrName>
                                        </p:attrNameLst>
                                      </p:cBhvr>
                                      <p:to>
                                        <p:strVal val="visible"/>
                                      </p:to>
                                    </p:set>
                                    <p:anim calcmode="lin" valueType="num">
                                      <p:cBhvr additive="base">
                                        <p:cTn id="55" dur="500" fill="hold"/>
                                        <p:tgtEl>
                                          <p:spTgt spid="64538"/>
                                        </p:tgtEl>
                                        <p:attrNameLst>
                                          <p:attrName>ppt_x</p:attrName>
                                        </p:attrNameLst>
                                      </p:cBhvr>
                                      <p:tavLst>
                                        <p:tav tm="0">
                                          <p:val>
                                            <p:strVal val="0-#ppt_w/2"/>
                                          </p:val>
                                        </p:tav>
                                        <p:tav tm="100000">
                                          <p:val>
                                            <p:strVal val="#ppt_x"/>
                                          </p:val>
                                        </p:tav>
                                      </p:tavLst>
                                    </p:anim>
                                    <p:anim calcmode="lin" valueType="num">
                                      <p:cBhvr additive="base">
                                        <p:cTn id="56" dur="500" fill="hold"/>
                                        <p:tgtEl>
                                          <p:spTgt spid="6453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4539"/>
                                        </p:tgtEl>
                                        <p:attrNameLst>
                                          <p:attrName>style.visibility</p:attrName>
                                        </p:attrNameLst>
                                      </p:cBhvr>
                                      <p:to>
                                        <p:strVal val="visible"/>
                                      </p:to>
                                    </p:set>
                                    <p:anim calcmode="lin" valueType="num">
                                      <p:cBhvr additive="base">
                                        <p:cTn id="61" dur="500" fill="hold"/>
                                        <p:tgtEl>
                                          <p:spTgt spid="64539"/>
                                        </p:tgtEl>
                                        <p:attrNameLst>
                                          <p:attrName>ppt_x</p:attrName>
                                        </p:attrNameLst>
                                      </p:cBhvr>
                                      <p:tavLst>
                                        <p:tav tm="0">
                                          <p:val>
                                            <p:strVal val="0-#ppt_w/2"/>
                                          </p:val>
                                        </p:tav>
                                        <p:tav tm="100000">
                                          <p:val>
                                            <p:strVal val="#ppt_x"/>
                                          </p:val>
                                        </p:tav>
                                      </p:tavLst>
                                    </p:anim>
                                    <p:anim calcmode="lin" valueType="num">
                                      <p:cBhvr additive="base">
                                        <p:cTn id="62" dur="500" fill="hold"/>
                                        <p:tgtEl>
                                          <p:spTgt spid="6453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4540"/>
                                        </p:tgtEl>
                                        <p:attrNameLst>
                                          <p:attrName>style.visibility</p:attrName>
                                        </p:attrNameLst>
                                      </p:cBhvr>
                                      <p:to>
                                        <p:strVal val="visible"/>
                                      </p:to>
                                    </p:set>
                                    <p:anim calcmode="lin" valueType="num">
                                      <p:cBhvr additive="base">
                                        <p:cTn id="67" dur="500" fill="hold"/>
                                        <p:tgtEl>
                                          <p:spTgt spid="64540"/>
                                        </p:tgtEl>
                                        <p:attrNameLst>
                                          <p:attrName>ppt_x</p:attrName>
                                        </p:attrNameLst>
                                      </p:cBhvr>
                                      <p:tavLst>
                                        <p:tav tm="0">
                                          <p:val>
                                            <p:strVal val="0-#ppt_w/2"/>
                                          </p:val>
                                        </p:tav>
                                        <p:tav tm="100000">
                                          <p:val>
                                            <p:strVal val="#ppt_x"/>
                                          </p:val>
                                        </p:tav>
                                      </p:tavLst>
                                    </p:anim>
                                    <p:anim calcmode="lin" valueType="num">
                                      <p:cBhvr additive="base">
                                        <p:cTn id="68" dur="500" fill="hold"/>
                                        <p:tgtEl>
                                          <p:spTgt spid="6454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4541"/>
                                        </p:tgtEl>
                                        <p:attrNameLst>
                                          <p:attrName>style.visibility</p:attrName>
                                        </p:attrNameLst>
                                      </p:cBhvr>
                                      <p:to>
                                        <p:strVal val="visible"/>
                                      </p:to>
                                    </p:set>
                                    <p:anim calcmode="lin" valueType="num">
                                      <p:cBhvr additive="base">
                                        <p:cTn id="73" dur="500" fill="hold"/>
                                        <p:tgtEl>
                                          <p:spTgt spid="64541"/>
                                        </p:tgtEl>
                                        <p:attrNameLst>
                                          <p:attrName>ppt_x</p:attrName>
                                        </p:attrNameLst>
                                      </p:cBhvr>
                                      <p:tavLst>
                                        <p:tav tm="0">
                                          <p:val>
                                            <p:strVal val="0-#ppt_w/2"/>
                                          </p:val>
                                        </p:tav>
                                        <p:tav tm="100000">
                                          <p:val>
                                            <p:strVal val="#ppt_x"/>
                                          </p:val>
                                        </p:tav>
                                      </p:tavLst>
                                    </p:anim>
                                    <p:anim calcmode="lin" valueType="num">
                                      <p:cBhvr additive="base">
                                        <p:cTn id="74" dur="500" fill="hold"/>
                                        <p:tgtEl>
                                          <p:spTgt spid="6454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4542"/>
                                        </p:tgtEl>
                                        <p:attrNameLst>
                                          <p:attrName>style.visibility</p:attrName>
                                        </p:attrNameLst>
                                      </p:cBhvr>
                                      <p:to>
                                        <p:strVal val="visible"/>
                                      </p:to>
                                    </p:set>
                                    <p:anim calcmode="lin" valueType="num">
                                      <p:cBhvr additive="base">
                                        <p:cTn id="79" dur="500" fill="hold"/>
                                        <p:tgtEl>
                                          <p:spTgt spid="64542"/>
                                        </p:tgtEl>
                                        <p:attrNameLst>
                                          <p:attrName>ppt_x</p:attrName>
                                        </p:attrNameLst>
                                      </p:cBhvr>
                                      <p:tavLst>
                                        <p:tav tm="0">
                                          <p:val>
                                            <p:strVal val="0-#ppt_w/2"/>
                                          </p:val>
                                        </p:tav>
                                        <p:tav tm="100000">
                                          <p:val>
                                            <p:strVal val="#ppt_x"/>
                                          </p:val>
                                        </p:tav>
                                      </p:tavLst>
                                    </p:anim>
                                    <p:anim calcmode="lin" valueType="num">
                                      <p:cBhvr additive="base">
                                        <p:cTn id="80" dur="500" fill="hold"/>
                                        <p:tgtEl>
                                          <p:spTgt spid="6454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4543"/>
                                        </p:tgtEl>
                                        <p:attrNameLst>
                                          <p:attrName>style.visibility</p:attrName>
                                        </p:attrNameLst>
                                      </p:cBhvr>
                                      <p:to>
                                        <p:strVal val="visible"/>
                                      </p:to>
                                    </p:set>
                                    <p:anim calcmode="lin" valueType="num">
                                      <p:cBhvr additive="base">
                                        <p:cTn id="85" dur="500" fill="hold"/>
                                        <p:tgtEl>
                                          <p:spTgt spid="64543"/>
                                        </p:tgtEl>
                                        <p:attrNameLst>
                                          <p:attrName>ppt_x</p:attrName>
                                        </p:attrNameLst>
                                      </p:cBhvr>
                                      <p:tavLst>
                                        <p:tav tm="0">
                                          <p:val>
                                            <p:strVal val="0-#ppt_w/2"/>
                                          </p:val>
                                        </p:tav>
                                        <p:tav tm="100000">
                                          <p:val>
                                            <p:strVal val="#ppt_x"/>
                                          </p:val>
                                        </p:tav>
                                      </p:tavLst>
                                    </p:anim>
                                    <p:anim calcmode="lin" valueType="num">
                                      <p:cBhvr additive="base">
                                        <p:cTn id="86" dur="500" fill="hold"/>
                                        <p:tgtEl>
                                          <p:spTgt spid="645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33" grpId="0"/>
      <p:bldP spid="64534" grpId="0"/>
      <p:bldP spid="64535" grpId="0"/>
      <p:bldP spid="64536" grpId="0"/>
      <p:bldP spid="64537" grpId="0"/>
      <p:bldP spid="64538" grpId="0"/>
      <p:bldP spid="64539" grpId="0"/>
      <p:bldP spid="64540" grpId="0"/>
      <p:bldP spid="64541" grpId="0"/>
      <p:bldP spid="64542" grpId="0"/>
      <p:bldP spid="6454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65537"/>
          <p:cNvSpPr txBox="1"/>
          <p:nvPr/>
        </p:nvSpPr>
        <p:spPr>
          <a:xfrm>
            <a:off x="2387600" y="728663"/>
            <a:ext cx="457200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Y=F(A,B,C,D)</a:t>
            </a:r>
          </a:p>
        </p:txBody>
      </p:sp>
      <p:sp>
        <p:nvSpPr>
          <p:cNvPr id="65539" name="直接连接符 65538"/>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65540" name="文本框 65539"/>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65541" name="文本框 65540"/>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65542" name="文本框 65541"/>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a:t>
            </a:r>
            <a:r>
              <a:rPr lang="en-US" altLang="zh-CN">
                <a:solidFill>
                  <a:schemeClr val="tx2"/>
                </a:solidFill>
                <a:latin typeface="Times New Roman" panose="02020603050405020304" pitchFamily="18" charset="0"/>
                <a:ea typeface="宋体" panose="02010600030101010101" pitchFamily="2" charset="-122"/>
              </a:rPr>
              <a:t>11 </a:t>
            </a:r>
            <a:r>
              <a:rPr lang="en-US" altLang="zh-CN">
                <a:latin typeface="Times New Roman" panose="02020603050405020304" pitchFamily="18" charset="0"/>
                <a:ea typeface="宋体" panose="02010600030101010101" pitchFamily="2" charset="-122"/>
              </a:rPr>
              <a:t>       10</a:t>
            </a:r>
          </a:p>
        </p:txBody>
      </p:sp>
      <p:graphicFrame>
        <p:nvGraphicFramePr>
          <p:cNvPr id="65543" name="表格 65542"/>
          <p:cNvGraphicFramePr/>
          <p:nvPr/>
        </p:nvGraphicFramePr>
        <p:xfrm>
          <a:off x="2962275" y="2076450"/>
          <a:ext cx="3843338" cy="2455863"/>
        </p:xfrm>
        <a:graphic>
          <a:graphicData uri="http://schemas.openxmlformats.org/drawingml/2006/table">
            <a:tbl>
              <a:tblPr/>
              <a:tblGrid>
                <a:gridCol w="935038"/>
                <a:gridCol w="936625"/>
                <a:gridCol w="935037"/>
                <a:gridCol w="10366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5570" name="文本框 65569"/>
          <p:cNvSpPr txBox="1"/>
          <p:nvPr/>
        </p:nvSpPr>
        <p:spPr>
          <a:xfrm>
            <a:off x="2997200" y="40322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8</a:t>
            </a:r>
          </a:p>
        </p:txBody>
      </p:sp>
      <p:sp>
        <p:nvSpPr>
          <p:cNvPr id="65571" name="文本框 65570"/>
          <p:cNvSpPr txBox="1"/>
          <p:nvPr/>
        </p:nvSpPr>
        <p:spPr>
          <a:xfrm>
            <a:off x="3997325" y="40132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9</a:t>
            </a:r>
          </a:p>
        </p:txBody>
      </p:sp>
      <p:sp>
        <p:nvSpPr>
          <p:cNvPr id="65572" name="文本框 65571"/>
          <p:cNvSpPr txBox="1"/>
          <p:nvPr/>
        </p:nvSpPr>
        <p:spPr>
          <a:xfrm>
            <a:off x="5876925" y="40132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10</a:t>
            </a:r>
          </a:p>
        </p:txBody>
      </p:sp>
      <p:sp>
        <p:nvSpPr>
          <p:cNvPr id="65573" name="文本框 65572"/>
          <p:cNvSpPr txBox="1"/>
          <p:nvPr/>
        </p:nvSpPr>
        <p:spPr>
          <a:xfrm>
            <a:off x="4978400" y="40640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11</a:t>
            </a:r>
          </a:p>
        </p:txBody>
      </p:sp>
      <p:sp>
        <p:nvSpPr>
          <p:cNvPr id="65574" name="文本框 65573"/>
          <p:cNvSpPr txBox="1"/>
          <p:nvPr/>
        </p:nvSpPr>
        <p:spPr>
          <a:xfrm>
            <a:off x="3065463" y="34559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12</a:t>
            </a:r>
          </a:p>
        </p:txBody>
      </p:sp>
      <p:sp>
        <p:nvSpPr>
          <p:cNvPr id="65575" name="文本框 65574"/>
          <p:cNvSpPr txBox="1"/>
          <p:nvPr/>
        </p:nvSpPr>
        <p:spPr>
          <a:xfrm>
            <a:off x="4013200" y="34036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13</a:t>
            </a:r>
          </a:p>
        </p:txBody>
      </p:sp>
      <p:sp>
        <p:nvSpPr>
          <p:cNvPr id="65576" name="文本框 65575"/>
          <p:cNvSpPr txBox="1"/>
          <p:nvPr/>
        </p:nvSpPr>
        <p:spPr>
          <a:xfrm>
            <a:off x="5011738" y="34226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15</a:t>
            </a:r>
          </a:p>
        </p:txBody>
      </p:sp>
      <p:sp>
        <p:nvSpPr>
          <p:cNvPr id="65577" name="文本框 65576"/>
          <p:cNvSpPr txBox="1"/>
          <p:nvPr/>
        </p:nvSpPr>
        <p:spPr>
          <a:xfrm>
            <a:off x="5942013" y="34559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14</a:t>
            </a:r>
          </a:p>
        </p:txBody>
      </p:sp>
      <p:sp>
        <p:nvSpPr>
          <p:cNvPr id="65578" name="文本框 65577"/>
          <p:cNvSpPr txBox="1"/>
          <p:nvPr/>
        </p:nvSpPr>
        <p:spPr>
          <a:xfrm>
            <a:off x="4097338" y="22177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1</a:t>
            </a:r>
          </a:p>
        </p:txBody>
      </p:sp>
      <p:sp>
        <p:nvSpPr>
          <p:cNvPr id="65579" name="文本框 65578"/>
          <p:cNvSpPr txBox="1"/>
          <p:nvPr/>
        </p:nvSpPr>
        <p:spPr>
          <a:xfrm>
            <a:off x="4910138" y="22018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3</a:t>
            </a:r>
          </a:p>
        </p:txBody>
      </p:sp>
      <p:sp>
        <p:nvSpPr>
          <p:cNvPr id="65580" name="文本框 65579"/>
          <p:cNvSpPr txBox="1"/>
          <p:nvPr/>
        </p:nvSpPr>
        <p:spPr>
          <a:xfrm>
            <a:off x="5975350" y="22018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2</a:t>
            </a:r>
          </a:p>
        </p:txBody>
      </p:sp>
      <p:sp>
        <p:nvSpPr>
          <p:cNvPr id="65581" name="文本框 65580"/>
          <p:cNvSpPr txBox="1"/>
          <p:nvPr/>
        </p:nvSpPr>
        <p:spPr>
          <a:xfrm>
            <a:off x="5910263" y="2811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6</a:t>
            </a:r>
          </a:p>
        </p:txBody>
      </p:sp>
      <p:sp>
        <p:nvSpPr>
          <p:cNvPr id="65582" name="文本框 65581"/>
          <p:cNvSpPr txBox="1"/>
          <p:nvPr/>
        </p:nvSpPr>
        <p:spPr>
          <a:xfrm>
            <a:off x="4927600" y="28622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7</a:t>
            </a:r>
          </a:p>
        </p:txBody>
      </p:sp>
      <p:sp>
        <p:nvSpPr>
          <p:cNvPr id="65583" name="文本框 65582"/>
          <p:cNvSpPr txBox="1"/>
          <p:nvPr/>
        </p:nvSpPr>
        <p:spPr>
          <a:xfrm>
            <a:off x="3965575" y="28273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5</a:t>
            </a:r>
          </a:p>
        </p:txBody>
      </p:sp>
      <p:sp>
        <p:nvSpPr>
          <p:cNvPr id="65584" name="文本框 65583"/>
          <p:cNvSpPr txBox="1"/>
          <p:nvPr/>
        </p:nvSpPr>
        <p:spPr>
          <a:xfrm>
            <a:off x="3046413" y="28463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4</a:t>
            </a:r>
          </a:p>
        </p:txBody>
      </p:sp>
      <p:sp>
        <p:nvSpPr>
          <p:cNvPr id="65585" name="文本框 65584"/>
          <p:cNvSpPr txBox="1"/>
          <p:nvPr/>
        </p:nvSpPr>
        <p:spPr>
          <a:xfrm>
            <a:off x="3084513" y="22034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m</a:t>
            </a:r>
            <a:r>
              <a:rPr lang="en-US" altLang="zh-CN" baseline="-25000">
                <a:solidFill>
                  <a:schemeClr val="folHlink"/>
                </a:solidFill>
                <a:latin typeface="Times New Roman" panose="02020603050405020304" pitchFamily="18" charset="0"/>
                <a:ea typeface="宋体" panose="02010600030101010101" pitchFamily="2" charset="-122"/>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0-#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543"/>
                                        </p:tgtEl>
                                        <p:attrNameLst>
                                          <p:attrName>style.visibility</p:attrName>
                                        </p:attrNameLst>
                                      </p:cBhvr>
                                      <p:to>
                                        <p:strVal val="visible"/>
                                      </p:to>
                                    </p:set>
                                    <p:anim calcmode="lin" valueType="num">
                                      <p:cBhvr additive="base">
                                        <p:cTn id="13" dur="500" fill="hold"/>
                                        <p:tgtEl>
                                          <p:spTgt spid="65543"/>
                                        </p:tgtEl>
                                        <p:attrNameLst>
                                          <p:attrName>ppt_x</p:attrName>
                                        </p:attrNameLst>
                                      </p:cBhvr>
                                      <p:tavLst>
                                        <p:tav tm="0">
                                          <p:val>
                                            <p:strVal val="0-#ppt_w/2"/>
                                          </p:val>
                                        </p:tav>
                                        <p:tav tm="100000">
                                          <p:val>
                                            <p:strVal val="#ppt_x"/>
                                          </p:val>
                                        </p:tav>
                                      </p:tavLst>
                                    </p:anim>
                                    <p:anim calcmode="lin" valueType="num">
                                      <p:cBhvr additive="base">
                                        <p:cTn id="14" dur="500" fill="hold"/>
                                        <p:tgtEl>
                                          <p:spTgt spid="655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5539"/>
                                        </p:tgtEl>
                                        <p:attrNameLst>
                                          <p:attrName>style.visibility</p:attrName>
                                        </p:attrNameLst>
                                      </p:cBhvr>
                                      <p:to>
                                        <p:strVal val="visible"/>
                                      </p:to>
                                    </p:set>
                                    <p:anim calcmode="lin" valueType="num">
                                      <p:cBhvr additive="base">
                                        <p:cTn id="19" dur="500" fill="hold"/>
                                        <p:tgtEl>
                                          <p:spTgt spid="65539"/>
                                        </p:tgtEl>
                                        <p:attrNameLst>
                                          <p:attrName>ppt_x</p:attrName>
                                        </p:attrNameLst>
                                      </p:cBhvr>
                                      <p:tavLst>
                                        <p:tav tm="0">
                                          <p:val>
                                            <p:strVal val="0-#ppt_w/2"/>
                                          </p:val>
                                        </p:tav>
                                        <p:tav tm="100000">
                                          <p:val>
                                            <p:strVal val="#ppt_x"/>
                                          </p:val>
                                        </p:tav>
                                      </p:tavLst>
                                    </p:anim>
                                    <p:anim calcmode="lin" valueType="num">
                                      <p:cBhvr additive="base">
                                        <p:cTn id="20" dur="500" fill="hold"/>
                                        <p:tgtEl>
                                          <p:spTgt spid="655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40"/>
                                        </p:tgtEl>
                                        <p:attrNameLst>
                                          <p:attrName>style.visibility</p:attrName>
                                        </p:attrNameLst>
                                      </p:cBhvr>
                                      <p:to>
                                        <p:strVal val="visible"/>
                                      </p:to>
                                    </p:set>
                                    <p:anim calcmode="lin" valueType="num">
                                      <p:cBhvr additive="base">
                                        <p:cTn id="25" dur="500" fill="hold"/>
                                        <p:tgtEl>
                                          <p:spTgt spid="65540"/>
                                        </p:tgtEl>
                                        <p:attrNameLst>
                                          <p:attrName>ppt_x</p:attrName>
                                        </p:attrNameLst>
                                      </p:cBhvr>
                                      <p:tavLst>
                                        <p:tav tm="0">
                                          <p:val>
                                            <p:strVal val="0-#ppt_w/2"/>
                                          </p:val>
                                        </p:tav>
                                        <p:tav tm="100000">
                                          <p:val>
                                            <p:strVal val="#ppt_x"/>
                                          </p:val>
                                        </p:tav>
                                      </p:tavLst>
                                    </p:anim>
                                    <p:anim calcmode="lin" valueType="num">
                                      <p:cBhvr additive="base">
                                        <p:cTn id="26" dur="500" fill="hold"/>
                                        <p:tgtEl>
                                          <p:spTgt spid="655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41"/>
                                        </p:tgtEl>
                                        <p:attrNameLst>
                                          <p:attrName>style.visibility</p:attrName>
                                        </p:attrNameLst>
                                      </p:cBhvr>
                                      <p:to>
                                        <p:strVal val="visible"/>
                                      </p:to>
                                    </p:set>
                                    <p:anim calcmode="lin" valueType="num">
                                      <p:cBhvr additive="base">
                                        <p:cTn id="31" dur="500" fill="hold"/>
                                        <p:tgtEl>
                                          <p:spTgt spid="65541"/>
                                        </p:tgtEl>
                                        <p:attrNameLst>
                                          <p:attrName>ppt_x</p:attrName>
                                        </p:attrNameLst>
                                      </p:cBhvr>
                                      <p:tavLst>
                                        <p:tav tm="0">
                                          <p:val>
                                            <p:strVal val="0-#ppt_w/2"/>
                                          </p:val>
                                        </p:tav>
                                        <p:tav tm="100000">
                                          <p:val>
                                            <p:strVal val="#ppt_x"/>
                                          </p:val>
                                        </p:tav>
                                      </p:tavLst>
                                    </p:anim>
                                    <p:anim calcmode="lin" valueType="num">
                                      <p:cBhvr additive="base">
                                        <p:cTn id="32" dur="500" fill="hold"/>
                                        <p:tgtEl>
                                          <p:spTgt spid="655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542"/>
                                        </p:tgtEl>
                                        <p:attrNameLst>
                                          <p:attrName>style.visibility</p:attrName>
                                        </p:attrNameLst>
                                      </p:cBhvr>
                                      <p:to>
                                        <p:strVal val="visible"/>
                                      </p:to>
                                    </p:set>
                                    <p:anim calcmode="lin" valueType="num">
                                      <p:cBhvr additive="base">
                                        <p:cTn id="37" dur="500" fill="hold"/>
                                        <p:tgtEl>
                                          <p:spTgt spid="65542"/>
                                        </p:tgtEl>
                                        <p:attrNameLst>
                                          <p:attrName>ppt_x</p:attrName>
                                        </p:attrNameLst>
                                      </p:cBhvr>
                                      <p:tavLst>
                                        <p:tav tm="0">
                                          <p:val>
                                            <p:strVal val="0-#ppt_w/2"/>
                                          </p:val>
                                        </p:tav>
                                        <p:tav tm="100000">
                                          <p:val>
                                            <p:strVal val="#ppt_x"/>
                                          </p:val>
                                        </p:tav>
                                      </p:tavLst>
                                    </p:anim>
                                    <p:anim calcmode="lin" valueType="num">
                                      <p:cBhvr additive="base">
                                        <p:cTn id="38" dur="500" fill="hold"/>
                                        <p:tgtEl>
                                          <p:spTgt spid="6554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5585"/>
                                        </p:tgtEl>
                                        <p:attrNameLst>
                                          <p:attrName>style.visibility</p:attrName>
                                        </p:attrNameLst>
                                      </p:cBhvr>
                                      <p:to>
                                        <p:strVal val="visible"/>
                                      </p:to>
                                    </p:set>
                                    <p:anim calcmode="lin" valueType="num">
                                      <p:cBhvr additive="base">
                                        <p:cTn id="43" dur="500" fill="hold"/>
                                        <p:tgtEl>
                                          <p:spTgt spid="65585"/>
                                        </p:tgtEl>
                                        <p:attrNameLst>
                                          <p:attrName>ppt_x</p:attrName>
                                        </p:attrNameLst>
                                      </p:cBhvr>
                                      <p:tavLst>
                                        <p:tav tm="0">
                                          <p:val>
                                            <p:strVal val="0-#ppt_w/2"/>
                                          </p:val>
                                        </p:tav>
                                        <p:tav tm="100000">
                                          <p:val>
                                            <p:strVal val="#ppt_x"/>
                                          </p:val>
                                        </p:tav>
                                      </p:tavLst>
                                    </p:anim>
                                    <p:anim calcmode="lin" valueType="num">
                                      <p:cBhvr additive="base">
                                        <p:cTn id="44" dur="500" fill="hold"/>
                                        <p:tgtEl>
                                          <p:spTgt spid="6558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5578"/>
                                        </p:tgtEl>
                                        <p:attrNameLst>
                                          <p:attrName>style.visibility</p:attrName>
                                        </p:attrNameLst>
                                      </p:cBhvr>
                                      <p:to>
                                        <p:strVal val="visible"/>
                                      </p:to>
                                    </p:set>
                                    <p:anim calcmode="lin" valueType="num">
                                      <p:cBhvr additive="base">
                                        <p:cTn id="49" dur="500" fill="hold"/>
                                        <p:tgtEl>
                                          <p:spTgt spid="65578"/>
                                        </p:tgtEl>
                                        <p:attrNameLst>
                                          <p:attrName>ppt_x</p:attrName>
                                        </p:attrNameLst>
                                      </p:cBhvr>
                                      <p:tavLst>
                                        <p:tav tm="0">
                                          <p:val>
                                            <p:strVal val="0-#ppt_w/2"/>
                                          </p:val>
                                        </p:tav>
                                        <p:tav tm="100000">
                                          <p:val>
                                            <p:strVal val="#ppt_x"/>
                                          </p:val>
                                        </p:tav>
                                      </p:tavLst>
                                    </p:anim>
                                    <p:anim calcmode="lin" valueType="num">
                                      <p:cBhvr additive="base">
                                        <p:cTn id="50" dur="500" fill="hold"/>
                                        <p:tgtEl>
                                          <p:spTgt spid="6557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5580"/>
                                        </p:tgtEl>
                                        <p:attrNameLst>
                                          <p:attrName>style.visibility</p:attrName>
                                        </p:attrNameLst>
                                      </p:cBhvr>
                                      <p:to>
                                        <p:strVal val="visible"/>
                                      </p:to>
                                    </p:set>
                                    <p:anim calcmode="lin" valueType="num">
                                      <p:cBhvr additive="base">
                                        <p:cTn id="55" dur="500" fill="hold"/>
                                        <p:tgtEl>
                                          <p:spTgt spid="65580"/>
                                        </p:tgtEl>
                                        <p:attrNameLst>
                                          <p:attrName>ppt_x</p:attrName>
                                        </p:attrNameLst>
                                      </p:cBhvr>
                                      <p:tavLst>
                                        <p:tav tm="0">
                                          <p:val>
                                            <p:strVal val="0-#ppt_w/2"/>
                                          </p:val>
                                        </p:tav>
                                        <p:tav tm="100000">
                                          <p:val>
                                            <p:strVal val="#ppt_x"/>
                                          </p:val>
                                        </p:tav>
                                      </p:tavLst>
                                    </p:anim>
                                    <p:anim calcmode="lin" valueType="num">
                                      <p:cBhvr additive="base">
                                        <p:cTn id="56" dur="500" fill="hold"/>
                                        <p:tgtEl>
                                          <p:spTgt spid="655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5579"/>
                                        </p:tgtEl>
                                        <p:attrNameLst>
                                          <p:attrName>style.visibility</p:attrName>
                                        </p:attrNameLst>
                                      </p:cBhvr>
                                      <p:to>
                                        <p:strVal val="visible"/>
                                      </p:to>
                                    </p:set>
                                    <p:anim calcmode="lin" valueType="num">
                                      <p:cBhvr additive="base">
                                        <p:cTn id="61" dur="500" fill="hold"/>
                                        <p:tgtEl>
                                          <p:spTgt spid="65579"/>
                                        </p:tgtEl>
                                        <p:attrNameLst>
                                          <p:attrName>ppt_x</p:attrName>
                                        </p:attrNameLst>
                                      </p:cBhvr>
                                      <p:tavLst>
                                        <p:tav tm="0">
                                          <p:val>
                                            <p:strVal val="0-#ppt_w/2"/>
                                          </p:val>
                                        </p:tav>
                                        <p:tav tm="100000">
                                          <p:val>
                                            <p:strVal val="#ppt_x"/>
                                          </p:val>
                                        </p:tav>
                                      </p:tavLst>
                                    </p:anim>
                                    <p:anim calcmode="lin" valueType="num">
                                      <p:cBhvr additive="base">
                                        <p:cTn id="62" dur="500" fill="hold"/>
                                        <p:tgtEl>
                                          <p:spTgt spid="6557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5584"/>
                                        </p:tgtEl>
                                        <p:attrNameLst>
                                          <p:attrName>style.visibility</p:attrName>
                                        </p:attrNameLst>
                                      </p:cBhvr>
                                      <p:to>
                                        <p:strVal val="visible"/>
                                      </p:to>
                                    </p:set>
                                    <p:anim calcmode="lin" valueType="num">
                                      <p:cBhvr additive="base">
                                        <p:cTn id="67" dur="500" fill="hold"/>
                                        <p:tgtEl>
                                          <p:spTgt spid="65584"/>
                                        </p:tgtEl>
                                        <p:attrNameLst>
                                          <p:attrName>ppt_x</p:attrName>
                                        </p:attrNameLst>
                                      </p:cBhvr>
                                      <p:tavLst>
                                        <p:tav tm="0">
                                          <p:val>
                                            <p:strVal val="0-#ppt_w/2"/>
                                          </p:val>
                                        </p:tav>
                                        <p:tav tm="100000">
                                          <p:val>
                                            <p:strVal val="#ppt_x"/>
                                          </p:val>
                                        </p:tav>
                                      </p:tavLst>
                                    </p:anim>
                                    <p:anim calcmode="lin" valueType="num">
                                      <p:cBhvr additive="base">
                                        <p:cTn id="68" dur="500" fill="hold"/>
                                        <p:tgtEl>
                                          <p:spTgt spid="6558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5583"/>
                                        </p:tgtEl>
                                        <p:attrNameLst>
                                          <p:attrName>style.visibility</p:attrName>
                                        </p:attrNameLst>
                                      </p:cBhvr>
                                      <p:to>
                                        <p:strVal val="visible"/>
                                      </p:to>
                                    </p:set>
                                    <p:anim calcmode="lin" valueType="num">
                                      <p:cBhvr additive="base">
                                        <p:cTn id="73" dur="500" fill="hold"/>
                                        <p:tgtEl>
                                          <p:spTgt spid="65583"/>
                                        </p:tgtEl>
                                        <p:attrNameLst>
                                          <p:attrName>ppt_x</p:attrName>
                                        </p:attrNameLst>
                                      </p:cBhvr>
                                      <p:tavLst>
                                        <p:tav tm="0">
                                          <p:val>
                                            <p:strVal val="0-#ppt_w/2"/>
                                          </p:val>
                                        </p:tav>
                                        <p:tav tm="100000">
                                          <p:val>
                                            <p:strVal val="#ppt_x"/>
                                          </p:val>
                                        </p:tav>
                                      </p:tavLst>
                                    </p:anim>
                                    <p:anim calcmode="lin" valueType="num">
                                      <p:cBhvr additive="base">
                                        <p:cTn id="74" dur="500" fill="hold"/>
                                        <p:tgtEl>
                                          <p:spTgt spid="6558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5581"/>
                                        </p:tgtEl>
                                        <p:attrNameLst>
                                          <p:attrName>style.visibility</p:attrName>
                                        </p:attrNameLst>
                                      </p:cBhvr>
                                      <p:to>
                                        <p:strVal val="visible"/>
                                      </p:to>
                                    </p:set>
                                    <p:anim calcmode="lin" valueType="num">
                                      <p:cBhvr additive="base">
                                        <p:cTn id="79" dur="500" fill="hold"/>
                                        <p:tgtEl>
                                          <p:spTgt spid="65581"/>
                                        </p:tgtEl>
                                        <p:attrNameLst>
                                          <p:attrName>ppt_x</p:attrName>
                                        </p:attrNameLst>
                                      </p:cBhvr>
                                      <p:tavLst>
                                        <p:tav tm="0">
                                          <p:val>
                                            <p:strVal val="0-#ppt_w/2"/>
                                          </p:val>
                                        </p:tav>
                                        <p:tav tm="100000">
                                          <p:val>
                                            <p:strVal val="#ppt_x"/>
                                          </p:val>
                                        </p:tav>
                                      </p:tavLst>
                                    </p:anim>
                                    <p:anim calcmode="lin" valueType="num">
                                      <p:cBhvr additive="base">
                                        <p:cTn id="80" dur="500" fill="hold"/>
                                        <p:tgtEl>
                                          <p:spTgt spid="6558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5582"/>
                                        </p:tgtEl>
                                        <p:attrNameLst>
                                          <p:attrName>style.visibility</p:attrName>
                                        </p:attrNameLst>
                                      </p:cBhvr>
                                      <p:to>
                                        <p:strVal val="visible"/>
                                      </p:to>
                                    </p:set>
                                    <p:anim calcmode="lin" valueType="num">
                                      <p:cBhvr additive="base">
                                        <p:cTn id="85" dur="500" fill="hold"/>
                                        <p:tgtEl>
                                          <p:spTgt spid="65582"/>
                                        </p:tgtEl>
                                        <p:attrNameLst>
                                          <p:attrName>ppt_x</p:attrName>
                                        </p:attrNameLst>
                                      </p:cBhvr>
                                      <p:tavLst>
                                        <p:tav tm="0">
                                          <p:val>
                                            <p:strVal val="0-#ppt_w/2"/>
                                          </p:val>
                                        </p:tav>
                                        <p:tav tm="100000">
                                          <p:val>
                                            <p:strVal val="#ppt_x"/>
                                          </p:val>
                                        </p:tav>
                                      </p:tavLst>
                                    </p:anim>
                                    <p:anim calcmode="lin" valueType="num">
                                      <p:cBhvr additive="base">
                                        <p:cTn id="86" dur="500" fill="hold"/>
                                        <p:tgtEl>
                                          <p:spTgt spid="65582"/>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5570"/>
                                        </p:tgtEl>
                                        <p:attrNameLst>
                                          <p:attrName>style.visibility</p:attrName>
                                        </p:attrNameLst>
                                      </p:cBhvr>
                                      <p:to>
                                        <p:strVal val="visible"/>
                                      </p:to>
                                    </p:set>
                                    <p:anim calcmode="lin" valueType="num">
                                      <p:cBhvr additive="base">
                                        <p:cTn id="91" dur="500" fill="hold"/>
                                        <p:tgtEl>
                                          <p:spTgt spid="65570"/>
                                        </p:tgtEl>
                                        <p:attrNameLst>
                                          <p:attrName>ppt_x</p:attrName>
                                        </p:attrNameLst>
                                      </p:cBhvr>
                                      <p:tavLst>
                                        <p:tav tm="0">
                                          <p:val>
                                            <p:strVal val="0-#ppt_w/2"/>
                                          </p:val>
                                        </p:tav>
                                        <p:tav tm="100000">
                                          <p:val>
                                            <p:strVal val="#ppt_x"/>
                                          </p:val>
                                        </p:tav>
                                      </p:tavLst>
                                    </p:anim>
                                    <p:anim calcmode="lin" valueType="num">
                                      <p:cBhvr additive="base">
                                        <p:cTn id="92" dur="500" fill="hold"/>
                                        <p:tgtEl>
                                          <p:spTgt spid="65570"/>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65571"/>
                                        </p:tgtEl>
                                        <p:attrNameLst>
                                          <p:attrName>style.visibility</p:attrName>
                                        </p:attrNameLst>
                                      </p:cBhvr>
                                      <p:to>
                                        <p:strVal val="visible"/>
                                      </p:to>
                                    </p:set>
                                    <p:anim calcmode="lin" valueType="num">
                                      <p:cBhvr additive="base">
                                        <p:cTn id="97" dur="500" fill="hold"/>
                                        <p:tgtEl>
                                          <p:spTgt spid="65571"/>
                                        </p:tgtEl>
                                        <p:attrNameLst>
                                          <p:attrName>ppt_x</p:attrName>
                                        </p:attrNameLst>
                                      </p:cBhvr>
                                      <p:tavLst>
                                        <p:tav tm="0">
                                          <p:val>
                                            <p:strVal val="0-#ppt_w/2"/>
                                          </p:val>
                                        </p:tav>
                                        <p:tav tm="100000">
                                          <p:val>
                                            <p:strVal val="#ppt_x"/>
                                          </p:val>
                                        </p:tav>
                                      </p:tavLst>
                                    </p:anim>
                                    <p:anim calcmode="lin" valueType="num">
                                      <p:cBhvr additive="base">
                                        <p:cTn id="98" dur="500" fill="hold"/>
                                        <p:tgtEl>
                                          <p:spTgt spid="6557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65572"/>
                                        </p:tgtEl>
                                        <p:attrNameLst>
                                          <p:attrName>style.visibility</p:attrName>
                                        </p:attrNameLst>
                                      </p:cBhvr>
                                      <p:to>
                                        <p:strVal val="visible"/>
                                      </p:to>
                                    </p:set>
                                    <p:anim calcmode="lin" valueType="num">
                                      <p:cBhvr additive="base">
                                        <p:cTn id="103" dur="500" fill="hold"/>
                                        <p:tgtEl>
                                          <p:spTgt spid="65572"/>
                                        </p:tgtEl>
                                        <p:attrNameLst>
                                          <p:attrName>ppt_x</p:attrName>
                                        </p:attrNameLst>
                                      </p:cBhvr>
                                      <p:tavLst>
                                        <p:tav tm="0">
                                          <p:val>
                                            <p:strVal val="0-#ppt_w/2"/>
                                          </p:val>
                                        </p:tav>
                                        <p:tav tm="100000">
                                          <p:val>
                                            <p:strVal val="#ppt_x"/>
                                          </p:val>
                                        </p:tav>
                                      </p:tavLst>
                                    </p:anim>
                                    <p:anim calcmode="lin" valueType="num">
                                      <p:cBhvr additive="base">
                                        <p:cTn id="104" dur="500" fill="hold"/>
                                        <p:tgtEl>
                                          <p:spTgt spid="65572"/>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65573"/>
                                        </p:tgtEl>
                                        <p:attrNameLst>
                                          <p:attrName>style.visibility</p:attrName>
                                        </p:attrNameLst>
                                      </p:cBhvr>
                                      <p:to>
                                        <p:strVal val="visible"/>
                                      </p:to>
                                    </p:set>
                                    <p:anim calcmode="lin" valueType="num">
                                      <p:cBhvr additive="base">
                                        <p:cTn id="109" dur="500" fill="hold"/>
                                        <p:tgtEl>
                                          <p:spTgt spid="65573"/>
                                        </p:tgtEl>
                                        <p:attrNameLst>
                                          <p:attrName>ppt_x</p:attrName>
                                        </p:attrNameLst>
                                      </p:cBhvr>
                                      <p:tavLst>
                                        <p:tav tm="0">
                                          <p:val>
                                            <p:strVal val="0-#ppt_w/2"/>
                                          </p:val>
                                        </p:tav>
                                        <p:tav tm="100000">
                                          <p:val>
                                            <p:strVal val="#ppt_x"/>
                                          </p:val>
                                        </p:tav>
                                      </p:tavLst>
                                    </p:anim>
                                    <p:anim calcmode="lin" valueType="num">
                                      <p:cBhvr additive="base">
                                        <p:cTn id="110" dur="500" fill="hold"/>
                                        <p:tgtEl>
                                          <p:spTgt spid="65573"/>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65574"/>
                                        </p:tgtEl>
                                        <p:attrNameLst>
                                          <p:attrName>style.visibility</p:attrName>
                                        </p:attrNameLst>
                                      </p:cBhvr>
                                      <p:to>
                                        <p:strVal val="visible"/>
                                      </p:to>
                                    </p:set>
                                    <p:anim calcmode="lin" valueType="num">
                                      <p:cBhvr additive="base">
                                        <p:cTn id="115" dur="500" fill="hold"/>
                                        <p:tgtEl>
                                          <p:spTgt spid="65574"/>
                                        </p:tgtEl>
                                        <p:attrNameLst>
                                          <p:attrName>ppt_x</p:attrName>
                                        </p:attrNameLst>
                                      </p:cBhvr>
                                      <p:tavLst>
                                        <p:tav tm="0">
                                          <p:val>
                                            <p:strVal val="0-#ppt_w/2"/>
                                          </p:val>
                                        </p:tav>
                                        <p:tav tm="100000">
                                          <p:val>
                                            <p:strVal val="#ppt_x"/>
                                          </p:val>
                                        </p:tav>
                                      </p:tavLst>
                                    </p:anim>
                                    <p:anim calcmode="lin" valueType="num">
                                      <p:cBhvr additive="base">
                                        <p:cTn id="116" dur="500" fill="hold"/>
                                        <p:tgtEl>
                                          <p:spTgt spid="6557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65575"/>
                                        </p:tgtEl>
                                        <p:attrNameLst>
                                          <p:attrName>style.visibility</p:attrName>
                                        </p:attrNameLst>
                                      </p:cBhvr>
                                      <p:to>
                                        <p:strVal val="visible"/>
                                      </p:to>
                                    </p:set>
                                    <p:anim calcmode="lin" valueType="num">
                                      <p:cBhvr additive="base">
                                        <p:cTn id="121" dur="500" fill="hold"/>
                                        <p:tgtEl>
                                          <p:spTgt spid="65575"/>
                                        </p:tgtEl>
                                        <p:attrNameLst>
                                          <p:attrName>ppt_x</p:attrName>
                                        </p:attrNameLst>
                                      </p:cBhvr>
                                      <p:tavLst>
                                        <p:tav tm="0">
                                          <p:val>
                                            <p:strVal val="0-#ppt_w/2"/>
                                          </p:val>
                                        </p:tav>
                                        <p:tav tm="100000">
                                          <p:val>
                                            <p:strVal val="#ppt_x"/>
                                          </p:val>
                                        </p:tav>
                                      </p:tavLst>
                                    </p:anim>
                                    <p:anim calcmode="lin" valueType="num">
                                      <p:cBhvr additive="base">
                                        <p:cTn id="122" dur="500" fill="hold"/>
                                        <p:tgtEl>
                                          <p:spTgt spid="6557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65577"/>
                                        </p:tgtEl>
                                        <p:attrNameLst>
                                          <p:attrName>style.visibility</p:attrName>
                                        </p:attrNameLst>
                                      </p:cBhvr>
                                      <p:to>
                                        <p:strVal val="visible"/>
                                      </p:to>
                                    </p:set>
                                    <p:anim calcmode="lin" valueType="num">
                                      <p:cBhvr additive="base">
                                        <p:cTn id="127" dur="500" fill="hold"/>
                                        <p:tgtEl>
                                          <p:spTgt spid="65577"/>
                                        </p:tgtEl>
                                        <p:attrNameLst>
                                          <p:attrName>ppt_x</p:attrName>
                                        </p:attrNameLst>
                                      </p:cBhvr>
                                      <p:tavLst>
                                        <p:tav tm="0">
                                          <p:val>
                                            <p:strVal val="0-#ppt_w/2"/>
                                          </p:val>
                                        </p:tav>
                                        <p:tav tm="100000">
                                          <p:val>
                                            <p:strVal val="#ppt_x"/>
                                          </p:val>
                                        </p:tav>
                                      </p:tavLst>
                                    </p:anim>
                                    <p:anim calcmode="lin" valueType="num">
                                      <p:cBhvr additive="base">
                                        <p:cTn id="128" dur="500" fill="hold"/>
                                        <p:tgtEl>
                                          <p:spTgt spid="65577"/>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65576"/>
                                        </p:tgtEl>
                                        <p:attrNameLst>
                                          <p:attrName>style.visibility</p:attrName>
                                        </p:attrNameLst>
                                      </p:cBhvr>
                                      <p:to>
                                        <p:strVal val="visible"/>
                                      </p:to>
                                    </p:set>
                                    <p:anim calcmode="lin" valueType="num">
                                      <p:cBhvr additive="base">
                                        <p:cTn id="133" dur="500" fill="hold"/>
                                        <p:tgtEl>
                                          <p:spTgt spid="65576"/>
                                        </p:tgtEl>
                                        <p:attrNameLst>
                                          <p:attrName>ppt_x</p:attrName>
                                        </p:attrNameLst>
                                      </p:cBhvr>
                                      <p:tavLst>
                                        <p:tav tm="0">
                                          <p:val>
                                            <p:strVal val="0-#ppt_w/2"/>
                                          </p:val>
                                        </p:tav>
                                        <p:tav tm="100000">
                                          <p:val>
                                            <p:strVal val="#ppt_x"/>
                                          </p:val>
                                        </p:tav>
                                      </p:tavLst>
                                    </p:anim>
                                    <p:anim calcmode="lin" valueType="num">
                                      <p:cBhvr additive="base">
                                        <p:cTn id="134" dur="500" fill="hold"/>
                                        <p:tgtEl>
                                          <p:spTgt spid="65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40" grpId="0"/>
      <p:bldP spid="65541" grpId="0"/>
      <p:bldP spid="65542" grpId="0"/>
      <p:bldP spid="65570" grpId="0"/>
      <p:bldP spid="65571" grpId="0"/>
      <p:bldP spid="65572" grpId="0"/>
      <p:bldP spid="65573" grpId="0"/>
      <p:bldP spid="65574" grpId="0"/>
      <p:bldP spid="65575" grpId="0"/>
      <p:bldP spid="65576" grpId="0"/>
      <p:bldP spid="65577" grpId="0"/>
      <p:bldP spid="65578" grpId="0"/>
      <p:bldP spid="65579" grpId="0"/>
      <p:bldP spid="65580" grpId="0"/>
      <p:bldP spid="65581" grpId="0"/>
      <p:bldP spid="65582" grpId="0"/>
      <p:bldP spid="65583" grpId="0"/>
      <p:bldP spid="65584" grpId="0"/>
      <p:bldP spid="6558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表格 66561"/>
          <p:cNvGraphicFramePr/>
          <p:nvPr/>
        </p:nvGraphicFramePr>
        <p:xfrm>
          <a:off x="2997200" y="2108200"/>
          <a:ext cx="3556000" cy="1228725"/>
        </p:xfrm>
        <a:graphic>
          <a:graphicData uri="http://schemas.openxmlformats.org/drawingml/2006/table">
            <a:tbl>
              <a:tblPr/>
              <a:tblGrid>
                <a:gridCol w="889000"/>
                <a:gridCol w="889000"/>
                <a:gridCol w="889000"/>
                <a:gridCol w="889000"/>
              </a:tblGrid>
              <a:tr h="6207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a:t>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80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6579" name="直接连接符 66578"/>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66580" name="文本框 66579"/>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66581" name="文本框 66580"/>
          <p:cNvSpPr txBox="1"/>
          <p:nvPr/>
        </p:nvSpPr>
        <p:spPr>
          <a:xfrm>
            <a:off x="2520950" y="1758950"/>
            <a:ext cx="473075" cy="1552575"/>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a:p>
            <a:pPr lvl="0">
              <a:spcBef>
                <a:spcPct val="50000"/>
              </a:spcBef>
            </a:pPr>
            <a:r>
              <a:rPr lang="en-US" altLang="zh-CN">
                <a:latin typeface="Times New Roman" panose="02020603050405020304" pitchFamily="18" charset="0"/>
                <a:ea typeface="宋体" panose="02010600030101010101" pitchFamily="2" charset="-122"/>
              </a:rPr>
              <a:t>0</a:t>
            </a:r>
          </a:p>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66582" name="文本框 66581"/>
          <p:cNvSpPr txBox="1"/>
          <p:nvPr/>
        </p:nvSpPr>
        <p:spPr>
          <a:xfrm>
            <a:off x="2752725" y="1639888"/>
            <a:ext cx="3638550"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BC 00        01       11</a:t>
            </a:r>
            <a:r>
              <a:rPr lang="en-US" altLang="zh-CN">
                <a:solidFill>
                  <a:schemeClr val="tx2"/>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10</a:t>
            </a:r>
          </a:p>
        </p:txBody>
      </p:sp>
      <p:sp>
        <p:nvSpPr>
          <p:cNvPr id="66583" name="文本框 66582"/>
          <p:cNvSpPr txBox="1"/>
          <p:nvPr/>
        </p:nvSpPr>
        <p:spPr>
          <a:xfrm>
            <a:off x="5740400" y="22177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6584" name="文本框 66583"/>
          <p:cNvSpPr txBox="1"/>
          <p:nvPr/>
        </p:nvSpPr>
        <p:spPr>
          <a:xfrm>
            <a:off x="4894263" y="22177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6585" name="文本框 66584"/>
          <p:cNvSpPr txBox="1"/>
          <p:nvPr/>
        </p:nvSpPr>
        <p:spPr>
          <a:xfrm>
            <a:off x="3116263" y="2811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6586" name="文本框 66585"/>
          <p:cNvSpPr txBox="1"/>
          <p:nvPr/>
        </p:nvSpPr>
        <p:spPr>
          <a:xfrm>
            <a:off x="4892675" y="28448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6587" name="文本框 66586"/>
          <p:cNvSpPr txBox="1"/>
          <p:nvPr/>
        </p:nvSpPr>
        <p:spPr>
          <a:xfrm>
            <a:off x="3113088" y="22050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6588" name="文本框 66587"/>
          <p:cNvSpPr txBox="1"/>
          <p:nvPr/>
        </p:nvSpPr>
        <p:spPr>
          <a:xfrm>
            <a:off x="3997325" y="223361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6589" name="文本框 66588"/>
          <p:cNvSpPr txBox="1"/>
          <p:nvPr/>
        </p:nvSpPr>
        <p:spPr>
          <a:xfrm>
            <a:off x="3997325" y="2811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6590" name="文本框 66589"/>
          <p:cNvSpPr txBox="1"/>
          <p:nvPr/>
        </p:nvSpPr>
        <p:spPr>
          <a:xfrm>
            <a:off x="5724525" y="28463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6591" name="矩形 66590"/>
          <p:cNvSpPr/>
          <p:nvPr/>
        </p:nvSpPr>
        <p:spPr>
          <a:xfrm>
            <a:off x="1862138" y="393700"/>
            <a:ext cx="4900612" cy="884238"/>
          </a:xfrm>
          <a:prstGeom prst="rect">
            <a:avLst/>
          </a:prstGeom>
          <a:noFill/>
          <a:ln w="9525">
            <a:noFill/>
          </a:ln>
        </p:spPr>
        <p:txBody>
          <a:bodyPr>
            <a:spAutoFit/>
          </a:bodyPr>
          <a:lstStyle/>
          <a:p>
            <a:pPr lvl="0">
              <a:spcBef>
                <a:spcPct val="50000"/>
              </a:spcBef>
            </a:pPr>
            <a:r>
              <a:rPr lang="en-US" altLang="zh-CN" sz="2800" b="1">
                <a:latin typeface="宋体" panose="02010600030101010101" pitchFamily="2" charset="-122"/>
                <a:ea typeface="宋体" panose="02010600030101010101" pitchFamily="2" charset="-122"/>
              </a:rPr>
              <a:t>2</a:t>
            </a:r>
            <a:r>
              <a:rPr lang="zh-CN" altLang="en-US" sz="2800" b="1">
                <a:latin typeface="宋体" panose="02010600030101010101" pitchFamily="2" charset="-122"/>
                <a:ea typeface="宋体" panose="02010600030101010101" pitchFamily="2" charset="-122"/>
              </a:rPr>
              <a:t>、用卡诺图表示逻辑函数： </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）间接填入法</a:t>
            </a:r>
          </a:p>
        </p:txBody>
      </p:sp>
      <p:graphicFrame>
        <p:nvGraphicFramePr>
          <p:cNvPr id="66592" name="对象 66591"/>
          <p:cNvGraphicFramePr>
            <a:graphicFrameLocks/>
          </p:cNvGraphicFramePr>
          <p:nvPr/>
        </p:nvGraphicFramePr>
        <p:xfrm>
          <a:off x="2357438" y="4041775"/>
          <a:ext cx="4622800" cy="615950"/>
        </p:xfrm>
        <a:graphic>
          <a:graphicData uri="http://schemas.openxmlformats.org/presentationml/2006/ole">
            <p:oleObj spid="_x0000_s76825" r:id="rId3" imgW="1903348" imgH="253780"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592"/>
                                        </p:tgtEl>
                                        <p:attrNameLst>
                                          <p:attrName>style.visibility</p:attrName>
                                        </p:attrNameLst>
                                      </p:cBhvr>
                                      <p:to>
                                        <p:strVal val="visible"/>
                                      </p:to>
                                    </p:set>
                                    <p:anim calcmode="lin" valueType="num">
                                      <p:cBhvr additive="base">
                                        <p:cTn id="7" dur="500" fill="hold"/>
                                        <p:tgtEl>
                                          <p:spTgt spid="66592"/>
                                        </p:tgtEl>
                                        <p:attrNameLst>
                                          <p:attrName>ppt_x</p:attrName>
                                        </p:attrNameLst>
                                      </p:cBhvr>
                                      <p:tavLst>
                                        <p:tav tm="0">
                                          <p:val>
                                            <p:strVal val="0-#ppt_w/2"/>
                                          </p:val>
                                        </p:tav>
                                        <p:tav tm="100000">
                                          <p:val>
                                            <p:strVal val="#ppt_x"/>
                                          </p:val>
                                        </p:tav>
                                      </p:tavLst>
                                    </p:anim>
                                    <p:anim calcmode="lin" valueType="num">
                                      <p:cBhvr additive="base">
                                        <p:cTn id="8" dur="500" fill="hold"/>
                                        <p:tgtEl>
                                          <p:spTgt spid="665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6562"/>
                                        </p:tgtEl>
                                        <p:attrNameLst>
                                          <p:attrName>style.visibility</p:attrName>
                                        </p:attrNameLst>
                                      </p:cBhvr>
                                      <p:to>
                                        <p:strVal val="visible"/>
                                      </p:to>
                                    </p:set>
                                    <p:anim calcmode="lin" valueType="num">
                                      <p:cBhvr additive="base">
                                        <p:cTn id="13" dur="500" fill="hold"/>
                                        <p:tgtEl>
                                          <p:spTgt spid="66562"/>
                                        </p:tgtEl>
                                        <p:attrNameLst>
                                          <p:attrName>ppt_x</p:attrName>
                                        </p:attrNameLst>
                                      </p:cBhvr>
                                      <p:tavLst>
                                        <p:tav tm="0">
                                          <p:val>
                                            <p:strVal val="0-#ppt_w/2"/>
                                          </p:val>
                                        </p:tav>
                                        <p:tav tm="100000">
                                          <p:val>
                                            <p:strVal val="#ppt_x"/>
                                          </p:val>
                                        </p:tav>
                                      </p:tavLst>
                                    </p:anim>
                                    <p:anim calcmode="lin" valueType="num">
                                      <p:cBhvr additive="base">
                                        <p:cTn id="14" dur="500" fill="hold"/>
                                        <p:tgtEl>
                                          <p:spTgt spid="665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6579"/>
                                        </p:tgtEl>
                                        <p:attrNameLst>
                                          <p:attrName>style.visibility</p:attrName>
                                        </p:attrNameLst>
                                      </p:cBhvr>
                                      <p:to>
                                        <p:strVal val="visible"/>
                                      </p:to>
                                    </p:set>
                                    <p:anim calcmode="lin" valueType="num">
                                      <p:cBhvr additive="base">
                                        <p:cTn id="19" dur="500" fill="hold"/>
                                        <p:tgtEl>
                                          <p:spTgt spid="66579"/>
                                        </p:tgtEl>
                                        <p:attrNameLst>
                                          <p:attrName>ppt_x</p:attrName>
                                        </p:attrNameLst>
                                      </p:cBhvr>
                                      <p:tavLst>
                                        <p:tav tm="0">
                                          <p:val>
                                            <p:strVal val="0-#ppt_w/2"/>
                                          </p:val>
                                        </p:tav>
                                        <p:tav tm="100000">
                                          <p:val>
                                            <p:strVal val="#ppt_x"/>
                                          </p:val>
                                        </p:tav>
                                      </p:tavLst>
                                    </p:anim>
                                    <p:anim calcmode="lin" valueType="num">
                                      <p:cBhvr additive="base">
                                        <p:cTn id="20" dur="500" fill="hold"/>
                                        <p:tgtEl>
                                          <p:spTgt spid="665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80"/>
                                        </p:tgtEl>
                                        <p:attrNameLst>
                                          <p:attrName>style.visibility</p:attrName>
                                        </p:attrNameLst>
                                      </p:cBhvr>
                                      <p:to>
                                        <p:strVal val="visible"/>
                                      </p:to>
                                    </p:set>
                                    <p:anim calcmode="lin" valueType="num">
                                      <p:cBhvr additive="base">
                                        <p:cTn id="25" dur="500" fill="hold"/>
                                        <p:tgtEl>
                                          <p:spTgt spid="66580"/>
                                        </p:tgtEl>
                                        <p:attrNameLst>
                                          <p:attrName>ppt_x</p:attrName>
                                        </p:attrNameLst>
                                      </p:cBhvr>
                                      <p:tavLst>
                                        <p:tav tm="0">
                                          <p:val>
                                            <p:strVal val="0-#ppt_w/2"/>
                                          </p:val>
                                        </p:tav>
                                        <p:tav tm="100000">
                                          <p:val>
                                            <p:strVal val="#ppt_x"/>
                                          </p:val>
                                        </p:tav>
                                      </p:tavLst>
                                    </p:anim>
                                    <p:anim calcmode="lin" valueType="num">
                                      <p:cBhvr additive="base">
                                        <p:cTn id="26" dur="500" fill="hold"/>
                                        <p:tgtEl>
                                          <p:spTgt spid="6658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81"/>
                                        </p:tgtEl>
                                        <p:attrNameLst>
                                          <p:attrName>style.visibility</p:attrName>
                                        </p:attrNameLst>
                                      </p:cBhvr>
                                      <p:to>
                                        <p:strVal val="visible"/>
                                      </p:to>
                                    </p:set>
                                    <p:anim calcmode="lin" valueType="num">
                                      <p:cBhvr additive="base">
                                        <p:cTn id="31" dur="500" fill="hold"/>
                                        <p:tgtEl>
                                          <p:spTgt spid="66581"/>
                                        </p:tgtEl>
                                        <p:attrNameLst>
                                          <p:attrName>ppt_x</p:attrName>
                                        </p:attrNameLst>
                                      </p:cBhvr>
                                      <p:tavLst>
                                        <p:tav tm="0">
                                          <p:val>
                                            <p:strVal val="0-#ppt_w/2"/>
                                          </p:val>
                                        </p:tav>
                                        <p:tav tm="100000">
                                          <p:val>
                                            <p:strVal val="#ppt_x"/>
                                          </p:val>
                                        </p:tav>
                                      </p:tavLst>
                                    </p:anim>
                                    <p:anim calcmode="lin" valueType="num">
                                      <p:cBhvr additive="base">
                                        <p:cTn id="32" dur="500" fill="hold"/>
                                        <p:tgtEl>
                                          <p:spTgt spid="6658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82"/>
                                        </p:tgtEl>
                                        <p:attrNameLst>
                                          <p:attrName>style.visibility</p:attrName>
                                        </p:attrNameLst>
                                      </p:cBhvr>
                                      <p:to>
                                        <p:strVal val="visible"/>
                                      </p:to>
                                    </p:set>
                                    <p:anim calcmode="lin" valueType="num">
                                      <p:cBhvr additive="base">
                                        <p:cTn id="37" dur="500" fill="hold"/>
                                        <p:tgtEl>
                                          <p:spTgt spid="66582"/>
                                        </p:tgtEl>
                                        <p:attrNameLst>
                                          <p:attrName>ppt_x</p:attrName>
                                        </p:attrNameLst>
                                      </p:cBhvr>
                                      <p:tavLst>
                                        <p:tav tm="0">
                                          <p:val>
                                            <p:strVal val="0-#ppt_w/2"/>
                                          </p:val>
                                        </p:tav>
                                        <p:tav tm="100000">
                                          <p:val>
                                            <p:strVal val="#ppt_x"/>
                                          </p:val>
                                        </p:tav>
                                      </p:tavLst>
                                    </p:anim>
                                    <p:anim calcmode="lin" valueType="num">
                                      <p:cBhvr additive="base">
                                        <p:cTn id="38" dur="500" fill="hold"/>
                                        <p:tgtEl>
                                          <p:spTgt spid="6658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583"/>
                                        </p:tgtEl>
                                        <p:attrNameLst>
                                          <p:attrName>style.visibility</p:attrName>
                                        </p:attrNameLst>
                                      </p:cBhvr>
                                      <p:to>
                                        <p:strVal val="visible"/>
                                      </p:to>
                                    </p:set>
                                    <p:anim calcmode="lin" valueType="num">
                                      <p:cBhvr additive="base">
                                        <p:cTn id="43" dur="500" fill="hold"/>
                                        <p:tgtEl>
                                          <p:spTgt spid="66583"/>
                                        </p:tgtEl>
                                        <p:attrNameLst>
                                          <p:attrName>ppt_x</p:attrName>
                                        </p:attrNameLst>
                                      </p:cBhvr>
                                      <p:tavLst>
                                        <p:tav tm="0">
                                          <p:val>
                                            <p:strVal val="0-#ppt_w/2"/>
                                          </p:val>
                                        </p:tav>
                                        <p:tav tm="100000">
                                          <p:val>
                                            <p:strVal val="#ppt_x"/>
                                          </p:val>
                                        </p:tav>
                                      </p:tavLst>
                                    </p:anim>
                                    <p:anim calcmode="lin" valueType="num">
                                      <p:cBhvr additive="base">
                                        <p:cTn id="44" dur="500" fill="hold"/>
                                        <p:tgtEl>
                                          <p:spTgt spid="6658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584"/>
                                        </p:tgtEl>
                                        <p:attrNameLst>
                                          <p:attrName>style.visibility</p:attrName>
                                        </p:attrNameLst>
                                      </p:cBhvr>
                                      <p:to>
                                        <p:strVal val="visible"/>
                                      </p:to>
                                    </p:set>
                                    <p:anim calcmode="lin" valueType="num">
                                      <p:cBhvr additive="base">
                                        <p:cTn id="49" dur="500" fill="hold"/>
                                        <p:tgtEl>
                                          <p:spTgt spid="66584"/>
                                        </p:tgtEl>
                                        <p:attrNameLst>
                                          <p:attrName>ppt_x</p:attrName>
                                        </p:attrNameLst>
                                      </p:cBhvr>
                                      <p:tavLst>
                                        <p:tav tm="0">
                                          <p:val>
                                            <p:strVal val="0-#ppt_w/2"/>
                                          </p:val>
                                        </p:tav>
                                        <p:tav tm="100000">
                                          <p:val>
                                            <p:strVal val="#ppt_x"/>
                                          </p:val>
                                        </p:tav>
                                      </p:tavLst>
                                    </p:anim>
                                    <p:anim calcmode="lin" valueType="num">
                                      <p:cBhvr additive="base">
                                        <p:cTn id="50" dur="500" fill="hold"/>
                                        <p:tgtEl>
                                          <p:spTgt spid="6658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6585"/>
                                        </p:tgtEl>
                                        <p:attrNameLst>
                                          <p:attrName>style.visibility</p:attrName>
                                        </p:attrNameLst>
                                      </p:cBhvr>
                                      <p:to>
                                        <p:strVal val="visible"/>
                                      </p:to>
                                    </p:set>
                                    <p:anim calcmode="lin" valueType="num">
                                      <p:cBhvr additive="base">
                                        <p:cTn id="55" dur="500" fill="hold"/>
                                        <p:tgtEl>
                                          <p:spTgt spid="66585"/>
                                        </p:tgtEl>
                                        <p:attrNameLst>
                                          <p:attrName>ppt_x</p:attrName>
                                        </p:attrNameLst>
                                      </p:cBhvr>
                                      <p:tavLst>
                                        <p:tav tm="0">
                                          <p:val>
                                            <p:strVal val="0-#ppt_w/2"/>
                                          </p:val>
                                        </p:tav>
                                        <p:tav tm="100000">
                                          <p:val>
                                            <p:strVal val="#ppt_x"/>
                                          </p:val>
                                        </p:tav>
                                      </p:tavLst>
                                    </p:anim>
                                    <p:anim calcmode="lin" valueType="num">
                                      <p:cBhvr additive="base">
                                        <p:cTn id="56" dur="500" fill="hold"/>
                                        <p:tgtEl>
                                          <p:spTgt spid="6658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6586"/>
                                        </p:tgtEl>
                                        <p:attrNameLst>
                                          <p:attrName>style.visibility</p:attrName>
                                        </p:attrNameLst>
                                      </p:cBhvr>
                                      <p:to>
                                        <p:strVal val="visible"/>
                                      </p:to>
                                    </p:set>
                                    <p:anim calcmode="lin" valueType="num">
                                      <p:cBhvr additive="base">
                                        <p:cTn id="61" dur="500" fill="hold"/>
                                        <p:tgtEl>
                                          <p:spTgt spid="66586"/>
                                        </p:tgtEl>
                                        <p:attrNameLst>
                                          <p:attrName>ppt_x</p:attrName>
                                        </p:attrNameLst>
                                      </p:cBhvr>
                                      <p:tavLst>
                                        <p:tav tm="0">
                                          <p:val>
                                            <p:strVal val="0-#ppt_w/2"/>
                                          </p:val>
                                        </p:tav>
                                        <p:tav tm="100000">
                                          <p:val>
                                            <p:strVal val="#ppt_x"/>
                                          </p:val>
                                        </p:tav>
                                      </p:tavLst>
                                    </p:anim>
                                    <p:anim calcmode="lin" valueType="num">
                                      <p:cBhvr additive="base">
                                        <p:cTn id="62" dur="500" fill="hold"/>
                                        <p:tgtEl>
                                          <p:spTgt spid="6658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6587"/>
                                        </p:tgtEl>
                                        <p:attrNameLst>
                                          <p:attrName>style.visibility</p:attrName>
                                        </p:attrNameLst>
                                      </p:cBhvr>
                                      <p:to>
                                        <p:strVal val="visible"/>
                                      </p:to>
                                    </p:set>
                                    <p:anim calcmode="lin" valueType="num">
                                      <p:cBhvr additive="base">
                                        <p:cTn id="67" dur="500" fill="hold"/>
                                        <p:tgtEl>
                                          <p:spTgt spid="66587"/>
                                        </p:tgtEl>
                                        <p:attrNameLst>
                                          <p:attrName>ppt_x</p:attrName>
                                        </p:attrNameLst>
                                      </p:cBhvr>
                                      <p:tavLst>
                                        <p:tav tm="0">
                                          <p:val>
                                            <p:strVal val="0-#ppt_w/2"/>
                                          </p:val>
                                        </p:tav>
                                        <p:tav tm="100000">
                                          <p:val>
                                            <p:strVal val="#ppt_x"/>
                                          </p:val>
                                        </p:tav>
                                      </p:tavLst>
                                    </p:anim>
                                    <p:anim calcmode="lin" valueType="num">
                                      <p:cBhvr additive="base">
                                        <p:cTn id="68" dur="500" fill="hold"/>
                                        <p:tgtEl>
                                          <p:spTgt spid="6658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6588"/>
                                        </p:tgtEl>
                                        <p:attrNameLst>
                                          <p:attrName>style.visibility</p:attrName>
                                        </p:attrNameLst>
                                      </p:cBhvr>
                                      <p:to>
                                        <p:strVal val="visible"/>
                                      </p:to>
                                    </p:set>
                                    <p:anim calcmode="lin" valueType="num">
                                      <p:cBhvr additive="base">
                                        <p:cTn id="73" dur="500" fill="hold"/>
                                        <p:tgtEl>
                                          <p:spTgt spid="66588"/>
                                        </p:tgtEl>
                                        <p:attrNameLst>
                                          <p:attrName>ppt_x</p:attrName>
                                        </p:attrNameLst>
                                      </p:cBhvr>
                                      <p:tavLst>
                                        <p:tav tm="0">
                                          <p:val>
                                            <p:strVal val="0-#ppt_w/2"/>
                                          </p:val>
                                        </p:tav>
                                        <p:tav tm="100000">
                                          <p:val>
                                            <p:strVal val="#ppt_x"/>
                                          </p:val>
                                        </p:tav>
                                      </p:tavLst>
                                    </p:anim>
                                    <p:anim calcmode="lin" valueType="num">
                                      <p:cBhvr additive="base">
                                        <p:cTn id="74" dur="500" fill="hold"/>
                                        <p:tgtEl>
                                          <p:spTgt spid="6658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6589"/>
                                        </p:tgtEl>
                                        <p:attrNameLst>
                                          <p:attrName>style.visibility</p:attrName>
                                        </p:attrNameLst>
                                      </p:cBhvr>
                                      <p:to>
                                        <p:strVal val="visible"/>
                                      </p:to>
                                    </p:set>
                                    <p:anim calcmode="lin" valueType="num">
                                      <p:cBhvr additive="base">
                                        <p:cTn id="79" dur="500" fill="hold"/>
                                        <p:tgtEl>
                                          <p:spTgt spid="66589"/>
                                        </p:tgtEl>
                                        <p:attrNameLst>
                                          <p:attrName>ppt_x</p:attrName>
                                        </p:attrNameLst>
                                      </p:cBhvr>
                                      <p:tavLst>
                                        <p:tav tm="0">
                                          <p:val>
                                            <p:strVal val="0-#ppt_w/2"/>
                                          </p:val>
                                        </p:tav>
                                        <p:tav tm="100000">
                                          <p:val>
                                            <p:strVal val="#ppt_x"/>
                                          </p:val>
                                        </p:tav>
                                      </p:tavLst>
                                    </p:anim>
                                    <p:anim calcmode="lin" valueType="num">
                                      <p:cBhvr additive="base">
                                        <p:cTn id="80" dur="500" fill="hold"/>
                                        <p:tgtEl>
                                          <p:spTgt spid="6658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6590"/>
                                        </p:tgtEl>
                                        <p:attrNameLst>
                                          <p:attrName>style.visibility</p:attrName>
                                        </p:attrNameLst>
                                      </p:cBhvr>
                                      <p:to>
                                        <p:strVal val="visible"/>
                                      </p:to>
                                    </p:set>
                                    <p:anim calcmode="lin" valueType="num">
                                      <p:cBhvr additive="base">
                                        <p:cTn id="85" dur="500" fill="hold"/>
                                        <p:tgtEl>
                                          <p:spTgt spid="66590"/>
                                        </p:tgtEl>
                                        <p:attrNameLst>
                                          <p:attrName>ppt_x</p:attrName>
                                        </p:attrNameLst>
                                      </p:cBhvr>
                                      <p:tavLst>
                                        <p:tav tm="0">
                                          <p:val>
                                            <p:strVal val="0-#ppt_w/2"/>
                                          </p:val>
                                        </p:tav>
                                        <p:tav tm="100000">
                                          <p:val>
                                            <p:strVal val="#ppt_x"/>
                                          </p:val>
                                        </p:tav>
                                      </p:tavLst>
                                    </p:anim>
                                    <p:anim calcmode="lin" valueType="num">
                                      <p:cBhvr additive="base">
                                        <p:cTn id="86" dur="500" fill="hold"/>
                                        <p:tgtEl>
                                          <p:spTgt spid="66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0" grpId="0"/>
      <p:bldP spid="66581" grpId="0"/>
      <p:bldP spid="66582" grpId="0"/>
      <p:bldP spid="66583" grpId="0"/>
      <p:bldP spid="66584" grpId="0"/>
      <p:bldP spid="66585" grpId="0"/>
      <p:bldP spid="66586" grpId="0"/>
      <p:bldP spid="66587" grpId="0"/>
      <p:bldP spid="66588" grpId="0"/>
      <p:bldP spid="66589" grpId="0"/>
      <p:bldP spid="6659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直接连接符 67585"/>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67587" name="文本框 67586"/>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67588" name="文本框 67587"/>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67589" name="文本框 67588"/>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        10</a:t>
            </a:r>
          </a:p>
        </p:txBody>
      </p:sp>
      <p:graphicFrame>
        <p:nvGraphicFramePr>
          <p:cNvPr id="67590" name="表格 67589"/>
          <p:cNvGraphicFramePr/>
          <p:nvPr/>
        </p:nvGraphicFramePr>
        <p:xfrm>
          <a:off x="2962275" y="2076450"/>
          <a:ext cx="3843338" cy="2455863"/>
        </p:xfrm>
        <a:graphic>
          <a:graphicData uri="http://schemas.openxmlformats.org/drawingml/2006/table">
            <a:tbl>
              <a:tblPr/>
              <a:tblGrid>
                <a:gridCol w="935038"/>
                <a:gridCol w="936625"/>
                <a:gridCol w="935037"/>
                <a:gridCol w="10366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7617" name="文本框 67616"/>
          <p:cNvSpPr txBox="1"/>
          <p:nvPr/>
        </p:nvSpPr>
        <p:spPr>
          <a:xfrm>
            <a:off x="3978275" y="2185988"/>
            <a:ext cx="6921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 </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18" name="文本框 67617"/>
          <p:cNvSpPr txBox="1"/>
          <p:nvPr/>
        </p:nvSpPr>
        <p:spPr>
          <a:xfrm>
            <a:off x="3997325" y="40132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19" name="文本框 67618"/>
          <p:cNvSpPr txBox="1"/>
          <p:nvPr/>
        </p:nvSpPr>
        <p:spPr>
          <a:xfrm>
            <a:off x="6029325" y="40132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0" name="文本框 67619"/>
          <p:cNvSpPr txBox="1"/>
          <p:nvPr/>
        </p:nvSpPr>
        <p:spPr>
          <a:xfrm>
            <a:off x="6062663" y="2184400"/>
            <a:ext cx="30480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1" name="文本框 67620"/>
          <p:cNvSpPr txBox="1"/>
          <p:nvPr/>
        </p:nvSpPr>
        <p:spPr>
          <a:xfrm>
            <a:off x="3065463" y="34559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2" name="文本框 67621"/>
          <p:cNvSpPr txBox="1"/>
          <p:nvPr/>
        </p:nvSpPr>
        <p:spPr>
          <a:xfrm>
            <a:off x="4013200" y="34036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3" name="文本框 67622"/>
          <p:cNvSpPr txBox="1"/>
          <p:nvPr/>
        </p:nvSpPr>
        <p:spPr>
          <a:xfrm>
            <a:off x="6027738" y="277971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4" name="文本框 67623"/>
          <p:cNvSpPr txBox="1"/>
          <p:nvPr/>
        </p:nvSpPr>
        <p:spPr>
          <a:xfrm>
            <a:off x="6026150" y="34559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5" name="文本框 67624"/>
          <p:cNvSpPr txBox="1"/>
          <p:nvPr/>
        </p:nvSpPr>
        <p:spPr>
          <a:xfrm>
            <a:off x="4960938" y="21669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6" name="文本框 67625"/>
          <p:cNvSpPr txBox="1"/>
          <p:nvPr/>
        </p:nvSpPr>
        <p:spPr>
          <a:xfrm>
            <a:off x="4029075" y="2811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7" name="文本框 67626"/>
          <p:cNvSpPr txBox="1"/>
          <p:nvPr/>
        </p:nvSpPr>
        <p:spPr>
          <a:xfrm>
            <a:off x="3095625" y="2811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8" name="文本框 67627"/>
          <p:cNvSpPr txBox="1"/>
          <p:nvPr/>
        </p:nvSpPr>
        <p:spPr>
          <a:xfrm>
            <a:off x="4962525" y="34369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29" name="文本框 67628"/>
          <p:cNvSpPr txBox="1"/>
          <p:nvPr/>
        </p:nvSpPr>
        <p:spPr>
          <a:xfrm>
            <a:off x="4927600" y="28622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30" name="文本框 67629"/>
          <p:cNvSpPr txBox="1"/>
          <p:nvPr/>
        </p:nvSpPr>
        <p:spPr>
          <a:xfrm>
            <a:off x="4914900" y="402907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31" name="文本框 67630"/>
          <p:cNvSpPr txBox="1"/>
          <p:nvPr/>
        </p:nvSpPr>
        <p:spPr>
          <a:xfrm>
            <a:off x="3046413" y="40481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7632" name="文本框 67631"/>
          <p:cNvSpPr txBox="1"/>
          <p:nvPr/>
        </p:nvSpPr>
        <p:spPr>
          <a:xfrm>
            <a:off x="3084513" y="22034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graphicFrame>
        <p:nvGraphicFramePr>
          <p:cNvPr id="67633" name="对象 67632"/>
          <p:cNvGraphicFramePr>
            <a:graphicFrameLocks/>
          </p:cNvGraphicFramePr>
          <p:nvPr/>
        </p:nvGraphicFramePr>
        <p:xfrm>
          <a:off x="1727200" y="412750"/>
          <a:ext cx="6915150" cy="701675"/>
        </p:xfrm>
        <a:graphic>
          <a:graphicData uri="http://schemas.openxmlformats.org/presentationml/2006/ole">
            <p:oleObj spid="_x0000_s80921" r:id="rId3" imgW="2499730" imgH="253780"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633"/>
                                        </p:tgtEl>
                                        <p:attrNameLst>
                                          <p:attrName>style.visibility</p:attrName>
                                        </p:attrNameLst>
                                      </p:cBhvr>
                                      <p:to>
                                        <p:strVal val="visible"/>
                                      </p:to>
                                    </p:set>
                                    <p:anim calcmode="lin" valueType="num">
                                      <p:cBhvr additive="base">
                                        <p:cTn id="7" dur="500" fill="hold"/>
                                        <p:tgtEl>
                                          <p:spTgt spid="67633"/>
                                        </p:tgtEl>
                                        <p:attrNameLst>
                                          <p:attrName>ppt_x</p:attrName>
                                        </p:attrNameLst>
                                      </p:cBhvr>
                                      <p:tavLst>
                                        <p:tav tm="0">
                                          <p:val>
                                            <p:strVal val="0-#ppt_w/2"/>
                                          </p:val>
                                        </p:tav>
                                        <p:tav tm="100000">
                                          <p:val>
                                            <p:strVal val="#ppt_x"/>
                                          </p:val>
                                        </p:tav>
                                      </p:tavLst>
                                    </p:anim>
                                    <p:anim calcmode="lin" valueType="num">
                                      <p:cBhvr additive="base">
                                        <p:cTn id="8" dur="500" fill="hold"/>
                                        <p:tgtEl>
                                          <p:spTgt spid="676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90"/>
                                        </p:tgtEl>
                                        <p:attrNameLst>
                                          <p:attrName>style.visibility</p:attrName>
                                        </p:attrNameLst>
                                      </p:cBhvr>
                                      <p:to>
                                        <p:strVal val="visible"/>
                                      </p:to>
                                    </p:set>
                                    <p:anim calcmode="lin" valueType="num">
                                      <p:cBhvr additive="base">
                                        <p:cTn id="13" dur="500" fill="hold"/>
                                        <p:tgtEl>
                                          <p:spTgt spid="67590"/>
                                        </p:tgtEl>
                                        <p:attrNameLst>
                                          <p:attrName>ppt_x</p:attrName>
                                        </p:attrNameLst>
                                      </p:cBhvr>
                                      <p:tavLst>
                                        <p:tav tm="0">
                                          <p:val>
                                            <p:strVal val="0-#ppt_w/2"/>
                                          </p:val>
                                        </p:tav>
                                        <p:tav tm="100000">
                                          <p:val>
                                            <p:strVal val="#ppt_x"/>
                                          </p:val>
                                        </p:tav>
                                      </p:tavLst>
                                    </p:anim>
                                    <p:anim calcmode="lin" valueType="num">
                                      <p:cBhvr additive="base">
                                        <p:cTn id="14" dur="500" fill="hold"/>
                                        <p:tgtEl>
                                          <p:spTgt spid="675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6"/>
                                        </p:tgtEl>
                                        <p:attrNameLst>
                                          <p:attrName>style.visibility</p:attrName>
                                        </p:attrNameLst>
                                      </p:cBhvr>
                                      <p:to>
                                        <p:strVal val="visible"/>
                                      </p:to>
                                    </p:set>
                                    <p:anim calcmode="lin" valueType="num">
                                      <p:cBhvr additive="base">
                                        <p:cTn id="19" dur="500" fill="hold"/>
                                        <p:tgtEl>
                                          <p:spTgt spid="67586"/>
                                        </p:tgtEl>
                                        <p:attrNameLst>
                                          <p:attrName>ppt_x</p:attrName>
                                        </p:attrNameLst>
                                      </p:cBhvr>
                                      <p:tavLst>
                                        <p:tav tm="0">
                                          <p:val>
                                            <p:strVal val="0-#ppt_w/2"/>
                                          </p:val>
                                        </p:tav>
                                        <p:tav tm="100000">
                                          <p:val>
                                            <p:strVal val="#ppt_x"/>
                                          </p:val>
                                        </p:tav>
                                      </p:tavLst>
                                    </p:anim>
                                    <p:anim calcmode="lin" valueType="num">
                                      <p:cBhvr additive="base">
                                        <p:cTn id="20"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7"/>
                                        </p:tgtEl>
                                        <p:attrNameLst>
                                          <p:attrName>style.visibility</p:attrName>
                                        </p:attrNameLst>
                                      </p:cBhvr>
                                      <p:to>
                                        <p:strVal val="visible"/>
                                      </p:to>
                                    </p:set>
                                    <p:anim calcmode="lin" valueType="num">
                                      <p:cBhvr additive="base">
                                        <p:cTn id="25" dur="500" fill="hold"/>
                                        <p:tgtEl>
                                          <p:spTgt spid="67587"/>
                                        </p:tgtEl>
                                        <p:attrNameLst>
                                          <p:attrName>ppt_x</p:attrName>
                                        </p:attrNameLst>
                                      </p:cBhvr>
                                      <p:tavLst>
                                        <p:tav tm="0">
                                          <p:val>
                                            <p:strVal val="0-#ppt_w/2"/>
                                          </p:val>
                                        </p:tav>
                                        <p:tav tm="100000">
                                          <p:val>
                                            <p:strVal val="#ppt_x"/>
                                          </p:val>
                                        </p:tav>
                                      </p:tavLst>
                                    </p:anim>
                                    <p:anim calcmode="lin" valueType="num">
                                      <p:cBhvr additive="base">
                                        <p:cTn id="26" dur="500" fill="hold"/>
                                        <p:tgtEl>
                                          <p:spTgt spid="6758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88"/>
                                        </p:tgtEl>
                                        <p:attrNameLst>
                                          <p:attrName>style.visibility</p:attrName>
                                        </p:attrNameLst>
                                      </p:cBhvr>
                                      <p:to>
                                        <p:strVal val="visible"/>
                                      </p:to>
                                    </p:set>
                                    <p:anim calcmode="lin" valueType="num">
                                      <p:cBhvr additive="base">
                                        <p:cTn id="31" dur="500" fill="hold"/>
                                        <p:tgtEl>
                                          <p:spTgt spid="67588"/>
                                        </p:tgtEl>
                                        <p:attrNameLst>
                                          <p:attrName>ppt_x</p:attrName>
                                        </p:attrNameLst>
                                      </p:cBhvr>
                                      <p:tavLst>
                                        <p:tav tm="0">
                                          <p:val>
                                            <p:strVal val="0-#ppt_w/2"/>
                                          </p:val>
                                        </p:tav>
                                        <p:tav tm="100000">
                                          <p:val>
                                            <p:strVal val="#ppt_x"/>
                                          </p:val>
                                        </p:tav>
                                      </p:tavLst>
                                    </p:anim>
                                    <p:anim calcmode="lin" valueType="num">
                                      <p:cBhvr additive="base">
                                        <p:cTn id="32"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7589"/>
                                        </p:tgtEl>
                                        <p:attrNameLst>
                                          <p:attrName>style.visibility</p:attrName>
                                        </p:attrNameLst>
                                      </p:cBhvr>
                                      <p:to>
                                        <p:strVal val="visible"/>
                                      </p:to>
                                    </p:set>
                                    <p:anim calcmode="lin" valueType="num">
                                      <p:cBhvr additive="base">
                                        <p:cTn id="37" dur="500" fill="hold"/>
                                        <p:tgtEl>
                                          <p:spTgt spid="67589"/>
                                        </p:tgtEl>
                                        <p:attrNameLst>
                                          <p:attrName>ppt_x</p:attrName>
                                        </p:attrNameLst>
                                      </p:cBhvr>
                                      <p:tavLst>
                                        <p:tav tm="0">
                                          <p:val>
                                            <p:strVal val="0-#ppt_w/2"/>
                                          </p:val>
                                        </p:tav>
                                        <p:tav tm="100000">
                                          <p:val>
                                            <p:strVal val="#ppt_x"/>
                                          </p:val>
                                        </p:tav>
                                      </p:tavLst>
                                    </p:anim>
                                    <p:anim calcmode="lin" valueType="num">
                                      <p:cBhvr additive="base">
                                        <p:cTn id="38"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7632"/>
                                        </p:tgtEl>
                                        <p:attrNameLst>
                                          <p:attrName>style.visibility</p:attrName>
                                        </p:attrNameLst>
                                      </p:cBhvr>
                                      <p:to>
                                        <p:strVal val="visible"/>
                                      </p:to>
                                    </p:set>
                                    <p:anim calcmode="lin" valueType="num">
                                      <p:cBhvr additive="base">
                                        <p:cTn id="43" dur="500" fill="hold"/>
                                        <p:tgtEl>
                                          <p:spTgt spid="67632"/>
                                        </p:tgtEl>
                                        <p:attrNameLst>
                                          <p:attrName>ppt_x</p:attrName>
                                        </p:attrNameLst>
                                      </p:cBhvr>
                                      <p:tavLst>
                                        <p:tav tm="0">
                                          <p:val>
                                            <p:strVal val="0-#ppt_w/2"/>
                                          </p:val>
                                        </p:tav>
                                        <p:tav tm="100000">
                                          <p:val>
                                            <p:strVal val="#ppt_x"/>
                                          </p:val>
                                        </p:tav>
                                      </p:tavLst>
                                    </p:anim>
                                    <p:anim calcmode="lin" valueType="num">
                                      <p:cBhvr additive="base">
                                        <p:cTn id="44" dur="500" fill="hold"/>
                                        <p:tgtEl>
                                          <p:spTgt spid="6763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7625"/>
                                        </p:tgtEl>
                                        <p:attrNameLst>
                                          <p:attrName>style.visibility</p:attrName>
                                        </p:attrNameLst>
                                      </p:cBhvr>
                                      <p:to>
                                        <p:strVal val="visible"/>
                                      </p:to>
                                    </p:set>
                                    <p:anim calcmode="lin" valueType="num">
                                      <p:cBhvr additive="base">
                                        <p:cTn id="49" dur="500" fill="hold"/>
                                        <p:tgtEl>
                                          <p:spTgt spid="67625"/>
                                        </p:tgtEl>
                                        <p:attrNameLst>
                                          <p:attrName>ppt_x</p:attrName>
                                        </p:attrNameLst>
                                      </p:cBhvr>
                                      <p:tavLst>
                                        <p:tav tm="0">
                                          <p:val>
                                            <p:strVal val="0-#ppt_w/2"/>
                                          </p:val>
                                        </p:tav>
                                        <p:tav tm="100000">
                                          <p:val>
                                            <p:strVal val="#ppt_x"/>
                                          </p:val>
                                        </p:tav>
                                      </p:tavLst>
                                    </p:anim>
                                    <p:anim calcmode="lin" valueType="num">
                                      <p:cBhvr additive="base">
                                        <p:cTn id="50" dur="500" fill="hold"/>
                                        <p:tgtEl>
                                          <p:spTgt spid="6762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7627"/>
                                        </p:tgtEl>
                                        <p:attrNameLst>
                                          <p:attrName>style.visibility</p:attrName>
                                        </p:attrNameLst>
                                      </p:cBhvr>
                                      <p:to>
                                        <p:strVal val="visible"/>
                                      </p:to>
                                    </p:set>
                                    <p:anim calcmode="lin" valueType="num">
                                      <p:cBhvr additive="base">
                                        <p:cTn id="55" dur="500" fill="hold"/>
                                        <p:tgtEl>
                                          <p:spTgt spid="67627"/>
                                        </p:tgtEl>
                                        <p:attrNameLst>
                                          <p:attrName>ppt_x</p:attrName>
                                        </p:attrNameLst>
                                      </p:cBhvr>
                                      <p:tavLst>
                                        <p:tav tm="0">
                                          <p:val>
                                            <p:strVal val="0-#ppt_w/2"/>
                                          </p:val>
                                        </p:tav>
                                        <p:tav tm="100000">
                                          <p:val>
                                            <p:strVal val="#ppt_x"/>
                                          </p:val>
                                        </p:tav>
                                      </p:tavLst>
                                    </p:anim>
                                    <p:anim calcmode="lin" valueType="num">
                                      <p:cBhvr additive="base">
                                        <p:cTn id="56" dur="500" fill="hold"/>
                                        <p:tgtEl>
                                          <p:spTgt spid="6762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7626"/>
                                        </p:tgtEl>
                                        <p:attrNameLst>
                                          <p:attrName>style.visibility</p:attrName>
                                        </p:attrNameLst>
                                      </p:cBhvr>
                                      <p:to>
                                        <p:strVal val="visible"/>
                                      </p:to>
                                    </p:set>
                                    <p:anim calcmode="lin" valueType="num">
                                      <p:cBhvr additive="base">
                                        <p:cTn id="61" dur="500" fill="hold"/>
                                        <p:tgtEl>
                                          <p:spTgt spid="67626"/>
                                        </p:tgtEl>
                                        <p:attrNameLst>
                                          <p:attrName>ppt_x</p:attrName>
                                        </p:attrNameLst>
                                      </p:cBhvr>
                                      <p:tavLst>
                                        <p:tav tm="0">
                                          <p:val>
                                            <p:strVal val="0-#ppt_w/2"/>
                                          </p:val>
                                        </p:tav>
                                        <p:tav tm="100000">
                                          <p:val>
                                            <p:strVal val="#ppt_x"/>
                                          </p:val>
                                        </p:tav>
                                      </p:tavLst>
                                    </p:anim>
                                    <p:anim calcmode="lin" valueType="num">
                                      <p:cBhvr additive="base">
                                        <p:cTn id="62" dur="500" fill="hold"/>
                                        <p:tgtEl>
                                          <p:spTgt spid="6762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7631"/>
                                        </p:tgtEl>
                                        <p:attrNameLst>
                                          <p:attrName>style.visibility</p:attrName>
                                        </p:attrNameLst>
                                      </p:cBhvr>
                                      <p:to>
                                        <p:strVal val="visible"/>
                                      </p:to>
                                    </p:set>
                                    <p:anim calcmode="lin" valueType="num">
                                      <p:cBhvr additive="base">
                                        <p:cTn id="67" dur="500" fill="hold"/>
                                        <p:tgtEl>
                                          <p:spTgt spid="67631"/>
                                        </p:tgtEl>
                                        <p:attrNameLst>
                                          <p:attrName>ppt_x</p:attrName>
                                        </p:attrNameLst>
                                      </p:cBhvr>
                                      <p:tavLst>
                                        <p:tav tm="0">
                                          <p:val>
                                            <p:strVal val="0-#ppt_w/2"/>
                                          </p:val>
                                        </p:tav>
                                        <p:tav tm="100000">
                                          <p:val>
                                            <p:strVal val="#ppt_x"/>
                                          </p:val>
                                        </p:tav>
                                      </p:tavLst>
                                    </p:anim>
                                    <p:anim calcmode="lin" valueType="num">
                                      <p:cBhvr additive="base">
                                        <p:cTn id="68" dur="500" fill="hold"/>
                                        <p:tgtEl>
                                          <p:spTgt spid="6763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7630"/>
                                        </p:tgtEl>
                                        <p:attrNameLst>
                                          <p:attrName>style.visibility</p:attrName>
                                        </p:attrNameLst>
                                      </p:cBhvr>
                                      <p:to>
                                        <p:strVal val="visible"/>
                                      </p:to>
                                    </p:set>
                                    <p:anim calcmode="lin" valueType="num">
                                      <p:cBhvr additive="base">
                                        <p:cTn id="73" dur="500" fill="hold"/>
                                        <p:tgtEl>
                                          <p:spTgt spid="67630"/>
                                        </p:tgtEl>
                                        <p:attrNameLst>
                                          <p:attrName>ppt_x</p:attrName>
                                        </p:attrNameLst>
                                      </p:cBhvr>
                                      <p:tavLst>
                                        <p:tav tm="0">
                                          <p:val>
                                            <p:strVal val="0-#ppt_w/2"/>
                                          </p:val>
                                        </p:tav>
                                        <p:tav tm="100000">
                                          <p:val>
                                            <p:strVal val="#ppt_x"/>
                                          </p:val>
                                        </p:tav>
                                      </p:tavLst>
                                    </p:anim>
                                    <p:anim calcmode="lin" valueType="num">
                                      <p:cBhvr additive="base">
                                        <p:cTn id="74" dur="500" fill="hold"/>
                                        <p:tgtEl>
                                          <p:spTgt spid="6763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7628"/>
                                        </p:tgtEl>
                                        <p:attrNameLst>
                                          <p:attrName>style.visibility</p:attrName>
                                        </p:attrNameLst>
                                      </p:cBhvr>
                                      <p:to>
                                        <p:strVal val="visible"/>
                                      </p:to>
                                    </p:set>
                                    <p:anim calcmode="lin" valueType="num">
                                      <p:cBhvr additive="base">
                                        <p:cTn id="79" dur="500" fill="hold"/>
                                        <p:tgtEl>
                                          <p:spTgt spid="67628"/>
                                        </p:tgtEl>
                                        <p:attrNameLst>
                                          <p:attrName>ppt_x</p:attrName>
                                        </p:attrNameLst>
                                      </p:cBhvr>
                                      <p:tavLst>
                                        <p:tav tm="0">
                                          <p:val>
                                            <p:strVal val="0-#ppt_w/2"/>
                                          </p:val>
                                        </p:tav>
                                        <p:tav tm="100000">
                                          <p:val>
                                            <p:strVal val="#ppt_x"/>
                                          </p:val>
                                        </p:tav>
                                      </p:tavLst>
                                    </p:anim>
                                    <p:anim calcmode="lin" valueType="num">
                                      <p:cBhvr additive="base">
                                        <p:cTn id="80" dur="500" fill="hold"/>
                                        <p:tgtEl>
                                          <p:spTgt spid="6762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7629"/>
                                        </p:tgtEl>
                                        <p:attrNameLst>
                                          <p:attrName>style.visibility</p:attrName>
                                        </p:attrNameLst>
                                      </p:cBhvr>
                                      <p:to>
                                        <p:strVal val="visible"/>
                                      </p:to>
                                    </p:set>
                                    <p:anim calcmode="lin" valueType="num">
                                      <p:cBhvr additive="base">
                                        <p:cTn id="85" dur="500" fill="hold"/>
                                        <p:tgtEl>
                                          <p:spTgt spid="67629"/>
                                        </p:tgtEl>
                                        <p:attrNameLst>
                                          <p:attrName>ppt_x</p:attrName>
                                        </p:attrNameLst>
                                      </p:cBhvr>
                                      <p:tavLst>
                                        <p:tav tm="0">
                                          <p:val>
                                            <p:strVal val="0-#ppt_w/2"/>
                                          </p:val>
                                        </p:tav>
                                        <p:tav tm="100000">
                                          <p:val>
                                            <p:strVal val="#ppt_x"/>
                                          </p:val>
                                        </p:tav>
                                      </p:tavLst>
                                    </p:anim>
                                    <p:anim calcmode="lin" valueType="num">
                                      <p:cBhvr additive="base">
                                        <p:cTn id="86" dur="500" fill="hold"/>
                                        <p:tgtEl>
                                          <p:spTgt spid="67629"/>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7617"/>
                                        </p:tgtEl>
                                        <p:attrNameLst>
                                          <p:attrName>style.visibility</p:attrName>
                                        </p:attrNameLst>
                                      </p:cBhvr>
                                      <p:to>
                                        <p:strVal val="visible"/>
                                      </p:to>
                                    </p:set>
                                    <p:anim calcmode="lin" valueType="num">
                                      <p:cBhvr additive="base">
                                        <p:cTn id="91" dur="500" fill="hold"/>
                                        <p:tgtEl>
                                          <p:spTgt spid="67617"/>
                                        </p:tgtEl>
                                        <p:attrNameLst>
                                          <p:attrName>ppt_x</p:attrName>
                                        </p:attrNameLst>
                                      </p:cBhvr>
                                      <p:tavLst>
                                        <p:tav tm="0">
                                          <p:val>
                                            <p:strVal val="0-#ppt_w/2"/>
                                          </p:val>
                                        </p:tav>
                                        <p:tav tm="100000">
                                          <p:val>
                                            <p:strVal val="#ppt_x"/>
                                          </p:val>
                                        </p:tav>
                                      </p:tavLst>
                                    </p:anim>
                                    <p:anim calcmode="lin" valueType="num">
                                      <p:cBhvr additive="base">
                                        <p:cTn id="92" dur="500" fill="hold"/>
                                        <p:tgtEl>
                                          <p:spTgt spid="6761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67618"/>
                                        </p:tgtEl>
                                        <p:attrNameLst>
                                          <p:attrName>style.visibility</p:attrName>
                                        </p:attrNameLst>
                                      </p:cBhvr>
                                      <p:to>
                                        <p:strVal val="visible"/>
                                      </p:to>
                                    </p:set>
                                    <p:anim calcmode="lin" valueType="num">
                                      <p:cBhvr additive="base">
                                        <p:cTn id="97" dur="500" fill="hold"/>
                                        <p:tgtEl>
                                          <p:spTgt spid="67618"/>
                                        </p:tgtEl>
                                        <p:attrNameLst>
                                          <p:attrName>ppt_x</p:attrName>
                                        </p:attrNameLst>
                                      </p:cBhvr>
                                      <p:tavLst>
                                        <p:tav tm="0">
                                          <p:val>
                                            <p:strVal val="0-#ppt_w/2"/>
                                          </p:val>
                                        </p:tav>
                                        <p:tav tm="100000">
                                          <p:val>
                                            <p:strVal val="#ppt_x"/>
                                          </p:val>
                                        </p:tav>
                                      </p:tavLst>
                                    </p:anim>
                                    <p:anim calcmode="lin" valueType="num">
                                      <p:cBhvr additive="base">
                                        <p:cTn id="98" dur="500" fill="hold"/>
                                        <p:tgtEl>
                                          <p:spTgt spid="6761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67619"/>
                                        </p:tgtEl>
                                        <p:attrNameLst>
                                          <p:attrName>style.visibility</p:attrName>
                                        </p:attrNameLst>
                                      </p:cBhvr>
                                      <p:to>
                                        <p:strVal val="visible"/>
                                      </p:to>
                                    </p:set>
                                    <p:anim calcmode="lin" valueType="num">
                                      <p:cBhvr additive="base">
                                        <p:cTn id="103" dur="500" fill="hold"/>
                                        <p:tgtEl>
                                          <p:spTgt spid="67619"/>
                                        </p:tgtEl>
                                        <p:attrNameLst>
                                          <p:attrName>ppt_x</p:attrName>
                                        </p:attrNameLst>
                                      </p:cBhvr>
                                      <p:tavLst>
                                        <p:tav tm="0">
                                          <p:val>
                                            <p:strVal val="0-#ppt_w/2"/>
                                          </p:val>
                                        </p:tav>
                                        <p:tav tm="100000">
                                          <p:val>
                                            <p:strVal val="#ppt_x"/>
                                          </p:val>
                                        </p:tav>
                                      </p:tavLst>
                                    </p:anim>
                                    <p:anim calcmode="lin" valueType="num">
                                      <p:cBhvr additive="base">
                                        <p:cTn id="104" dur="500" fill="hold"/>
                                        <p:tgtEl>
                                          <p:spTgt spid="67619"/>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67620"/>
                                        </p:tgtEl>
                                        <p:attrNameLst>
                                          <p:attrName>style.visibility</p:attrName>
                                        </p:attrNameLst>
                                      </p:cBhvr>
                                      <p:to>
                                        <p:strVal val="visible"/>
                                      </p:to>
                                    </p:set>
                                    <p:anim calcmode="lin" valueType="num">
                                      <p:cBhvr additive="base">
                                        <p:cTn id="109" dur="500" fill="hold"/>
                                        <p:tgtEl>
                                          <p:spTgt spid="67620"/>
                                        </p:tgtEl>
                                        <p:attrNameLst>
                                          <p:attrName>ppt_x</p:attrName>
                                        </p:attrNameLst>
                                      </p:cBhvr>
                                      <p:tavLst>
                                        <p:tav tm="0">
                                          <p:val>
                                            <p:strVal val="0-#ppt_w/2"/>
                                          </p:val>
                                        </p:tav>
                                        <p:tav tm="100000">
                                          <p:val>
                                            <p:strVal val="#ppt_x"/>
                                          </p:val>
                                        </p:tav>
                                      </p:tavLst>
                                    </p:anim>
                                    <p:anim calcmode="lin" valueType="num">
                                      <p:cBhvr additive="base">
                                        <p:cTn id="110" dur="500" fill="hold"/>
                                        <p:tgtEl>
                                          <p:spTgt spid="6762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67621"/>
                                        </p:tgtEl>
                                        <p:attrNameLst>
                                          <p:attrName>style.visibility</p:attrName>
                                        </p:attrNameLst>
                                      </p:cBhvr>
                                      <p:to>
                                        <p:strVal val="visible"/>
                                      </p:to>
                                    </p:set>
                                    <p:anim calcmode="lin" valueType="num">
                                      <p:cBhvr additive="base">
                                        <p:cTn id="115" dur="500" fill="hold"/>
                                        <p:tgtEl>
                                          <p:spTgt spid="67621"/>
                                        </p:tgtEl>
                                        <p:attrNameLst>
                                          <p:attrName>ppt_x</p:attrName>
                                        </p:attrNameLst>
                                      </p:cBhvr>
                                      <p:tavLst>
                                        <p:tav tm="0">
                                          <p:val>
                                            <p:strVal val="0-#ppt_w/2"/>
                                          </p:val>
                                        </p:tav>
                                        <p:tav tm="100000">
                                          <p:val>
                                            <p:strVal val="#ppt_x"/>
                                          </p:val>
                                        </p:tav>
                                      </p:tavLst>
                                    </p:anim>
                                    <p:anim calcmode="lin" valueType="num">
                                      <p:cBhvr additive="base">
                                        <p:cTn id="116" dur="500" fill="hold"/>
                                        <p:tgtEl>
                                          <p:spTgt spid="67621"/>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67622"/>
                                        </p:tgtEl>
                                        <p:attrNameLst>
                                          <p:attrName>style.visibility</p:attrName>
                                        </p:attrNameLst>
                                      </p:cBhvr>
                                      <p:to>
                                        <p:strVal val="visible"/>
                                      </p:to>
                                    </p:set>
                                    <p:anim calcmode="lin" valueType="num">
                                      <p:cBhvr additive="base">
                                        <p:cTn id="121" dur="500" fill="hold"/>
                                        <p:tgtEl>
                                          <p:spTgt spid="67622"/>
                                        </p:tgtEl>
                                        <p:attrNameLst>
                                          <p:attrName>ppt_x</p:attrName>
                                        </p:attrNameLst>
                                      </p:cBhvr>
                                      <p:tavLst>
                                        <p:tav tm="0">
                                          <p:val>
                                            <p:strVal val="0-#ppt_w/2"/>
                                          </p:val>
                                        </p:tav>
                                        <p:tav tm="100000">
                                          <p:val>
                                            <p:strVal val="#ppt_x"/>
                                          </p:val>
                                        </p:tav>
                                      </p:tavLst>
                                    </p:anim>
                                    <p:anim calcmode="lin" valueType="num">
                                      <p:cBhvr additive="base">
                                        <p:cTn id="122" dur="500" fill="hold"/>
                                        <p:tgtEl>
                                          <p:spTgt spid="6762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67624"/>
                                        </p:tgtEl>
                                        <p:attrNameLst>
                                          <p:attrName>style.visibility</p:attrName>
                                        </p:attrNameLst>
                                      </p:cBhvr>
                                      <p:to>
                                        <p:strVal val="visible"/>
                                      </p:to>
                                    </p:set>
                                    <p:anim calcmode="lin" valueType="num">
                                      <p:cBhvr additive="base">
                                        <p:cTn id="127" dur="500" fill="hold"/>
                                        <p:tgtEl>
                                          <p:spTgt spid="67624"/>
                                        </p:tgtEl>
                                        <p:attrNameLst>
                                          <p:attrName>ppt_x</p:attrName>
                                        </p:attrNameLst>
                                      </p:cBhvr>
                                      <p:tavLst>
                                        <p:tav tm="0">
                                          <p:val>
                                            <p:strVal val="0-#ppt_w/2"/>
                                          </p:val>
                                        </p:tav>
                                        <p:tav tm="100000">
                                          <p:val>
                                            <p:strVal val="#ppt_x"/>
                                          </p:val>
                                        </p:tav>
                                      </p:tavLst>
                                    </p:anim>
                                    <p:anim calcmode="lin" valueType="num">
                                      <p:cBhvr additive="base">
                                        <p:cTn id="128" dur="500" fill="hold"/>
                                        <p:tgtEl>
                                          <p:spTgt spid="67624"/>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67623"/>
                                        </p:tgtEl>
                                        <p:attrNameLst>
                                          <p:attrName>style.visibility</p:attrName>
                                        </p:attrNameLst>
                                      </p:cBhvr>
                                      <p:to>
                                        <p:strVal val="visible"/>
                                      </p:to>
                                    </p:set>
                                    <p:anim calcmode="lin" valueType="num">
                                      <p:cBhvr additive="base">
                                        <p:cTn id="133" dur="500" fill="hold"/>
                                        <p:tgtEl>
                                          <p:spTgt spid="67623"/>
                                        </p:tgtEl>
                                        <p:attrNameLst>
                                          <p:attrName>ppt_x</p:attrName>
                                        </p:attrNameLst>
                                      </p:cBhvr>
                                      <p:tavLst>
                                        <p:tav tm="0">
                                          <p:val>
                                            <p:strVal val="0-#ppt_w/2"/>
                                          </p:val>
                                        </p:tav>
                                        <p:tav tm="100000">
                                          <p:val>
                                            <p:strVal val="#ppt_x"/>
                                          </p:val>
                                        </p:tav>
                                      </p:tavLst>
                                    </p:anim>
                                    <p:anim calcmode="lin" valueType="num">
                                      <p:cBhvr additive="base">
                                        <p:cTn id="134" dur="500" fill="hold"/>
                                        <p:tgtEl>
                                          <p:spTgt spid="676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88" grpId="0"/>
      <p:bldP spid="67589" grpId="0"/>
      <p:bldP spid="67617" grpId="0"/>
      <p:bldP spid="67618" grpId="0"/>
      <p:bldP spid="67619" grpId="0"/>
      <p:bldP spid="67620" grpId="0"/>
      <p:bldP spid="67621" grpId="0"/>
      <p:bldP spid="67622" grpId="0"/>
      <p:bldP spid="67623" grpId="0"/>
      <p:bldP spid="67624" grpId="0"/>
      <p:bldP spid="67625" grpId="0"/>
      <p:bldP spid="67626" grpId="0"/>
      <p:bldP spid="67627" grpId="0"/>
      <p:bldP spid="67628" grpId="0"/>
      <p:bldP spid="67629" grpId="0"/>
      <p:bldP spid="67630" grpId="0"/>
      <p:bldP spid="67631" grpId="0"/>
      <p:bldP spid="676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9217"/>
          <p:cNvSpPr/>
          <p:nvPr/>
        </p:nvSpPr>
        <p:spPr>
          <a:xfrm>
            <a:off x="1447800" y="685800"/>
            <a:ext cx="6781800" cy="838200"/>
          </a:xfrm>
          <a:prstGeom prst="rect">
            <a:avLst/>
          </a:prstGeom>
        </p:spPr>
        <p:txBody>
          <a:bodyPr wrap="none" fromWordArt="1">
            <a:prstTxWarp prst="textPlain">
              <a:avLst>
                <a:gd name="adj" fmla="val 50000"/>
              </a:avLst>
            </a:prstTxWarp>
            <a:normAutofit/>
          </a:bodyPr>
          <a:lstStyle/>
          <a:p>
            <a:pPr algn="ctr"/>
            <a:r>
              <a:rPr lang="zh-CN" altLang="en-US" sz="3600">
                <a:ln w="9525" cap="flat" cmpd="sng">
                  <a:solidFill>
                    <a:srgbClr val="000000"/>
                  </a:solidFill>
                  <a:prstDash val="solid"/>
                  <a:headEnd type="none" w="med" len="med"/>
                  <a:tailEnd type="none" w="med" len="med"/>
                </a:ln>
                <a:solidFill>
                  <a:srgbClr val="FF0000"/>
                </a:solidFill>
                <a:effectLst>
                  <a:outerShdw dist="35921" dir="2699999" algn="ctr" rotWithShape="0">
                    <a:srgbClr val="808080"/>
                  </a:outerShdw>
                </a:effectLst>
                <a:latin typeface="黑体" panose="02010600030101010101" pitchFamily="2" charset="-122"/>
                <a:ea typeface="黑体" panose="02010600030101010101" pitchFamily="2" charset="-122"/>
              </a:rPr>
              <a:t>第一章 逻辑代数基础</a:t>
            </a:r>
          </a:p>
        </p:txBody>
      </p:sp>
      <p:sp>
        <p:nvSpPr>
          <p:cNvPr id="9219" name="文本框 9218"/>
          <p:cNvSpPr txBox="1"/>
          <p:nvPr/>
        </p:nvSpPr>
        <p:spPr>
          <a:xfrm>
            <a:off x="1524000" y="1600200"/>
            <a:ext cx="6705600" cy="5649913"/>
          </a:xfrm>
          <a:prstGeom prst="rect">
            <a:avLst/>
          </a:prstGeom>
          <a:noFill/>
          <a:ln w="9525">
            <a:noFill/>
          </a:ln>
        </p:spPr>
        <p:txBody>
          <a:bodyPr>
            <a:spAutoFit/>
          </a:bodyPr>
          <a:lstStyle/>
          <a:p>
            <a:pPr lvl="0">
              <a:spcBef>
                <a:spcPct val="50000"/>
              </a:spcBef>
            </a:pPr>
            <a:r>
              <a:rPr lang="en-US" altLang="zh-CN" sz="2800">
                <a:solidFill>
                  <a:srgbClr val="FF0000"/>
                </a:solidFill>
                <a:latin typeface="Times New Roman" panose="02020603050405020304" pitchFamily="18" charset="0"/>
                <a:ea typeface="黑体" panose="02010600030101010101" pitchFamily="2" charset="-122"/>
              </a:rPr>
              <a:t>1</a:t>
            </a:r>
            <a:r>
              <a:rPr lang="en-US" altLang="zh-CN" sz="2800">
                <a:solidFill>
                  <a:srgbClr val="FF0000"/>
                </a:solidFill>
                <a:latin typeface="Tahoma" panose="020B0604030504040204" pitchFamily="34" charset="0"/>
                <a:ea typeface="黑体" panose="02010600030101010101" pitchFamily="2" charset="-122"/>
              </a:rPr>
              <a:t>.1  </a:t>
            </a:r>
            <a:r>
              <a:rPr lang="zh-CN" altLang="en-US" sz="2800">
                <a:solidFill>
                  <a:srgbClr val="FF0000"/>
                </a:solidFill>
                <a:latin typeface="Tahoma" panose="020B0604030504040204" pitchFamily="34" charset="0"/>
                <a:ea typeface="黑体" panose="02010600030101010101" pitchFamily="2" charset="-122"/>
              </a:rPr>
              <a:t>概述</a:t>
            </a:r>
          </a:p>
          <a:p>
            <a:pPr lvl="0">
              <a:spcBef>
                <a:spcPct val="50000"/>
              </a:spcBef>
            </a:pPr>
            <a:r>
              <a:rPr lang="en-US" altLang="zh-CN" sz="2800">
                <a:solidFill>
                  <a:srgbClr val="FF0000"/>
                </a:solidFill>
                <a:latin typeface="Tahoma" panose="020B0604030504040204" pitchFamily="34" charset="0"/>
                <a:ea typeface="黑体" panose="02010600030101010101" pitchFamily="2" charset="-122"/>
              </a:rPr>
              <a:t>1.2  </a:t>
            </a:r>
            <a:r>
              <a:rPr lang="zh-CN" altLang="en-US" sz="2800">
                <a:solidFill>
                  <a:srgbClr val="FF0000"/>
                </a:solidFill>
                <a:latin typeface="Tahoma" panose="020B0604030504040204" pitchFamily="34" charset="0"/>
                <a:ea typeface="黑体" panose="02010600030101010101" pitchFamily="2" charset="-122"/>
              </a:rPr>
              <a:t>逻辑变量和逻辑运算</a:t>
            </a:r>
          </a:p>
          <a:p>
            <a:pPr lvl="0">
              <a:spcBef>
                <a:spcPct val="50000"/>
              </a:spcBef>
            </a:pPr>
            <a:r>
              <a:rPr lang="en-US" altLang="zh-CN" sz="2800">
                <a:solidFill>
                  <a:srgbClr val="FF0000"/>
                </a:solidFill>
                <a:latin typeface="Tahoma" panose="020B0604030504040204" pitchFamily="34" charset="0"/>
                <a:ea typeface="黑体" panose="02010600030101010101" pitchFamily="2" charset="-122"/>
              </a:rPr>
              <a:t>1.3  </a:t>
            </a:r>
            <a:r>
              <a:rPr lang="zh-CN" altLang="en-US" sz="2800">
                <a:solidFill>
                  <a:srgbClr val="FF0000"/>
                </a:solidFill>
                <a:latin typeface="Tahoma" panose="020B0604030504040204" pitchFamily="34" charset="0"/>
                <a:ea typeface="黑体" panose="02010600030101010101" pitchFamily="2" charset="-122"/>
              </a:rPr>
              <a:t>逻辑代数的公式与定理</a:t>
            </a:r>
          </a:p>
          <a:p>
            <a:pPr lvl="0">
              <a:spcBef>
                <a:spcPct val="50000"/>
              </a:spcBef>
            </a:pPr>
            <a:r>
              <a:rPr lang="en-US" altLang="zh-CN" sz="2800">
                <a:solidFill>
                  <a:srgbClr val="FF0000"/>
                </a:solidFill>
                <a:latin typeface="Tahoma" panose="020B0604030504040204" pitchFamily="34" charset="0"/>
                <a:ea typeface="黑体" panose="02010600030101010101" pitchFamily="2" charset="-122"/>
              </a:rPr>
              <a:t>1.4  </a:t>
            </a:r>
            <a:r>
              <a:rPr lang="zh-CN" altLang="en-US" sz="2800">
                <a:solidFill>
                  <a:srgbClr val="FF0000"/>
                </a:solidFill>
                <a:latin typeface="Tahoma" panose="020B0604030504040204" pitchFamily="34" charset="0"/>
                <a:ea typeface="黑体" panose="02010600030101010101" pitchFamily="2" charset="-122"/>
              </a:rPr>
              <a:t>逻辑函数及其表示方法</a:t>
            </a:r>
          </a:p>
          <a:p>
            <a:pPr lvl="0">
              <a:spcBef>
                <a:spcPct val="50000"/>
              </a:spcBef>
            </a:pPr>
            <a:r>
              <a:rPr lang="en-US" altLang="zh-CN" sz="2800">
                <a:solidFill>
                  <a:srgbClr val="FF0000"/>
                </a:solidFill>
                <a:latin typeface="Tahoma" panose="020B0604030504040204" pitchFamily="34" charset="0"/>
                <a:ea typeface="黑体" panose="02010600030101010101" pitchFamily="2" charset="-122"/>
              </a:rPr>
              <a:t>1.5  </a:t>
            </a:r>
            <a:r>
              <a:rPr lang="zh-CN" altLang="en-US" sz="2800">
                <a:solidFill>
                  <a:srgbClr val="FF0000"/>
                </a:solidFill>
                <a:latin typeface="Tahoma" panose="020B0604030504040204" pitchFamily="34" charset="0"/>
                <a:ea typeface="黑体" panose="02010600030101010101" pitchFamily="2" charset="-122"/>
              </a:rPr>
              <a:t>逻辑函数的公式化简法</a:t>
            </a:r>
          </a:p>
          <a:p>
            <a:pPr lvl="0">
              <a:spcBef>
                <a:spcPct val="50000"/>
              </a:spcBef>
            </a:pPr>
            <a:r>
              <a:rPr lang="en-US" altLang="zh-CN" sz="2800">
                <a:solidFill>
                  <a:srgbClr val="FF0000"/>
                </a:solidFill>
                <a:latin typeface="Tahoma" panose="020B0604030504040204" pitchFamily="34" charset="0"/>
                <a:ea typeface="黑体" panose="02010600030101010101" pitchFamily="2" charset="-122"/>
              </a:rPr>
              <a:t>1.6  </a:t>
            </a:r>
            <a:r>
              <a:rPr lang="zh-CN" altLang="en-US" sz="2800">
                <a:solidFill>
                  <a:srgbClr val="FF0000"/>
                </a:solidFill>
                <a:latin typeface="Times New Roman" panose="02020603050405020304" pitchFamily="18" charset="0"/>
                <a:ea typeface="黑体" panose="02010600030101010101" pitchFamily="2" charset="-122"/>
              </a:rPr>
              <a:t>逻辑函数的卡诺图</a:t>
            </a:r>
            <a:r>
              <a:rPr lang="zh-CN" altLang="en-US" sz="2800">
                <a:solidFill>
                  <a:srgbClr val="FF0000"/>
                </a:solidFill>
                <a:latin typeface="Tahoma" panose="020B0604030504040204" pitchFamily="34" charset="0"/>
                <a:ea typeface="黑体" panose="02010600030101010101" pitchFamily="2" charset="-122"/>
              </a:rPr>
              <a:t>化简法</a:t>
            </a:r>
          </a:p>
          <a:p>
            <a:pPr lvl="0">
              <a:spcBef>
                <a:spcPct val="50000"/>
              </a:spcBef>
            </a:pPr>
            <a:r>
              <a:rPr lang="en-US" altLang="zh-CN" sz="2800">
                <a:solidFill>
                  <a:srgbClr val="FF0000"/>
                </a:solidFill>
                <a:latin typeface="Tahoma" panose="020B0604030504040204" pitchFamily="34" charset="0"/>
                <a:ea typeface="黑体" panose="02010600030101010101" pitchFamily="2" charset="-122"/>
              </a:rPr>
              <a:t>1.7  </a:t>
            </a:r>
            <a:r>
              <a:rPr lang="zh-CN" altLang="en-US" sz="2800">
                <a:solidFill>
                  <a:srgbClr val="FF0000"/>
                </a:solidFill>
                <a:latin typeface="Tahoma" panose="020B0604030504040204" pitchFamily="34" charset="0"/>
                <a:ea typeface="黑体" panose="02010600030101010101" pitchFamily="2" charset="-122"/>
              </a:rPr>
              <a:t>具有无关项的逻辑函数及其化简</a:t>
            </a:r>
          </a:p>
          <a:p>
            <a:pPr lvl="0">
              <a:spcBef>
                <a:spcPct val="50000"/>
              </a:spcBef>
            </a:pPr>
            <a:r>
              <a:rPr lang="en-US" altLang="zh-CN" sz="2800">
                <a:solidFill>
                  <a:srgbClr val="FF0000"/>
                </a:solidFill>
                <a:latin typeface="Tahoma" panose="020B0604030504040204" pitchFamily="34" charset="0"/>
                <a:ea typeface="黑体" panose="02010600030101010101" pitchFamily="2" charset="-122"/>
              </a:rPr>
              <a:t>1.8 </a:t>
            </a:r>
            <a:r>
              <a:rPr lang="zh-CN" altLang="en-US" sz="2800">
                <a:solidFill>
                  <a:srgbClr val="FF0000"/>
                </a:solidFill>
                <a:latin typeface="Tahoma" panose="020B0604030504040204" pitchFamily="34" charset="0"/>
                <a:ea typeface="黑体" panose="02010600030101010101" pitchFamily="2" charset="-122"/>
              </a:rPr>
              <a:t>逻辑函数的变换与实现</a:t>
            </a:r>
          </a:p>
          <a:p>
            <a:pPr lvl="0">
              <a:spcBef>
                <a:spcPct val="50000"/>
              </a:spcBef>
            </a:pPr>
            <a:endParaRPr lang="zh-CN" altLang="en-US" sz="2800">
              <a:solidFill>
                <a:srgbClr val="FF5050"/>
              </a:solidFill>
              <a:latin typeface="黑体" panose="02010600030101010101" pitchFamily="2" charset="-122"/>
              <a:ea typeface="黑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left)">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wipe(left)">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wipe(left)">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wipe(left)">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wipe(left)">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wipe(left)">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wipe(left)">
                                      <p:cBhvr>
                                        <p:cTn id="42"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直接连接符 68609"/>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68611" name="文本框 68610"/>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68612" name="文本框 68611"/>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68613" name="文本框 68612"/>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a:t>
            </a:r>
            <a:r>
              <a:rPr lang="en-US" altLang="zh-CN">
                <a:solidFill>
                  <a:schemeClr val="tx2"/>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10</a:t>
            </a:r>
          </a:p>
        </p:txBody>
      </p:sp>
      <p:graphicFrame>
        <p:nvGraphicFramePr>
          <p:cNvPr id="68614" name="表格 68613"/>
          <p:cNvGraphicFramePr/>
          <p:nvPr/>
        </p:nvGraphicFramePr>
        <p:xfrm>
          <a:off x="2962275" y="2076450"/>
          <a:ext cx="3656013" cy="2455863"/>
        </p:xfrm>
        <a:graphic>
          <a:graphicData uri="http://schemas.openxmlformats.org/drawingml/2006/table">
            <a:tbl>
              <a:tblPr/>
              <a:tblGrid>
                <a:gridCol w="889000"/>
                <a:gridCol w="892175"/>
                <a:gridCol w="889000"/>
                <a:gridCol w="9858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8641" name="文本框 68640"/>
          <p:cNvSpPr txBox="1"/>
          <p:nvPr/>
        </p:nvSpPr>
        <p:spPr>
          <a:xfrm>
            <a:off x="2997200" y="40322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42" name="文本框 68641"/>
          <p:cNvSpPr txBox="1"/>
          <p:nvPr/>
        </p:nvSpPr>
        <p:spPr>
          <a:xfrm>
            <a:off x="3997325" y="40132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43" name="文本框 68642"/>
          <p:cNvSpPr txBox="1"/>
          <p:nvPr/>
        </p:nvSpPr>
        <p:spPr>
          <a:xfrm>
            <a:off x="4810125" y="21685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44" name="文本框 68643"/>
          <p:cNvSpPr txBox="1"/>
          <p:nvPr/>
        </p:nvSpPr>
        <p:spPr>
          <a:xfrm>
            <a:off x="4978400" y="40640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45" name="文本框 68644"/>
          <p:cNvSpPr txBox="1"/>
          <p:nvPr/>
        </p:nvSpPr>
        <p:spPr>
          <a:xfrm>
            <a:off x="3065463" y="34559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46" name="文本框 68645"/>
          <p:cNvSpPr txBox="1"/>
          <p:nvPr/>
        </p:nvSpPr>
        <p:spPr>
          <a:xfrm>
            <a:off x="3913188" y="21685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47" name="文本框 68646"/>
          <p:cNvSpPr txBox="1"/>
          <p:nvPr/>
        </p:nvSpPr>
        <p:spPr>
          <a:xfrm>
            <a:off x="5756275" y="22367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48" name="文本框 68647"/>
          <p:cNvSpPr txBox="1"/>
          <p:nvPr/>
        </p:nvSpPr>
        <p:spPr>
          <a:xfrm>
            <a:off x="5942013" y="34559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49" name="文本框 68648"/>
          <p:cNvSpPr txBox="1"/>
          <p:nvPr/>
        </p:nvSpPr>
        <p:spPr>
          <a:xfrm>
            <a:off x="3081338" y="2759075"/>
            <a:ext cx="676275" cy="457200"/>
          </a:xfrm>
          <a:prstGeom prst="rect">
            <a:avLst/>
          </a:prstGeom>
          <a:noFill/>
          <a:ln w="9525">
            <a:noFill/>
          </a:ln>
        </p:spPr>
        <p:txBody>
          <a:bodyPr>
            <a:spAutoFit/>
          </a:bodyPr>
          <a:lstStyle/>
          <a:p>
            <a:pPr lvl="0">
              <a:spcBef>
                <a:spcPct val="50000"/>
              </a:spcBef>
            </a:pPr>
            <a:r>
              <a:rPr lang="en-US" altLang="zh-CN">
                <a:solidFill>
                  <a:srgbClr val="CC3300"/>
                </a:solidFill>
                <a:latin typeface="Times New Roman" panose="02020603050405020304" pitchFamily="18" charset="0"/>
                <a:ea typeface="宋体" panose="02010600030101010101" pitchFamily="2" charset="-122"/>
              </a:rPr>
              <a:t>1</a:t>
            </a:r>
            <a:endParaRPr lang="en-US" altLang="zh-CN" baseline="-25000">
              <a:solidFill>
                <a:srgbClr val="CC3300"/>
              </a:solidFill>
              <a:latin typeface="Times New Roman" panose="02020603050405020304" pitchFamily="18" charset="0"/>
              <a:ea typeface="宋体" panose="02010600030101010101" pitchFamily="2" charset="-122"/>
            </a:endParaRPr>
          </a:p>
        </p:txBody>
      </p:sp>
      <p:sp>
        <p:nvSpPr>
          <p:cNvPr id="68650" name="文本框 68649"/>
          <p:cNvSpPr txBox="1"/>
          <p:nvPr/>
        </p:nvSpPr>
        <p:spPr>
          <a:xfrm>
            <a:off x="4859338" y="2743200"/>
            <a:ext cx="676275" cy="457200"/>
          </a:xfrm>
          <a:prstGeom prst="rect">
            <a:avLst/>
          </a:prstGeom>
          <a:noFill/>
          <a:ln w="9525">
            <a:noFill/>
          </a:ln>
        </p:spPr>
        <p:txBody>
          <a:bodyPr>
            <a:spAutoFit/>
          </a:bodyPr>
          <a:lstStyle/>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a:t>
            </a:r>
            <a:endParaRPr lang="en-US" altLang="zh-CN" baseline="-25000">
              <a:solidFill>
                <a:schemeClr val="tx2"/>
              </a:solidFill>
              <a:latin typeface="Times New Roman" panose="02020603050405020304" pitchFamily="18" charset="0"/>
              <a:ea typeface="宋体" panose="02010600030101010101" pitchFamily="2" charset="-122"/>
            </a:endParaRPr>
          </a:p>
        </p:txBody>
      </p:sp>
      <p:sp>
        <p:nvSpPr>
          <p:cNvPr id="68651" name="文本框 68650"/>
          <p:cNvSpPr txBox="1"/>
          <p:nvPr/>
        </p:nvSpPr>
        <p:spPr>
          <a:xfrm>
            <a:off x="3994150" y="2760663"/>
            <a:ext cx="642938" cy="457200"/>
          </a:xfrm>
          <a:prstGeom prst="rect">
            <a:avLst/>
          </a:prstGeom>
          <a:noFill/>
          <a:ln w="9525">
            <a:noFill/>
          </a:ln>
        </p:spPr>
        <p:txBody>
          <a:bodyPr>
            <a:spAutoFit/>
          </a:bodyPr>
          <a:lstStyle/>
          <a:p>
            <a:pPr lvl="0">
              <a:spcBef>
                <a:spcPct val="50000"/>
              </a:spcBef>
            </a:pPr>
            <a:r>
              <a:rPr lang="en-US" altLang="zh-CN">
                <a:solidFill>
                  <a:srgbClr val="CC3300"/>
                </a:solidFill>
                <a:latin typeface="Times New Roman" panose="02020603050405020304" pitchFamily="18" charset="0"/>
                <a:ea typeface="宋体" panose="02010600030101010101" pitchFamily="2" charset="-122"/>
              </a:rPr>
              <a:t>1</a:t>
            </a:r>
            <a:endParaRPr lang="en-US" altLang="zh-CN" baseline="-25000">
              <a:solidFill>
                <a:srgbClr val="CC3300"/>
              </a:solidFill>
              <a:latin typeface="Times New Roman" panose="02020603050405020304" pitchFamily="18" charset="0"/>
              <a:ea typeface="宋体" panose="02010600030101010101" pitchFamily="2" charset="-122"/>
            </a:endParaRPr>
          </a:p>
        </p:txBody>
      </p:sp>
      <p:sp>
        <p:nvSpPr>
          <p:cNvPr id="68652" name="文本框 68651"/>
          <p:cNvSpPr txBox="1"/>
          <p:nvPr/>
        </p:nvSpPr>
        <p:spPr>
          <a:xfrm>
            <a:off x="5910263" y="2811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53" name="文本框 68652"/>
          <p:cNvSpPr txBox="1"/>
          <p:nvPr/>
        </p:nvSpPr>
        <p:spPr>
          <a:xfrm>
            <a:off x="3014663" y="218281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68654" name="文本框 68653"/>
          <p:cNvSpPr txBox="1"/>
          <p:nvPr/>
        </p:nvSpPr>
        <p:spPr>
          <a:xfrm>
            <a:off x="4845050" y="3402013"/>
            <a:ext cx="676275" cy="457200"/>
          </a:xfrm>
          <a:prstGeom prst="rect">
            <a:avLst/>
          </a:prstGeom>
          <a:noFill/>
          <a:ln w="9525">
            <a:noFill/>
          </a:ln>
        </p:spPr>
        <p:txBody>
          <a:bodyPr>
            <a:spAutoFit/>
          </a:bodyPr>
          <a:lstStyle/>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a:t>
            </a:r>
            <a:endParaRPr lang="en-US" altLang="zh-CN" baseline="-25000">
              <a:solidFill>
                <a:schemeClr val="tx2"/>
              </a:solidFill>
              <a:latin typeface="Times New Roman" panose="02020603050405020304" pitchFamily="18" charset="0"/>
              <a:ea typeface="宋体" panose="02010600030101010101" pitchFamily="2" charset="-122"/>
            </a:endParaRPr>
          </a:p>
        </p:txBody>
      </p:sp>
      <p:sp>
        <p:nvSpPr>
          <p:cNvPr id="68655" name="文本框 68654"/>
          <p:cNvSpPr txBox="1"/>
          <p:nvPr/>
        </p:nvSpPr>
        <p:spPr>
          <a:xfrm>
            <a:off x="4030663" y="3389313"/>
            <a:ext cx="676275" cy="457200"/>
          </a:xfrm>
          <a:prstGeom prst="rect">
            <a:avLst/>
          </a:prstGeom>
          <a:noFill/>
          <a:ln w="9525">
            <a:noFill/>
          </a:ln>
        </p:spPr>
        <p:txBody>
          <a:bodyPr>
            <a:spAutoFit/>
          </a:bodyPr>
          <a:lstStyle/>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a:t>
            </a:r>
            <a:endParaRPr lang="en-US" altLang="zh-CN" baseline="-25000">
              <a:solidFill>
                <a:schemeClr val="tx2"/>
              </a:solidFill>
              <a:latin typeface="Times New Roman" panose="02020603050405020304" pitchFamily="18" charset="0"/>
              <a:ea typeface="宋体" panose="02010600030101010101" pitchFamily="2" charset="-122"/>
            </a:endParaRPr>
          </a:p>
        </p:txBody>
      </p:sp>
      <p:sp>
        <p:nvSpPr>
          <p:cNvPr id="68656" name="文本框 68655"/>
          <p:cNvSpPr txBox="1"/>
          <p:nvPr/>
        </p:nvSpPr>
        <p:spPr>
          <a:xfrm>
            <a:off x="5946775" y="4016375"/>
            <a:ext cx="676275" cy="457200"/>
          </a:xfrm>
          <a:prstGeom prst="rect">
            <a:avLst/>
          </a:prstGeom>
          <a:noFill/>
          <a:ln w="9525">
            <a:noFill/>
          </a:ln>
        </p:spPr>
        <p:txBody>
          <a:bodyPr>
            <a:spAutoFit/>
          </a:bodyPr>
          <a:lstStyle/>
          <a:p>
            <a:pPr lvl="0">
              <a:spcBef>
                <a:spcPct val="50000"/>
              </a:spcBef>
            </a:pPr>
            <a:r>
              <a:rPr lang="en-US" altLang="zh-CN">
                <a:solidFill>
                  <a:srgbClr val="0000FF"/>
                </a:solidFill>
                <a:latin typeface="Times New Roman" panose="02020603050405020304" pitchFamily="18" charset="0"/>
                <a:ea typeface="宋体" panose="02010600030101010101" pitchFamily="2" charset="-122"/>
              </a:rPr>
              <a:t>1</a:t>
            </a:r>
            <a:endParaRPr lang="en-US" altLang="zh-CN" baseline="-25000">
              <a:solidFill>
                <a:srgbClr val="0000FF"/>
              </a:solidFill>
              <a:latin typeface="Times New Roman" panose="02020603050405020304" pitchFamily="18" charset="0"/>
              <a:ea typeface="宋体" panose="02010600030101010101" pitchFamily="2" charset="-122"/>
            </a:endParaRPr>
          </a:p>
        </p:txBody>
      </p:sp>
      <p:graphicFrame>
        <p:nvGraphicFramePr>
          <p:cNvPr id="68657" name="对象 68656"/>
          <p:cNvGraphicFramePr>
            <a:graphicFrameLocks/>
          </p:cNvGraphicFramePr>
          <p:nvPr/>
        </p:nvGraphicFramePr>
        <p:xfrm>
          <a:off x="2790825" y="771525"/>
          <a:ext cx="4176713" cy="596900"/>
        </p:xfrm>
        <a:graphic>
          <a:graphicData uri="http://schemas.openxmlformats.org/presentationml/2006/ole">
            <p:oleObj spid="_x0000_s81945" r:id="rId3" imgW="1509335" imgH="215619" progId="Equations">
              <p:embed/>
            </p:oleObj>
          </a:graphicData>
        </a:graphic>
      </p:graphicFrame>
      <p:sp>
        <p:nvSpPr>
          <p:cNvPr id="68658" name="矩形 68657"/>
          <p:cNvSpPr/>
          <p:nvPr/>
        </p:nvSpPr>
        <p:spPr>
          <a:xfrm>
            <a:off x="1476375" y="333375"/>
            <a:ext cx="2795588" cy="457200"/>
          </a:xfrm>
          <a:prstGeom prst="rect">
            <a:avLst/>
          </a:prstGeom>
          <a:noFill/>
          <a:ln w="9525">
            <a:noFill/>
          </a:ln>
        </p:spPr>
        <p:txBody>
          <a:bodyPr>
            <a:spAutoFit/>
          </a:bodyPr>
          <a:lstStyle/>
          <a:p>
            <a:pPr lvl="0"/>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）直接填入法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57"/>
                                        </p:tgtEl>
                                        <p:attrNameLst>
                                          <p:attrName>style.visibility</p:attrName>
                                        </p:attrNameLst>
                                      </p:cBhvr>
                                      <p:to>
                                        <p:strVal val="visible"/>
                                      </p:to>
                                    </p:set>
                                    <p:anim calcmode="lin" valueType="num">
                                      <p:cBhvr additive="base">
                                        <p:cTn id="7" dur="500" fill="hold"/>
                                        <p:tgtEl>
                                          <p:spTgt spid="68657"/>
                                        </p:tgtEl>
                                        <p:attrNameLst>
                                          <p:attrName>ppt_x</p:attrName>
                                        </p:attrNameLst>
                                      </p:cBhvr>
                                      <p:tavLst>
                                        <p:tav tm="0">
                                          <p:val>
                                            <p:strVal val="0-#ppt_w/2"/>
                                          </p:val>
                                        </p:tav>
                                        <p:tav tm="100000">
                                          <p:val>
                                            <p:strVal val="#ppt_x"/>
                                          </p:val>
                                        </p:tav>
                                      </p:tavLst>
                                    </p:anim>
                                    <p:anim calcmode="lin" valueType="num">
                                      <p:cBhvr additive="base">
                                        <p:cTn id="8" dur="500" fill="hold"/>
                                        <p:tgtEl>
                                          <p:spTgt spid="686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614"/>
                                        </p:tgtEl>
                                        <p:attrNameLst>
                                          <p:attrName>style.visibility</p:attrName>
                                        </p:attrNameLst>
                                      </p:cBhvr>
                                      <p:to>
                                        <p:strVal val="visible"/>
                                      </p:to>
                                    </p:set>
                                    <p:anim calcmode="lin" valueType="num">
                                      <p:cBhvr additive="base">
                                        <p:cTn id="13" dur="500" fill="hold"/>
                                        <p:tgtEl>
                                          <p:spTgt spid="68614"/>
                                        </p:tgtEl>
                                        <p:attrNameLst>
                                          <p:attrName>ppt_x</p:attrName>
                                        </p:attrNameLst>
                                      </p:cBhvr>
                                      <p:tavLst>
                                        <p:tav tm="0">
                                          <p:val>
                                            <p:strVal val="0-#ppt_w/2"/>
                                          </p:val>
                                        </p:tav>
                                        <p:tav tm="100000">
                                          <p:val>
                                            <p:strVal val="#ppt_x"/>
                                          </p:val>
                                        </p:tav>
                                      </p:tavLst>
                                    </p:anim>
                                    <p:anim calcmode="lin" valueType="num">
                                      <p:cBhvr additive="base">
                                        <p:cTn id="14" dur="500" fill="hold"/>
                                        <p:tgtEl>
                                          <p:spTgt spid="686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8610"/>
                                        </p:tgtEl>
                                        <p:attrNameLst>
                                          <p:attrName>style.visibility</p:attrName>
                                        </p:attrNameLst>
                                      </p:cBhvr>
                                      <p:to>
                                        <p:strVal val="visible"/>
                                      </p:to>
                                    </p:set>
                                    <p:anim calcmode="lin" valueType="num">
                                      <p:cBhvr additive="base">
                                        <p:cTn id="19" dur="500" fill="hold"/>
                                        <p:tgtEl>
                                          <p:spTgt spid="68610"/>
                                        </p:tgtEl>
                                        <p:attrNameLst>
                                          <p:attrName>ppt_x</p:attrName>
                                        </p:attrNameLst>
                                      </p:cBhvr>
                                      <p:tavLst>
                                        <p:tav tm="0">
                                          <p:val>
                                            <p:strVal val="0-#ppt_w/2"/>
                                          </p:val>
                                        </p:tav>
                                        <p:tav tm="100000">
                                          <p:val>
                                            <p:strVal val="#ppt_x"/>
                                          </p:val>
                                        </p:tav>
                                      </p:tavLst>
                                    </p:anim>
                                    <p:anim calcmode="lin" valueType="num">
                                      <p:cBhvr additive="base">
                                        <p:cTn id="20"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1"/>
                                        </p:tgtEl>
                                        <p:attrNameLst>
                                          <p:attrName>style.visibility</p:attrName>
                                        </p:attrNameLst>
                                      </p:cBhvr>
                                      <p:to>
                                        <p:strVal val="visible"/>
                                      </p:to>
                                    </p:set>
                                    <p:anim calcmode="lin" valueType="num">
                                      <p:cBhvr additive="base">
                                        <p:cTn id="25" dur="500" fill="hold"/>
                                        <p:tgtEl>
                                          <p:spTgt spid="68611"/>
                                        </p:tgtEl>
                                        <p:attrNameLst>
                                          <p:attrName>ppt_x</p:attrName>
                                        </p:attrNameLst>
                                      </p:cBhvr>
                                      <p:tavLst>
                                        <p:tav tm="0">
                                          <p:val>
                                            <p:strVal val="0-#ppt_w/2"/>
                                          </p:val>
                                        </p:tav>
                                        <p:tav tm="100000">
                                          <p:val>
                                            <p:strVal val="#ppt_x"/>
                                          </p:val>
                                        </p:tav>
                                      </p:tavLst>
                                    </p:anim>
                                    <p:anim calcmode="lin" valueType="num">
                                      <p:cBhvr additive="base">
                                        <p:cTn id="26"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612"/>
                                        </p:tgtEl>
                                        <p:attrNameLst>
                                          <p:attrName>style.visibility</p:attrName>
                                        </p:attrNameLst>
                                      </p:cBhvr>
                                      <p:to>
                                        <p:strVal val="visible"/>
                                      </p:to>
                                    </p:set>
                                    <p:anim calcmode="lin" valueType="num">
                                      <p:cBhvr additive="base">
                                        <p:cTn id="31" dur="500" fill="hold"/>
                                        <p:tgtEl>
                                          <p:spTgt spid="68612"/>
                                        </p:tgtEl>
                                        <p:attrNameLst>
                                          <p:attrName>ppt_x</p:attrName>
                                        </p:attrNameLst>
                                      </p:cBhvr>
                                      <p:tavLst>
                                        <p:tav tm="0">
                                          <p:val>
                                            <p:strVal val="0-#ppt_w/2"/>
                                          </p:val>
                                        </p:tav>
                                        <p:tav tm="100000">
                                          <p:val>
                                            <p:strVal val="#ppt_x"/>
                                          </p:val>
                                        </p:tav>
                                      </p:tavLst>
                                    </p:anim>
                                    <p:anim calcmode="lin" valueType="num">
                                      <p:cBhvr additive="base">
                                        <p:cTn id="32"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8613"/>
                                        </p:tgtEl>
                                        <p:attrNameLst>
                                          <p:attrName>style.visibility</p:attrName>
                                        </p:attrNameLst>
                                      </p:cBhvr>
                                      <p:to>
                                        <p:strVal val="visible"/>
                                      </p:to>
                                    </p:set>
                                    <p:anim calcmode="lin" valueType="num">
                                      <p:cBhvr additive="base">
                                        <p:cTn id="37" dur="500" fill="hold"/>
                                        <p:tgtEl>
                                          <p:spTgt spid="68613"/>
                                        </p:tgtEl>
                                        <p:attrNameLst>
                                          <p:attrName>ppt_x</p:attrName>
                                        </p:attrNameLst>
                                      </p:cBhvr>
                                      <p:tavLst>
                                        <p:tav tm="0">
                                          <p:val>
                                            <p:strVal val="0-#ppt_w/2"/>
                                          </p:val>
                                        </p:tav>
                                        <p:tav tm="100000">
                                          <p:val>
                                            <p:strVal val="#ppt_x"/>
                                          </p:val>
                                        </p:tav>
                                      </p:tavLst>
                                    </p:anim>
                                    <p:anim calcmode="lin" valueType="num">
                                      <p:cBhvr additive="base">
                                        <p:cTn id="38"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8656"/>
                                        </p:tgtEl>
                                        <p:attrNameLst>
                                          <p:attrName>style.visibility</p:attrName>
                                        </p:attrNameLst>
                                      </p:cBhvr>
                                      <p:to>
                                        <p:strVal val="visible"/>
                                      </p:to>
                                    </p:set>
                                    <p:anim calcmode="lin" valueType="num">
                                      <p:cBhvr additive="base">
                                        <p:cTn id="43" dur="500" fill="hold"/>
                                        <p:tgtEl>
                                          <p:spTgt spid="68656"/>
                                        </p:tgtEl>
                                        <p:attrNameLst>
                                          <p:attrName>ppt_x</p:attrName>
                                        </p:attrNameLst>
                                      </p:cBhvr>
                                      <p:tavLst>
                                        <p:tav tm="0">
                                          <p:val>
                                            <p:strVal val="0-#ppt_w/2"/>
                                          </p:val>
                                        </p:tav>
                                        <p:tav tm="100000">
                                          <p:val>
                                            <p:strVal val="#ppt_x"/>
                                          </p:val>
                                        </p:tav>
                                      </p:tavLst>
                                    </p:anim>
                                    <p:anim calcmode="lin" valueType="num">
                                      <p:cBhvr additive="base">
                                        <p:cTn id="44" dur="500" fill="hold"/>
                                        <p:tgtEl>
                                          <p:spTgt spid="6865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8649"/>
                                        </p:tgtEl>
                                        <p:attrNameLst>
                                          <p:attrName>style.visibility</p:attrName>
                                        </p:attrNameLst>
                                      </p:cBhvr>
                                      <p:to>
                                        <p:strVal val="visible"/>
                                      </p:to>
                                    </p:set>
                                    <p:anim calcmode="lin" valueType="num">
                                      <p:cBhvr additive="base">
                                        <p:cTn id="49" dur="500" fill="hold"/>
                                        <p:tgtEl>
                                          <p:spTgt spid="68649"/>
                                        </p:tgtEl>
                                        <p:attrNameLst>
                                          <p:attrName>ppt_x</p:attrName>
                                        </p:attrNameLst>
                                      </p:cBhvr>
                                      <p:tavLst>
                                        <p:tav tm="0">
                                          <p:val>
                                            <p:strVal val="0-#ppt_w/2"/>
                                          </p:val>
                                        </p:tav>
                                        <p:tav tm="100000">
                                          <p:val>
                                            <p:strVal val="#ppt_x"/>
                                          </p:val>
                                        </p:tav>
                                      </p:tavLst>
                                    </p:anim>
                                    <p:anim calcmode="lin" valueType="num">
                                      <p:cBhvr additive="base">
                                        <p:cTn id="50" dur="500" fill="hold"/>
                                        <p:tgtEl>
                                          <p:spTgt spid="6864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8651"/>
                                        </p:tgtEl>
                                        <p:attrNameLst>
                                          <p:attrName>style.visibility</p:attrName>
                                        </p:attrNameLst>
                                      </p:cBhvr>
                                      <p:to>
                                        <p:strVal val="visible"/>
                                      </p:to>
                                    </p:set>
                                    <p:anim calcmode="lin" valueType="num">
                                      <p:cBhvr additive="base">
                                        <p:cTn id="55" dur="500" fill="hold"/>
                                        <p:tgtEl>
                                          <p:spTgt spid="68651"/>
                                        </p:tgtEl>
                                        <p:attrNameLst>
                                          <p:attrName>ppt_x</p:attrName>
                                        </p:attrNameLst>
                                      </p:cBhvr>
                                      <p:tavLst>
                                        <p:tav tm="0">
                                          <p:val>
                                            <p:strVal val="0-#ppt_w/2"/>
                                          </p:val>
                                        </p:tav>
                                        <p:tav tm="100000">
                                          <p:val>
                                            <p:strVal val="#ppt_x"/>
                                          </p:val>
                                        </p:tav>
                                      </p:tavLst>
                                    </p:anim>
                                    <p:anim calcmode="lin" valueType="num">
                                      <p:cBhvr additive="base">
                                        <p:cTn id="56" dur="500" fill="hold"/>
                                        <p:tgtEl>
                                          <p:spTgt spid="6865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8650"/>
                                        </p:tgtEl>
                                        <p:attrNameLst>
                                          <p:attrName>style.visibility</p:attrName>
                                        </p:attrNameLst>
                                      </p:cBhvr>
                                      <p:to>
                                        <p:strVal val="visible"/>
                                      </p:to>
                                    </p:set>
                                    <p:anim calcmode="lin" valueType="num">
                                      <p:cBhvr additive="base">
                                        <p:cTn id="61" dur="500" fill="hold"/>
                                        <p:tgtEl>
                                          <p:spTgt spid="68650"/>
                                        </p:tgtEl>
                                        <p:attrNameLst>
                                          <p:attrName>ppt_x</p:attrName>
                                        </p:attrNameLst>
                                      </p:cBhvr>
                                      <p:tavLst>
                                        <p:tav tm="0">
                                          <p:val>
                                            <p:strVal val="0-#ppt_w/2"/>
                                          </p:val>
                                        </p:tav>
                                        <p:tav tm="100000">
                                          <p:val>
                                            <p:strVal val="#ppt_x"/>
                                          </p:val>
                                        </p:tav>
                                      </p:tavLst>
                                    </p:anim>
                                    <p:anim calcmode="lin" valueType="num">
                                      <p:cBhvr additive="base">
                                        <p:cTn id="62" dur="500" fill="hold"/>
                                        <p:tgtEl>
                                          <p:spTgt spid="6865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8655"/>
                                        </p:tgtEl>
                                        <p:attrNameLst>
                                          <p:attrName>style.visibility</p:attrName>
                                        </p:attrNameLst>
                                      </p:cBhvr>
                                      <p:to>
                                        <p:strVal val="visible"/>
                                      </p:to>
                                    </p:set>
                                    <p:anim calcmode="lin" valueType="num">
                                      <p:cBhvr additive="base">
                                        <p:cTn id="67" dur="500" fill="hold"/>
                                        <p:tgtEl>
                                          <p:spTgt spid="68655"/>
                                        </p:tgtEl>
                                        <p:attrNameLst>
                                          <p:attrName>ppt_x</p:attrName>
                                        </p:attrNameLst>
                                      </p:cBhvr>
                                      <p:tavLst>
                                        <p:tav tm="0">
                                          <p:val>
                                            <p:strVal val="0-#ppt_w/2"/>
                                          </p:val>
                                        </p:tav>
                                        <p:tav tm="100000">
                                          <p:val>
                                            <p:strVal val="#ppt_x"/>
                                          </p:val>
                                        </p:tav>
                                      </p:tavLst>
                                    </p:anim>
                                    <p:anim calcmode="lin" valueType="num">
                                      <p:cBhvr additive="base">
                                        <p:cTn id="68" dur="500" fill="hold"/>
                                        <p:tgtEl>
                                          <p:spTgt spid="6865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8654"/>
                                        </p:tgtEl>
                                        <p:attrNameLst>
                                          <p:attrName>style.visibility</p:attrName>
                                        </p:attrNameLst>
                                      </p:cBhvr>
                                      <p:to>
                                        <p:strVal val="visible"/>
                                      </p:to>
                                    </p:set>
                                    <p:anim calcmode="lin" valueType="num">
                                      <p:cBhvr additive="base">
                                        <p:cTn id="73" dur="500" fill="hold"/>
                                        <p:tgtEl>
                                          <p:spTgt spid="68654"/>
                                        </p:tgtEl>
                                        <p:attrNameLst>
                                          <p:attrName>ppt_x</p:attrName>
                                        </p:attrNameLst>
                                      </p:cBhvr>
                                      <p:tavLst>
                                        <p:tav tm="0">
                                          <p:val>
                                            <p:strVal val="0-#ppt_w/2"/>
                                          </p:val>
                                        </p:tav>
                                        <p:tav tm="100000">
                                          <p:val>
                                            <p:strVal val="#ppt_x"/>
                                          </p:val>
                                        </p:tav>
                                      </p:tavLst>
                                    </p:anim>
                                    <p:anim calcmode="lin" valueType="num">
                                      <p:cBhvr additive="base">
                                        <p:cTn id="74" dur="500" fill="hold"/>
                                        <p:tgtEl>
                                          <p:spTgt spid="6865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8652"/>
                                        </p:tgtEl>
                                        <p:attrNameLst>
                                          <p:attrName>style.visibility</p:attrName>
                                        </p:attrNameLst>
                                      </p:cBhvr>
                                      <p:to>
                                        <p:strVal val="visible"/>
                                      </p:to>
                                    </p:set>
                                    <p:anim calcmode="lin" valueType="num">
                                      <p:cBhvr additive="base">
                                        <p:cTn id="79" dur="500" fill="hold"/>
                                        <p:tgtEl>
                                          <p:spTgt spid="68652"/>
                                        </p:tgtEl>
                                        <p:attrNameLst>
                                          <p:attrName>ppt_x</p:attrName>
                                        </p:attrNameLst>
                                      </p:cBhvr>
                                      <p:tavLst>
                                        <p:tav tm="0">
                                          <p:val>
                                            <p:strVal val="0-#ppt_w/2"/>
                                          </p:val>
                                        </p:tav>
                                        <p:tav tm="100000">
                                          <p:val>
                                            <p:strVal val="#ppt_x"/>
                                          </p:val>
                                        </p:tav>
                                      </p:tavLst>
                                    </p:anim>
                                    <p:anim calcmode="lin" valueType="num">
                                      <p:cBhvr additive="base">
                                        <p:cTn id="80" dur="500" fill="hold"/>
                                        <p:tgtEl>
                                          <p:spTgt spid="6865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8653"/>
                                        </p:tgtEl>
                                        <p:attrNameLst>
                                          <p:attrName>style.visibility</p:attrName>
                                        </p:attrNameLst>
                                      </p:cBhvr>
                                      <p:to>
                                        <p:strVal val="visible"/>
                                      </p:to>
                                    </p:set>
                                    <p:anim calcmode="lin" valueType="num">
                                      <p:cBhvr additive="base">
                                        <p:cTn id="85" dur="500" fill="hold"/>
                                        <p:tgtEl>
                                          <p:spTgt spid="68653"/>
                                        </p:tgtEl>
                                        <p:attrNameLst>
                                          <p:attrName>ppt_x</p:attrName>
                                        </p:attrNameLst>
                                      </p:cBhvr>
                                      <p:tavLst>
                                        <p:tav tm="0">
                                          <p:val>
                                            <p:strVal val="0-#ppt_w/2"/>
                                          </p:val>
                                        </p:tav>
                                        <p:tav tm="100000">
                                          <p:val>
                                            <p:strVal val="#ppt_x"/>
                                          </p:val>
                                        </p:tav>
                                      </p:tavLst>
                                    </p:anim>
                                    <p:anim calcmode="lin" valueType="num">
                                      <p:cBhvr additive="base">
                                        <p:cTn id="86" dur="500" fill="hold"/>
                                        <p:tgtEl>
                                          <p:spTgt spid="6865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8641"/>
                                        </p:tgtEl>
                                        <p:attrNameLst>
                                          <p:attrName>style.visibility</p:attrName>
                                        </p:attrNameLst>
                                      </p:cBhvr>
                                      <p:to>
                                        <p:strVal val="visible"/>
                                      </p:to>
                                    </p:set>
                                    <p:anim calcmode="lin" valueType="num">
                                      <p:cBhvr additive="base">
                                        <p:cTn id="91" dur="500" fill="hold"/>
                                        <p:tgtEl>
                                          <p:spTgt spid="68641"/>
                                        </p:tgtEl>
                                        <p:attrNameLst>
                                          <p:attrName>ppt_x</p:attrName>
                                        </p:attrNameLst>
                                      </p:cBhvr>
                                      <p:tavLst>
                                        <p:tav tm="0">
                                          <p:val>
                                            <p:strVal val="0-#ppt_w/2"/>
                                          </p:val>
                                        </p:tav>
                                        <p:tav tm="100000">
                                          <p:val>
                                            <p:strVal val="#ppt_x"/>
                                          </p:val>
                                        </p:tav>
                                      </p:tavLst>
                                    </p:anim>
                                    <p:anim calcmode="lin" valueType="num">
                                      <p:cBhvr additive="base">
                                        <p:cTn id="92" dur="500" fill="hold"/>
                                        <p:tgtEl>
                                          <p:spTgt spid="68641"/>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68642"/>
                                        </p:tgtEl>
                                        <p:attrNameLst>
                                          <p:attrName>style.visibility</p:attrName>
                                        </p:attrNameLst>
                                      </p:cBhvr>
                                      <p:to>
                                        <p:strVal val="visible"/>
                                      </p:to>
                                    </p:set>
                                    <p:anim calcmode="lin" valueType="num">
                                      <p:cBhvr additive="base">
                                        <p:cTn id="97" dur="500" fill="hold"/>
                                        <p:tgtEl>
                                          <p:spTgt spid="68642"/>
                                        </p:tgtEl>
                                        <p:attrNameLst>
                                          <p:attrName>ppt_x</p:attrName>
                                        </p:attrNameLst>
                                      </p:cBhvr>
                                      <p:tavLst>
                                        <p:tav tm="0">
                                          <p:val>
                                            <p:strVal val="0-#ppt_w/2"/>
                                          </p:val>
                                        </p:tav>
                                        <p:tav tm="100000">
                                          <p:val>
                                            <p:strVal val="#ppt_x"/>
                                          </p:val>
                                        </p:tav>
                                      </p:tavLst>
                                    </p:anim>
                                    <p:anim calcmode="lin" valueType="num">
                                      <p:cBhvr additive="base">
                                        <p:cTn id="98" dur="500" fill="hold"/>
                                        <p:tgtEl>
                                          <p:spTgt spid="6864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68643"/>
                                        </p:tgtEl>
                                        <p:attrNameLst>
                                          <p:attrName>style.visibility</p:attrName>
                                        </p:attrNameLst>
                                      </p:cBhvr>
                                      <p:to>
                                        <p:strVal val="visible"/>
                                      </p:to>
                                    </p:set>
                                    <p:anim calcmode="lin" valueType="num">
                                      <p:cBhvr additive="base">
                                        <p:cTn id="103" dur="500" fill="hold"/>
                                        <p:tgtEl>
                                          <p:spTgt spid="68643"/>
                                        </p:tgtEl>
                                        <p:attrNameLst>
                                          <p:attrName>ppt_x</p:attrName>
                                        </p:attrNameLst>
                                      </p:cBhvr>
                                      <p:tavLst>
                                        <p:tav tm="0">
                                          <p:val>
                                            <p:strVal val="0-#ppt_w/2"/>
                                          </p:val>
                                        </p:tav>
                                        <p:tav tm="100000">
                                          <p:val>
                                            <p:strVal val="#ppt_x"/>
                                          </p:val>
                                        </p:tav>
                                      </p:tavLst>
                                    </p:anim>
                                    <p:anim calcmode="lin" valueType="num">
                                      <p:cBhvr additive="base">
                                        <p:cTn id="104" dur="500" fill="hold"/>
                                        <p:tgtEl>
                                          <p:spTgt spid="68643"/>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68644"/>
                                        </p:tgtEl>
                                        <p:attrNameLst>
                                          <p:attrName>style.visibility</p:attrName>
                                        </p:attrNameLst>
                                      </p:cBhvr>
                                      <p:to>
                                        <p:strVal val="visible"/>
                                      </p:to>
                                    </p:set>
                                    <p:anim calcmode="lin" valueType="num">
                                      <p:cBhvr additive="base">
                                        <p:cTn id="109" dur="500" fill="hold"/>
                                        <p:tgtEl>
                                          <p:spTgt spid="68644"/>
                                        </p:tgtEl>
                                        <p:attrNameLst>
                                          <p:attrName>ppt_x</p:attrName>
                                        </p:attrNameLst>
                                      </p:cBhvr>
                                      <p:tavLst>
                                        <p:tav tm="0">
                                          <p:val>
                                            <p:strVal val="0-#ppt_w/2"/>
                                          </p:val>
                                        </p:tav>
                                        <p:tav tm="100000">
                                          <p:val>
                                            <p:strVal val="#ppt_x"/>
                                          </p:val>
                                        </p:tav>
                                      </p:tavLst>
                                    </p:anim>
                                    <p:anim calcmode="lin" valueType="num">
                                      <p:cBhvr additive="base">
                                        <p:cTn id="110" dur="500" fill="hold"/>
                                        <p:tgtEl>
                                          <p:spTgt spid="68644"/>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68645"/>
                                        </p:tgtEl>
                                        <p:attrNameLst>
                                          <p:attrName>style.visibility</p:attrName>
                                        </p:attrNameLst>
                                      </p:cBhvr>
                                      <p:to>
                                        <p:strVal val="visible"/>
                                      </p:to>
                                    </p:set>
                                    <p:anim calcmode="lin" valueType="num">
                                      <p:cBhvr additive="base">
                                        <p:cTn id="115" dur="500" fill="hold"/>
                                        <p:tgtEl>
                                          <p:spTgt spid="68645"/>
                                        </p:tgtEl>
                                        <p:attrNameLst>
                                          <p:attrName>ppt_x</p:attrName>
                                        </p:attrNameLst>
                                      </p:cBhvr>
                                      <p:tavLst>
                                        <p:tav tm="0">
                                          <p:val>
                                            <p:strVal val="0-#ppt_w/2"/>
                                          </p:val>
                                        </p:tav>
                                        <p:tav tm="100000">
                                          <p:val>
                                            <p:strVal val="#ppt_x"/>
                                          </p:val>
                                        </p:tav>
                                      </p:tavLst>
                                    </p:anim>
                                    <p:anim calcmode="lin" valueType="num">
                                      <p:cBhvr additive="base">
                                        <p:cTn id="116" dur="500" fill="hold"/>
                                        <p:tgtEl>
                                          <p:spTgt spid="68645"/>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68646"/>
                                        </p:tgtEl>
                                        <p:attrNameLst>
                                          <p:attrName>style.visibility</p:attrName>
                                        </p:attrNameLst>
                                      </p:cBhvr>
                                      <p:to>
                                        <p:strVal val="visible"/>
                                      </p:to>
                                    </p:set>
                                    <p:anim calcmode="lin" valueType="num">
                                      <p:cBhvr additive="base">
                                        <p:cTn id="121" dur="500" fill="hold"/>
                                        <p:tgtEl>
                                          <p:spTgt spid="68646"/>
                                        </p:tgtEl>
                                        <p:attrNameLst>
                                          <p:attrName>ppt_x</p:attrName>
                                        </p:attrNameLst>
                                      </p:cBhvr>
                                      <p:tavLst>
                                        <p:tav tm="0">
                                          <p:val>
                                            <p:strVal val="0-#ppt_w/2"/>
                                          </p:val>
                                        </p:tav>
                                        <p:tav tm="100000">
                                          <p:val>
                                            <p:strVal val="#ppt_x"/>
                                          </p:val>
                                        </p:tav>
                                      </p:tavLst>
                                    </p:anim>
                                    <p:anim calcmode="lin" valueType="num">
                                      <p:cBhvr additive="base">
                                        <p:cTn id="122" dur="500" fill="hold"/>
                                        <p:tgtEl>
                                          <p:spTgt spid="68646"/>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68648"/>
                                        </p:tgtEl>
                                        <p:attrNameLst>
                                          <p:attrName>style.visibility</p:attrName>
                                        </p:attrNameLst>
                                      </p:cBhvr>
                                      <p:to>
                                        <p:strVal val="visible"/>
                                      </p:to>
                                    </p:set>
                                    <p:anim calcmode="lin" valueType="num">
                                      <p:cBhvr additive="base">
                                        <p:cTn id="127" dur="500" fill="hold"/>
                                        <p:tgtEl>
                                          <p:spTgt spid="68648"/>
                                        </p:tgtEl>
                                        <p:attrNameLst>
                                          <p:attrName>ppt_x</p:attrName>
                                        </p:attrNameLst>
                                      </p:cBhvr>
                                      <p:tavLst>
                                        <p:tav tm="0">
                                          <p:val>
                                            <p:strVal val="0-#ppt_w/2"/>
                                          </p:val>
                                        </p:tav>
                                        <p:tav tm="100000">
                                          <p:val>
                                            <p:strVal val="#ppt_x"/>
                                          </p:val>
                                        </p:tav>
                                      </p:tavLst>
                                    </p:anim>
                                    <p:anim calcmode="lin" valueType="num">
                                      <p:cBhvr additive="base">
                                        <p:cTn id="128" dur="500" fill="hold"/>
                                        <p:tgtEl>
                                          <p:spTgt spid="68648"/>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68647"/>
                                        </p:tgtEl>
                                        <p:attrNameLst>
                                          <p:attrName>style.visibility</p:attrName>
                                        </p:attrNameLst>
                                      </p:cBhvr>
                                      <p:to>
                                        <p:strVal val="visible"/>
                                      </p:to>
                                    </p:set>
                                    <p:anim calcmode="lin" valueType="num">
                                      <p:cBhvr additive="base">
                                        <p:cTn id="133" dur="500" fill="hold"/>
                                        <p:tgtEl>
                                          <p:spTgt spid="68647"/>
                                        </p:tgtEl>
                                        <p:attrNameLst>
                                          <p:attrName>ppt_x</p:attrName>
                                        </p:attrNameLst>
                                      </p:cBhvr>
                                      <p:tavLst>
                                        <p:tav tm="0">
                                          <p:val>
                                            <p:strVal val="0-#ppt_w/2"/>
                                          </p:val>
                                        </p:tav>
                                        <p:tav tm="100000">
                                          <p:val>
                                            <p:strVal val="#ppt_x"/>
                                          </p:val>
                                        </p:tav>
                                      </p:tavLst>
                                    </p:anim>
                                    <p:anim calcmode="lin" valueType="num">
                                      <p:cBhvr additive="base">
                                        <p:cTn id="134" dur="500" fill="hold"/>
                                        <p:tgtEl>
                                          <p:spTgt spid="686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2" grpId="0"/>
      <p:bldP spid="68613" grpId="0"/>
      <p:bldP spid="68641" grpId="0"/>
      <p:bldP spid="68642" grpId="0"/>
      <p:bldP spid="68643" grpId="0"/>
      <p:bldP spid="68644" grpId="0"/>
      <p:bldP spid="68645" grpId="0"/>
      <p:bldP spid="68646" grpId="0"/>
      <p:bldP spid="68647" grpId="0"/>
      <p:bldP spid="68648" grpId="0"/>
      <p:bldP spid="68649" grpId="0"/>
      <p:bldP spid="68650" grpId="0"/>
      <p:bldP spid="68651" grpId="0"/>
      <p:bldP spid="68652" grpId="0"/>
      <p:bldP spid="68653" grpId="0"/>
      <p:bldP spid="68654" grpId="0"/>
      <p:bldP spid="68655" grpId="0"/>
      <p:bldP spid="6865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69633"/>
          <p:cNvSpPr txBox="1"/>
          <p:nvPr/>
        </p:nvSpPr>
        <p:spPr>
          <a:xfrm>
            <a:off x="1998663" y="1293813"/>
            <a:ext cx="6230937" cy="3017837"/>
          </a:xfrm>
          <a:prstGeom prst="rect">
            <a:avLst/>
          </a:prstGeom>
          <a:noFill/>
          <a:ln w="9525">
            <a:noFill/>
          </a:ln>
        </p:spPr>
        <p:txBody>
          <a:bodyPr>
            <a:spAutoFit/>
          </a:bodyPr>
          <a:lstStyle/>
          <a:p>
            <a:pPr lvl="0">
              <a:spcBef>
                <a:spcPct val="50000"/>
              </a:spcBef>
            </a:pPr>
            <a:r>
              <a:rPr lang="zh-CN" altLang="en-US" sz="3200" b="1">
                <a:latin typeface="Times New Roman" panose="02020603050405020304" pitchFamily="18" charset="0"/>
                <a:ea typeface="宋体" panose="02010600030101010101" pitchFamily="2" charset="-122"/>
              </a:rPr>
              <a:t>二、利用卡诺图化简逻辑函数</a:t>
            </a:r>
          </a:p>
          <a:p>
            <a:pPr lvl="0">
              <a:spcBef>
                <a:spcPct val="50000"/>
              </a:spcBef>
            </a:pPr>
            <a:r>
              <a:rPr lang="en-US" altLang="zh-CN" sz="3200" b="1">
                <a:latin typeface="Times New Roman" panose="02020603050405020304" pitchFamily="18" charset="0"/>
                <a:ea typeface="宋体" panose="02010600030101010101" pitchFamily="2" charset="-122"/>
              </a:rPr>
              <a:t>1</a:t>
            </a:r>
            <a:r>
              <a:rPr lang="zh-CN" altLang="en-US" sz="3200" b="1">
                <a:latin typeface="Times New Roman" panose="02020603050405020304" pitchFamily="18" charset="0"/>
                <a:ea typeface="宋体" panose="02010600030101010101" pitchFamily="2" charset="-122"/>
              </a:rPr>
              <a:t>、基本原理：</a:t>
            </a:r>
          </a:p>
          <a:p>
            <a:pPr lvl="0">
              <a:spcBef>
                <a:spcPct val="50000"/>
              </a:spcBef>
            </a:pPr>
            <a:r>
              <a:rPr lang="zh-CN" altLang="en-US" sz="3200" b="1">
                <a:latin typeface="Times New Roman" panose="02020603050405020304" pitchFamily="18" charset="0"/>
                <a:ea typeface="宋体" panose="02010600030101010101" pitchFamily="2" charset="-122"/>
              </a:rPr>
              <a:t>由于卡诺图几何位置相邻与逻辑上相邻性一致，所以几何位置相邻的最小项可合并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wipe(left)">
                                      <p:cBhvr>
                                        <p:cTn id="7" dur="500"/>
                                        <p:tgtEl>
                                          <p:spTgt spid="69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wipe(left)">
                                      <p:cBhvr>
                                        <p:cTn id="12" dur="500"/>
                                        <p:tgtEl>
                                          <p:spTgt spid="696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Effect transition="in" filter="wipe(left)">
                                      <p:cBhvr>
                                        <p:cTn id="17" dur="500"/>
                                        <p:tgtEl>
                                          <p:spTgt spid="69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直接连接符 70657"/>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70659" name="文本框 70658"/>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70660" name="文本框 70659"/>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70661" name="文本框 70660"/>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        10</a:t>
            </a:r>
          </a:p>
        </p:txBody>
      </p:sp>
      <p:graphicFrame>
        <p:nvGraphicFramePr>
          <p:cNvPr id="70662" name="表格 70661"/>
          <p:cNvGraphicFramePr/>
          <p:nvPr/>
        </p:nvGraphicFramePr>
        <p:xfrm>
          <a:off x="2962275" y="2076450"/>
          <a:ext cx="3843338" cy="2455863"/>
        </p:xfrm>
        <a:graphic>
          <a:graphicData uri="http://schemas.openxmlformats.org/drawingml/2006/table">
            <a:tbl>
              <a:tblPr/>
              <a:tblGrid>
                <a:gridCol w="935038"/>
                <a:gridCol w="936625"/>
                <a:gridCol w="935037"/>
                <a:gridCol w="10366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0689" name="文本框 70688"/>
          <p:cNvSpPr txBox="1"/>
          <p:nvPr/>
        </p:nvSpPr>
        <p:spPr>
          <a:xfrm>
            <a:off x="3067050" y="27765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0690" name="文本框 70689"/>
          <p:cNvSpPr txBox="1"/>
          <p:nvPr/>
        </p:nvSpPr>
        <p:spPr>
          <a:xfrm>
            <a:off x="3084513" y="22034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0691" name="矩形 70690"/>
          <p:cNvSpPr/>
          <p:nvPr/>
        </p:nvSpPr>
        <p:spPr>
          <a:xfrm>
            <a:off x="1101725" y="254000"/>
            <a:ext cx="8042275" cy="1004888"/>
          </a:xfrm>
          <a:prstGeom prst="rect">
            <a:avLst/>
          </a:prstGeom>
          <a:solidFill>
            <a:schemeClr val="bg1"/>
          </a:solid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、基本原则：</a:t>
            </a:r>
          </a:p>
          <a:p>
            <a:pPr lvl="0">
              <a:spcBef>
                <a:spcPct val="50000"/>
              </a:spcBef>
            </a:pP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）若两个最小项相邻，可合并为一项消去一个不同因子</a:t>
            </a:r>
          </a:p>
        </p:txBody>
      </p:sp>
      <p:sp>
        <p:nvSpPr>
          <p:cNvPr id="70692" name="椭圆 70691"/>
          <p:cNvSpPr/>
          <p:nvPr/>
        </p:nvSpPr>
        <p:spPr>
          <a:xfrm>
            <a:off x="3082925" y="2252663"/>
            <a:ext cx="355600" cy="981075"/>
          </a:xfrm>
          <a:prstGeom prst="ellipse">
            <a:avLst/>
          </a:prstGeom>
          <a:noFill/>
          <a:ln w="9525" cap="flat" cmpd="sng">
            <a:solidFill>
              <a:schemeClr val="tx2"/>
            </a:solidFill>
            <a:prstDash val="solid"/>
            <a:headEnd type="none" w="med" len="med"/>
            <a:tailEnd type="none" w="med" len="med"/>
          </a:ln>
        </p:spPr>
        <p:txBody>
          <a:bodyPr/>
          <a:lstStyle/>
          <a:p>
            <a:endParaRPr lang="zh-CN" altLang="en-US"/>
          </a:p>
        </p:txBody>
      </p:sp>
      <p:sp>
        <p:nvSpPr>
          <p:cNvPr id="70693" name="直接连接符 70692"/>
          <p:cNvSpPr/>
          <p:nvPr/>
        </p:nvSpPr>
        <p:spPr>
          <a:xfrm flipH="1">
            <a:off x="1863725" y="3217863"/>
            <a:ext cx="1320800" cy="828675"/>
          </a:xfrm>
          <a:prstGeom prst="line">
            <a:avLst/>
          </a:prstGeom>
          <a:ln w="9525" cap="flat" cmpd="sng">
            <a:solidFill>
              <a:schemeClr val="tx1"/>
            </a:solidFill>
            <a:prstDash val="solid"/>
            <a:headEnd type="none" w="med" len="med"/>
            <a:tailEnd type="triangle" w="med" len="med"/>
          </a:ln>
        </p:spPr>
      </p:sp>
      <p:graphicFrame>
        <p:nvGraphicFramePr>
          <p:cNvPr id="70694" name="对象 70693"/>
          <p:cNvGraphicFramePr>
            <a:graphicFrameLocks/>
          </p:cNvGraphicFramePr>
          <p:nvPr/>
        </p:nvGraphicFramePr>
        <p:xfrm>
          <a:off x="979488" y="4065588"/>
          <a:ext cx="1368425" cy="774700"/>
        </p:xfrm>
        <a:graphic>
          <a:graphicData uri="http://schemas.openxmlformats.org/presentationml/2006/ole">
            <p:oleObj spid="_x0000_s83017" r:id="rId3" imgW="381165" imgH="215994" progId="Equations">
              <p:embed/>
            </p:oleObj>
          </a:graphicData>
        </a:graphic>
      </p:graphicFrame>
      <p:sp>
        <p:nvSpPr>
          <p:cNvPr id="70695" name="文本框 70694"/>
          <p:cNvSpPr txBox="1"/>
          <p:nvPr/>
        </p:nvSpPr>
        <p:spPr>
          <a:xfrm>
            <a:off x="4995863" y="3436938"/>
            <a:ext cx="5413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0696" name="文本框 70695"/>
          <p:cNvSpPr txBox="1"/>
          <p:nvPr/>
        </p:nvSpPr>
        <p:spPr>
          <a:xfrm>
            <a:off x="5927725" y="3470275"/>
            <a:ext cx="5413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0697" name="椭圆 70696"/>
          <p:cNvSpPr/>
          <p:nvPr/>
        </p:nvSpPr>
        <p:spPr>
          <a:xfrm>
            <a:off x="5046663" y="3419475"/>
            <a:ext cx="1320800" cy="457200"/>
          </a:xfrm>
          <a:prstGeom prst="ellipse">
            <a:avLst/>
          </a:prstGeom>
          <a:noFill/>
          <a:ln w="9525" cap="flat" cmpd="sng">
            <a:solidFill>
              <a:schemeClr val="tx2"/>
            </a:solidFill>
            <a:prstDash val="solid"/>
            <a:headEnd type="none" w="med" len="med"/>
            <a:tailEnd type="none" w="med" len="med"/>
          </a:ln>
        </p:spPr>
        <p:txBody>
          <a:bodyPr/>
          <a:lstStyle/>
          <a:p>
            <a:endParaRPr lang="zh-CN" altLang="en-US"/>
          </a:p>
        </p:txBody>
      </p:sp>
      <p:sp>
        <p:nvSpPr>
          <p:cNvPr id="70698" name="直接连接符 70697"/>
          <p:cNvSpPr/>
          <p:nvPr/>
        </p:nvSpPr>
        <p:spPr>
          <a:xfrm>
            <a:off x="5961063" y="3860800"/>
            <a:ext cx="1557337" cy="795338"/>
          </a:xfrm>
          <a:prstGeom prst="line">
            <a:avLst/>
          </a:prstGeom>
          <a:ln w="9525" cap="flat" cmpd="sng">
            <a:solidFill>
              <a:schemeClr val="tx1"/>
            </a:solidFill>
            <a:prstDash val="solid"/>
            <a:headEnd type="none" w="med" len="med"/>
            <a:tailEnd type="triangle" w="med" len="med"/>
          </a:ln>
        </p:spPr>
      </p:sp>
      <p:graphicFrame>
        <p:nvGraphicFramePr>
          <p:cNvPr id="70699" name="对象 70698"/>
          <p:cNvGraphicFramePr>
            <a:graphicFrameLocks/>
          </p:cNvGraphicFramePr>
          <p:nvPr/>
        </p:nvGraphicFramePr>
        <p:xfrm>
          <a:off x="7069138" y="4762500"/>
          <a:ext cx="1277937" cy="638175"/>
        </p:xfrm>
        <a:graphic>
          <a:graphicData uri="http://schemas.openxmlformats.org/presentationml/2006/ole">
            <p:oleObj spid="_x0000_s83018" r:id="rId4" imgW="355600" imgH="177800" progId="Equations">
              <p:embed/>
            </p:oleObj>
          </a:graphicData>
        </a:graphic>
      </p:graphicFrame>
      <p:sp>
        <p:nvSpPr>
          <p:cNvPr id="70700" name="文本框 70699"/>
          <p:cNvSpPr txBox="1"/>
          <p:nvPr/>
        </p:nvSpPr>
        <p:spPr>
          <a:xfrm>
            <a:off x="4219575" y="3994150"/>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0701" name="文本框 70700"/>
          <p:cNvSpPr txBox="1"/>
          <p:nvPr/>
        </p:nvSpPr>
        <p:spPr>
          <a:xfrm>
            <a:off x="4100513" y="2147888"/>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0702" name="任意多边形 70701"/>
          <p:cNvSpPr/>
          <p:nvPr/>
        </p:nvSpPr>
        <p:spPr>
          <a:xfrm flipV="1">
            <a:off x="3981450" y="2012950"/>
            <a:ext cx="796925" cy="463550"/>
          </a:xfrm>
          <a:custGeom>
            <a:avLst/>
            <a:gdLst>
              <a:gd name="txL" fmla="*/ 0 w 43200"/>
              <a:gd name="txT" fmla="*/ 0 h 35562"/>
              <a:gd name="txR" fmla="*/ 43200 w 43200"/>
              <a:gd name="txB" fmla="*/ 35562 h 35562"/>
            </a:gdLst>
            <a:ahLst/>
            <a:cxnLst>
              <a:cxn ang="90">
                <a:pos x="4161" y="34346"/>
              </a:cxn>
              <a:cxn ang="0">
                <a:pos x="38080" y="35562"/>
              </a:cxn>
              <a:cxn ang="90">
                <a:pos x="21600" y="21600"/>
              </a:cxn>
            </a:cxnLst>
            <a:rect l="txL" t="txT" r="txR" b="txB"/>
            <a:pathLst>
              <a:path w="43200" h="35562" fill="none">
                <a:moveTo>
                  <a:pt x="4161" y="34346"/>
                </a:moveTo>
                <a:arcTo wR="21600" hR="21600" stAng="-12969763" swAng="15386057"/>
              </a:path>
              <a:path w="43200" h="35562" stroke="0">
                <a:moveTo>
                  <a:pt x="4161" y="34346"/>
                </a:moveTo>
                <a:arcTo wR="21600" hR="21600" stAng="-12969763" swAng="15386057"/>
                <a:lnTo>
                  <a:pt x="21600" y="21600"/>
                </a:lnTo>
                <a:close/>
              </a:path>
            </a:pathLst>
          </a:custGeom>
          <a:noFill/>
          <a:ln w="9525" cap="flat" cmpd="sng">
            <a:solidFill>
              <a:schemeClr val="tx2"/>
            </a:solidFill>
            <a:prstDash val="solid"/>
            <a:headEnd type="none" w="med" len="med"/>
            <a:tailEnd type="none" w="med" len="med"/>
          </a:ln>
        </p:spPr>
        <p:txBody>
          <a:bodyPr/>
          <a:lstStyle/>
          <a:p>
            <a:endParaRPr lang="zh-CN" altLang="en-US"/>
          </a:p>
        </p:txBody>
      </p:sp>
      <p:sp>
        <p:nvSpPr>
          <p:cNvPr id="70703" name="任意多边形 70702"/>
          <p:cNvSpPr/>
          <p:nvPr/>
        </p:nvSpPr>
        <p:spPr>
          <a:xfrm flipH="1">
            <a:off x="4011613" y="4062413"/>
            <a:ext cx="679450" cy="409575"/>
          </a:xfrm>
          <a:custGeom>
            <a:avLst/>
            <a:gdLst>
              <a:gd name="txL" fmla="*/ 0 w 43200"/>
              <a:gd name="txT" fmla="*/ 0 h 40124"/>
              <a:gd name="txR" fmla="*/ 43200 w 43200"/>
              <a:gd name="txB" fmla="*/ 40124 h 40124"/>
            </a:gdLst>
            <a:ahLst/>
            <a:cxnLst>
              <a:cxn ang="90">
                <a:pos x="7332" y="37817"/>
              </a:cxn>
              <a:cxn ang="90">
                <a:pos x="32709" y="40123"/>
              </a:cxn>
              <a:cxn ang="90">
                <a:pos x="21600" y="21600"/>
              </a:cxn>
            </a:cxnLst>
            <a:rect l="txL" t="txT" r="txR" b="txB"/>
            <a:pathLst>
              <a:path w="43200" h="40124" fill="none">
                <a:moveTo>
                  <a:pt x="7332" y="37817"/>
                </a:moveTo>
                <a:arcTo wR="21600" hR="21600" stAng="-13719487" swAng="17262317"/>
              </a:path>
              <a:path w="43200" h="40124" stroke="0">
                <a:moveTo>
                  <a:pt x="7332" y="37817"/>
                </a:moveTo>
                <a:arcTo wR="21600" hR="21600" stAng="-13719487" swAng="17262317"/>
                <a:lnTo>
                  <a:pt x="21600" y="21600"/>
                </a:lnTo>
                <a:close/>
              </a:path>
            </a:pathLst>
          </a:custGeom>
          <a:noFill/>
          <a:ln w="9525" cap="flat" cmpd="sng">
            <a:solidFill>
              <a:schemeClr val="tx2"/>
            </a:solidFill>
            <a:prstDash val="solid"/>
            <a:headEnd type="none" w="med" len="med"/>
            <a:tailEnd type="none" w="med" len="med"/>
          </a:ln>
        </p:spPr>
        <p:txBody>
          <a:bodyPr/>
          <a:lstStyle/>
          <a:p>
            <a:endParaRPr lang="zh-CN" altLang="en-US"/>
          </a:p>
        </p:txBody>
      </p:sp>
      <p:sp>
        <p:nvSpPr>
          <p:cNvPr id="70704" name="直接连接符 70703"/>
          <p:cNvSpPr/>
          <p:nvPr/>
        </p:nvSpPr>
        <p:spPr>
          <a:xfrm flipH="1">
            <a:off x="3284538" y="4368800"/>
            <a:ext cx="711200" cy="1033463"/>
          </a:xfrm>
          <a:prstGeom prst="line">
            <a:avLst/>
          </a:prstGeom>
          <a:ln w="9525" cap="flat" cmpd="sng">
            <a:solidFill>
              <a:schemeClr val="tx1"/>
            </a:solidFill>
            <a:prstDash val="solid"/>
            <a:headEnd type="none" w="med" len="med"/>
            <a:tailEnd type="triangle" w="med" len="med"/>
          </a:ln>
        </p:spPr>
      </p:sp>
      <p:graphicFrame>
        <p:nvGraphicFramePr>
          <p:cNvPr id="70705" name="对象 70704"/>
          <p:cNvGraphicFramePr>
            <a:graphicFrameLocks/>
          </p:cNvGraphicFramePr>
          <p:nvPr/>
        </p:nvGraphicFramePr>
        <p:xfrm>
          <a:off x="2693988" y="5438775"/>
          <a:ext cx="1322387" cy="774700"/>
        </p:xfrm>
        <a:graphic>
          <a:graphicData uri="http://schemas.openxmlformats.org/presentationml/2006/ole">
            <p:oleObj spid="_x0000_s83019" r:id="rId5" imgW="368460" imgH="215994"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0662"/>
                                        </p:tgtEl>
                                        <p:attrNameLst>
                                          <p:attrName>style.visibility</p:attrName>
                                        </p:attrNameLst>
                                      </p:cBhvr>
                                      <p:to>
                                        <p:strVal val="visible"/>
                                      </p:to>
                                    </p:set>
                                    <p:anim calcmode="lin" valueType="num">
                                      <p:cBhvr additive="base">
                                        <p:cTn id="7" dur="500" fill="hold"/>
                                        <p:tgtEl>
                                          <p:spTgt spid="70662"/>
                                        </p:tgtEl>
                                        <p:attrNameLst>
                                          <p:attrName>ppt_x</p:attrName>
                                        </p:attrNameLst>
                                      </p:cBhvr>
                                      <p:tavLst>
                                        <p:tav tm="0">
                                          <p:val>
                                            <p:strVal val="0-#ppt_w/2"/>
                                          </p:val>
                                        </p:tav>
                                        <p:tav tm="100000">
                                          <p:val>
                                            <p:strVal val="#ppt_x"/>
                                          </p:val>
                                        </p:tav>
                                      </p:tavLst>
                                    </p:anim>
                                    <p:anim calcmode="lin" valueType="num">
                                      <p:cBhvr additive="base">
                                        <p:cTn id="8" dur="500" fill="hold"/>
                                        <p:tgtEl>
                                          <p:spTgt spid="7066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70658"/>
                                        </p:tgtEl>
                                        <p:attrNameLst>
                                          <p:attrName>style.visibility</p:attrName>
                                        </p:attrNameLst>
                                      </p:cBhvr>
                                      <p:to>
                                        <p:strVal val="visible"/>
                                      </p:to>
                                    </p:set>
                                    <p:anim calcmode="lin" valueType="num">
                                      <p:cBhvr additive="base">
                                        <p:cTn id="12" dur="500" fill="hold"/>
                                        <p:tgtEl>
                                          <p:spTgt spid="70658"/>
                                        </p:tgtEl>
                                        <p:attrNameLst>
                                          <p:attrName>ppt_x</p:attrName>
                                        </p:attrNameLst>
                                      </p:cBhvr>
                                      <p:tavLst>
                                        <p:tav tm="0">
                                          <p:val>
                                            <p:strVal val="0-#ppt_w/2"/>
                                          </p:val>
                                        </p:tav>
                                        <p:tav tm="100000">
                                          <p:val>
                                            <p:strVal val="#ppt_x"/>
                                          </p:val>
                                        </p:tav>
                                      </p:tavLst>
                                    </p:anim>
                                    <p:anim calcmode="lin" valueType="num">
                                      <p:cBhvr additive="base">
                                        <p:cTn id="13" dur="500" fill="hold"/>
                                        <p:tgtEl>
                                          <p:spTgt spid="70658"/>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1000"/>
                                  </p:stCondLst>
                                  <p:childTnLst>
                                    <p:set>
                                      <p:cBhvr>
                                        <p:cTn id="16" dur="1" fill="hold">
                                          <p:stCondLst>
                                            <p:cond delay="0"/>
                                          </p:stCondLst>
                                        </p:cTn>
                                        <p:tgtEl>
                                          <p:spTgt spid="70659"/>
                                        </p:tgtEl>
                                        <p:attrNameLst>
                                          <p:attrName>style.visibility</p:attrName>
                                        </p:attrNameLst>
                                      </p:cBhvr>
                                      <p:to>
                                        <p:strVal val="visible"/>
                                      </p:to>
                                    </p:set>
                                    <p:anim calcmode="lin" valueType="num">
                                      <p:cBhvr additive="base">
                                        <p:cTn id="17" dur="500" fill="hold"/>
                                        <p:tgtEl>
                                          <p:spTgt spid="70659"/>
                                        </p:tgtEl>
                                        <p:attrNameLst>
                                          <p:attrName>ppt_x</p:attrName>
                                        </p:attrNameLst>
                                      </p:cBhvr>
                                      <p:tavLst>
                                        <p:tav tm="0">
                                          <p:val>
                                            <p:strVal val="0-#ppt_w/2"/>
                                          </p:val>
                                        </p:tav>
                                        <p:tav tm="100000">
                                          <p:val>
                                            <p:strVal val="#ppt_x"/>
                                          </p:val>
                                        </p:tav>
                                      </p:tavLst>
                                    </p:anim>
                                    <p:anim calcmode="lin" valueType="num">
                                      <p:cBhvr additive="base">
                                        <p:cTn id="18" dur="500" fill="hold"/>
                                        <p:tgtEl>
                                          <p:spTgt spid="70659"/>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grpId="0" nodeType="afterEffect">
                                  <p:stCondLst>
                                    <p:cond delay="1000"/>
                                  </p:stCondLst>
                                  <p:childTnLst>
                                    <p:set>
                                      <p:cBhvr>
                                        <p:cTn id="21" dur="1" fill="hold">
                                          <p:stCondLst>
                                            <p:cond delay="0"/>
                                          </p:stCondLst>
                                        </p:cTn>
                                        <p:tgtEl>
                                          <p:spTgt spid="70661"/>
                                        </p:tgtEl>
                                        <p:attrNameLst>
                                          <p:attrName>style.visibility</p:attrName>
                                        </p:attrNameLst>
                                      </p:cBhvr>
                                      <p:to>
                                        <p:strVal val="visible"/>
                                      </p:to>
                                    </p:set>
                                    <p:anim calcmode="lin" valueType="num">
                                      <p:cBhvr additive="base">
                                        <p:cTn id="22" dur="500" fill="hold"/>
                                        <p:tgtEl>
                                          <p:spTgt spid="70661"/>
                                        </p:tgtEl>
                                        <p:attrNameLst>
                                          <p:attrName>ppt_x</p:attrName>
                                        </p:attrNameLst>
                                      </p:cBhvr>
                                      <p:tavLst>
                                        <p:tav tm="0">
                                          <p:val>
                                            <p:strVal val="0-#ppt_w/2"/>
                                          </p:val>
                                        </p:tav>
                                        <p:tav tm="100000">
                                          <p:val>
                                            <p:strVal val="#ppt_x"/>
                                          </p:val>
                                        </p:tav>
                                      </p:tavLst>
                                    </p:anim>
                                    <p:anim calcmode="lin" valueType="num">
                                      <p:cBhvr additive="base">
                                        <p:cTn id="23"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70692"/>
                                        </p:tgtEl>
                                        <p:attrNameLst>
                                          <p:attrName>style.visibility</p:attrName>
                                        </p:attrNameLst>
                                      </p:cBhvr>
                                      <p:to>
                                        <p:strVal val="visible"/>
                                      </p:to>
                                    </p:set>
                                    <p:anim calcmode="lin" valueType="num">
                                      <p:cBhvr additive="base">
                                        <p:cTn id="28" dur="500" fill="hold"/>
                                        <p:tgtEl>
                                          <p:spTgt spid="70692"/>
                                        </p:tgtEl>
                                        <p:attrNameLst>
                                          <p:attrName>ppt_x</p:attrName>
                                        </p:attrNameLst>
                                      </p:cBhvr>
                                      <p:tavLst>
                                        <p:tav tm="0">
                                          <p:val>
                                            <p:strVal val="0-#ppt_w/2"/>
                                          </p:val>
                                        </p:tav>
                                        <p:tav tm="100000">
                                          <p:val>
                                            <p:strVal val="#ppt_x"/>
                                          </p:val>
                                        </p:tav>
                                      </p:tavLst>
                                    </p:anim>
                                    <p:anim calcmode="lin" valueType="num">
                                      <p:cBhvr additive="base">
                                        <p:cTn id="29" dur="500" fill="hold"/>
                                        <p:tgtEl>
                                          <p:spTgt spid="7069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0693"/>
                                        </p:tgtEl>
                                        <p:attrNameLst>
                                          <p:attrName>style.visibility</p:attrName>
                                        </p:attrNameLst>
                                      </p:cBhvr>
                                      <p:to>
                                        <p:strVal val="visible"/>
                                      </p:to>
                                    </p:set>
                                    <p:anim calcmode="lin" valueType="num">
                                      <p:cBhvr additive="base">
                                        <p:cTn id="34" dur="500" fill="hold"/>
                                        <p:tgtEl>
                                          <p:spTgt spid="70693"/>
                                        </p:tgtEl>
                                        <p:attrNameLst>
                                          <p:attrName>ppt_x</p:attrName>
                                        </p:attrNameLst>
                                      </p:cBhvr>
                                      <p:tavLst>
                                        <p:tav tm="0">
                                          <p:val>
                                            <p:strVal val="0-#ppt_w/2"/>
                                          </p:val>
                                        </p:tav>
                                        <p:tav tm="100000">
                                          <p:val>
                                            <p:strVal val="#ppt_x"/>
                                          </p:val>
                                        </p:tav>
                                      </p:tavLst>
                                    </p:anim>
                                    <p:anim calcmode="lin" valueType="num">
                                      <p:cBhvr additive="base">
                                        <p:cTn id="35" dur="500" fill="hold"/>
                                        <p:tgtEl>
                                          <p:spTgt spid="7069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70694"/>
                                        </p:tgtEl>
                                        <p:attrNameLst>
                                          <p:attrName>style.visibility</p:attrName>
                                        </p:attrNameLst>
                                      </p:cBhvr>
                                      <p:to>
                                        <p:strVal val="visible"/>
                                      </p:to>
                                    </p:set>
                                    <p:anim calcmode="lin" valueType="num">
                                      <p:cBhvr additive="base">
                                        <p:cTn id="40" dur="500" fill="hold"/>
                                        <p:tgtEl>
                                          <p:spTgt spid="70694"/>
                                        </p:tgtEl>
                                        <p:attrNameLst>
                                          <p:attrName>ppt_x</p:attrName>
                                        </p:attrNameLst>
                                      </p:cBhvr>
                                      <p:tavLst>
                                        <p:tav tm="0">
                                          <p:val>
                                            <p:strVal val="0-#ppt_w/2"/>
                                          </p:val>
                                        </p:tav>
                                        <p:tav tm="100000">
                                          <p:val>
                                            <p:strVal val="#ppt_x"/>
                                          </p:val>
                                        </p:tav>
                                      </p:tavLst>
                                    </p:anim>
                                    <p:anim calcmode="lin" valueType="num">
                                      <p:cBhvr additive="base">
                                        <p:cTn id="41" dur="500" fill="hold"/>
                                        <p:tgtEl>
                                          <p:spTgt spid="7069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70695"/>
                                        </p:tgtEl>
                                        <p:attrNameLst>
                                          <p:attrName>style.visibility</p:attrName>
                                        </p:attrNameLst>
                                      </p:cBhvr>
                                      <p:to>
                                        <p:strVal val="visible"/>
                                      </p:to>
                                    </p:set>
                                    <p:anim calcmode="lin" valueType="num">
                                      <p:cBhvr additive="base">
                                        <p:cTn id="46" dur="500" fill="hold"/>
                                        <p:tgtEl>
                                          <p:spTgt spid="70695"/>
                                        </p:tgtEl>
                                        <p:attrNameLst>
                                          <p:attrName>ppt_x</p:attrName>
                                        </p:attrNameLst>
                                      </p:cBhvr>
                                      <p:tavLst>
                                        <p:tav tm="0">
                                          <p:val>
                                            <p:strVal val="0-#ppt_w/2"/>
                                          </p:val>
                                        </p:tav>
                                        <p:tav tm="100000">
                                          <p:val>
                                            <p:strVal val="#ppt_x"/>
                                          </p:val>
                                        </p:tav>
                                      </p:tavLst>
                                    </p:anim>
                                    <p:anim calcmode="lin" valueType="num">
                                      <p:cBhvr additive="base">
                                        <p:cTn id="47" dur="500" fill="hold"/>
                                        <p:tgtEl>
                                          <p:spTgt spid="70695"/>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70696"/>
                                        </p:tgtEl>
                                        <p:attrNameLst>
                                          <p:attrName>style.visibility</p:attrName>
                                        </p:attrNameLst>
                                      </p:cBhvr>
                                      <p:to>
                                        <p:strVal val="visible"/>
                                      </p:to>
                                    </p:set>
                                    <p:anim calcmode="lin" valueType="num">
                                      <p:cBhvr additive="base">
                                        <p:cTn id="52" dur="500" fill="hold"/>
                                        <p:tgtEl>
                                          <p:spTgt spid="70696"/>
                                        </p:tgtEl>
                                        <p:attrNameLst>
                                          <p:attrName>ppt_x</p:attrName>
                                        </p:attrNameLst>
                                      </p:cBhvr>
                                      <p:tavLst>
                                        <p:tav tm="0">
                                          <p:val>
                                            <p:strVal val="0-#ppt_w/2"/>
                                          </p:val>
                                        </p:tav>
                                        <p:tav tm="100000">
                                          <p:val>
                                            <p:strVal val="#ppt_x"/>
                                          </p:val>
                                        </p:tav>
                                      </p:tavLst>
                                    </p:anim>
                                    <p:anim calcmode="lin" valueType="num">
                                      <p:cBhvr additive="base">
                                        <p:cTn id="53" dur="500" fill="hold"/>
                                        <p:tgtEl>
                                          <p:spTgt spid="7069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70697"/>
                                        </p:tgtEl>
                                        <p:attrNameLst>
                                          <p:attrName>style.visibility</p:attrName>
                                        </p:attrNameLst>
                                      </p:cBhvr>
                                      <p:to>
                                        <p:strVal val="visible"/>
                                      </p:to>
                                    </p:set>
                                    <p:anim calcmode="lin" valueType="num">
                                      <p:cBhvr additive="base">
                                        <p:cTn id="58" dur="500" fill="hold"/>
                                        <p:tgtEl>
                                          <p:spTgt spid="70697"/>
                                        </p:tgtEl>
                                        <p:attrNameLst>
                                          <p:attrName>ppt_x</p:attrName>
                                        </p:attrNameLst>
                                      </p:cBhvr>
                                      <p:tavLst>
                                        <p:tav tm="0">
                                          <p:val>
                                            <p:strVal val="0-#ppt_w/2"/>
                                          </p:val>
                                        </p:tav>
                                        <p:tav tm="100000">
                                          <p:val>
                                            <p:strVal val="#ppt_x"/>
                                          </p:val>
                                        </p:tav>
                                      </p:tavLst>
                                    </p:anim>
                                    <p:anim calcmode="lin" valueType="num">
                                      <p:cBhvr additive="base">
                                        <p:cTn id="59" dur="500" fill="hold"/>
                                        <p:tgtEl>
                                          <p:spTgt spid="70697"/>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70698"/>
                                        </p:tgtEl>
                                        <p:attrNameLst>
                                          <p:attrName>style.visibility</p:attrName>
                                        </p:attrNameLst>
                                      </p:cBhvr>
                                      <p:to>
                                        <p:strVal val="visible"/>
                                      </p:to>
                                    </p:set>
                                    <p:anim calcmode="lin" valueType="num">
                                      <p:cBhvr additive="base">
                                        <p:cTn id="64" dur="500" fill="hold"/>
                                        <p:tgtEl>
                                          <p:spTgt spid="70698"/>
                                        </p:tgtEl>
                                        <p:attrNameLst>
                                          <p:attrName>ppt_x</p:attrName>
                                        </p:attrNameLst>
                                      </p:cBhvr>
                                      <p:tavLst>
                                        <p:tav tm="0">
                                          <p:val>
                                            <p:strVal val="0-#ppt_w/2"/>
                                          </p:val>
                                        </p:tav>
                                        <p:tav tm="100000">
                                          <p:val>
                                            <p:strVal val="#ppt_x"/>
                                          </p:val>
                                        </p:tav>
                                      </p:tavLst>
                                    </p:anim>
                                    <p:anim calcmode="lin" valueType="num">
                                      <p:cBhvr additive="base">
                                        <p:cTn id="65" dur="500" fill="hold"/>
                                        <p:tgtEl>
                                          <p:spTgt spid="70698"/>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70699"/>
                                        </p:tgtEl>
                                        <p:attrNameLst>
                                          <p:attrName>style.visibility</p:attrName>
                                        </p:attrNameLst>
                                      </p:cBhvr>
                                      <p:to>
                                        <p:strVal val="visible"/>
                                      </p:to>
                                    </p:set>
                                    <p:anim calcmode="lin" valueType="num">
                                      <p:cBhvr additive="base">
                                        <p:cTn id="70" dur="500" fill="hold"/>
                                        <p:tgtEl>
                                          <p:spTgt spid="70699"/>
                                        </p:tgtEl>
                                        <p:attrNameLst>
                                          <p:attrName>ppt_x</p:attrName>
                                        </p:attrNameLst>
                                      </p:cBhvr>
                                      <p:tavLst>
                                        <p:tav tm="0">
                                          <p:val>
                                            <p:strVal val="0-#ppt_w/2"/>
                                          </p:val>
                                        </p:tav>
                                        <p:tav tm="100000">
                                          <p:val>
                                            <p:strVal val="#ppt_x"/>
                                          </p:val>
                                        </p:tav>
                                      </p:tavLst>
                                    </p:anim>
                                    <p:anim calcmode="lin" valueType="num">
                                      <p:cBhvr additive="base">
                                        <p:cTn id="71" dur="500" fill="hold"/>
                                        <p:tgtEl>
                                          <p:spTgt spid="70699"/>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70700"/>
                                        </p:tgtEl>
                                        <p:attrNameLst>
                                          <p:attrName>style.visibility</p:attrName>
                                        </p:attrNameLst>
                                      </p:cBhvr>
                                      <p:to>
                                        <p:strVal val="visible"/>
                                      </p:to>
                                    </p:set>
                                    <p:anim calcmode="lin" valueType="num">
                                      <p:cBhvr additive="base">
                                        <p:cTn id="76" dur="500" fill="hold"/>
                                        <p:tgtEl>
                                          <p:spTgt spid="70700"/>
                                        </p:tgtEl>
                                        <p:attrNameLst>
                                          <p:attrName>ppt_x</p:attrName>
                                        </p:attrNameLst>
                                      </p:cBhvr>
                                      <p:tavLst>
                                        <p:tav tm="0">
                                          <p:val>
                                            <p:strVal val="0-#ppt_w/2"/>
                                          </p:val>
                                        </p:tav>
                                        <p:tav tm="100000">
                                          <p:val>
                                            <p:strVal val="#ppt_x"/>
                                          </p:val>
                                        </p:tav>
                                      </p:tavLst>
                                    </p:anim>
                                    <p:anim calcmode="lin" valueType="num">
                                      <p:cBhvr additive="base">
                                        <p:cTn id="77" dur="500" fill="hold"/>
                                        <p:tgtEl>
                                          <p:spTgt spid="70700"/>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70701"/>
                                        </p:tgtEl>
                                        <p:attrNameLst>
                                          <p:attrName>style.visibility</p:attrName>
                                        </p:attrNameLst>
                                      </p:cBhvr>
                                      <p:to>
                                        <p:strVal val="visible"/>
                                      </p:to>
                                    </p:set>
                                    <p:anim calcmode="lin" valueType="num">
                                      <p:cBhvr additive="base">
                                        <p:cTn id="82" dur="500" fill="hold"/>
                                        <p:tgtEl>
                                          <p:spTgt spid="70701"/>
                                        </p:tgtEl>
                                        <p:attrNameLst>
                                          <p:attrName>ppt_x</p:attrName>
                                        </p:attrNameLst>
                                      </p:cBhvr>
                                      <p:tavLst>
                                        <p:tav tm="0">
                                          <p:val>
                                            <p:strVal val="0-#ppt_w/2"/>
                                          </p:val>
                                        </p:tav>
                                        <p:tav tm="100000">
                                          <p:val>
                                            <p:strVal val="#ppt_x"/>
                                          </p:val>
                                        </p:tav>
                                      </p:tavLst>
                                    </p:anim>
                                    <p:anim calcmode="lin" valueType="num">
                                      <p:cBhvr additive="base">
                                        <p:cTn id="83" dur="500" fill="hold"/>
                                        <p:tgtEl>
                                          <p:spTgt spid="70701"/>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70702"/>
                                        </p:tgtEl>
                                        <p:attrNameLst>
                                          <p:attrName>style.visibility</p:attrName>
                                        </p:attrNameLst>
                                      </p:cBhvr>
                                      <p:to>
                                        <p:strVal val="visible"/>
                                      </p:to>
                                    </p:set>
                                    <p:anim calcmode="lin" valueType="num">
                                      <p:cBhvr additive="base">
                                        <p:cTn id="88" dur="500" fill="hold"/>
                                        <p:tgtEl>
                                          <p:spTgt spid="70702"/>
                                        </p:tgtEl>
                                        <p:attrNameLst>
                                          <p:attrName>ppt_x</p:attrName>
                                        </p:attrNameLst>
                                      </p:cBhvr>
                                      <p:tavLst>
                                        <p:tav tm="0">
                                          <p:val>
                                            <p:strVal val="0-#ppt_w/2"/>
                                          </p:val>
                                        </p:tav>
                                        <p:tav tm="100000">
                                          <p:val>
                                            <p:strVal val="#ppt_x"/>
                                          </p:val>
                                        </p:tav>
                                      </p:tavLst>
                                    </p:anim>
                                    <p:anim calcmode="lin" valueType="num">
                                      <p:cBhvr additive="base">
                                        <p:cTn id="89" dur="500" fill="hold"/>
                                        <p:tgtEl>
                                          <p:spTgt spid="70702"/>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nodeType="clickEffect">
                                  <p:stCondLst>
                                    <p:cond delay="0"/>
                                  </p:stCondLst>
                                  <p:childTnLst>
                                    <p:set>
                                      <p:cBhvr>
                                        <p:cTn id="93" dur="1" fill="hold">
                                          <p:stCondLst>
                                            <p:cond delay="0"/>
                                          </p:stCondLst>
                                        </p:cTn>
                                        <p:tgtEl>
                                          <p:spTgt spid="70703"/>
                                        </p:tgtEl>
                                        <p:attrNameLst>
                                          <p:attrName>style.visibility</p:attrName>
                                        </p:attrNameLst>
                                      </p:cBhvr>
                                      <p:to>
                                        <p:strVal val="visible"/>
                                      </p:to>
                                    </p:set>
                                    <p:anim calcmode="lin" valueType="num">
                                      <p:cBhvr additive="base">
                                        <p:cTn id="94" dur="500" fill="hold"/>
                                        <p:tgtEl>
                                          <p:spTgt spid="70703"/>
                                        </p:tgtEl>
                                        <p:attrNameLst>
                                          <p:attrName>ppt_x</p:attrName>
                                        </p:attrNameLst>
                                      </p:cBhvr>
                                      <p:tavLst>
                                        <p:tav tm="0">
                                          <p:val>
                                            <p:strVal val="0-#ppt_w/2"/>
                                          </p:val>
                                        </p:tav>
                                        <p:tav tm="100000">
                                          <p:val>
                                            <p:strVal val="#ppt_x"/>
                                          </p:val>
                                        </p:tav>
                                      </p:tavLst>
                                    </p:anim>
                                    <p:anim calcmode="lin" valueType="num">
                                      <p:cBhvr additive="base">
                                        <p:cTn id="95" dur="500" fill="hold"/>
                                        <p:tgtEl>
                                          <p:spTgt spid="70703"/>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70704"/>
                                        </p:tgtEl>
                                        <p:attrNameLst>
                                          <p:attrName>style.visibility</p:attrName>
                                        </p:attrNameLst>
                                      </p:cBhvr>
                                      <p:to>
                                        <p:strVal val="visible"/>
                                      </p:to>
                                    </p:set>
                                    <p:anim calcmode="lin" valueType="num">
                                      <p:cBhvr additive="base">
                                        <p:cTn id="100" dur="500" fill="hold"/>
                                        <p:tgtEl>
                                          <p:spTgt spid="70704"/>
                                        </p:tgtEl>
                                        <p:attrNameLst>
                                          <p:attrName>ppt_x</p:attrName>
                                        </p:attrNameLst>
                                      </p:cBhvr>
                                      <p:tavLst>
                                        <p:tav tm="0">
                                          <p:val>
                                            <p:strVal val="0-#ppt_w/2"/>
                                          </p:val>
                                        </p:tav>
                                        <p:tav tm="100000">
                                          <p:val>
                                            <p:strVal val="#ppt_x"/>
                                          </p:val>
                                        </p:tav>
                                      </p:tavLst>
                                    </p:anim>
                                    <p:anim calcmode="lin" valueType="num">
                                      <p:cBhvr additive="base">
                                        <p:cTn id="101" dur="500" fill="hold"/>
                                        <p:tgtEl>
                                          <p:spTgt spid="70704"/>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8" fill="hold" nodeType="clickEffect">
                                  <p:stCondLst>
                                    <p:cond delay="0"/>
                                  </p:stCondLst>
                                  <p:childTnLst>
                                    <p:set>
                                      <p:cBhvr>
                                        <p:cTn id="105" dur="1" fill="hold">
                                          <p:stCondLst>
                                            <p:cond delay="0"/>
                                          </p:stCondLst>
                                        </p:cTn>
                                        <p:tgtEl>
                                          <p:spTgt spid="70705"/>
                                        </p:tgtEl>
                                        <p:attrNameLst>
                                          <p:attrName>style.visibility</p:attrName>
                                        </p:attrNameLst>
                                      </p:cBhvr>
                                      <p:to>
                                        <p:strVal val="visible"/>
                                      </p:to>
                                    </p:set>
                                    <p:anim calcmode="lin" valueType="num">
                                      <p:cBhvr additive="base">
                                        <p:cTn id="106" dur="500" fill="hold"/>
                                        <p:tgtEl>
                                          <p:spTgt spid="70705"/>
                                        </p:tgtEl>
                                        <p:attrNameLst>
                                          <p:attrName>ppt_x</p:attrName>
                                        </p:attrNameLst>
                                      </p:cBhvr>
                                      <p:tavLst>
                                        <p:tav tm="0">
                                          <p:val>
                                            <p:strVal val="0-#ppt_w/2"/>
                                          </p:val>
                                        </p:tav>
                                        <p:tav tm="100000">
                                          <p:val>
                                            <p:strVal val="#ppt_x"/>
                                          </p:val>
                                        </p:tav>
                                      </p:tavLst>
                                    </p:anim>
                                    <p:anim calcmode="lin" valueType="num">
                                      <p:cBhvr additive="base">
                                        <p:cTn id="107" dur="500" fill="hold"/>
                                        <p:tgtEl>
                                          <p:spTgt spid="70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70661" grpId="0"/>
      <p:bldP spid="70695" grpId="0"/>
      <p:bldP spid="70696" grpId="0"/>
      <p:bldP spid="70700" grpId="0"/>
      <p:bldP spid="7070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直接连接符 71681"/>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71683" name="文本框 71682"/>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71684" name="文本框 71683"/>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71685" name="文本框 71684"/>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        10</a:t>
            </a:r>
          </a:p>
        </p:txBody>
      </p:sp>
      <p:graphicFrame>
        <p:nvGraphicFramePr>
          <p:cNvPr id="71686" name="表格 71685"/>
          <p:cNvGraphicFramePr/>
          <p:nvPr/>
        </p:nvGraphicFramePr>
        <p:xfrm>
          <a:off x="2962275" y="2076450"/>
          <a:ext cx="3843338" cy="2455863"/>
        </p:xfrm>
        <a:graphic>
          <a:graphicData uri="http://schemas.openxmlformats.org/drawingml/2006/table">
            <a:tbl>
              <a:tblPr/>
              <a:tblGrid>
                <a:gridCol w="935038"/>
                <a:gridCol w="936625"/>
                <a:gridCol w="935037"/>
                <a:gridCol w="10366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1713" name="文本框 71712"/>
          <p:cNvSpPr txBox="1"/>
          <p:nvPr/>
        </p:nvSpPr>
        <p:spPr>
          <a:xfrm>
            <a:off x="3067050" y="27765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1714" name="文本框 71713"/>
          <p:cNvSpPr txBox="1"/>
          <p:nvPr/>
        </p:nvSpPr>
        <p:spPr>
          <a:xfrm>
            <a:off x="3084513" y="22034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1715" name="椭圆 71714"/>
          <p:cNvSpPr/>
          <p:nvPr/>
        </p:nvSpPr>
        <p:spPr>
          <a:xfrm>
            <a:off x="3016250" y="2135188"/>
            <a:ext cx="1727200" cy="1065212"/>
          </a:xfrm>
          <a:prstGeom prst="ellipse">
            <a:avLst/>
          </a:prstGeom>
          <a:noFill/>
          <a:ln w="9525" cap="flat" cmpd="sng">
            <a:solidFill>
              <a:schemeClr val="tx2"/>
            </a:solidFill>
            <a:prstDash val="solid"/>
            <a:headEnd type="none" w="med" len="med"/>
            <a:tailEnd type="none" w="med" len="med"/>
          </a:ln>
        </p:spPr>
        <p:txBody>
          <a:bodyPr/>
          <a:lstStyle/>
          <a:p>
            <a:endParaRPr lang="zh-CN" altLang="en-US"/>
          </a:p>
        </p:txBody>
      </p:sp>
      <p:sp>
        <p:nvSpPr>
          <p:cNvPr id="71716" name="直接连接符 71715"/>
          <p:cNvSpPr/>
          <p:nvPr/>
        </p:nvSpPr>
        <p:spPr>
          <a:xfrm flipH="1">
            <a:off x="2016125" y="3098800"/>
            <a:ext cx="1320800" cy="828675"/>
          </a:xfrm>
          <a:prstGeom prst="line">
            <a:avLst/>
          </a:prstGeom>
          <a:ln w="9525" cap="flat" cmpd="sng">
            <a:solidFill>
              <a:schemeClr val="tx1"/>
            </a:solidFill>
            <a:prstDash val="solid"/>
            <a:headEnd type="none" w="med" len="med"/>
            <a:tailEnd type="triangle" w="med" len="med"/>
          </a:ln>
        </p:spPr>
      </p:sp>
      <p:graphicFrame>
        <p:nvGraphicFramePr>
          <p:cNvPr id="71717" name="对象 71716"/>
          <p:cNvGraphicFramePr>
            <a:graphicFrameLocks/>
          </p:cNvGraphicFramePr>
          <p:nvPr/>
        </p:nvGraphicFramePr>
        <p:xfrm>
          <a:off x="1192213" y="3946525"/>
          <a:ext cx="911225" cy="774700"/>
        </p:xfrm>
        <a:graphic>
          <a:graphicData uri="http://schemas.openxmlformats.org/presentationml/2006/ole">
            <p:oleObj spid="_x0000_s85065" r:id="rId3" imgW="254331" imgH="216181" progId="Equations">
              <p:embed/>
            </p:oleObj>
          </a:graphicData>
        </a:graphic>
      </p:graphicFrame>
      <p:sp>
        <p:nvSpPr>
          <p:cNvPr id="71718" name="文本框 71717"/>
          <p:cNvSpPr txBox="1"/>
          <p:nvPr/>
        </p:nvSpPr>
        <p:spPr>
          <a:xfrm>
            <a:off x="4102100" y="2774950"/>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1719" name="文本框 71718"/>
          <p:cNvSpPr txBox="1"/>
          <p:nvPr/>
        </p:nvSpPr>
        <p:spPr>
          <a:xfrm>
            <a:off x="4100513" y="2147888"/>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1720" name="文本框 71719"/>
          <p:cNvSpPr txBox="1"/>
          <p:nvPr/>
        </p:nvSpPr>
        <p:spPr>
          <a:xfrm>
            <a:off x="1100138" y="455613"/>
            <a:ext cx="8043862" cy="457200"/>
          </a:xfrm>
          <a:prstGeom prst="rect">
            <a:avLst/>
          </a:prstGeom>
          <a:solidFill>
            <a:schemeClr val="hlink"/>
          </a:solid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）若四个最小项相邻，可合并为一项消去二个不同因子</a:t>
            </a:r>
          </a:p>
        </p:txBody>
      </p:sp>
      <p:sp>
        <p:nvSpPr>
          <p:cNvPr id="71721" name="文本框 71720"/>
          <p:cNvSpPr txBox="1"/>
          <p:nvPr/>
        </p:nvSpPr>
        <p:spPr>
          <a:xfrm>
            <a:off x="6096000" y="2168525"/>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1722" name="文本框 71721"/>
          <p:cNvSpPr txBox="1"/>
          <p:nvPr/>
        </p:nvSpPr>
        <p:spPr>
          <a:xfrm>
            <a:off x="6062663" y="2778125"/>
            <a:ext cx="4905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1723" name="文本框 71722"/>
          <p:cNvSpPr txBox="1"/>
          <p:nvPr/>
        </p:nvSpPr>
        <p:spPr>
          <a:xfrm>
            <a:off x="6029325" y="3354388"/>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1724" name="文本框 71723"/>
          <p:cNvSpPr txBox="1"/>
          <p:nvPr/>
        </p:nvSpPr>
        <p:spPr>
          <a:xfrm>
            <a:off x="6045200" y="3997325"/>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1725" name="椭圆 71724"/>
          <p:cNvSpPr/>
          <p:nvPr/>
        </p:nvSpPr>
        <p:spPr>
          <a:xfrm>
            <a:off x="5875338" y="2151063"/>
            <a:ext cx="627062" cy="2301875"/>
          </a:xfrm>
          <a:prstGeom prst="ellipse">
            <a:avLst/>
          </a:prstGeom>
          <a:noFill/>
          <a:ln w="9525" cap="flat" cmpd="sng">
            <a:solidFill>
              <a:schemeClr val="tx2"/>
            </a:solidFill>
            <a:prstDash val="solid"/>
            <a:headEnd type="none" w="med" len="med"/>
            <a:tailEnd type="none" w="med" len="med"/>
          </a:ln>
        </p:spPr>
        <p:txBody>
          <a:bodyPr/>
          <a:lstStyle/>
          <a:p>
            <a:endParaRPr lang="zh-CN" altLang="en-US"/>
          </a:p>
        </p:txBody>
      </p:sp>
      <p:sp>
        <p:nvSpPr>
          <p:cNvPr id="71726" name="直接连接符 71725"/>
          <p:cNvSpPr/>
          <p:nvPr/>
        </p:nvSpPr>
        <p:spPr>
          <a:xfrm flipH="1">
            <a:off x="5164138" y="4318000"/>
            <a:ext cx="881062" cy="863600"/>
          </a:xfrm>
          <a:prstGeom prst="line">
            <a:avLst/>
          </a:prstGeom>
          <a:ln w="9525" cap="flat" cmpd="sng">
            <a:solidFill>
              <a:schemeClr val="tx1"/>
            </a:solidFill>
            <a:prstDash val="solid"/>
            <a:headEnd type="none" w="med" len="med"/>
            <a:tailEnd type="triangle" w="med" len="med"/>
          </a:ln>
        </p:spPr>
      </p:sp>
      <p:graphicFrame>
        <p:nvGraphicFramePr>
          <p:cNvPr id="71727" name="对象 71726"/>
          <p:cNvGraphicFramePr>
            <a:graphicFrameLocks/>
          </p:cNvGraphicFramePr>
          <p:nvPr/>
        </p:nvGraphicFramePr>
        <p:xfrm>
          <a:off x="4770438" y="5232400"/>
          <a:ext cx="1003300" cy="774700"/>
        </p:xfrm>
        <a:graphic>
          <a:graphicData uri="http://schemas.openxmlformats.org/presentationml/2006/ole">
            <p:oleObj spid="_x0000_s85066" r:id="rId4" imgW="279764" imgH="216181" progId="Equations">
              <p:embed/>
            </p:oleObj>
          </a:graphicData>
        </a:graphic>
      </p:graphicFrame>
      <p:sp>
        <p:nvSpPr>
          <p:cNvPr id="71728" name="文本框 71727"/>
          <p:cNvSpPr txBox="1"/>
          <p:nvPr/>
        </p:nvSpPr>
        <p:spPr>
          <a:xfrm>
            <a:off x="3167063" y="4064000"/>
            <a:ext cx="423862"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1729" name="任意多边形 71728"/>
          <p:cNvSpPr/>
          <p:nvPr/>
        </p:nvSpPr>
        <p:spPr>
          <a:xfrm flipH="1" flipV="1">
            <a:off x="5848350" y="3979863"/>
            <a:ext cx="1089025" cy="1084262"/>
          </a:xfrm>
          <a:custGeom>
            <a:avLst/>
            <a:gdLst>
              <a:gd name="txL" fmla="*/ 0 w 37645"/>
              <a:gd name="txT" fmla="*/ 0 h 21600"/>
              <a:gd name="txR" fmla="*/ 37645 w 37645"/>
              <a:gd name="txB" fmla="*/ 21600 h 21600"/>
            </a:gdLst>
            <a:ahLst/>
            <a:cxnLst>
              <a:cxn ang="0">
                <a:pos x="37645" y="5209"/>
              </a:cxn>
              <a:cxn ang="180">
                <a:pos x="0" y="13720"/>
              </a:cxn>
              <a:cxn ang="270">
                <a:pos x="16683" y="0"/>
              </a:cxn>
            </a:cxnLst>
            <a:rect l="txL" t="txT" r="txR" b="txB"/>
            <a:pathLst>
              <a:path w="37645" h="21600" fill="none">
                <a:moveTo>
                  <a:pt x="37645" y="5209"/>
                </a:moveTo>
                <a:arcTo wR="21600" hR="21600" stAng="-20762689" swAng="7596669"/>
              </a:path>
              <a:path w="37645" h="21600" stroke="0">
                <a:moveTo>
                  <a:pt x="37645" y="5209"/>
                </a:moveTo>
                <a:arcTo wR="21600" hR="21600" stAng="-20762689" swAng="7596669"/>
                <a:lnTo>
                  <a:pt x="16683" y="0"/>
                </a:lnTo>
                <a:close/>
              </a:path>
            </a:pathLst>
          </a:custGeom>
          <a:noFill/>
          <a:ln w="9525" cap="flat" cmpd="sng">
            <a:solidFill>
              <a:srgbClr val="0000FF"/>
            </a:solidFill>
            <a:prstDash val="solid"/>
            <a:headEnd type="none" w="med" len="med"/>
            <a:tailEnd type="none" w="med" len="med"/>
          </a:ln>
        </p:spPr>
        <p:txBody>
          <a:bodyPr/>
          <a:lstStyle/>
          <a:p>
            <a:endParaRPr lang="zh-CN" altLang="en-US"/>
          </a:p>
        </p:txBody>
      </p:sp>
      <p:sp>
        <p:nvSpPr>
          <p:cNvPr id="71730" name="任意多边形 71729"/>
          <p:cNvSpPr/>
          <p:nvPr/>
        </p:nvSpPr>
        <p:spPr>
          <a:xfrm rot="16200000" flipH="1" flipV="1">
            <a:off x="6126163" y="1654175"/>
            <a:ext cx="836612" cy="1049338"/>
          </a:xfrm>
          <a:custGeom>
            <a:avLst/>
            <a:gdLst>
              <a:gd name="txL" fmla="*/ 0 w 38283"/>
              <a:gd name="txT" fmla="*/ 0 h 33779"/>
              <a:gd name="txR" fmla="*/ 38283 w 38283"/>
              <a:gd name="txB" fmla="*/ 33779 h 33779"/>
            </a:gdLst>
            <a:ahLst/>
            <a:cxnLst>
              <a:cxn ang="0">
                <a:pos x="34521" y="0"/>
              </a:cxn>
              <a:cxn ang="90">
                <a:pos x="0" y="25899"/>
              </a:cxn>
              <a:cxn ang="0">
                <a:pos x="16683" y="12179"/>
              </a:cxn>
            </a:cxnLst>
            <a:rect l="txL" t="txT" r="txR" b="txB"/>
            <a:pathLst>
              <a:path w="38283" h="33779" fill="none">
                <a:moveTo>
                  <a:pt x="34521" y="0"/>
                </a:moveTo>
                <a:arcTo wR="21600" hR="21600" stAng="-2059412" swAng="10493392"/>
              </a:path>
              <a:path w="38283" h="33779" stroke="0">
                <a:moveTo>
                  <a:pt x="34521" y="0"/>
                </a:moveTo>
                <a:arcTo wR="21600" hR="21600" stAng="-2059412" swAng="10493392"/>
                <a:lnTo>
                  <a:pt x="16683" y="12179"/>
                </a:lnTo>
                <a:close/>
              </a:path>
            </a:pathLst>
          </a:custGeom>
          <a:noFill/>
          <a:ln w="9525" cap="flat" cmpd="sng">
            <a:solidFill>
              <a:srgbClr val="0000FF"/>
            </a:solidFill>
            <a:prstDash val="solid"/>
            <a:headEnd type="none" w="med" len="med"/>
            <a:tailEnd type="none" w="med" len="med"/>
          </a:ln>
        </p:spPr>
        <p:txBody>
          <a:bodyPr/>
          <a:lstStyle/>
          <a:p>
            <a:endParaRPr lang="zh-CN" altLang="en-US"/>
          </a:p>
        </p:txBody>
      </p:sp>
      <p:sp>
        <p:nvSpPr>
          <p:cNvPr id="71731" name="任意多边形 71730"/>
          <p:cNvSpPr/>
          <p:nvPr/>
        </p:nvSpPr>
        <p:spPr>
          <a:xfrm rot="5400000" flipH="1" flipV="1">
            <a:off x="2444750" y="3657600"/>
            <a:ext cx="1108075" cy="1617663"/>
          </a:xfrm>
          <a:custGeom>
            <a:avLst/>
            <a:gdLst>
              <a:gd name="txL" fmla="*/ 0 w 38283"/>
              <a:gd name="txT" fmla="*/ 0 h 32694"/>
              <a:gd name="txR" fmla="*/ 38283 w 38283"/>
              <a:gd name="txB" fmla="*/ 32694 h 32694"/>
            </a:gdLst>
            <a:ahLst/>
            <a:cxnLst>
              <a:cxn ang="0">
                <a:pos x="35216" y="0"/>
              </a:cxn>
              <a:cxn ang="90">
                <a:pos x="0" y="24814"/>
              </a:cxn>
              <a:cxn ang="0">
                <a:pos x="16683" y="11094"/>
              </a:cxn>
            </a:cxnLst>
            <a:rect l="txL" t="txT" r="txR" b="txB"/>
            <a:pathLst>
              <a:path w="38283" h="32694" fill="none">
                <a:moveTo>
                  <a:pt x="35216" y="0"/>
                </a:moveTo>
                <a:arcTo wR="21600" hR="21600" stAng="-1854304" swAng="10288284"/>
              </a:path>
              <a:path w="38283" h="32694" stroke="0">
                <a:moveTo>
                  <a:pt x="35216" y="0"/>
                </a:moveTo>
                <a:arcTo wR="21600" hR="21600" stAng="-1854304" swAng="10288284"/>
                <a:lnTo>
                  <a:pt x="16683" y="11094"/>
                </a:lnTo>
                <a:close/>
              </a:path>
            </a:pathLst>
          </a:custGeom>
          <a:noFill/>
          <a:ln w="9525" cap="flat" cmpd="sng">
            <a:solidFill>
              <a:srgbClr val="0000FF"/>
            </a:solidFill>
            <a:prstDash val="solid"/>
            <a:headEnd type="none" w="med" len="med"/>
            <a:tailEnd type="none" w="med" len="med"/>
          </a:ln>
        </p:spPr>
        <p:txBody>
          <a:bodyPr/>
          <a:lstStyle/>
          <a:p>
            <a:endParaRPr lang="zh-CN" altLang="en-US"/>
          </a:p>
        </p:txBody>
      </p:sp>
      <p:sp>
        <p:nvSpPr>
          <p:cNvPr id="71732" name="任意多边形 71731"/>
          <p:cNvSpPr/>
          <p:nvPr/>
        </p:nvSpPr>
        <p:spPr>
          <a:xfrm rot="5400000" flipH="1" flipV="1">
            <a:off x="2774950" y="1390650"/>
            <a:ext cx="839788" cy="1730375"/>
          </a:xfrm>
          <a:custGeom>
            <a:avLst/>
            <a:gdLst>
              <a:gd name="txL" fmla="*/ 0 w 42430"/>
              <a:gd name="txT" fmla="*/ 0 h 43200"/>
              <a:gd name="txR" fmla="*/ 42430 w 42430"/>
              <a:gd name="txB" fmla="*/ 43200 h 43200"/>
            </a:gdLst>
            <a:ahLst/>
            <a:cxnLst>
              <a:cxn ang="0">
                <a:pos x="42430" y="27314"/>
              </a:cxn>
              <a:cxn ang="0">
                <a:pos x="29931" y="1671"/>
              </a:cxn>
              <a:cxn ang="90">
                <a:pos x="21600" y="21600"/>
              </a:cxn>
            </a:cxnLst>
            <a:rect l="txL" t="txT" r="txR" b="txB"/>
            <a:pathLst>
              <a:path w="42430" h="43200" fill="none">
                <a:moveTo>
                  <a:pt x="42430" y="27314"/>
                </a:moveTo>
                <a:arcTo wR="21600" hR="21600" stAng="-20679612" swAng="16640807"/>
              </a:path>
              <a:path w="42430" h="43200" stroke="0">
                <a:moveTo>
                  <a:pt x="42430" y="27314"/>
                </a:moveTo>
                <a:arcTo wR="21600" hR="21600" stAng="-20679612" swAng="16640807"/>
                <a:lnTo>
                  <a:pt x="21600" y="21600"/>
                </a:lnTo>
                <a:close/>
              </a:path>
            </a:pathLst>
          </a:custGeom>
          <a:noFill/>
          <a:ln w="9525" cap="flat" cmpd="sng">
            <a:solidFill>
              <a:srgbClr val="0000FF"/>
            </a:solidFill>
            <a:prstDash val="solid"/>
            <a:headEnd type="none" w="med" len="med"/>
            <a:tailEnd type="none" w="med" len="med"/>
          </a:ln>
        </p:spPr>
        <p:txBody>
          <a:bodyPr/>
          <a:lstStyle/>
          <a:p>
            <a:endParaRPr lang="zh-CN" altLang="en-US"/>
          </a:p>
        </p:txBody>
      </p:sp>
      <p:sp>
        <p:nvSpPr>
          <p:cNvPr id="71733" name="直接连接符 71732"/>
          <p:cNvSpPr/>
          <p:nvPr/>
        </p:nvSpPr>
        <p:spPr>
          <a:xfrm flipV="1">
            <a:off x="6840538" y="1963738"/>
            <a:ext cx="1016000" cy="592137"/>
          </a:xfrm>
          <a:prstGeom prst="line">
            <a:avLst/>
          </a:prstGeom>
          <a:ln w="9525" cap="flat" cmpd="sng">
            <a:solidFill>
              <a:srgbClr val="0000FF"/>
            </a:solidFill>
            <a:prstDash val="solid"/>
            <a:headEnd type="none" w="med" len="med"/>
            <a:tailEnd type="triangle" w="med" len="med"/>
          </a:ln>
        </p:spPr>
      </p:sp>
      <p:graphicFrame>
        <p:nvGraphicFramePr>
          <p:cNvPr id="71734" name="对象 71733"/>
          <p:cNvGraphicFramePr>
            <a:graphicFrameLocks/>
          </p:cNvGraphicFramePr>
          <p:nvPr/>
        </p:nvGraphicFramePr>
        <p:xfrm>
          <a:off x="7924800" y="1309688"/>
          <a:ext cx="957263" cy="730250"/>
        </p:xfrm>
        <a:graphic>
          <a:graphicData uri="http://schemas.openxmlformats.org/presentationml/2006/ole">
            <p:oleObj spid="_x0000_s85067" r:id="rId5" imgW="267048" imgH="203465"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20"/>
                                        </p:tgtEl>
                                        <p:attrNameLst>
                                          <p:attrName>style.visibility</p:attrName>
                                        </p:attrNameLst>
                                      </p:cBhvr>
                                      <p:to>
                                        <p:strVal val="visible"/>
                                      </p:to>
                                    </p:set>
                                    <p:anim calcmode="lin" valueType="num">
                                      <p:cBhvr additive="base">
                                        <p:cTn id="7" dur="500" fill="hold"/>
                                        <p:tgtEl>
                                          <p:spTgt spid="71720"/>
                                        </p:tgtEl>
                                        <p:attrNameLst>
                                          <p:attrName>ppt_x</p:attrName>
                                        </p:attrNameLst>
                                      </p:cBhvr>
                                      <p:tavLst>
                                        <p:tav tm="0">
                                          <p:val>
                                            <p:strVal val="0-#ppt_w/2"/>
                                          </p:val>
                                        </p:tav>
                                        <p:tav tm="100000">
                                          <p:val>
                                            <p:strVal val="#ppt_x"/>
                                          </p:val>
                                        </p:tav>
                                      </p:tavLst>
                                    </p:anim>
                                    <p:anim calcmode="lin" valueType="num">
                                      <p:cBhvr additive="base">
                                        <p:cTn id="8" dur="500" fill="hold"/>
                                        <p:tgtEl>
                                          <p:spTgt spid="717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686"/>
                                        </p:tgtEl>
                                        <p:attrNameLst>
                                          <p:attrName>style.visibility</p:attrName>
                                        </p:attrNameLst>
                                      </p:cBhvr>
                                      <p:to>
                                        <p:strVal val="visible"/>
                                      </p:to>
                                    </p:set>
                                    <p:anim calcmode="lin" valueType="num">
                                      <p:cBhvr additive="base">
                                        <p:cTn id="13" dur="500" fill="hold"/>
                                        <p:tgtEl>
                                          <p:spTgt spid="71686"/>
                                        </p:tgtEl>
                                        <p:attrNameLst>
                                          <p:attrName>ppt_x</p:attrName>
                                        </p:attrNameLst>
                                      </p:cBhvr>
                                      <p:tavLst>
                                        <p:tav tm="0">
                                          <p:val>
                                            <p:strVal val="0-#ppt_w/2"/>
                                          </p:val>
                                        </p:tav>
                                        <p:tav tm="100000">
                                          <p:val>
                                            <p:strVal val="#ppt_x"/>
                                          </p:val>
                                        </p:tav>
                                      </p:tavLst>
                                    </p:anim>
                                    <p:anim calcmode="lin" valueType="num">
                                      <p:cBhvr additive="base">
                                        <p:cTn id="14" dur="500" fill="hold"/>
                                        <p:tgtEl>
                                          <p:spTgt spid="7168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1000"/>
                                  </p:stCondLst>
                                  <p:childTnLst>
                                    <p:set>
                                      <p:cBhvr>
                                        <p:cTn id="17" dur="1" fill="hold">
                                          <p:stCondLst>
                                            <p:cond delay="0"/>
                                          </p:stCondLst>
                                        </p:cTn>
                                        <p:tgtEl>
                                          <p:spTgt spid="71682"/>
                                        </p:tgtEl>
                                        <p:attrNameLst>
                                          <p:attrName>style.visibility</p:attrName>
                                        </p:attrNameLst>
                                      </p:cBhvr>
                                      <p:to>
                                        <p:strVal val="visible"/>
                                      </p:to>
                                    </p:set>
                                    <p:anim calcmode="lin" valueType="num">
                                      <p:cBhvr additive="base">
                                        <p:cTn id="18" dur="500" fill="hold"/>
                                        <p:tgtEl>
                                          <p:spTgt spid="71682"/>
                                        </p:tgtEl>
                                        <p:attrNameLst>
                                          <p:attrName>ppt_x</p:attrName>
                                        </p:attrNameLst>
                                      </p:cBhvr>
                                      <p:tavLst>
                                        <p:tav tm="0">
                                          <p:val>
                                            <p:strVal val="0-#ppt_w/2"/>
                                          </p:val>
                                        </p:tav>
                                        <p:tav tm="100000">
                                          <p:val>
                                            <p:strVal val="#ppt_x"/>
                                          </p:val>
                                        </p:tav>
                                      </p:tavLst>
                                    </p:anim>
                                    <p:anim calcmode="lin" valueType="num">
                                      <p:cBhvr additive="base">
                                        <p:cTn id="19" dur="500" fill="hold"/>
                                        <p:tgtEl>
                                          <p:spTgt spid="71682"/>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1000"/>
                                  </p:stCondLst>
                                  <p:childTnLst>
                                    <p:set>
                                      <p:cBhvr>
                                        <p:cTn id="22" dur="1" fill="hold">
                                          <p:stCondLst>
                                            <p:cond delay="0"/>
                                          </p:stCondLst>
                                        </p:cTn>
                                        <p:tgtEl>
                                          <p:spTgt spid="71683"/>
                                        </p:tgtEl>
                                        <p:attrNameLst>
                                          <p:attrName>style.visibility</p:attrName>
                                        </p:attrNameLst>
                                      </p:cBhvr>
                                      <p:to>
                                        <p:strVal val="visible"/>
                                      </p:to>
                                    </p:set>
                                    <p:anim calcmode="lin" valueType="num">
                                      <p:cBhvr additive="base">
                                        <p:cTn id="23" dur="500" fill="hold"/>
                                        <p:tgtEl>
                                          <p:spTgt spid="71683"/>
                                        </p:tgtEl>
                                        <p:attrNameLst>
                                          <p:attrName>ppt_x</p:attrName>
                                        </p:attrNameLst>
                                      </p:cBhvr>
                                      <p:tavLst>
                                        <p:tav tm="0">
                                          <p:val>
                                            <p:strVal val="0-#ppt_w/2"/>
                                          </p:val>
                                        </p:tav>
                                        <p:tav tm="100000">
                                          <p:val>
                                            <p:strVal val="#ppt_x"/>
                                          </p:val>
                                        </p:tav>
                                      </p:tavLst>
                                    </p:anim>
                                    <p:anim calcmode="lin" valueType="num">
                                      <p:cBhvr additive="base">
                                        <p:cTn id="24" dur="500" fill="hold"/>
                                        <p:tgtEl>
                                          <p:spTgt spid="71683"/>
                                        </p:tgtEl>
                                        <p:attrNameLst>
                                          <p:attrName>ppt_y</p:attrName>
                                        </p:attrNameLst>
                                      </p:cBhvr>
                                      <p:tavLst>
                                        <p:tav tm="0">
                                          <p:val>
                                            <p:strVal val="#ppt_y"/>
                                          </p:val>
                                        </p:tav>
                                        <p:tav tm="100000">
                                          <p:val>
                                            <p:strVal val="#ppt_y"/>
                                          </p:val>
                                        </p:tav>
                                      </p:tavLst>
                                    </p:anim>
                                  </p:childTnLst>
                                </p:cTn>
                              </p:par>
                            </p:childTnLst>
                          </p:cTn>
                        </p:par>
                        <p:par>
                          <p:cTn id="25" fill="hold">
                            <p:stCondLst>
                              <p:cond delay="3500"/>
                            </p:stCondLst>
                            <p:childTnLst>
                              <p:par>
                                <p:cTn id="26" presetID="2" presetClass="entr" presetSubtype="8" fill="hold" grpId="0" nodeType="afterEffect">
                                  <p:stCondLst>
                                    <p:cond delay="1000"/>
                                  </p:stCondLst>
                                  <p:childTnLst>
                                    <p:set>
                                      <p:cBhvr>
                                        <p:cTn id="27" dur="1" fill="hold">
                                          <p:stCondLst>
                                            <p:cond delay="0"/>
                                          </p:stCondLst>
                                        </p:cTn>
                                        <p:tgtEl>
                                          <p:spTgt spid="71684"/>
                                        </p:tgtEl>
                                        <p:attrNameLst>
                                          <p:attrName>style.visibility</p:attrName>
                                        </p:attrNameLst>
                                      </p:cBhvr>
                                      <p:to>
                                        <p:strVal val="visible"/>
                                      </p:to>
                                    </p:set>
                                    <p:anim calcmode="lin" valueType="num">
                                      <p:cBhvr additive="base">
                                        <p:cTn id="28" dur="500" fill="hold"/>
                                        <p:tgtEl>
                                          <p:spTgt spid="71684"/>
                                        </p:tgtEl>
                                        <p:attrNameLst>
                                          <p:attrName>ppt_x</p:attrName>
                                        </p:attrNameLst>
                                      </p:cBhvr>
                                      <p:tavLst>
                                        <p:tav tm="0">
                                          <p:val>
                                            <p:strVal val="0-#ppt_w/2"/>
                                          </p:val>
                                        </p:tav>
                                        <p:tav tm="100000">
                                          <p:val>
                                            <p:strVal val="#ppt_x"/>
                                          </p:val>
                                        </p:tav>
                                      </p:tavLst>
                                    </p:anim>
                                    <p:anim calcmode="lin" valueType="num">
                                      <p:cBhvr additive="base">
                                        <p:cTn id="29" dur="500" fill="hold"/>
                                        <p:tgtEl>
                                          <p:spTgt spid="71684"/>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8" fill="hold" grpId="0" nodeType="afterEffect">
                                  <p:stCondLst>
                                    <p:cond delay="1000"/>
                                  </p:stCondLst>
                                  <p:childTnLst>
                                    <p:set>
                                      <p:cBhvr>
                                        <p:cTn id="32" dur="1" fill="hold">
                                          <p:stCondLst>
                                            <p:cond delay="0"/>
                                          </p:stCondLst>
                                        </p:cTn>
                                        <p:tgtEl>
                                          <p:spTgt spid="71685"/>
                                        </p:tgtEl>
                                        <p:attrNameLst>
                                          <p:attrName>style.visibility</p:attrName>
                                        </p:attrNameLst>
                                      </p:cBhvr>
                                      <p:to>
                                        <p:strVal val="visible"/>
                                      </p:to>
                                    </p:set>
                                    <p:anim calcmode="lin" valueType="num">
                                      <p:cBhvr additive="base">
                                        <p:cTn id="33" dur="500" fill="hold"/>
                                        <p:tgtEl>
                                          <p:spTgt spid="71685"/>
                                        </p:tgtEl>
                                        <p:attrNameLst>
                                          <p:attrName>ppt_x</p:attrName>
                                        </p:attrNameLst>
                                      </p:cBhvr>
                                      <p:tavLst>
                                        <p:tav tm="0">
                                          <p:val>
                                            <p:strVal val="0-#ppt_w/2"/>
                                          </p:val>
                                        </p:tav>
                                        <p:tav tm="100000">
                                          <p:val>
                                            <p:strVal val="#ppt_x"/>
                                          </p:val>
                                        </p:tav>
                                      </p:tavLst>
                                    </p:anim>
                                    <p:anim calcmode="lin" valueType="num">
                                      <p:cBhvr additive="base">
                                        <p:cTn id="34" dur="500" fill="hold"/>
                                        <p:tgtEl>
                                          <p:spTgt spid="71685"/>
                                        </p:tgtEl>
                                        <p:attrNameLst>
                                          <p:attrName>ppt_y</p:attrName>
                                        </p:attrNameLst>
                                      </p:cBhvr>
                                      <p:tavLst>
                                        <p:tav tm="0">
                                          <p:val>
                                            <p:strVal val="#ppt_y"/>
                                          </p:val>
                                        </p:tav>
                                        <p:tav tm="100000">
                                          <p:val>
                                            <p:strVal val="#ppt_y"/>
                                          </p:val>
                                        </p:tav>
                                      </p:tavLst>
                                    </p:anim>
                                  </p:childTnLst>
                                </p:cTn>
                              </p:par>
                            </p:childTnLst>
                          </p:cTn>
                        </p:par>
                        <p:par>
                          <p:cTn id="35" fill="hold">
                            <p:stCondLst>
                              <p:cond delay="6500"/>
                            </p:stCondLst>
                            <p:childTnLst>
                              <p:par>
                                <p:cTn id="36" presetID="2" presetClass="entr" presetSubtype="8" fill="hold" grpId="0" nodeType="afterEffect">
                                  <p:stCondLst>
                                    <p:cond delay="1000"/>
                                  </p:stCondLst>
                                  <p:childTnLst>
                                    <p:set>
                                      <p:cBhvr>
                                        <p:cTn id="37" dur="1" fill="hold">
                                          <p:stCondLst>
                                            <p:cond delay="0"/>
                                          </p:stCondLst>
                                        </p:cTn>
                                        <p:tgtEl>
                                          <p:spTgt spid="71714"/>
                                        </p:tgtEl>
                                        <p:attrNameLst>
                                          <p:attrName>style.visibility</p:attrName>
                                        </p:attrNameLst>
                                      </p:cBhvr>
                                      <p:to>
                                        <p:strVal val="visible"/>
                                      </p:to>
                                    </p:set>
                                    <p:anim calcmode="lin" valueType="num">
                                      <p:cBhvr additive="base">
                                        <p:cTn id="38" dur="500" fill="hold"/>
                                        <p:tgtEl>
                                          <p:spTgt spid="71714"/>
                                        </p:tgtEl>
                                        <p:attrNameLst>
                                          <p:attrName>ppt_x</p:attrName>
                                        </p:attrNameLst>
                                      </p:cBhvr>
                                      <p:tavLst>
                                        <p:tav tm="0">
                                          <p:val>
                                            <p:strVal val="0-#ppt_w/2"/>
                                          </p:val>
                                        </p:tav>
                                        <p:tav tm="100000">
                                          <p:val>
                                            <p:strVal val="#ppt_x"/>
                                          </p:val>
                                        </p:tav>
                                      </p:tavLst>
                                    </p:anim>
                                    <p:anim calcmode="lin" valueType="num">
                                      <p:cBhvr additive="base">
                                        <p:cTn id="39" dur="500" fill="hold"/>
                                        <p:tgtEl>
                                          <p:spTgt spid="71714"/>
                                        </p:tgtEl>
                                        <p:attrNameLst>
                                          <p:attrName>ppt_y</p:attrName>
                                        </p:attrNameLst>
                                      </p:cBhvr>
                                      <p:tavLst>
                                        <p:tav tm="0">
                                          <p:val>
                                            <p:strVal val="#ppt_y"/>
                                          </p:val>
                                        </p:tav>
                                        <p:tav tm="100000">
                                          <p:val>
                                            <p:strVal val="#ppt_y"/>
                                          </p:val>
                                        </p:tav>
                                      </p:tavLst>
                                    </p:anim>
                                  </p:childTnLst>
                                </p:cTn>
                              </p:par>
                            </p:childTnLst>
                          </p:cTn>
                        </p:par>
                        <p:par>
                          <p:cTn id="40" fill="hold">
                            <p:stCondLst>
                              <p:cond delay="8000"/>
                            </p:stCondLst>
                            <p:childTnLst>
                              <p:par>
                                <p:cTn id="41" presetID="2" presetClass="entr" presetSubtype="8" fill="hold" grpId="0" nodeType="afterEffect">
                                  <p:stCondLst>
                                    <p:cond delay="1000"/>
                                  </p:stCondLst>
                                  <p:childTnLst>
                                    <p:set>
                                      <p:cBhvr>
                                        <p:cTn id="42" dur="1" fill="hold">
                                          <p:stCondLst>
                                            <p:cond delay="0"/>
                                          </p:stCondLst>
                                        </p:cTn>
                                        <p:tgtEl>
                                          <p:spTgt spid="71713"/>
                                        </p:tgtEl>
                                        <p:attrNameLst>
                                          <p:attrName>style.visibility</p:attrName>
                                        </p:attrNameLst>
                                      </p:cBhvr>
                                      <p:to>
                                        <p:strVal val="visible"/>
                                      </p:to>
                                    </p:set>
                                    <p:anim calcmode="lin" valueType="num">
                                      <p:cBhvr additive="base">
                                        <p:cTn id="43" dur="500" fill="hold"/>
                                        <p:tgtEl>
                                          <p:spTgt spid="71713"/>
                                        </p:tgtEl>
                                        <p:attrNameLst>
                                          <p:attrName>ppt_x</p:attrName>
                                        </p:attrNameLst>
                                      </p:cBhvr>
                                      <p:tavLst>
                                        <p:tav tm="0">
                                          <p:val>
                                            <p:strVal val="0-#ppt_w/2"/>
                                          </p:val>
                                        </p:tav>
                                        <p:tav tm="100000">
                                          <p:val>
                                            <p:strVal val="#ppt_x"/>
                                          </p:val>
                                        </p:tav>
                                      </p:tavLst>
                                    </p:anim>
                                    <p:anim calcmode="lin" valueType="num">
                                      <p:cBhvr additive="base">
                                        <p:cTn id="44" dur="500" fill="hold"/>
                                        <p:tgtEl>
                                          <p:spTgt spid="71713"/>
                                        </p:tgtEl>
                                        <p:attrNameLst>
                                          <p:attrName>ppt_y</p:attrName>
                                        </p:attrNameLst>
                                      </p:cBhvr>
                                      <p:tavLst>
                                        <p:tav tm="0">
                                          <p:val>
                                            <p:strVal val="#ppt_y"/>
                                          </p:val>
                                        </p:tav>
                                        <p:tav tm="100000">
                                          <p:val>
                                            <p:strVal val="#ppt_y"/>
                                          </p:val>
                                        </p:tav>
                                      </p:tavLst>
                                    </p:anim>
                                  </p:childTnLst>
                                </p:cTn>
                              </p:par>
                            </p:childTnLst>
                          </p:cTn>
                        </p:par>
                        <p:par>
                          <p:cTn id="45" fill="hold">
                            <p:stCondLst>
                              <p:cond delay="9500"/>
                            </p:stCondLst>
                            <p:childTnLst>
                              <p:par>
                                <p:cTn id="46" presetID="2" presetClass="entr" presetSubtype="8" fill="hold" grpId="0" nodeType="afterEffect">
                                  <p:stCondLst>
                                    <p:cond delay="1000"/>
                                  </p:stCondLst>
                                  <p:childTnLst>
                                    <p:set>
                                      <p:cBhvr>
                                        <p:cTn id="47" dur="1" fill="hold">
                                          <p:stCondLst>
                                            <p:cond delay="0"/>
                                          </p:stCondLst>
                                        </p:cTn>
                                        <p:tgtEl>
                                          <p:spTgt spid="71718"/>
                                        </p:tgtEl>
                                        <p:attrNameLst>
                                          <p:attrName>style.visibility</p:attrName>
                                        </p:attrNameLst>
                                      </p:cBhvr>
                                      <p:to>
                                        <p:strVal val="visible"/>
                                      </p:to>
                                    </p:set>
                                    <p:anim calcmode="lin" valueType="num">
                                      <p:cBhvr additive="base">
                                        <p:cTn id="48" dur="500" fill="hold"/>
                                        <p:tgtEl>
                                          <p:spTgt spid="71718"/>
                                        </p:tgtEl>
                                        <p:attrNameLst>
                                          <p:attrName>ppt_x</p:attrName>
                                        </p:attrNameLst>
                                      </p:cBhvr>
                                      <p:tavLst>
                                        <p:tav tm="0">
                                          <p:val>
                                            <p:strVal val="0-#ppt_w/2"/>
                                          </p:val>
                                        </p:tav>
                                        <p:tav tm="100000">
                                          <p:val>
                                            <p:strVal val="#ppt_x"/>
                                          </p:val>
                                        </p:tav>
                                      </p:tavLst>
                                    </p:anim>
                                    <p:anim calcmode="lin" valueType="num">
                                      <p:cBhvr additive="base">
                                        <p:cTn id="49" dur="500" fill="hold"/>
                                        <p:tgtEl>
                                          <p:spTgt spid="71718"/>
                                        </p:tgtEl>
                                        <p:attrNameLst>
                                          <p:attrName>ppt_y</p:attrName>
                                        </p:attrNameLst>
                                      </p:cBhvr>
                                      <p:tavLst>
                                        <p:tav tm="0">
                                          <p:val>
                                            <p:strVal val="#ppt_y"/>
                                          </p:val>
                                        </p:tav>
                                        <p:tav tm="100000">
                                          <p:val>
                                            <p:strVal val="#ppt_y"/>
                                          </p:val>
                                        </p:tav>
                                      </p:tavLst>
                                    </p:anim>
                                  </p:childTnLst>
                                </p:cTn>
                              </p:par>
                            </p:childTnLst>
                          </p:cTn>
                        </p:par>
                        <p:par>
                          <p:cTn id="50" fill="hold">
                            <p:stCondLst>
                              <p:cond delay="11000"/>
                            </p:stCondLst>
                            <p:childTnLst>
                              <p:par>
                                <p:cTn id="51" presetID="2" presetClass="entr" presetSubtype="8" fill="hold" grpId="0" nodeType="afterEffect">
                                  <p:stCondLst>
                                    <p:cond delay="1000"/>
                                  </p:stCondLst>
                                  <p:childTnLst>
                                    <p:set>
                                      <p:cBhvr>
                                        <p:cTn id="52" dur="1" fill="hold">
                                          <p:stCondLst>
                                            <p:cond delay="0"/>
                                          </p:stCondLst>
                                        </p:cTn>
                                        <p:tgtEl>
                                          <p:spTgt spid="71719"/>
                                        </p:tgtEl>
                                        <p:attrNameLst>
                                          <p:attrName>style.visibility</p:attrName>
                                        </p:attrNameLst>
                                      </p:cBhvr>
                                      <p:to>
                                        <p:strVal val="visible"/>
                                      </p:to>
                                    </p:set>
                                    <p:anim calcmode="lin" valueType="num">
                                      <p:cBhvr additive="base">
                                        <p:cTn id="53" dur="500" fill="hold"/>
                                        <p:tgtEl>
                                          <p:spTgt spid="71719"/>
                                        </p:tgtEl>
                                        <p:attrNameLst>
                                          <p:attrName>ppt_x</p:attrName>
                                        </p:attrNameLst>
                                      </p:cBhvr>
                                      <p:tavLst>
                                        <p:tav tm="0">
                                          <p:val>
                                            <p:strVal val="0-#ppt_w/2"/>
                                          </p:val>
                                        </p:tav>
                                        <p:tav tm="100000">
                                          <p:val>
                                            <p:strVal val="#ppt_x"/>
                                          </p:val>
                                        </p:tav>
                                      </p:tavLst>
                                    </p:anim>
                                    <p:anim calcmode="lin" valueType="num">
                                      <p:cBhvr additive="base">
                                        <p:cTn id="54" dur="500" fill="hold"/>
                                        <p:tgtEl>
                                          <p:spTgt spid="7171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71715"/>
                                        </p:tgtEl>
                                        <p:attrNameLst>
                                          <p:attrName>style.visibility</p:attrName>
                                        </p:attrNameLst>
                                      </p:cBhvr>
                                      <p:to>
                                        <p:strVal val="visible"/>
                                      </p:to>
                                    </p:set>
                                    <p:anim calcmode="lin" valueType="num">
                                      <p:cBhvr additive="base">
                                        <p:cTn id="59" dur="500" fill="hold"/>
                                        <p:tgtEl>
                                          <p:spTgt spid="71715"/>
                                        </p:tgtEl>
                                        <p:attrNameLst>
                                          <p:attrName>ppt_x</p:attrName>
                                        </p:attrNameLst>
                                      </p:cBhvr>
                                      <p:tavLst>
                                        <p:tav tm="0">
                                          <p:val>
                                            <p:strVal val="0-#ppt_w/2"/>
                                          </p:val>
                                        </p:tav>
                                        <p:tav tm="100000">
                                          <p:val>
                                            <p:strVal val="#ppt_x"/>
                                          </p:val>
                                        </p:tav>
                                      </p:tavLst>
                                    </p:anim>
                                    <p:anim calcmode="lin" valueType="num">
                                      <p:cBhvr additive="base">
                                        <p:cTn id="60" dur="500" fill="hold"/>
                                        <p:tgtEl>
                                          <p:spTgt spid="7171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71716"/>
                                        </p:tgtEl>
                                        <p:attrNameLst>
                                          <p:attrName>style.visibility</p:attrName>
                                        </p:attrNameLst>
                                      </p:cBhvr>
                                      <p:to>
                                        <p:strVal val="visible"/>
                                      </p:to>
                                    </p:set>
                                    <p:anim calcmode="lin" valueType="num">
                                      <p:cBhvr additive="base">
                                        <p:cTn id="65" dur="500" fill="hold"/>
                                        <p:tgtEl>
                                          <p:spTgt spid="71716"/>
                                        </p:tgtEl>
                                        <p:attrNameLst>
                                          <p:attrName>ppt_x</p:attrName>
                                        </p:attrNameLst>
                                      </p:cBhvr>
                                      <p:tavLst>
                                        <p:tav tm="0">
                                          <p:val>
                                            <p:strVal val="0-#ppt_w/2"/>
                                          </p:val>
                                        </p:tav>
                                        <p:tav tm="100000">
                                          <p:val>
                                            <p:strVal val="#ppt_x"/>
                                          </p:val>
                                        </p:tav>
                                      </p:tavLst>
                                    </p:anim>
                                    <p:anim calcmode="lin" valueType="num">
                                      <p:cBhvr additive="base">
                                        <p:cTn id="66" dur="500" fill="hold"/>
                                        <p:tgtEl>
                                          <p:spTgt spid="7171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71717"/>
                                        </p:tgtEl>
                                        <p:attrNameLst>
                                          <p:attrName>style.visibility</p:attrName>
                                        </p:attrNameLst>
                                      </p:cBhvr>
                                      <p:to>
                                        <p:strVal val="visible"/>
                                      </p:to>
                                    </p:set>
                                    <p:anim calcmode="lin" valueType="num">
                                      <p:cBhvr additive="base">
                                        <p:cTn id="71" dur="500" fill="hold"/>
                                        <p:tgtEl>
                                          <p:spTgt spid="71717"/>
                                        </p:tgtEl>
                                        <p:attrNameLst>
                                          <p:attrName>ppt_x</p:attrName>
                                        </p:attrNameLst>
                                      </p:cBhvr>
                                      <p:tavLst>
                                        <p:tav tm="0">
                                          <p:val>
                                            <p:strVal val="0-#ppt_w/2"/>
                                          </p:val>
                                        </p:tav>
                                        <p:tav tm="100000">
                                          <p:val>
                                            <p:strVal val="#ppt_x"/>
                                          </p:val>
                                        </p:tav>
                                      </p:tavLst>
                                    </p:anim>
                                    <p:anim calcmode="lin" valueType="num">
                                      <p:cBhvr additive="base">
                                        <p:cTn id="72" dur="500" fill="hold"/>
                                        <p:tgtEl>
                                          <p:spTgt spid="7171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71721"/>
                                        </p:tgtEl>
                                        <p:attrNameLst>
                                          <p:attrName>style.visibility</p:attrName>
                                        </p:attrNameLst>
                                      </p:cBhvr>
                                      <p:to>
                                        <p:strVal val="visible"/>
                                      </p:to>
                                    </p:set>
                                    <p:anim calcmode="lin" valueType="num">
                                      <p:cBhvr additive="base">
                                        <p:cTn id="77" dur="500" fill="hold"/>
                                        <p:tgtEl>
                                          <p:spTgt spid="71721"/>
                                        </p:tgtEl>
                                        <p:attrNameLst>
                                          <p:attrName>ppt_x</p:attrName>
                                        </p:attrNameLst>
                                      </p:cBhvr>
                                      <p:tavLst>
                                        <p:tav tm="0">
                                          <p:val>
                                            <p:strVal val="0-#ppt_w/2"/>
                                          </p:val>
                                        </p:tav>
                                        <p:tav tm="100000">
                                          <p:val>
                                            <p:strVal val="#ppt_x"/>
                                          </p:val>
                                        </p:tav>
                                      </p:tavLst>
                                    </p:anim>
                                    <p:anim calcmode="lin" valueType="num">
                                      <p:cBhvr additive="base">
                                        <p:cTn id="78" dur="500" fill="hold"/>
                                        <p:tgtEl>
                                          <p:spTgt spid="71721"/>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71722"/>
                                        </p:tgtEl>
                                        <p:attrNameLst>
                                          <p:attrName>style.visibility</p:attrName>
                                        </p:attrNameLst>
                                      </p:cBhvr>
                                      <p:to>
                                        <p:strVal val="visible"/>
                                      </p:to>
                                    </p:set>
                                    <p:anim calcmode="lin" valueType="num">
                                      <p:cBhvr additive="base">
                                        <p:cTn id="83" dur="500" fill="hold"/>
                                        <p:tgtEl>
                                          <p:spTgt spid="71722"/>
                                        </p:tgtEl>
                                        <p:attrNameLst>
                                          <p:attrName>ppt_x</p:attrName>
                                        </p:attrNameLst>
                                      </p:cBhvr>
                                      <p:tavLst>
                                        <p:tav tm="0">
                                          <p:val>
                                            <p:strVal val="0-#ppt_w/2"/>
                                          </p:val>
                                        </p:tav>
                                        <p:tav tm="100000">
                                          <p:val>
                                            <p:strVal val="#ppt_x"/>
                                          </p:val>
                                        </p:tav>
                                      </p:tavLst>
                                    </p:anim>
                                    <p:anim calcmode="lin" valueType="num">
                                      <p:cBhvr additive="base">
                                        <p:cTn id="84" dur="500" fill="hold"/>
                                        <p:tgtEl>
                                          <p:spTgt spid="71722"/>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71723"/>
                                        </p:tgtEl>
                                        <p:attrNameLst>
                                          <p:attrName>style.visibility</p:attrName>
                                        </p:attrNameLst>
                                      </p:cBhvr>
                                      <p:to>
                                        <p:strVal val="visible"/>
                                      </p:to>
                                    </p:set>
                                    <p:anim calcmode="lin" valueType="num">
                                      <p:cBhvr additive="base">
                                        <p:cTn id="89" dur="500" fill="hold"/>
                                        <p:tgtEl>
                                          <p:spTgt spid="71723"/>
                                        </p:tgtEl>
                                        <p:attrNameLst>
                                          <p:attrName>ppt_x</p:attrName>
                                        </p:attrNameLst>
                                      </p:cBhvr>
                                      <p:tavLst>
                                        <p:tav tm="0">
                                          <p:val>
                                            <p:strVal val="0-#ppt_w/2"/>
                                          </p:val>
                                        </p:tav>
                                        <p:tav tm="100000">
                                          <p:val>
                                            <p:strVal val="#ppt_x"/>
                                          </p:val>
                                        </p:tav>
                                      </p:tavLst>
                                    </p:anim>
                                    <p:anim calcmode="lin" valueType="num">
                                      <p:cBhvr additive="base">
                                        <p:cTn id="90" dur="500" fill="hold"/>
                                        <p:tgtEl>
                                          <p:spTgt spid="7172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71724"/>
                                        </p:tgtEl>
                                        <p:attrNameLst>
                                          <p:attrName>style.visibility</p:attrName>
                                        </p:attrNameLst>
                                      </p:cBhvr>
                                      <p:to>
                                        <p:strVal val="visible"/>
                                      </p:to>
                                    </p:set>
                                    <p:anim calcmode="lin" valueType="num">
                                      <p:cBhvr additive="base">
                                        <p:cTn id="95" dur="500" fill="hold"/>
                                        <p:tgtEl>
                                          <p:spTgt spid="71724"/>
                                        </p:tgtEl>
                                        <p:attrNameLst>
                                          <p:attrName>ppt_x</p:attrName>
                                        </p:attrNameLst>
                                      </p:cBhvr>
                                      <p:tavLst>
                                        <p:tav tm="0">
                                          <p:val>
                                            <p:strVal val="0-#ppt_w/2"/>
                                          </p:val>
                                        </p:tav>
                                        <p:tav tm="100000">
                                          <p:val>
                                            <p:strVal val="#ppt_x"/>
                                          </p:val>
                                        </p:tav>
                                      </p:tavLst>
                                    </p:anim>
                                    <p:anim calcmode="lin" valueType="num">
                                      <p:cBhvr additive="base">
                                        <p:cTn id="96" dur="500" fill="hold"/>
                                        <p:tgtEl>
                                          <p:spTgt spid="71724"/>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nodeType="clickEffect">
                                  <p:stCondLst>
                                    <p:cond delay="0"/>
                                  </p:stCondLst>
                                  <p:childTnLst>
                                    <p:set>
                                      <p:cBhvr>
                                        <p:cTn id="100" dur="1" fill="hold">
                                          <p:stCondLst>
                                            <p:cond delay="0"/>
                                          </p:stCondLst>
                                        </p:cTn>
                                        <p:tgtEl>
                                          <p:spTgt spid="71725"/>
                                        </p:tgtEl>
                                        <p:attrNameLst>
                                          <p:attrName>style.visibility</p:attrName>
                                        </p:attrNameLst>
                                      </p:cBhvr>
                                      <p:to>
                                        <p:strVal val="visible"/>
                                      </p:to>
                                    </p:set>
                                    <p:anim calcmode="lin" valueType="num">
                                      <p:cBhvr additive="base">
                                        <p:cTn id="101" dur="500" fill="hold"/>
                                        <p:tgtEl>
                                          <p:spTgt spid="71725"/>
                                        </p:tgtEl>
                                        <p:attrNameLst>
                                          <p:attrName>ppt_x</p:attrName>
                                        </p:attrNameLst>
                                      </p:cBhvr>
                                      <p:tavLst>
                                        <p:tav tm="0">
                                          <p:val>
                                            <p:strVal val="0-#ppt_w/2"/>
                                          </p:val>
                                        </p:tav>
                                        <p:tav tm="100000">
                                          <p:val>
                                            <p:strVal val="#ppt_x"/>
                                          </p:val>
                                        </p:tav>
                                      </p:tavLst>
                                    </p:anim>
                                    <p:anim calcmode="lin" valueType="num">
                                      <p:cBhvr additive="base">
                                        <p:cTn id="102" dur="500" fill="hold"/>
                                        <p:tgtEl>
                                          <p:spTgt spid="7172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71726"/>
                                        </p:tgtEl>
                                        <p:attrNameLst>
                                          <p:attrName>style.visibility</p:attrName>
                                        </p:attrNameLst>
                                      </p:cBhvr>
                                      <p:to>
                                        <p:strVal val="visible"/>
                                      </p:to>
                                    </p:set>
                                    <p:anim calcmode="lin" valueType="num">
                                      <p:cBhvr additive="base">
                                        <p:cTn id="107" dur="500" fill="hold"/>
                                        <p:tgtEl>
                                          <p:spTgt spid="71726"/>
                                        </p:tgtEl>
                                        <p:attrNameLst>
                                          <p:attrName>ppt_x</p:attrName>
                                        </p:attrNameLst>
                                      </p:cBhvr>
                                      <p:tavLst>
                                        <p:tav tm="0">
                                          <p:val>
                                            <p:strVal val="0-#ppt_w/2"/>
                                          </p:val>
                                        </p:tav>
                                        <p:tav tm="100000">
                                          <p:val>
                                            <p:strVal val="#ppt_x"/>
                                          </p:val>
                                        </p:tav>
                                      </p:tavLst>
                                    </p:anim>
                                    <p:anim calcmode="lin" valueType="num">
                                      <p:cBhvr additive="base">
                                        <p:cTn id="108" dur="500" fill="hold"/>
                                        <p:tgtEl>
                                          <p:spTgt spid="71726"/>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nodeType="clickEffect">
                                  <p:stCondLst>
                                    <p:cond delay="0"/>
                                  </p:stCondLst>
                                  <p:childTnLst>
                                    <p:set>
                                      <p:cBhvr>
                                        <p:cTn id="112" dur="1" fill="hold">
                                          <p:stCondLst>
                                            <p:cond delay="0"/>
                                          </p:stCondLst>
                                        </p:cTn>
                                        <p:tgtEl>
                                          <p:spTgt spid="71727"/>
                                        </p:tgtEl>
                                        <p:attrNameLst>
                                          <p:attrName>style.visibility</p:attrName>
                                        </p:attrNameLst>
                                      </p:cBhvr>
                                      <p:to>
                                        <p:strVal val="visible"/>
                                      </p:to>
                                    </p:set>
                                    <p:anim calcmode="lin" valueType="num">
                                      <p:cBhvr additive="base">
                                        <p:cTn id="113" dur="500" fill="hold"/>
                                        <p:tgtEl>
                                          <p:spTgt spid="71727"/>
                                        </p:tgtEl>
                                        <p:attrNameLst>
                                          <p:attrName>ppt_x</p:attrName>
                                        </p:attrNameLst>
                                      </p:cBhvr>
                                      <p:tavLst>
                                        <p:tav tm="0">
                                          <p:val>
                                            <p:strVal val="0-#ppt_w/2"/>
                                          </p:val>
                                        </p:tav>
                                        <p:tav tm="100000">
                                          <p:val>
                                            <p:strVal val="#ppt_x"/>
                                          </p:val>
                                        </p:tav>
                                      </p:tavLst>
                                    </p:anim>
                                    <p:anim calcmode="lin" valueType="num">
                                      <p:cBhvr additive="base">
                                        <p:cTn id="114" dur="500" fill="hold"/>
                                        <p:tgtEl>
                                          <p:spTgt spid="71727"/>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71728"/>
                                        </p:tgtEl>
                                        <p:attrNameLst>
                                          <p:attrName>style.visibility</p:attrName>
                                        </p:attrNameLst>
                                      </p:cBhvr>
                                      <p:to>
                                        <p:strVal val="visible"/>
                                      </p:to>
                                    </p:set>
                                    <p:anim calcmode="lin" valueType="num">
                                      <p:cBhvr additive="base">
                                        <p:cTn id="119" dur="500" fill="hold"/>
                                        <p:tgtEl>
                                          <p:spTgt spid="71728"/>
                                        </p:tgtEl>
                                        <p:attrNameLst>
                                          <p:attrName>ppt_x</p:attrName>
                                        </p:attrNameLst>
                                      </p:cBhvr>
                                      <p:tavLst>
                                        <p:tav tm="0">
                                          <p:val>
                                            <p:strVal val="0-#ppt_w/2"/>
                                          </p:val>
                                        </p:tav>
                                        <p:tav tm="100000">
                                          <p:val>
                                            <p:strVal val="#ppt_x"/>
                                          </p:val>
                                        </p:tav>
                                      </p:tavLst>
                                    </p:anim>
                                    <p:anim calcmode="lin" valueType="num">
                                      <p:cBhvr additive="base">
                                        <p:cTn id="120" dur="500" fill="hold"/>
                                        <p:tgtEl>
                                          <p:spTgt spid="71728"/>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71729"/>
                                        </p:tgtEl>
                                        <p:attrNameLst>
                                          <p:attrName>style.visibility</p:attrName>
                                        </p:attrNameLst>
                                      </p:cBhvr>
                                      <p:to>
                                        <p:strVal val="visible"/>
                                      </p:to>
                                    </p:set>
                                    <p:anim calcmode="lin" valueType="num">
                                      <p:cBhvr additive="base">
                                        <p:cTn id="125" dur="500" fill="hold"/>
                                        <p:tgtEl>
                                          <p:spTgt spid="71729"/>
                                        </p:tgtEl>
                                        <p:attrNameLst>
                                          <p:attrName>ppt_x</p:attrName>
                                        </p:attrNameLst>
                                      </p:cBhvr>
                                      <p:tavLst>
                                        <p:tav tm="0">
                                          <p:val>
                                            <p:strVal val="0-#ppt_w/2"/>
                                          </p:val>
                                        </p:tav>
                                        <p:tav tm="100000">
                                          <p:val>
                                            <p:strVal val="#ppt_x"/>
                                          </p:val>
                                        </p:tav>
                                      </p:tavLst>
                                    </p:anim>
                                    <p:anim calcmode="lin" valueType="num">
                                      <p:cBhvr additive="base">
                                        <p:cTn id="126" dur="500" fill="hold"/>
                                        <p:tgtEl>
                                          <p:spTgt spid="71729"/>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nodeType="clickEffect">
                                  <p:stCondLst>
                                    <p:cond delay="0"/>
                                  </p:stCondLst>
                                  <p:childTnLst>
                                    <p:set>
                                      <p:cBhvr>
                                        <p:cTn id="130" dur="1" fill="hold">
                                          <p:stCondLst>
                                            <p:cond delay="0"/>
                                          </p:stCondLst>
                                        </p:cTn>
                                        <p:tgtEl>
                                          <p:spTgt spid="71730"/>
                                        </p:tgtEl>
                                        <p:attrNameLst>
                                          <p:attrName>style.visibility</p:attrName>
                                        </p:attrNameLst>
                                      </p:cBhvr>
                                      <p:to>
                                        <p:strVal val="visible"/>
                                      </p:to>
                                    </p:set>
                                    <p:anim calcmode="lin" valueType="num">
                                      <p:cBhvr additive="base">
                                        <p:cTn id="131" dur="500" fill="hold"/>
                                        <p:tgtEl>
                                          <p:spTgt spid="71730"/>
                                        </p:tgtEl>
                                        <p:attrNameLst>
                                          <p:attrName>ppt_x</p:attrName>
                                        </p:attrNameLst>
                                      </p:cBhvr>
                                      <p:tavLst>
                                        <p:tav tm="0">
                                          <p:val>
                                            <p:strVal val="0-#ppt_w/2"/>
                                          </p:val>
                                        </p:tav>
                                        <p:tav tm="100000">
                                          <p:val>
                                            <p:strVal val="#ppt_x"/>
                                          </p:val>
                                        </p:tav>
                                      </p:tavLst>
                                    </p:anim>
                                    <p:anim calcmode="lin" valueType="num">
                                      <p:cBhvr additive="base">
                                        <p:cTn id="132" dur="500" fill="hold"/>
                                        <p:tgtEl>
                                          <p:spTgt spid="71730"/>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nodeType="clickEffect">
                                  <p:stCondLst>
                                    <p:cond delay="0"/>
                                  </p:stCondLst>
                                  <p:childTnLst>
                                    <p:set>
                                      <p:cBhvr>
                                        <p:cTn id="136" dur="1" fill="hold">
                                          <p:stCondLst>
                                            <p:cond delay="0"/>
                                          </p:stCondLst>
                                        </p:cTn>
                                        <p:tgtEl>
                                          <p:spTgt spid="71731"/>
                                        </p:tgtEl>
                                        <p:attrNameLst>
                                          <p:attrName>style.visibility</p:attrName>
                                        </p:attrNameLst>
                                      </p:cBhvr>
                                      <p:to>
                                        <p:strVal val="visible"/>
                                      </p:to>
                                    </p:set>
                                    <p:anim calcmode="lin" valueType="num">
                                      <p:cBhvr additive="base">
                                        <p:cTn id="137" dur="500" fill="hold"/>
                                        <p:tgtEl>
                                          <p:spTgt spid="71731"/>
                                        </p:tgtEl>
                                        <p:attrNameLst>
                                          <p:attrName>ppt_x</p:attrName>
                                        </p:attrNameLst>
                                      </p:cBhvr>
                                      <p:tavLst>
                                        <p:tav tm="0">
                                          <p:val>
                                            <p:strVal val="0-#ppt_w/2"/>
                                          </p:val>
                                        </p:tav>
                                        <p:tav tm="100000">
                                          <p:val>
                                            <p:strVal val="#ppt_x"/>
                                          </p:val>
                                        </p:tav>
                                      </p:tavLst>
                                    </p:anim>
                                    <p:anim calcmode="lin" valueType="num">
                                      <p:cBhvr additive="base">
                                        <p:cTn id="138" dur="500" fill="hold"/>
                                        <p:tgtEl>
                                          <p:spTgt spid="71731"/>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nodeType="clickEffect">
                                  <p:stCondLst>
                                    <p:cond delay="0"/>
                                  </p:stCondLst>
                                  <p:childTnLst>
                                    <p:set>
                                      <p:cBhvr>
                                        <p:cTn id="142" dur="1" fill="hold">
                                          <p:stCondLst>
                                            <p:cond delay="0"/>
                                          </p:stCondLst>
                                        </p:cTn>
                                        <p:tgtEl>
                                          <p:spTgt spid="71732"/>
                                        </p:tgtEl>
                                        <p:attrNameLst>
                                          <p:attrName>style.visibility</p:attrName>
                                        </p:attrNameLst>
                                      </p:cBhvr>
                                      <p:to>
                                        <p:strVal val="visible"/>
                                      </p:to>
                                    </p:set>
                                    <p:anim calcmode="lin" valueType="num">
                                      <p:cBhvr additive="base">
                                        <p:cTn id="143" dur="500" fill="hold"/>
                                        <p:tgtEl>
                                          <p:spTgt spid="71732"/>
                                        </p:tgtEl>
                                        <p:attrNameLst>
                                          <p:attrName>ppt_x</p:attrName>
                                        </p:attrNameLst>
                                      </p:cBhvr>
                                      <p:tavLst>
                                        <p:tav tm="0">
                                          <p:val>
                                            <p:strVal val="0-#ppt_w/2"/>
                                          </p:val>
                                        </p:tav>
                                        <p:tav tm="100000">
                                          <p:val>
                                            <p:strVal val="#ppt_x"/>
                                          </p:val>
                                        </p:tav>
                                      </p:tavLst>
                                    </p:anim>
                                    <p:anim calcmode="lin" valueType="num">
                                      <p:cBhvr additive="base">
                                        <p:cTn id="144" dur="500" fill="hold"/>
                                        <p:tgtEl>
                                          <p:spTgt spid="71732"/>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nodeType="clickEffect">
                                  <p:stCondLst>
                                    <p:cond delay="0"/>
                                  </p:stCondLst>
                                  <p:childTnLst>
                                    <p:set>
                                      <p:cBhvr>
                                        <p:cTn id="148" dur="1" fill="hold">
                                          <p:stCondLst>
                                            <p:cond delay="0"/>
                                          </p:stCondLst>
                                        </p:cTn>
                                        <p:tgtEl>
                                          <p:spTgt spid="71733"/>
                                        </p:tgtEl>
                                        <p:attrNameLst>
                                          <p:attrName>style.visibility</p:attrName>
                                        </p:attrNameLst>
                                      </p:cBhvr>
                                      <p:to>
                                        <p:strVal val="visible"/>
                                      </p:to>
                                    </p:set>
                                    <p:anim calcmode="lin" valueType="num">
                                      <p:cBhvr additive="base">
                                        <p:cTn id="149" dur="500" fill="hold"/>
                                        <p:tgtEl>
                                          <p:spTgt spid="71733"/>
                                        </p:tgtEl>
                                        <p:attrNameLst>
                                          <p:attrName>ppt_x</p:attrName>
                                        </p:attrNameLst>
                                      </p:cBhvr>
                                      <p:tavLst>
                                        <p:tav tm="0">
                                          <p:val>
                                            <p:strVal val="0-#ppt_w/2"/>
                                          </p:val>
                                        </p:tav>
                                        <p:tav tm="100000">
                                          <p:val>
                                            <p:strVal val="#ppt_x"/>
                                          </p:val>
                                        </p:tav>
                                      </p:tavLst>
                                    </p:anim>
                                    <p:anim calcmode="lin" valueType="num">
                                      <p:cBhvr additive="base">
                                        <p:cTn id="150" dur="500" fill="hold"/>
                                        <p:tgtEl>
                                          <p:spTgt spid="71733"/>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nodeType="clickEffect">
                                  <p:stCondLst>
                                    <p:cond delay="0"/>
                                  </p:stCondLst>
                                  <p:childTnLst>
                                    <p:set>
                                      <p:cBhvr>
                                        <p:cTn id="154" dur="1" fill="hold">
                                          <p:stCondLst>
                                            <p:cond delay="0"/>
                                          </p:stCondLst>
                                        </p:cTn>
                                        <p:tgtEl>
                                          <p:spTgt spid="71734"/>
                                        </p:tgtEl>
                                        <p:attrNameLst>
                                          <p:attrName>style.visibility</p:attrName>
                                        </p:attrNameLst>
                                      </p:cBhvr>
                                      <p:to>
                                        <p:strVal val="visible"/>
                                      </p:to>
                                    </p:set>
                                    <p:anim calcmode="lin" valueType="num">
                                      <p:cBhvr additive="base">
                                        <p:cTn id="155" dur="500" fill="hold"/>
                                        <p:tgtEl>
                                          <p:spTgt spid="71734"/>
                                        </p:tgtEl>
                                        <p:attrNameLst>
                                          <p:attrName>ppt_x</p:attrName>
                                        </p:attrNameLst>
                                      </p:cBhvr>
                                      <p:tavLst>
                                        <p:tav tm="0">
                                          <p:val>
                                            <p:strVal val="0-#ppt_w/2"/>
                                          </p:val>
                                        </p:tav>
                                        <p:tav tm="100000">
                                          <p:val>
                                            <p:strVal val="#ppt_x"/>
                                          </p:val>
                                        </p:tav>
                                      </p:tavLst>
                                    </p:anim>
                                    <p:anim calcmode="lin" valueType="num">
                                      <p:cBhvr additive="base">
                                        <p:cTn id="156" dur="500" fill="hold"/>
                                        <p:tgtEl>
                                          <p:spTgt spid="717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71684" grpId="0"/>
      <p:bldP spid="71685" grpId="0"/>
      <p:bldP spid="71713" grpId="0"/>
      <p:bldP spid="71714" grpId="0"/>
      <p:bldP spid="71718" grpId="0"/>
      <p:bldP spid="71719" grpId="0"/>
      <p:bldP spid="71720" grpId="0" animBg="1"/>
      <p:bldP spid="71721" grpId="0"/>
      <p:bldP spid="71722" grpId="0"/>
      <p:bldP spid="71723" grpId="0"/>
      <p:bldP spid="71724" grpId="0"/>
      <p:bldP spid="717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直接连接符 72705"/>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72707" name="文本框 72706"/>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72708" name="文本框 72707"/>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72709" name="文本框 72708"/>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        10</a:t>
            </a:r>
          </a:p>
        </p:txBody>
      </p:sp>
      <p:graphicFrame>
        <p:nvGraphicFramePr>
          <p:cNvPr id="72710" name="表格 72709"/>
          <p:cNvGraphicFramePr/>
          <p:nvPr/>
        </p:nvGraphicFramePr>
        <p:xfrm>
          <a:off x="2962275" y="2076450"/>
          <a:ext cx="3843338" cy="2452688"/>
        </p:xfrm>
        <a:graphic>
          <a:graphicData uri="http://schemas.openxmlformats.org/drawingml/2006/table">
            <a:tbl>
              <a:tblPr/>
              <a:tblGrid>
                <a:gridCol w="935038"/>
                <a:gridCol w="936625"/>
                <a:gridCol w="935037"/>
                <a:gridCol w="10366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11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2737" name="文本框 72736"/>
          <p:cNvSpPr txBox="1"/>
          <p:nvPr/>
        </p:nvSpPr>
        <p:spPr>
          <a:xfrm>
            <a:off x="3067050" y="27765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2738" name="文本框 72737"/>
          <p:cNvSpPr txBox="1"/>
          <p:nvPr/>
        </p:nvSpPr>
        <p:spPr>
          <a:xfrm>
            <a:off x="3084513" y="22034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2739" name="椭圆 72738"/>
          <p:cNvSpPr/>
          <p:nvPr/>
        </p:nvSpPr>
        <p:spPr>
          <a:xfrm>
            <a:off x="2930525" y="2135188"/>
            <a:ext cx="1812925" cy="2419350"/>
          </a:xfrm>
          <a:prstGeom prst="ellipse">
            <a:avLst/>
          </a:prstGeom>
          <a:noFill/>
          <a:ln w="9525" cap="flat" cmpd="sng">
            <a:solidFill>
              <a:schemeClr val="tx2"/>
            </a:solidFill>
            <a:prstDash val="solid"/>
            <a:headEnd type="none" w="med" len="med"/>
            <a:tailEnd type="none" w="med" len="med"/>
          </a:ln>
        </p:spPr>
        <p:txBody>
          <a:bodyPr/>
          <a:lstStyle/>
          <a:p>
            <a:endParaRPr lang="zh-CN" altLang="en-US"/>
          </a:p>
        </p:txBody>
      </p:sp>
      <p:sp>
        <p:nvSpPr>
          <p:cNvPr id="72740" name="直接连接符 72739"/>
          <p:cNvSpPr/>
          <p:nvPr/>
        </p:nvSpPr>
        <p:spPr>
          <a:xfrm flipH="1">
            <a:off x="2016125" y="3098800"/>
            <a:ext cx="1320800" cy="828675"/>
          </a:xfrm>
          <a:prstGeom prst="line">
            <a:avLst/>
          </a:prstGeom>
          <a:ln w="9525" cap="flat" cmpd="sng">
            <a:solidFill>
              <a:schemeClr val="tx1"/>
            </a:solidFill>
            <a:prstDash val="solid"/>
            <a:headEnd type="none" w="med" len="med"/>
            <a:tailEnd type="triangle" w="med" len="med"/>
          </a:ln>
        </p:spPr>
      </p:sp>
      <p:graphicFrame>
        <p:nvGraphicFramePr>
          <p:cNvPr id="72741" name="对象 72740"/>
          <p:cNvGraphicFramePr>
            <a:graphicFrameLocks/>
          </p:cNvGraphicFramePr>
          <p:nvPr/>
        </p:nvGraphicFramePr>
        <p:xfrm>
          <a:off x="1374775" y="3946525"/>
          <a:ext cx="546100" cy="774700"/>
        </p:xfrm>
        <a:graphic>
          <a:graphicData uri="http://schemas.openxmlformats.org/presentationml/2006/ole">
            <p:oleObj spid="_x0000_s86041" r:id="rId3" imgW="152599" imgH="216181" progId="Equations">
              <p:embed/>
            </p:oleObj>
          </a:graphicData>
        </a:graphic>
      </p:graphicFrame>
      <p:sp>
        <p:nvSpPr>
          <p:cNvPr id="72742" name="文本框 72741"/>
          <p:cNvSpPr txBox="1"/>
          <p:nvPr/>
        </p:nvSpPr>
        <p:spPr>
          <a:xfrm>
            <a:off x="4102100" y="2774950"/>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2743" name="文本框 72742"/>
          <p:cNvSpPr txBox="1"/>
          <p:nvPr/>
        </p:nvSpPr>
        <p:spPr>
          <a:xfrm>
            <a:off x="4100513" y="2147888"/>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2744" name="文本框 72743"/>
          <p:cNvSpPr txBox="1"/>
          <p:nvPr/>
        </p:nvSpPr>
        <p:spPr>
          <a:xfrm>
            <a:off x="1100138" y="455613"/>
            <a:ext cx="8043862" cy="457200"/>
          </a:xfrm>
          <a:prstGeom prst="rect">
            <a:avLst/>
          </a:prstGeom>
          <a:solidFill>
            <a:schemeClr val="hlink"/>
          </a:solid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）若八个最小项相邻，可合并为一项消去三个不同因子</a:t>
            </a:r>
          </a:p>
        </p:txBody>
      </p:sp>
      <p:sp>
        <p:nvSpPr>
          <p:cNvPr id="72745" name="文本框 72744"/>
          <p:cNvSpPr txBox="1"/>
          <p:nvPr/>
        </p:nvSpPr>
        <p:spPr>
          <a:xfrm>
            <a:off x="5013325" y="3946525"/>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2746" name="文本框 72745"/>
          <p:cNvSpPr txBox="1"/>
          <p:nvPr/>
        </p:nvSpPr>
        <p:spPr>
          <a:xfrm>
            <a:off x="5062538" y="3405188"/>
            <a:ext cx="4905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2747" name="文本框 72746"/>
          <p:cNvSpPr txBox="1"/>
          <p:nvPr/>
        </p:nvSpPr>
        <p:spPr>
          <a:xfrm>
            <a:off x="6029325" y="3354388"/>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2748" name="文本框 72747"/>
          <p:cNvSpPr txBox="1"/>
          <p:nvPr/>
        </p:nvSpPr>
        <p:spPr>
          <a:xfrm>
            <a:off x="6045200" y="3997325"/>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2749" name="椭圆 72748"/>
          <p:cNvSpPr/>
          <p:nvPr/>
        </p:nvSpPr>
        <p:spPr>
          <a:xfrm>
            <a:off x="2944813" y="3268663"/>
            <a:ext cx="3727450" cy="1268412"/>
          </a:xfrm>
          <a:prstGeom prst="ellipse">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72750" name="直接连接符 72749"/>
          <p:cNvSpPr/>
          <p:nvPr/>
        </p:nvSpPr>
        <p:spPr>
          <a:xfrm>
            <a:off x="5959475" y="4386263"/>
            <a:ext cx="693738" cy="863600"/>
          </a:xfrm>
          <a:prstGeom prst="line">
            <a:avLst/>
          </a:prstGeom>
          <a:ln w="9525" cap="flat" cmpd="sng">
            <a:solidFill>
              <a:schemeClr val="tx1"/>
            </a:solidFill>
            <a:prstDash val="solid"/>
            <a:headEnd type="none" w="med" len="med"/>
            <a:tailEnd type="triangle" w="med" len="med"/>
          </a:ln>
        </p:spPr>
      </p:sp>
      <p:sp>
        <p:nvSpPr>
          <p:cNvPr id="72751" name="文本框 72750"/>
          <p:cNvSpPr txBox="1"/>
          <p:nvPr/>
        </p:nvSpPr>
        <p:spPr>
          <a:xfrm>
            <a:off x="4049713" y="4010025"/>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2752" name="文本框 72751"/>
          <p:cNvSpPr txBox="1"/>
          <p:nvPr/>
        </p:nvSpPr>
        <p:spPr>
          <a:xfrm>
            <a:off x="3051175" y="4010025"/>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2753" name="文本框 72752"/>
          <p:cNvSpPr txBox="1"/>
          <p:nvPr/>
        </p:nvSpPr>
        <p:spPr>
          <a:xfrm>
            <a:off x="3170238" y="3333750"/>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2754" name="文本框 72753"/>
          <p:cNvSpPr txBox="1"/>
          <p:nvPr/>
        </p:nvSpPr>
        <p:spPr>
          <a:xfrm>
            <a:off x="4100513" y="3349625"/>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2755" name="文本框 72754"/>
          <p:cNvSpPr txBox="1"/>
          <p:nvPr/>
        </p:nvSpPr>
        <p:spPr>
          <a:xfrm>
            <a:off x="6400800" y="5230813"/>
            <a:ext cx="542925" cy="457200"/>
          </a:xfrm>
          <a:prstGeom prst="rect">
            <a:avLst/>
          </a:prstGeom>
          <a:solidFill>
            <a:schemeClr val="hlink"/>
          </a:solid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44"/>
                                        </p:tgtEl>
                                        <p:attrNameLst>
                                          <p:attrName>style.visibility</p:attrName>
                                        </p:attrNameLst>
                                      </p:cBhvr>
                                      <p:to>
                                        <p:strVal val="visible"/>
                                      </p:to>
                                    </p:set>
                                    <p:anim calcmode="lin" valueType="num">
                                      <p:cBhvr additive="base">
                                        <p:cTn id="7" dur="500" fill="hold"/>
                                        <p:tgtEl>
                                          <p:spTgt spid="72744"/>
                                        </p:tgtEl>
                                        <p:attrNameLst>
                                          <p:attrName>ppt_x</p:attrName>
                                        </p:attrNameLst>
                                      </p:cBhvr>
                                      <p:tavLst>
                                        <p:tav tm="0">
                                          <p:val>
                                            <p:strVal val="0-#ppt_w/2"/>
                                          </p:val>
                                        </p:tav>
                                        <p:tav tm="100000">
                                          <p:val>
                                            <p:strVal val="#ppt_x"/>
                                          </p:val>
                                        </p:tav>
                                      </p:tavLst>
                                    </p:anim>
                                    <p:anim calcmode="lin" valueType="num">
                                      <p:cBhvr additive="base">
                                        <p:cTn id="8" dur="500" fill="hold"/>
                                        <p:tgtEl>
                                          <p:spTgt spid="727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710"/>
                                        </p:tgtEl>
                                        <p:attrNameLst>
                                          <p:attrName>style.visibility</p:attrName>
                                        </p:attrNameLst>
                                      </p:cBhvr>
                                      <p:to>
                                        <p:strVal val="visible"/>
                                      </p:to>
                                    </p:set>
                                    <p:anim calcmode="lin" valueType="num">
                                      <p:cBhvr additive="base">
                                        <p:cTn id="13" dur="500" fill="hold"/>
                                        <p:tgtEl>
                                          <p:spTgt spid="72710"/>
                                        </p:tgtEl>
                                        <p:attrNameLst>
                                          <p:attrName>ppt_x</p:attrName>
                                        </p:attrNameLst>
                                      </p:cBhvr>
                                      <p:tavLst>
                                        <p:tav tm="0">
                                          <p:val>
                                            <p:strVal val="0-#ppt_w/2"/>
                                          </p:val>
                                        </p:tav>
                                        <p:tav tm="100000">
                                          <p:val>
                                            <p:strVal val="#ppt_x"/>
                                          </p:val>
                                        </p:tav>
                                      </p:tavLst>
                                    </p:anim>
                                    <p:anim calcmode="lin" valueType="num">
                                      <p:cBhvr additive="base">
                                        <p:cTn id="14" dur="500" fill="hold"/>
                                        <p:tgtEl>
                                          <p:spTgt spid="72710"/>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1000"/>
                                  </p:stCondLst>
                                  <p:childTnLst>
                                    <p:set>
                                      <p:cBhvr>
                                        <p:cTn id="17" dur="1" fill="hold">
                                          <p:stCondLst>
                                            <p:cond delay="0"/>
                                          </p:stCondLst>
                                        </p:cTn>
                                        <p:tgtEl>
                                          <p:spTgt spid="72706"/>
                                        </p:tgtEl>
                                        <p:attrNameLst>
                                          <p:attrName>style.visibility</p:attrName>
                                        </p:attrNameLst>
                                      </p:cBhvr>
                                      <p:to>
                                        <p:strVal val="visible"/>
                                      </p:to>
                                    </p:set>
                                    <p:anim calcmode="lin" valueType="num">
                                      <p:cBhvr additive="base">
                                        <p:cTn id="18" dur="500" fill="hold"/>
                                        <p:tgtEl>
                                          <p:spTgt spid="72706"/>
                                        </p:tgtEl>
                                        <p:attrNameLst>
                                          <p:attrName>ppt_x</p:attrName>
                                        </p:attrNameLst>
                                      </p:cBhvr>
                                      <p:tavLst>
                                        <p:tav tm="0">
                                          <p:val>
                                            <p:strVal val="0-#ppt_w/2"/>
                                          </p:val>
                                        </p:tav>
                                        <p:tav tm="100000">
                                          <p:val>
                                            <p:strVal val="#ppt_x"/>
                                          </p:val>
                                        </p:tav>
                                      </p:tavLst>
                                    </p:anim>
                                    <p:anim calcmode="lin" valueType="num">
                                      <p:cBhvr additive="base">
                                        <p:cTn id="19" dur="500" fill="hold"/>
                                        <p:tgtEl>
                                          <p:spTgt spid="7270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1000"/>
                                  </p:stCondLst>
                                  <p:childTnLst>
                                    <p:set>
                                      <p:cBhvr>
                                        <p:cTn id="22" dur="1" fill="hold">
                                          <p:stCondLst>
                                            <p:cond delay="0"/>
                                          </p:stCondLst>
                                        </p:cTn>
                                        <p:tgtEl>
                                          <p:spTgt spid="72707"/>
                                        </p:tgtEl>
                                        <p:attrNameLst>
                                          <p:attrName>style.visibility</p:attrName>
                                        </p:attrNameLst>
                                      </p:cBhvr>
                                      <p:to>
                                        <p:strVal val="visible"/>
                                      </p:to>
                                    </p:set>
                                    <p:anim calcmode="lin" valueType="num">
                                      <p:cBhvr additive="base">
                                        <p:cTn id="23" dur="500" fill="hold"/>
                                        <p:tgtEl>
                                          <p:spTgt spid="72707"/>
                                        </p:tgtEl>
                                        <p:attrNameLst>
                                          <p:attrName>ppt_x</p:attrName>
                                        </p:attrNameLst>
                                      </p:cBhvr>
                                      <p:tavLst>
                                        <p:tav tm="0">
                                          <p:val>
                                            <p:strVal val="0-#ppt_w/2"/>
                                          </p:val>
                                        </p:tav>
                                        <p:tav tm="100000">
                                          <p:val>
                                            <p:strVal val="#ppt_x"/>
                                          </p:val>
                                        </p:tav>
                                      </p:tavLst>
                                    </p:anim>
                                    <p:anim calcmode="lin" valueType="num">
                                      <p:cBhvr additive="base">
                                        <p:cTn id="24" dur="500" fill="hold"/>
                                        <p:tgtEl>
                                          <p:spTgt spid="72707"/>
                                        </p:tgtEl>
                                        <p:attrNameLst>
                                          <p:attrName>ppt_y</p:attrName>
                                        </p:attrNameLst>
                                      </p:cBhvr>
                                      <p:tavLst>
                                        <p:tav tm="0">
                                          <p:val>
                                            <p:strVal val="#ppt_y"/>
                                          </p:val>
                                        </p:tav>
                                        <p:tav tm="100000">
                                          <p:val>
                                            <p:strVal val="#ppt_y"/>
                                          </p:val>
                                        </p:tav>
                                      </p:tavLst>
                                    </p:anim>
                                  </p:childTnLst>
                                </p:cTn>
                              </p:par>
                            </p:childTnLst>
                          </p:cTn>
                        </p:par>
                        <p:par>
                          <p:cTn id="25" fill="hold">
                            <p:stCondLst>
                              <p:cond delay="3500"/>
                            </p:stCondLst>
                            <p:childTnLst>
                              <p:par>
                                <p:cTn id="26" presetID="2" presetClass="entr" presetSubtype="8" fill="hold" grpId="0" nodeType="afterEffect">
                                  <p:stCondLst>
                                    <p:cond delay="1000"/>
                                  </p:stCondLst>
                                  <p:childTnLst>
                                    <p:set>
                                      <p:cBhvr>
                                        <p:cTn id="27" dur="1" fill="hold">
                                          <p:stCondLst>
                                            <p:cond delay="0"/>
                                          </p:stCondLst>
                                        </p:cTn>
                                        <p:tgtEl>
                                          <p:spTgt spid="72708"/>
                                        </p:tgtEl>
                                        <p:attrNameLst>
                                          <p:attrName>style.visibility</p:attrName>
                                        </p:attrNameLst>
                                      </p:cBhvr>
                                      <p:to>
                                        <p:strVal val="visible"/>
                                      </p:to>
                                    </p:set>
                                    <p:anim calcmode="lin" valueType="num">
                                      <p:cBhvr additive="base">
                                        <p:cTn id="28" dur="500" fill="hold"/>
                                        <p:tgtEl>
                                          <p:spTgt spid="72708"/>
                                        </p:tgtEl>
                                        <p:attrNameLst>
                                          <p:attrName>ppt_x</p:attrName>
                                        </p:attrNameLst>
                                      </p:cBhvr>
                                      <p:tavLst>
                                        <p:tav tm="0">
                                          <p:val>
                                            <p:strVal val="0-#ppt_w/2"/>
                                          </p:val>
                                        </p:tav>
                                        <p:tav tm="100000">
                                          <p:val>
                                            <p:strVal val="#ppt_x"/>
                                          </p:val>
                                        </p:tav>
                                      </p:tavLst>
                                    </p:anim>
                                    <p:anim calcmode="lin" valueType="num">
                                      <p:cBhvr additive="base">
                                        <p:cTn id="29" dur="500" fill="hold"/>
                                        <p:tgtEl>
                                          <p:spTgt spid="72708"/>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8" fill="hold" grpId="0" nodeType="afterEffect">
                                  <p:stCondLst>
                                    <p:cond delay="1000"/>
                                  </p:stCondLst>
                                  <p:childTnLst>
                                    <p:set>
                                      <p:cBhvr>
                                        <p:cTn id="32" dur="1" fill="hold">
                                          <p:stCondLst>
                                            <p:cond delay="0"/>
                                          </p:stCondLst>
                                        </p:cTn>
                                        <p:tgtEl>
                                          <p:spTgt spid="72709"/>
                                        </p:tgtEl>
                                        <p:attrNameLst>
                                          <p:attrName>style.visibility</p:attrName>
                                        </p:attrNameLst>
                                      </p:cBhvr>
                                      <p:to>
                                        <p:strVal val="visible"/>
                                      </p:to>
                                    </p:set>
                                    <p:anim calcmode="lin" valueType="num">
                                      <p:cBhvr additive="base">
                                        <p:cTn id="33" dur="500" fill="hold"/>
                                        <p:tgtEl>
                                          <p:spTgt spid="72709"/>
                                        </p:tgtEl>
                                        <p:attrNameLst>
                                          <p:attrName>ppt_x</p:attrName>
                                        </p:attrNameLst>
                                      </p:cBhvr>
                                      <p:tavLst>
                                        <p:tav tm="0">
                                          <p:val>
                                            <p:strVal val="0-#ppt_w/2"/>
                                          </p:val>
                                        </p:tav>
                                        <p:tav tm="100000">
                                          <p:val>
                                            <p:strVal val="#ppt_x"/>
                                          </p:val>
                                        </p:tav>
                                      </p:tavLst>
                                    </p:anim>
                                    <p:anim calcmode="lin" valueType="num">
                                      <p:cBhvr additive="base">
                                        <p:cTn id="34" dur="500" fill="hold"/>
                                        <p:tgtEl>
                                          <p:spTgt spid="72709"/>
                                        </p:tgtEl>
                                        <p:attrNameLst>
                                          <p:attrName>ppt_y</p:attrName>
                                        </p:attrNameLst>
                                      </p:cBhvr>
                                      <p:tavLst>
                                        <p:tav tm="0">
                                          <p:val>
                                            <p:strVal val="#ppt_y"/>
                                          </p:val>
                                        </p:tav>
                                        <p:tav tm="100000">
                                          <p:val>
                                            <p:strVal val="#ppt_y"/>
                                          </p:val>
                                        </p:tav>
                                      </p:tavLst>
                                    </p:anim>
                                  </p:childTnLst>
                                </p:cTn>
                              </p:par>
                            </p:childTnLst>
                          </p:cTn>
                        </p:par>
                        <p:par>
                          <p:cTn id="35" fill="hold">
                            <p:stCondLst>
                              <p:cond delay="6500"/>
                            </p:stCondLst>
                            <p:childTnLst>
                              <p:par>
                                <p:cTn id="36" presetID="2" presetClass="entr" presetSubtype="8" fill="hold" grpId="0" nodeType="afterEffect">
                                  <p:stCondLst>
                                    <p:cond delay="1000"/>
                                  </p:stCondLst>
                                  <p:childTnLst>
                                    <p:set>
                                      <p:cBhvr>
                                        <p:cTn id="37" dur="1" fill="hold">
                                          <p:stCondLst>
                                            <p:cond delay="0"/>
                                          </p:stCondLst>
                                        </p:cTn>
                                        <p:tgtEl>
                                          <p:spTgt spid="72738"/>
                                        </p:tgtEl>
                                        <p:attrNameLst>
                                          <p:attrName>style.visibility</p:attrName>
                                        </p:attrNameLst>
                                      </p:cBhvr>
                                      <p:to>
                                        <p:strVal val="visible"/>
                                      </p:to>
                                    </p:set>
                                    <p:anim calcmode="lin" valueType="num">
                                      <p:cBhvr additive="base">
                                        <p:cTn id="38" dur="500" fill="hold"/>
                                        <p:tgtEl>
                                          <p:spTgt spid="72738"/>
                                        </p:tgtEl>
                                        <p:attrNameLst>
                                          <p:attrName>ppt_x</p:attrName>
                                        </p:attrNameLst>
                                      </p:cBhvr>
                                      <p:tavLst>
                                        <p:tav tm="0">
                                          <p:val>
                                            <p:strVal val="0-#ppt_w/2"/>
                                          </p:val>
                                        </p:tav>
                                        <p:tav tm="100000">
                                          <p:val>
                                            <p:strVal val="#ppt_x"/>
                                          </p:val>
                                        </p:tav>
                                      </p:tavLst>
                                    </p:anim>
                                    <p:anim calcmode="lin" valueType="num">
                                      <p:cBhvr additive="base">
                                        <p:cTn id="39" dur="500" fill="hold"/>
                                        <p:tgtEl>
                                          <p:spTgt spid="72738"/>
                                        </p:tgtEl>
                                        <p:attrNameLst>
                                          <p:attrName>ppt_y</p:attrName>
                                        </p:attrNameLst>
                                      </p:cBhvr>
                                      <p:tavLst>
                                        <p:tav tm="0">
                                          <p:val>
                                            <p:strVal val="#ppt_y"/>
                                          </p:val>
                                        </p:tav>
                                        <p:tav tm="100000">
                                          <p:val>
                                            <p:strVal val="#ppt_y"/>
                                          </p:val>
                                        </p:tav>
                                      </p:tavLst>
                                    </p:anim>
                                  </p:childTnLst>
                                </p:cTn>
                              </p:par>
                            </p:childTnLst>
                          </p:cTn>
                        </p:par>
                        <p:par>
                          <p:cTn id="40" fill="hold">
                            <p:stCondLst>
                              <p:cond delay="8000"/>
                            </p:stCondLst>
                            <p:childTnLst>
                              <p:par>
                                <p:cTn id="41" presetID="2" presetClass="entr" presetSubtype="8" fill="hold" grpId="0" nodeType="afterEffect">
                                  <p:stCondLst>
                                    <p:cond delay="1000"/>
                                  </p:stCondLst>
                                  <p:childTnLst>
                                    <p:set>
                                      <p:cBhvr>
                                        <p:cTn id="42" dur="1" fill="hold">
                                          <p:stCondLst>
                                            <p:cond delay="0"/>
                                          </p:stCondLst>
                                        </p:cTn>
                                        <p:tgtEl>
                                          <p:spTgt spid="72737"/>
                                        </p:tgtEl>
                                        <p:attrNameLst>
                                          <p:attrName>style.visibility</p:attrName>
                                        </p:attrNameLst>
                                      </p:cBhvr>
                                      <p:to>
                                        <p:strVal val="visible"/>
                                      </p:to>
                                    </p:set>
                                    <p:anim calcmode="lin" valueType="num">
                                      <p:cBhvr additive="base">
                                        <p:cTn id="43" dur="500" fill="hold"/>
                                        <p:tgtEl>
                                          <p:spTgt spid="72737"/>
                                        </p:tgtEl>
                                        <p:attrNameLst>
                                          <p:attrName>ppt_x</p:attrName>
                                        </p:attrNameLst>
                                      </p:cBhvr>
                                      <p:tavLst>
                                        <p:tav tm="0">
                                          <p:val>
                                            <p:strVal val="0-#ppt_w/2"/>
                                          </p:val>
                                        </p:tav>
                                        <p:tav tm="100000">
                                          <p:val>
                                            <p:strVal val="#ppt_x"/>
                                          </p:val>
                                        </p:tav>
                                      </p:tavLst>
                                    </p:anim>
                                    <p:anim calcmode="lin" valueType="num">
                                      <p:cBhvr additive="base">
                                        <p:cTn id="44" dur="500" fill="hold"/>
                                        <p:tgtEl>
                                          <p:spTgt spid="72737"/>
                                        </p:tgtEl>
                                        <p:attrNameLst>
                                          <p:attrName>ppt_y</p:attrName>
                                        </p:attrNameLst>
                                      </p:cBhvr>
                                      <p:tavLst>
                                        <p:tav tm="0">
                                          <p:val>
                                            <p:strVal val="#ppt_y"/>
                                          </p:val>
                                        </p:tav>
                                        <p:tav tm="100000">
                                          <p:val>
                                            <p:strVal val="#ppt_y"/>
                                          </p:val>
                                        </p:tav>
                                      </p:tavLst>
                                    </p:anim>
                                  </p:childTnLst>
                                </p:cTn>
                              </p:par>
                            </p:childTnLst>
                          </p:cTn>
                        </p:par>
                        <p:par>
                          <p:cTn id="45" fill="hold">
                            <p:stCondLst>
                              <p:cond delay="9500"/>
                            </p:stCondLst>
                            <p:childTnLst>
                              <p:par>
                                <p:cTn id="46" presetID="2" presetClass="entr" presetSubtype="8" fill="hold" grpId="0" nodeType="afterEffect">
                                  <p:stCondLst>
                                    <p:cond delay="1000"/>
                                  </p:stCondLst>
                                  <p:childTnLst>
                                    <p:set>
                                      <p:cBhvr>
                                        <p:cTn id="47" dur="1" fill="hold">
                                          <p:stCondLst>
                                            <p:cond delay="0"/>
                                          </p:stCondLst>
                                        </p:cTn>
                                        <p:tgtEl>
                                          <p:spTgt spid="72742"/>
                                        </p:tgtEl>
                                        <p:attrNameLst>
                                          <p:attrName>style.visibility</p:attrName>
                                        </p:attrNameLst>
                                      </p:cBhvr>
                                      <p:to>
                                        <p:strVal val="visible"/>
                                      </p:to>
                                    </p:set>
                                    <p:anim calcmode="lin" valueType="num">
                                      <p:cBhvr additive="base">
                                        <p:cTn id="48" dur="500" fill="hold"/>
                                        <p:tgtEl>
                                          <p:spTgt spid="72742"/>
                                        </p:tgtEl>
                                        <p:attrNameLst>
                                          <p:attrName>ppt_x</p:attrName>
                                        </p:attrNameLst>
                                      </p:cBhvr>
                                      <p:tavLst>
                                        <p:tav tm="0">
                                          <p:val>
                                            <p:strVal val="0-#ppt_w/2"/>
                                          </p:val>
                                        </p:tav>
                                        <p:tav tm="100000">
                                          <p:val>
                                            <p:strVal val="#ppt_x"/>
                                          </p:val>
                                        </p:tav>
                                      </p:tavLst>
                                    </p:anim>
                                    <p:anim calcmode="lin" valueType="num">
                                      <p:cBhvr additive="base">
                                        <p:cTn id="49" dur="500" fill="hold"/>
                                        <p:tgtEl>
                                          <p:spTgt spid="72742"/>
                                        </p:tgtEl>
                                        <p:attrNameLst>
                                          <p:attrName>ppt_y</p:attrName>
                                        </p:attrNameLst>
                                      </p:cBhvr>
                                      <p:tavLst>
                                        <p:tav tm="0">
                                          <p:val>
                                            <p:strVal val="#ppt_y"/>
                                          </p:val>
                                        </p:tav>
                                        <p:tav tm="100000">
                                          <p:val>
                                            <p:strVal val="#ppt_y"/>
                                          </p:val>
                                        </p:tav>
                                      </p:tavLst>
                                    </p:anim>
                                  </p:childTnLst>
                                </p:cTn>
                              </p:par>
                            </p:childTnLst>
                          </p:cTn>
                        </p:par>
                        <p:par>
                          <p:cTn id="50" fill="hold">
                            <p:stCondLst>
                              <p:cond delay="11000"/>
                            </p:stCondLst>
                            <p:childTnLst>
                              <p:par>
                                <p:cTn id="51" presetID="2" presetClass="entr" presetSubtype="8" fill="hold" grpId="0" nodeType="afterEffect">
                                  <p:stCondLst>
                                    <p:cond delay="1000"/>
                                  </p:stCondLst>
                                  <p:childTnLst>
                                    <p:set>
                                      <p:cBhvr>
                                        <p:cTn id="52" dur="1" fill="hold">
                                          <p:stCondLst>
                                            <p:cond delay="0"/>
                                          </p:stCondLst>
                                        </p:cTn>
                                        <p:tgtEl>
                                          <p:spTgt spid="72743"/>
                                        </p:tgtEl>
                                        <p:attrNameLst>
                                          <p:attrName>style.visibility</p:attrName>
                                        </p:attrNameLst>
                                      </p:cBhvr>
                                      <p:to>
                                        <p:strVal val="visible"/>
                                      </p:to>
                                    </p:set>
                                    <p:anim calcmode="lin" valueType="num">
                                      <p:cBhvr additive="base">
                                        <p:cTn id="53" dur="500" fill="hold"/>
                                        <p:tgtEl>
                                          <p:spTgt spid="72743"/>
                                        </p:tgtEl>
                                        <p:attrNameLst>
                                          <p:attrName>ppt_x</p:attrName>
                                        </p:attrNameLst>
                                      </p:cBhvr>
                                      <p:tavLst>
                                        <p:tav tm="0">
                                          <p:val>
                                            <p:strVal val="0-#ppt_w/2"/>
                                          </p:val>
                                        </p:tav>
                                        <p:tav tm="100000">
                                          <p:val>
                                            <p:strVal val="#ppt_x"/>
                                          </p:val>
                                        </p:tav>
                                      </p:tavLst>
                                    </p:anim>
                                    <p:anim calcmode="lin" valueType="num">
                                      <p:cBhvr additive="base">
                                        <p:cTn id="54" dur="500" fill="hold"/>
                                        <p:tgtEl>
                                          <p:spTgt spid="72743"/>
                                        </p:tgtEl>
                                        <p:attrNameLst>
                                          <p:attrName>ppt_y</p:attrName>
                                        </p:attrNameLst>
                                      </p:cBhvr>
                                      <p:tavLst>
                                        <p:tav tm="0">
                                          <p:val>
                                            <p:strVal val="#ppt_y"/>
                                          </p:val>
                                        </p:tav>
                                        <p:tav tm="100000">
                                          <p:val>
                                            <p:strVal val="#ppt_y"/>
                                          </p:val>
                                        </p:tav>
                                      </p:tavLst>
                                    </p:anim>
                                  </p:childTnLst>
                                </p:cTn>
                              </p:par>
                            </p:childTnLst>
                          </p:cTn>
                        </p:par>
                        <p:par>
                          <p:cTn id="55" fill="hold">
                            <p:stCondLst>
                              <p:cond delay="12500"/>
                            </p:stCondLst>
                            <p:childTnLst>
                              <p:par>
                                <p:cTn id="56" presetID="2" presetClass="entr" presetSubtype="8" fill="hold" grpId="0" nodeType="afterEffect">
                                  <p:stCondLst>
                                    <p:cond delay="1000"/>
                                  </p:stCondLst>
                                  <p:childTnLst>
                                    <p:set>
                                      <p:cBhvr>
                                        <p:cTn id="57" dur="1" fill="hold">
                                          <p:stCondLst>
                                            <p:cond delay="0"/>
                                          </p:stCondLst>
                                        </p:cTn>
                                        <p:tgtEl>
                                          <p:spTgt spid="72751"/>
                                        </p:tgtEl>
                                        <p:attrNameLst>
                                          <p:attrName>style.visibility</p:attrName>
                                        </p:attrNameLst>
                                      </p:cBhvr>
                                      <p:to>
                                        <p:strVal val="visible"/>
                                      </p:to>
                                    </p:set>
                                    <p:anim calcmode="lin" valueType="num">
                                      <p:cBhvr additive="base">
                                        <p:cTn id="58" dur="500" fill="hold"/>
                                        <p:tgtEl>
                                          <p:spTgt spid="72751"/>
                                        </p:tgtEl>
                                        <p:attrNameLst>
                                          <p:attrName>ppt_x</p:attrName>
                                        </p:attrNameLst>
                                      </p:cBhvr>
                                      <p:tavLst>
                                        <p:tav tm="0">
                                          <p:val>
                                            <p:strVal val="0-#ppt_w/2"/>
                                          </p:val>
                                        </p:tav>
                                        <p:tav tm="100000">
                                          <p:val>
                                            <p:strVal val="#ppt_x"/>
                                          </p:val>
                                        </p:tav>
                                      </p:tavLst>
                                    </p:anim>
                                    <p:anim calcmode="lin" valueType="num">
                                      <p:cBhvr additive="base">
                                        <p:cTn id="59" dur="500" fill="hold"/>
                                        <p:tgtEl>
                                          <p:spTgt spid="72751"/>
                                        </p:tgtEl>
                                        <p:attrNameLst>
                                          <p:attrName>ppt_y</p:attrName>
                                        </p:attrNameLst>
                                      </p:cBhvr>
                                      <p:tavLst>
                                        <p:tav tm="0">
                                          <p:val>
                                            <p:strVal val="#ppt_y"/>
                                          </p:val>
                                        </p:tav>
                                        <p:tav tm="100000">
                                          <p:val>
                                            <p:strVal val="#ppt_y"/>
                                          </p:val>
                                        </p:tav>
                                      </p:tavLst>
                                    </p:anim>
                                  </p:childTnLst>
                                </p:cTn>
                              </p:par>
                            </p:childTnLst>
                          </p:cTn>
                        </p:par>
                        <p:par>
                          <p:cTn id="60" fill="hold">
                            <p:stCondLst>
                              <p:cond delay="14000"/>
                            </p:stCondLst>
                            <p:childTnLst>
                              <p:par>
                                <p:cTn id="61" presetID="2" presetClass="entr" presetSubtype="8" fill="hold" grpId="0" nodeType="afterEffect">
                                  <p:stCondLst>
                                    <p:cond delay="1000"/>
                                  </p:stCondLst>
                                  <p:childTnLst>
                                    <p:set>
                                      <p:cBhvr>
                                        <p:cTn id="62" dur="1" fill="hold">
                                          <p:stCondLst>
                                            <p:cond delay="0"/>
                                          </p:stCondLst>
                                        </p:cTn>
                                        <p:tgtEl>
                                          <p:spTgt spid="72752"/>
                                        </p:tgtEl>
                                        <p:attrNameLst>
                                          <p:attrName>style.visibility</p:attrName>
                                        </p:attrNameLst>
                                      </p:cBhvr>
                                      <p:to>
                                        <p:strVal val="visible"/>
                                      </p:to>
                                    </p:set>
                                    <p:anim calcmode="lin" valueType="num">
                                      <p:cBhvr additive="base">
                                        <p:cTn id="63" dur="500" fill="hold"/>
                                        <p:tgtEl>
                                          <p:spTgt spid="72752"/>
                                        </p:tgtEl>
                                        <p:attrNameLst>
                                          <p:attrName>ppt_x</p:attrName>
                                        </p:attrNameLst>
                                      </p:cBhvr>
                                      <p:tavLst>
                                        <p:tav tm="0">
                                          <p:val>
                                            <p:strVal val="0-#ppt_w/2"/>
                                          </p:val>
                                        </p:tav>
                                        <p:tav tm="100000">
                                          <p:val>
                                            <p:strVal val="#ppt_x"/>
                                          </p:val>
                                        </p:tav>
                                      </p:tavLst>
                                    </p:anim>
                                    <p:anim calcmode="lin" valueType="num">
                                      <p:cBhvr additive="base">
                                        <p:cTn id="64" dur="500" fill="hold"/>
                                        <p:tgtEl>
                                          <p:spTgt spid="72752"/>
                                        </p:tgtEl>
                                        <p:attrNameLst>
                                          <p:attrName>ppt_y</p:attrName>
                                        </p:attrNameLst>
                                      </p:cBhvr>
                                      <p:tavLst>
                                        <p:tav tm="0">
                                          <p:val>
                                            <p:strVal val="#ppt_y"/>
                                          </p:val>
                                        </p:tav>
                                        <p:tav tm="100000">
                                          <p:val>
                                            <p:strVal val="#ppt_y"/>
                                          </p:val>
                                        </p:tav>
                                      </p:tavLst>
                                    </p:anim>
                                  </p:childTnLst>
                                </p:cTn>
                              </p:par>
                            </p:childTnLst>
                          </p:cTn>
                        </p:par>
                        <p:par>
                          <p:cTn id="65" fill="hold">
                            <p:stCondLst>
                              <p:cond delay="15500"/>
                            </p:stCondLst>
                            <p:childTnLst>
                              <p:par>
                                <p:cTn id="66" presetID="2" presetClass="entr" presetSubtype="8" fill="hold" grpId="0" nodeType="afterEffect">
                                  <p:stCondLst>
                                    <p:cond delay="1000"/>
                                  </p:stCondLst>
                                  <p:childTnLst>
                                    <p:set>
                                      <p:cBhvr>
                                        <p:cTn id="67" dur="1" fill="hold">
                                          <p:stCondLst>
                                            <p:cond delay="0"/>
                                          </p:stCondLst>
                                        </p:cTn>
                                        <p:tgtEl>
                                          <p:spTgt spid="72753"/>
                                        </p:tgtEl>
                                        <p:attrNameLst>
                                          <p:attrName>style.visibility</p:attrName>
                                        </p:attrNameLst>
                                      </p:cBhvr>
                                      <p:to>
                                        <p:strVal val="visible"/>
                                      </p:to>
                                    </p:set>
                                    <p:anim calcmode="lin" valueType="num">
                                      <p:cBhvr additive="base">
                                        <p:cTn id="68" dur="500" fill="hold"/>
                                        <p:tgtEl>
                                          <p:spTgt spid="72753"/>
                                        </p:tgtEl>
                                        <p:attrNameLst>
                                          <p:attrName>ppt_x</p:attrName>
                                        </p:attrNameLst>
                                      </p:cBhvr>
                                      <p:tavLst>
                                        <p:tav tm="0">
                                          <p:val>
                                            <p:strVal val="0-#ppt_w/2"/>
                                          </p:val>
                                        </p:tav>
                                        <p:tav tm="100000">
                                          <p:val>
                                            <p:strVal val="#ppt_x"/>
                                          </p:val>
                                        </p:tav>
                                      </p:tavLst>
                                    </p:anim>
                                    <p:anim calcmode="lin" valueType="num">
                                      <p:cBhvr additive="base">
                                        <p:cTn id="69" dur="500" fill="hold"/>
                                        <p:tgtEl>
                                          <p:spTgt spid="72753"/>
                                        </p:tgtEl>
                                        <p:attrNameLst>
                                          <p:attrName>ppt_y</p:attrName>
                                        </p:attrNameLst>
                                      </p:cBhvr>
                                      <p:tavLst>
                                        <p:tav tm="0">
                                          <p:val>
                                            <p:strVal val="#ppt_y"/>
                                          </p:val>
                                        </p:tav>
                                        <p:tav tm="100000">
                                          <p:val>
                                            <p:strVal val="#ppt_y"/>
                                          </p:val>
                                        </p:tav>
                                      </p:tavLst>
                                    </p:anim>
                                  </p:childTnLst>
                                </p:cTn>
                              </p:par>
                            </p:childTnLst>
                          </p:cTn>
                        </p:par>
                        <p:par>
                          <p:cTn id="70" fill="hold">
                            <p:stCondLst>
                              <p:cond delay="17000"/>
                            </p:stCondLst>
                            <p:childTnLst>
                              <p:par>
                                <p:cTn id="71" presetID="2" presetClass="entr" presetSubtype="8" fill="hold" grpId="0" nodeType="afterEffect">
                                  <p:stCondLst>
                                    <p:cond delay="1000"/>
                                  </p:stCondLst>
                                  <p:childTnLst>
                                    <p:set>
                                      <p:cBhvr>
                                        <p:cTn id="72" dur="1" fill="hold">
                                          <p:stCondLst>
                                            <p:cond delay="0"/>
                                          </p:stCondLst>
                                        </p:cTn>
                                        <p:tgtEl>
                                          <p:spTgt spid="72754"/>
                                        </p:tgtEl>
                                        <p:attrNameLst>
                                          <p:attrName>style.visibility</p:attrName>
                                        </p:attrNameLst>
                                      </p:cBhvr>
                                      <p:to>
                                        <p:strVal val="visible"/>
                                      </p:to>
                                    </p:set>
                                    <p:anim calcmode="lin" valueType="num">
                                      <p:cBhvr additive="base">
                                        <p:cTn id="73" dur="500" fill="hold"/>
                                        <p:tgtEl>
                                          <p:spTgt spid="72754"/>
                                        </p:tgtEl>
                                        <p:attrNameLst>
                                          <p:attrName>ppt_x</p:attrName>
                                        </p:attrNameLst>
                                      </p:cBhvr>
                                      <p:tavLst>
                                        <p:tav tm="0">
                                          <p:val>
                                            <p:strVal val="0-#ppt_w/2"/>
                                          </p:val>
                                        </p:tav>
                                        <p:tav tm="100000">
                                          <p:val>
                                            <p:strVal val="#ppt_x"/>
                                          </p:val>
                                        </p:tav>
                                      </p:tavLst>
                                    </p:anim>
                                    <p:anim calcmode="lin" valueType="num">
                                      <p:cBhvr additive="base">
                                        <p:cTn id="74" dur="500" fill="hold"/>
                                        <p:tgtEl>
                                          <p:spTgt spid="7275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2739"/>
                                        </p:tgtEl>
                                        <p:attrNameLst>
                                          <p:attrName>style.visibility</p:attrName>
                                        </p:attrNameLst>
                                      </p:cBhvr>
                                      <p:to>
                                        <p:strVal val="visible"/>
                                      </p:to>
                                    </p:set>
                                    <p:anim calcmode="lin" valueType="num">
                                      <p:cBhvr additive="base">
                                        <p:cTn id="79" dur="500" fill="hold"/>
                                        <p:tgtEl>
                                          <p:spTgt spid="72739"/>
                                        </p:tgtEl>
                                        <p:attrNameLst>
                                          <p:attrName>ppt_x</p:attrName>
                                        </p:attrNameLst>
                                      </p:cBhvr>
                                      <p:tavLst>
                                        <p:tav tm="0">
                                          <p:val>
                                            <p:strVal val="0-#ppt_w/2"/>
                                          </p:val>
                                        </p:tav>
                                        <p:tav tm="100000">
                                          <p:val>
                                            <p:strVal val="#ppt_x"/>
                                          </p:val>
                                        </p:tav>
                                      </p:tavLst>
                                    </p:anim>
                                    <p:anim calcmode="lin" valueType="num">
                                      <p:cBhvr additive="base">
                                        <p:cTn id="80" dur="500" fill="hold"/>
                                        <p:tgtEl>
                                          <p:spTgt spid="7273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72740"/>
                                        </p:tgtEl>
                                        <p:attrNameLst>
                                          <p:attrName>style.visibility</p:attrName>
                                        </p:attrNameLst>
                                      </p:cBhvr>
                                      <p:to>
                                        <p:strVal val="visible"/>
                                      </p:to>
                                    </p:set>
                                    <p:anim calcmode="lin" valueType="num">
                                      <p:cBhvr additive="base">
                                        <p:cTn id="85" dur="500" fill="hold"/>
                                        <p:tgtEl>
                                          <p:spTgt spid="72740"/>
                                        </p:tgtEl>
                                        <p:attrNameLst>
                                          <p:attrName>ppt_x</p:attrName>
                                        </p:attrNameLst>
                                      </p:cBhvr>
                                      <p:tavLst>
                                        <p:tav tm="0">
                                          <p:val>
                                            <p:strVal val="0-#ppt_w/2"/>
                                          </p:val>
                                        </p:tav>
                                        <p:tav tm="100000">
                                          <p:val>
                                            <p:strVal val="#ppt_x"/>
                                          </p:val>
                                        </p:tav>
                                      </p:tavLst>
                                    </p:anim>
                                    <p:anim calcmode="lin" valueType="num">
                                      <p:cBhvr additive="base">
                                        <p:cTn id="86" dur="500" fill="hold"/>
                                        <p:tgtEl>
                                          <p:spTgt spid="7274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72741"/>
                                        </p:tgtEl>
                                        <p:attrNameLst>
                                          <p:attrName>style.visibility</p:attrName>
                                        </p:attrNameLst>
                                      </p:cBhvr>
                                      <p:to>
                                        <p:strVal val="visible"/>
                                      </p:to>
                                    </p:set>
                                    <p:anim calcmode="lin" valueType="num">
                                      <p:cBhvr additive="base">
                                        <p:cTn id="91" dur="500" fill="hold"/>
                                        <p:tgtEl>
                                          <p:spTgt spid="72741"/>
                                        </p:tgtEl>
                                        <p:attrNameLst>
                                          <p:attrName>ppt_x</p:attrName>
                                        </p:attrNameLst>
                                      </p:cBhvr>
                                      <p:tavLst>
                                        <p:tav tm="0">
                                          <p:val>
                                            <p:strVal val="0-#ppt_w/2"/>
                                          </p:val>
                                        </p:tav>
                                        <p:tav tm="100000">
                                          <p:val>
                                            <p:strVal val="#ppt_x"/>
                                          </p:val>
                                        </p:tav>
                                      </p:tavLst>
                                    </p:anim>
                                    <p:anim calcmode="lin" valueType="num">
                                      <p:cBhvr additive="base">
                                        <p:cTn id="92" dur="500" fill="hold"/>
                                        <p:tgtEl>
                                          <p:spTgt spid="72741"/>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2745"/>
                                        </p:tgtEl>
                                        <p:attrNameLst>
                                          <p:attrName>style.visibility</p:attrName>
                                        </p:attrNameLst>
                                      </p:cBhvr>
                                      <p:to>
                                        <p:strVal val="visible"/>
                                      </p:to>
                                    </p:set>
                                    <p:anim calcmode="lin" valueType="num">
                                      <p:cBhvr additive="base">
                                        <p:cTn id="97" dur="500" fill="hold"/>
                                        <p:tgtEl>
                                          <p:spTgt spid="72745"/>
                                        </p:tgtEl>
                                        <p:attrNameLst>
                                          <p:attrName>ppt_x</p:attrName>
                                        </p:attrNameLst>
                                      </p:cBhvr>
                                      <p:tavLst>
                                        <p:tav tm="0">
                                          <p:val>
                                            <p:strVal val="0-#ppt_w/2"/>
                                          </p:val>
                                        </p:tav>
                                        <p:tav tm="100000">
                                          <p:val>
                                            <p:strVal val="#ppt_x"/>
                                          </p:val>
                                        </p:tav>
                                      </p:tavLst>
                                    </p:anim>
                                    <p:anim calcmode="lin" valueType="num">
                                      <p:cBhvr additive="base">
                                        <p:cTn id="98" dur="500" fill="hold"/>
                                        <p:tgtEl>
                                          <p:spTgt spid="7274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72746"/>
                                        </p:tgtEl>
                                        <p:attrNameLst>
                                          <p:attrName>style.visibility</p:attrName>
                                        </p:attrNameLst>
                                      </p:cBhvr>
                                      <p:to>
                                        <p:strVal val="visible"/>
                                      </p:to>
                                    </p:set>
                                    <p:anim calcmode="lin" valueType="num">
                                      <p:cBhvr additive="base">
                                        <p:cTn id="103" dur="500" fill="hold"/>
                                        <p:tgtEl>
                                          <p:spTgt spid="72746"/>
                                        </p:tgtEl>
                                        <p:attrNameLst>
                                          <p:attrName>ppt_x</p:attrName>
                                        </p:attrNameLst>
                                      </p:cBhvr>
                                      <p:tavLst>
                                        <p:tav tm="0">
                                          <p:val>
                                            <p:strVal val="0-#ppt_w/2"/>
                                          </p:val>
                                        </p:tav>
                                        <p:tav tm="100000">
                                          <p:val>
                                            <p:strVal val="#ppt_x"/>
                                          </p:val>
                                        </p:tav>
                                      </p:tavLst>
                                    </p:anim>
                                    <p:anim calcmode="lin" valueType="num">
                                      <p:cBhvr additive="base">
                                        <p:cTn id="104" dur="500" fill="hold"/>
                                        <p:tgtEl>
                                          <p:spTgt spid="7274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72747"/>
                                        </p:tgtEl>
                                        <p:attrNameLst>
                                          <p:attrName>style.visibility</p:attrName>
                                        </p:attrNameLst>
                                      </p:cBhvr>
                                      <p:to>
                                        <p:strVal val="visible"/>
                                      </p:to>
                                    </p:set>
                                    <p:anim calcmode="lin" valueType="num">
                                      <p:cBhvr additive="base">
                                        <p:cTn id="109" dur="500" fill="hold"/>
                                        <p:tgtEl>
                                          <p:spTgt spid="72747"/>
                                        </p:tgtEl>
                                        <p:attrNameLst>
                                          <p:attrName>ppt_x</p:attrName>
                                        </p:attrNameLst>
                                      </p:cBhvr>
                                      <p:tavLst>
                                        <p:tav tm="0">
                                          <p:val>
                                            <p:strVal val="0-#ppt_w/2"/>
                                          </p:val>
                                        </p:tav>
                                        <p:tav tm="100000">
                                          <p:val>
                                            <p:strVal val="#ppt_x"/>
                                          </p:val>
                                        </p:tav>
                                      </p:tavLst>
                                    </p:anim>
                                    <p:anim calcmode="lin" valueType="num">
                                      <p:cBhvr additive="base">
                                        <p:cTn id="110" dur="500" fill="hold"/>
                                        <p:tgtEl>
                                          <p:spTgt spid="7274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72748"/>
                                        </p:tgtEl>
                                        <p:attrNameLst>
                                          <p:attrName>style.visibility</p:attrName>
                                        </p:attrNameLst>
                                      </p:cBhvr>
                                      <p:to>
                                        <p:strVal val="visible"/>
                                      </p:to>
                                    </p:set>
                                    <p:anim calcmode="lin" valueType="num">
                                      <p:cBhvr additive="base">
                                        <p:cTn id="115" dur="500" fill="hold"/>
                                        <p:tgtEl>
                                          <p:spTgt spid="72748"/>
                                        </p:tgtEl>
                                        <p:attrNameLst>
                                          <p:attrName>ppt_x</p:attrName>
                                        </p:attrNameLst>
                                      </p:cBhvr>
                                      <p:tavLst>
                                        <p:tav tm="0">
                                          <p:val>
                                            <p:strVal val="0-#ppt_w/2"/>
                                          </p:val>
                                        </p:tav>
                                        <p:tav tm="100000">
                                          <p:val>
                                            <p:strVal val="#ppt_x"/>
                                          </p:val>
                                        </p:tav>
                                      </p:tavLst>
                                    </p:anim>
                                    <p:anim calcmode="lin" valueType="num">
                                      <p:cBhvr additive="base">
                                        <p:cTn id="116" dur="500" fill="hold"/>
                                        <p:tgtEl>
                                          <p:spTgt spid="7274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72749"/>
                                        </p:tgtEl>
                                        <p:attrNameLst>
                                          <p:attrName>style.visibility</p:attrName>
                                        </p:attrNameLst>
                                      </p:cBhvr>
                                      <p:to>
                                        <p:strVal val="visible"/>
                                      </p:to>
                                    </p:set>
                                    <p:anim calcmode="lin" valueType="num">
                                      <p:cBhvr additive="base">
                                        <p:cTn id="121" dur="500" fill="hold"/>
                                        <p:tgtEl>
                                          <p:spTgt spid="72749"/>
                                        </p:tgtEl>
                                        <p:attrNameLst>
                                          <p:attrName>ppt_x</p:attrName>
                                        </p:attrNameLst>
                                      </p:cBhvr>
                                      <p:tavLst>
                                        <p:tav tm="0">
                                          <p:val>
                                            <p:strVal val="0-#ppt_w/2"/>
                                          </p:val>
                                        </p:tav>
                                        <p:tav tm="100000">
                                          <p:val>
                                            <p:strVal val="#ppt_x"/>
                                          </p:val>
                                        </p:tav>
                                      </p:tavLst>
                                    </p:anim>
                                    <p:anim calcmode="lin" valueType="num">
                                      <p:cBhvr additive="base">
                                        <p:cTn id="122" dur="500" fill="hold"/>
                                        <p:tgtEl>
                                          <p:spTgt spid="7274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72750"/>
                                        </p:tgtEl>
                                        <p:attrNameLst>
                                          <p:attrName>style.visibility</p:attrName>
                                        </p:attrNameLst>
                                      </p:cBhvr>
                                      <p:to>
                                        <p:strVal val="visible"/>
                                      </p:to>
                                    </p:set>
                                    <p:anim calcmode="lin" valueType="num">
                                      <p:cBhvr additive="base">
                                        <p:cTn id="127" dur="500" fill="hold"/>
                                        <p:tgtEl>
                                          <p:spTgt spid="72750"/>
                                        </p:tgtEl>
                                        <p:attrNameLst>
                                          <p:attrName>ppt_x</p:attrName>
                                        </p:attrNameLst>
                                      </p:cBhvr>
                                      <p:tavLst>
                                        <p:tav tm="0">
                                          <p:val>
                                            <p:strVal val="0-#ppt_w/2"/>
                                          </p:val>
                                        </p:tav>
                                        <p:tav tm="100000">
                                          <p:val>
                                            <p:strVal val="#ppt_x"/>
                                          </p:val>
                                        </p:tav>
                                      </p:tavLst>
                                    </p:anim>
                                    <p:anim calcmode="lin" valueType="num">
                                      <p:cBhvr additive="base">
                                        <p:cTn id="128" dur="500" fill="hold"/>
                                        <p:tgtEl>
                                          <p:spTgt spid="7275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72755"/>
                                        </p:tgtEl>
                                        <p:attrNameLst>
                                          <p:attrName>style.visibility</p:attrName>
                                        </p:attrNameLst>
                                      </p:cBhvr>
                                      <p:to>
                                        <p:strVal val="visible"/>
                                      </p:to>
                                    </p:set>
                                    <p:anim calcmode="lin" valueType="num">
                                      <p:cBhvr additive="base">
                                        <p:cTn id="133" dur="500" fill="hold"/>
                                        <p:tgtEl>
                                          <p:spTgt spid="72755"/>
                                        </p:tgtEl>
                                        <p:attrNameLst>
                                          <p:attrName>ppt_x</p:attrName>
                                        </p:attrNameLst>
                                      </p:cBhvr>
                                      <p:tavLst>
                                        <p:tav tm="0">
                                          <p:val>
                                            <p:strVal val="0-#ppt_w/2"/>
                                          </p:val>
                                        </p:tav>
                                        <p:tav tm="100000">
                                          <p:val>
                                            <p:strVal val="#ppt_x"/>
                                          </p:val>
                                        </p:tav>
                                      </p:tavLst>
                                    </p:anim>
                                    <p:anim calcmode="lin" valueType="num">
                                      <p:cBhvr additive="base">
                                        <p:cTn id="134" dur="500" fill="hold"/>
                                        <p:tgtEl>
                                          <p:spTgt spid="72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08" grpId="0"/>
      <p:bldP spid="72709" grpId="0"/>
      <p:bldP spid="72737" grpId="0"/>
      <p:bldP spid="72738" grpId="0"/>
      <p:bldP spid="72742" grpId="0"/>
      <p:bldP spid="72743" grpId="0"/>
      <p:bldP spid="72744" grpId="0" animBg="1"/>
      <p:bldP spid="72745" grpId="0"/>
      <p:bldP spid="72746" grpId="0"/>
      <p:bldP spid="72747" grpId="0"/>
      <p:bldP spid="72748" grpId="0"/>
      <p:bldP spid="72751" grpId="0"/>
      <p:bldP spid="72752" grpId="0"/>
      <p:bldP spid="72753" grpId="0"/>
      <p:bldP spid="72754" grpId="0"/>
      <p:bldP spid="7275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圆角矩形标注 73729"/>
          <p:cNvSpPr/>
          <p:nvPr/>
        </p:nvSpPr>
        <p:spPr>
          <a:xfrm>
            <a:off x="5024438" y="3294063"/>
            <a:ext cx="3733800" cy="1828800"/>
          </a:xfrm>
          <a:prstGeom prst="wedgeRoundRectCallout">
            <a:avLst>
              <a:gd name="adj1" fmla="val -73894"/>
              <a:gd name="adj2" fmla="val -117273"/>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lvl="0"/>
            <a:r>
              <a:rPr lang="zh-CN" altLang="en-US" b="1">
                <a:latin typeface="Times New Roman" panose="02020603050405020304" pitchFamily="18" charset="0"/>
                <a:ea typeface="宋体" panose="02010600030101010101" pitchFamily="2" charset="-122"/>
              </a:rPr>
              <a:t>①应包含所有的最小项②矩形组数目最少</a:t>
            </a:r>
          </a:p>
          <a:p>
            <a:pPr lvl="0"/>
            <a:r>
              <a:rPr lang="zh-CN" altLang="en-US" b="1">
                <a:latin typeface="Times New Roman" panose="02020603050405020304" pitchFamily="18" charset="0"/>
                <a:ea typeface="宋体" panose="02010600030101010101" pitchFamily="2" charset="-122"/>
              </a:rPr>
              <a:t>③矩形组应尽量包含多的最小项</a:t>
            </a:r>
          </a:p>
        </p:txBody>
      </p:sp>
      <p:sp>
        <p:nvSpPr>
          <p:cNvPr id="73731" name="矩形 73730"/>
          <p:cNvSpPr/>
          <p:nvPr/>
        </p:nvSpPr>
        <p:spPr>
          <a:xfrm>
            <a:off x="1355725" y="623888"/>
            <a:ext cx="5815013" cy="1552575"/>
          </a:xfrm>
          <a:prstGeom prst="rect">
            <a:avLst/>
          </a:prstGeom>
          <a:noFill/>
          <a:ln w="9525">
            <a:noFill/>
          </a:ln>
        </p:spPr>
        <p:txBody>
          <a:bodyPr>
            <a:spAutoFit/>
          </a:bodyPr>
          <a:lstStyle/>
          <a:p>
            <a:pPr lvl="0"/>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、步骤：</a:t>
            </a:r>
          </a:p>
          <a:p>
            <a:pPr lvl="0"/>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）画出对应逻辑函数的卡诺图</a:t>
            </a:r>
          </a:p>
          <a:p>
            <a:pPr lvl="0"/>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找出可以合并的最小项的矩形组</a:t>
            </a:r>
          </a:p>
          <a:p>
            <a:pPr lvl="0"/>
            <a:r>
              <a:rPr lang="en-US" altLang="zh-CN">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）选择化简后的乘积项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3730"/>
                                        </p:tgtEl>
                                        <p:attrNameLst>
                                          <p:attrName>style.visibility</p:attrName>
                                        </p:attrNameLst>
                                      </p:cBhvr>
                                      <p:to>
                                        <p:strVal val="visible"/>
                                      </p:to>
                                    </p:set>
                                    <p:anim calcmode="lin" valueType="num">
                                      <p:cBhvr additive="base">
                                        <p:cTn id="11" dur="500" fill="hold"/>
                                        <p:tgtEl>
                                          <p:spTgt spid="73730"/>
                                        </p:tgtEl>
                                        <p:attrNameLst>
                                          <p:attrName>ppt_x</p:attrName>
                                        </p:attrNameLst>
                                      </p:cBhvr>
                                      <p:tavLst>
                                        <p:tav tm="0">
                                          <p:val>
                                            <p:strVal val="0-#ppt_w/2"/>
                                          </p:val>
                                        </p:tav>
                                        <p:tav tm="100000">
                                          <p:val>
                                            <p:strVal val="#ppt_x"/>
                                          </p:val>
                                        </p:tav>
                                      </p:tavLst>
                                    </p:anim>
                                    <p:anim calcmode="lin" valueType="num">
                                      <p:cBhvr additive="base">
                                        <p:cTn id="12" dur="500" fill="hold"/>
                                        <p:tgtEl>
                                          <p:spTgt spid="73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nimBg="1"/>
      <p:bldP spid="7373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表格 74753"/>
          <p:cNvGraphicFramePr/>
          <p:nvPr/>
        </p:nvGraphicFramePr>
        <p:xfrm>
          <a:off x="2997200" y="2108200"/>
          <a:ext cx="3556000" cy="1228725"/>
        </p:xfrm>
        <a:graphic>
          <a:graphicData uri="http://schemas.openxmlformats.org/drawingml/2006/table">
            <a:tbl>
              <a:tblPr/>
              <a:tblGrid>
                <a:gridCol w="889000"/>
                <a:gridCol w="889000"/>
                <a:gridCol w="889000"/>
                <a:gridCol w="889000"/>
              </a:tblGrid>
              <a:tr h="6207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a:t>  </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80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4771" name="直接连接符 74770"/>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74772" name="文本框 74771"/>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74773" name="文本框 74772"/>
          <p:cNvSpPr txBox="1"/>
          <p:nvPr/>
        </p:nvSpPr>
        <p:spPr>
          <a:xfrm>
            <a:off x="2520950" y="1758950"/>
            <a:ext cx="473075" cy="1552575"/>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a:p>
            <a:pPr lvl="0">
              <a:spcBef>
                <a:spcPct val="50000"/>
              </a:spcBef>
            </a:pPr>
            <a:r>
              <a:rPr lang="en-US" altLang="zh-CN">
                <a:latin typeface="Times New Roman" panose="02020603050405020304" pitchFamily="18" charset="0"/>
                <a:ea typeface="宋体" panose="02010600030101010101" pitchFamily="2" charset="-122"/>
              </a:rPr>
              <a:t>0</a:t>
            </a:r>
          </a:p>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4774" name="文本框 74773"/>
          <p:cNvSpPr txBox="1"/>
          <p:nvPr/>
        </p:nvSpPr>
        <p:spPr>
          <a:xfrm>
            <a:off x="2752725" y="1639888"/>
            <a:ext cx="3638550"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BC 00        01       11</a:t>
            </a:r>
            <a:r>
              <a:rPr lang="en-US" altLang="zh-CN">
                <a:solidFill>
                  <a:schemeClr val="tx2"/>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10</a:t>
            </a:r>
          </a:p>
        </p:txBody>
      </p:sp>
      <p:sp>
        <p:nvSpPr>
          <p:cNvPr id="74775" name="文本框 74774"/>
          <p:cNvSpPr txBox="1"/>
          <p:nvPr/>
        </p:nvSpPr>
        <p:spPr>
          <a:xfrm>
            <a:off x="3079750" y="27638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4776" name="文本框 74775"/>
          <p:cNvSpPr txBox="1"/>
          <p:nvPr/>
        </p:nvSpPr>
        <p:spPr>
          <a:xfrm>
            <a:off x="3946525" y="275907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4777" name="文本框 74776"/>
          <p:cNvSpPr txBox="1"/>
          <p:nvPr/>
        </p:nvSpPr>
        <p:spPr>
          <a:xfrm>
            <a:off x="3944938" y="22018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4778" name="文本框 74777"/>
          <p:cNvSpPr txBox="1"/>
          <p:nvPr/>
        </p:nvSpPr>
        <p:spPr>
          <a:xfrm>
            <a:off x="4910138" y="225107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4779" name="文本框 74778"/>
          <p:cNvSpPr txBox="1"/>
          <p:nvPr/>
        </p:nvSpPr>
        <p:spPr>
          <a:xfrm>
            <a:off x="3113088" y="22050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4780" name="文本框 74779"/>
          <p:cNvSpPr txBox="1"/>
          <p:nvPr/>
        </p:nvSpPr>
        <p:spPr>
          <a:xfrm>
            <a:off x="4827588" y="2811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graphicFrame>
        <p:nvGraphicFramePr>
          <p:cNvPr id="74781" name="对象 74780"/>
          <p:cNvGraphicFramePr>
            <a:graphicFrameLocks/>
          </p:cNvGraphicFramePr>
          <p:nvPr/>
        </p:nvGraphicFramePr>
        <p:xfrm>
          <a:off x="2119313" y="490538"/>
          <a:ext cx="5124450" cy="636587"/>
        </p:xfrm>
        <a:graphic>
          <a:graphicData uri="http://schemas.openxmlformats.org/presentationml/2006/ole">
            <p:oleObj spid="_x0000_s87185" r:id="rId3" imgW="1509335" imgH="215619" progId="Equations">
              <p:embed/>
            </p:oleObj>
          </a:graphicData>
        </a:graphic>
      </p:graphicFrame>
      <p:sp>
        <p:nvSpPr>
          <p:cNvPr id="74782" name="文本框 74781"/>
          <p:cNvSpPr txBox="1"/>
          <p:nvPr/>
        </p:nvSpPr>
        <p:spPr>
          <a:xfrm>
            <a:off x="5824538" y="2235200"/>
            <a:ext cx="7270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4783" name="文本框 74782"/>
          <p:cNvSpPr txBox="1"/>
          <p:nvPr/>
        </p:nvSpPr>
        <p:spPr>
          <a:xfrm>
            <a:off x="5857875" y="274320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4784" name="椭圆 74783"/>
          <p:cNvSpPr/>
          <p:nvPr/>
        </p:nvSpPr>
        <p:spPr>
          <a:xfrm>
            <a:off x="3014663" y="2827338"/>
            <a:ext cx="1522412" cy="320675"/>
          </a:xfrm>
          <a:prstGeom prst="ellipse">
            <a:avLst/>
          </a:prstGeom>
          <a:noFill/>
          <a:ln w="9525" cap="flat" cmpd="sng">
            <a:solidFill>
              <a:schemeClr val="tx2"/>
            </a:solidFill>
            <a:prstDash val="solid"/>
            <a:headEnd type="none" w="med" len="med"/>
            <a:tailEnd type="none" w="med" len="med"/>
          </a:ln>
        </p:spPr>
        <p:txBody>
          <a:bodyPr wrap="none" anchor="ctr"/>
          <a:lstStyle/>
          <a:p>
            <a:pPr lvl="0" algn="ctr"/>
            <a:endParaRPr lang="zh-CN" altLang="en-US" dirty="0">
              <a:solidFill>
                <a:schemeClr val="tx2"/>
              </a:solidFill>
              <a:latin typeface="Times New Roman" panose="02020603050405020304" pitchFamily="18" charset="0"/>
              <a:ea typeface="宋体" panose="02010600030101010101" pitchFamily="2" charset="-122"/>
            </a:endParaRPr>
          </a:p>
        </p:txBody>
      </p:sp>
      <p:sp>
        <p:nvSpPr>
          <p:cNvPr id="74785" name="椭圆 74784"/>
          <p:cNvSpPr/>
          <p:nvPr/>
        </p:nvSpPr>
        <p:spPr>
          <a:xfrm>
            <a:off x="3911600" y="2286000"/>
            <a:ext cx="1522413" cy="320675"/>
          </a:xfrm>
          <a:prstGeom prst="ellipse">
            <a:avLst/>
          </a:prstGeom>
          <a:noFill/>
          <a:ln w="9525" cap="flat" cmpd="sng">
            <a:solidFill>
              <a:schemeClr val="tx2"/>
            </a:solidFill>
            <a:prstDash val="solid"/>
            <a:headEnd type="none" w="med" len="med"/>
            <a:tailEnd type="none" w="med" len="med"/>
          </a:ln>
        </p:spPr>
        <p:txBody>
          <a:bodyPr wrap="none" anchor="ctr"/>
          <a:lstStyle/>
          <a:p>
            <a:pPr lvl="0" algn="ctr"/>
            <a:endParaRPr lang="zh-CN" altLang="en-US" dirty="0">
              <a:solidFill>
                <a:schemeClr val="tx2"/>
              </a:solidFill>
              <a:latin typeface="Times New Roman" panose="02020603050405020304" pitchFamily="18" charset="0"/>
              <a:ea typeface="宋体" panose="02010600030101010101" pitchFamily="2" charset="-122"/>
            </a:endParaRPr>
          </a:p>
        </p:txBody>
      </p:sp>
      <p:sp>
        <p:nvSpPr>
          <p:cNvPr id="74786" name="椭圆 74785"/>
          <p:cNvSpPr/>
          <p:nvPr/>
        </p:nvSpPr>
        <p:spPr>
          <a:xfrm>
            <a:off x="5722938" y="2184400"/>
            <a:ext cx="506412" cy="1049338"/>
          </a:xfrm>
          <a:prstGeom prst="ellipse">
            <a:avLst/>
          </a:prstGeom>
          <a:noFill/>
          <a:ln w="9525" cap="flat" cmpd="sng">
            <a:solidFill>
              <a:schemeClr val="tx2"/>
            </a:solidFill>
            <a:prstDash val="solid"/>
            <a:headEnd type="none" w="med" len="med"/>
            <a:tailEnd type="none" w="med" len="med"/>
          </a:ln>
        </p:spPr>
        <p:txBody>
          <a:bodyPr wrap="none" anchor="ctr"/>
          <a:lstStyle/>
          <a:p>
            <a:pPr lvl="0" algn="ctr"/>
            <a:endParaRPr lang="zh-CN" altLang="en-US" dirty="0">
              <a:solidFill>
                <a:schemeClr val="tx2"/>
              </a:solidFill>
              <a:latin typeface="Times New Roman" panose="02020603050405020304" pitchFamily="18" charset="0"/>
              <a:ea typeface="宋体" panose="02010600030101010101" pitchFamily="2" charset="-122"/>
            </a:endParaRPr>
          </a:p>
        </p:txBody>
      </p:sp>
      <p:sp>
        <p:nvSpPr>
          <p:cNvPr id="74787" name="直接连接符 74786"/>
          <p:cNvSpPr/>
          <p:nvPr/>
        </p:nvSpPr>
        <p:spPr>
          <a:xfrm flipH="1">
            <a:off x="2370138" y="3167063"/>
            <a:ext cx="1320800" cy="541337"/>
          </a:xfrm>
          <a:prstGeom prst="line">
            <a:avLst/>
          </a:prstGeom>
          <a:ln w="9525" cap="flat" cmpd="sng">
            <a:solidFill>
              <a:schemeClr val="tx1"/>
            </a:solidFill>
            <a:prstDash val="solid"/>
            <a:headEnd type="none" w="med" len="med"/>
            <a:tailEnd type="triangle" w="med" len="med"/>
          </a:ln>
        </p:spPr>
      </p:sp>
      <p:graphicFrame>
        <p:nvGraphicFramePr>
          <p:cNvPr id="74788" name="对象 74787"/>
          <p:cNvGraphicFramePr>
            <a:graphicFrameLocks/>
          </p:cNvGraphicFramePr>
          <p:nvPr/>
        </p:nvGraphicFramePr>
        <p:xfrm>
          <a:off x="1928813" y="3741738"/>
          <a:ext cx="862012" cy="600075"/>
        </p:xfrm>
        <a:graphic>
          <a:graphicData uri="http://schemas.openxmlformats.org/presentationml/2006/ole">
            <p:oleObj spid="_x0000_s87186" r:id="rId4" imgW="254442" imgH="203553" progId="Equations">
              <p:embed/>
            </p:oleObj>
          </a:graphicData>
        </a:graphic>
      </p:graphicFrame>
      <p:sp>
        <p:nvSpPr>
          <p:cNvPr id="74789" name="直接连接符 74788"/>
          <p:cNvSpPr/>
          <p:nvPr/>
        </p:nvSpPr>
        <p:spPr>
          <a:xfrm>
            <a:off x="5181600" y="2590800"/>
            <a:ext cx="355600" cy="1658938"/>
          </a:xfrm>
          <a:prstGeom prst="line">
            <a:avLst/>
          </a:prstGeom>
          <a:ln w="9525" cap="flat" cmpd="sng">
            <a:solidFill>
              <a:schemeClr val="tx1"/>
            </a:solidFill>
            <a:prstDash val="solid"/>
            <a:headEnd type="none" w="med" len="med"/>
            <a:tailEnd type="triangle" w="med" len="med"/>
          </a:ln>
        </p:spPr>
      </p:sp>
      <p:graphicFrame>
        <p:nvGraphicFramePr>
          <p:cNvPr id="74790" name="对象 74789"/>
          <p:cNvGraphicFramePr>
            <a:graphicFrameLocks/>
          </p:cNvGraphicFramePr>
          <p:nvPr/>
        </p:nvGraphicFramePr>
        <p:xfrm>
          <a:off x="5251450" y="4230688"/>
          <a:ext cx="819150" cy="638175"/>
        </p:xfrm>
        <a:graphic>
          <a:graphicData uri="http://schemas.openxmlformats.org/presentationml/2006/ole">
            <p:oleObj spid="_x0000_s87187" r:id="rId5" imgW="241615" imgH="216181" progId="Equations">
              <p:embed/>
            </p:oleObj>
          </a:graphicData>
        </a:graphic>
      </p:graphicFrame>
      <p:sp>
        <p:nvSpPr>
          <p:cNvPr id="74791" name="直接连接符 74790"/>
          <p:cNvSpPr/>
          <p:nvPr/>
        </p:nvSpPr>
        <p:spPr>
          <a:xfrm>
            <a:off x="6180138" y="3182938"/>
            <a:ext cx="1168400" cy="695325"/>
          </a:xfrm>
          <a:prstGeom prst="line">
            <a:avLst/>
          </a:prstGeom>
          <a:ln w="9525" cap="flat" cmpd="sng">
            <a:solidFill>
              <a:schemeClr val="tx1"/>
            </a:solidFill>
            <a:prstDash val="solid"/>
            <a:headEnd type="none" w="med" len="med"/>
            <a:tailEnd type="triangle" w="med" len="med"/>
          </a:ln>
        </p:spPr>
      </p:sp>
      <p:graphicFrame>
        <p:nvGraphicFramePr>
          <p:cNvPr id="74792" name="对象 74791"/>
          <p:cNvGraphicFramePr>
            <a:graphicFrameLocks/>
          </p:cNvGraphicFramePr>
          <p:nvPr/>
        </p:nvGraphicFramePr>
        <p:xfrm>
          <a:off x="7178675" y="4078288"/>
          <a:ext cx="862013" cy="638175"/>
        </p:xfrm>
        <a:graphic>
          <a:graphicData uri="http://schemas.openxmlformats.org/presentationml/2006/ole">
            <p:oleObj spid="_x0000_s87188" r:id="rId6" imgW="254331" imgH="216181" progId="Equations">
              <p:embed/>
            </p:oleObj>
          </a:graphicData>
        </a:graphic>
      </p:graphicFrame>
      <p:graphicFrame>
        <p:nvGraphicFramePr>
          <p:cNvPr id="74793" name="对象 74792"/>
          <p:cNvGraphicFramePr>
            <a:graphicFrameLocks/>
          </p:cNvGraphicFramePr>
          <p:nvPr/>
        </p:nvGraphicFramePr>
        <p:xfrm>
          <a:off x="2441575" y="5078413"/>
          <a:ext cx="4005263" cy="636587"/>
        </p:xfrm>
        <a:graphic>
          <a:graphicData uri="http://schemas.openxmlformats.org/presentationml/2006/ole">
            <p:oleObj spid="_x0000_s87189" r:id="rId7" imgW="1180588" imgH="215806" progId="Equations">
              <p:embed/>
            </p:oleObj>
          </a:graphicData>
        </a:graphic>
      </p:graphicFrame>
      <p:graphicFrame>
        <p:nvGraphicFramePr>
          <p:cNvPr id="74794" name="对象 74793"/>
          <p:cNvGraphicFramePr>
            <a:graphicFrameLocks/>
          </p:cNvGraphicFramePr>
          <p:nvPr/>
        </p:nvGraphicFramePr>
        <p:xfrm>
          <a:off x="2684463" y="5807075"/>
          <a:ext cx="3960812" cy="636588"/>
        </p:xfrm>
        <a:graphic>
          <a:graphicData uri="http://schemas.openxmlformats.org/presentationml/2006/ole">
            <p:oleObj spid="_x0000_s87190" r:id="rId8" imgW="1167893" imgH="215806" progId="Equations">
              <p:embed/>
            </p:oleObj>
          </a:graphicData>
        </a:graphic>
      </p:graphicFrame>
      <p:sp>
        <p:nvSpPr>
          <p:cNvPr id="74795" name="椭圆 74794"/>
          <p:cNvSpPr/>
          <p:nvPr/>
        </p:nvSpPr>
        <p:spPr>
          <a:xfrm>
            <a:off x="3990975" y="2138363"/>
            <a:ext cx="433388" cy="1074737"/>
          </a:xfrm>
          <a:prstGeom prst="ellipse">
            <a:avLst/>
          </a:prstGeom>
          <a:noFill/>
          <a:ln w="9525" cap="flat" cmpd="sng">
            <a:solidFill>
              <a:schemeClr val="folHlink"/>
            </a:solidFill>
            <a:prstDash val="solid"/>
            <a:headEnd type="none" w="med" len="med"/>
            <a:tailEnd type="none" w="med" len="med"/>
          </a:ln>
        </p:spPr>
        <p:txBody>
          <a:bodyPr/>
          <a:lstStyle/>
          <a:p>
            <a:endParaRPr lang="zh-CN" altLang="en-US"/>
          </a:p>
        </p:txBody>
      </p:sp>
      <p:sp>
        <p:nvSpPr>
          <p:cNvPr id="74796" name="椭圆 74795"/>
          <p:cNvSpPr/>
          <p:nvPr/>
        </p:nvSpPr>
        <p:spPr>
          <a:xfrm>
            <a:off x="4979988" y="2224088"/>
            <a:ext cx="1162050" cy="469900"/>
          </a:xfrm>
          <a:prstGeom prst="ellipse">
            <a:avLst/>
          </a:prstGeom>
          <a:noFill/>
          <a:ln w="9525" cap="flat" cmpd="sng">
            <a:solidFill>
              <a:schemeClr val="folHlink"/>
            </a:solidFill>
            <a:prstDash val="solid"/>
            <a:headEnd type="none" w="med" len="med"/>
            <a:tailEnd type="none" w="med" len="med"/>
          </a:ln>
        </p:spPr>
        <p:txBody>
          <a:bodyPr/>
          <a:lstStyle/>
          <a:p>
            <a:endParaRPr lang="zh-CN" altLang="en-US"/>
          </a:p>
        </p:txBody>
      </p:sp>
      <p:sp>
        <p:nvSpPr>
          <p:cNvPr id="74797" name="未知"/>
          <p:cNvSpPr/>
          <p:nvPr/>
        </p:nvSpPr>
        <p:spPr>
          <a:xfrm>
            <a:off x="2879725" y="2768600"/>
            <a:ext cx="636588" cy="419100"/>
          </a:xfrm>
          <a:custGeom>
            <a:avLst/>
            <a:gdLst/>
            <a:ahLst/>
            <a:cxnLst/>
            <a:rect l="0" t="0" r="0" b="0"/>
            <a:pathLst>
              <a:path w="401" h="264">
                <a:moveTo>
                  <a:pt x="46" y="0"/>
                </a:moveTo>
                <a:cubicBezTo>
                  <a:pt x="129" y="10"/>
                  <a:pt x="213" y="21"/>
                  <a:pt x="264" y="31"/>
                </a:cubicBezTo>
                <a:cubicBezTo>
                  <a:pt x="315" y="41"/>
                  <a:pt x="328" y="52"/>
                  <a:pt x="350" y="62"/>
                </a:cubicBezTo>
                <a:cubicBezTo>
                  <a:pt x="372" y="72"/>
                  <a:pt x="401" y="67"/>
                  <a:pt x="397" y="93"/>
                </a:cubicBezTo>
                <a:cubicBezTo>
                  <a:pt x="393" y="119"/>
                  <a:pt x="393" y="189"/>
                  <a:pt x="327" y="218"/>
                </a:cubicBezTo>
                <a:cubicBezTo>
                  <a:pt x="261" y="247"/>
                  <a:pt x="57" y="256"/>
                  <a:pt x="0" y="264"/>
                </a:cubicBezTo>
              </a:path>
            </a:pathLst>
          </a:custGeom>
          <a:noFill/>
          <a:ln w="9525" cap="flat" cmpd="sng">
            <a:solidFill>
              <a:schemeClr val="folHlink"/>
            </a:solidFill>
            <a:prstDash val="solid"/>
            <a:headEnd type="none" w="med" len="med"/>
            <a:tailEnd type="none" w="med" len="med"/>
          </a:ln>
        </p:spPr>
        <p:txBody>
          <a:bodyPr/>
          <a:lstStyle/>
          <a:p>
            <a:endParaRPr lang="zh-CN" altLang="en-US"/>
          </a:p>
        </p:txBody>
      </p:sp>
      <p:sp>
        <p:nvSpPr>
          <p:cNvPr id="74798" name="未知"/>
          <p:cNvSpPr/>
          <p:nvPr/>
        </p:nvSpPr>
        <p:spPr>
          <a:xfrm>
            <a:off x="5737225" y="2779713"/>
            <a:ext cx="973138" cy="411162"/>
          </a:xfrm>
          <a:custGeom>
            <a:avLst/>
            <a:gdLst/>
            <a:ahLst/>
            <a:cxnLst/>
            <a:rect l="0" t="0" r="0" b="0"/>
            <a:pathLst>
              <a:path w="613" h="259">
                <a:moveTo>
                  <a:pt x="550" y="0"/>
                </a:moveTo>
                <a:cubicBezTo>
                  <a:pt x="358" y="6"/>
                  <a:pt x="166" y="12"/>
                  <a:pt x="83" y="31"/>
                </a:cubicBezTo>
                <a:cubicBezTo>
                  <a:pt x="0" y="50"/>
                  <a:pt x="43" y="90"/>
                  <a:pt x="52" y="117"/>
                </a:cubicBezTo>
                <a:cubicBezTo>
                  <a:pt x="61" y="144"/>
                  <a:pt x="84" y="173"/>
                  <a:pt x="138" y="195"/>
                </a:cubicBezTo>
                <a:cubicBezTo>
                  <a:pt x="192" y="217"/>
                  <a:pt x="300" y="239"/>
                  <a:pt x="379" y="249"/>
                </a:cubicBezTo>
                <a:cubicBezTo>
                  <a:pt x="458" y="259"/>
                  <a:pt x="574" y="256"/>
                  <a:pt x="613" y="257"/>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81"/>
                                        </p:tgtEl>
                                        <p:attrNameLst>
                                          <p:attrName>style.visibility</p:attrName>
                                        </p:attrNameLst>
                                      </p:cBhvr>
                                      <p:to>
                                        <p:strVal val="visible"/>
                                      </p:to>
                                    </p:set>
                                    <p:anim calcmode="lin" valueType="num">
                                      <p:cBhvr additive="base">
                                        <p:cTn id="7" dur="500" fill="hold"/>
                                        <p:tgtEl>
                                          <p:spTgt spid="74781"/>
                                        </p:tgtEl>
                                        <p:attrNameLst>
                                          <p:attrName>ppt_x</p:attrName>
                                        </p:attrNameLst>
                                      </p:cBhvr>
                                      <p:tavLst>
                                        <p:tav tm="0">
                                          <p:val>
                                            <p:strVal val="0-#ppt_w/2"/>
                                          </p:val>
                                        </p:tav>
                                        <p:tav tm="100000">
                                          <p:val>
                                            <p:strVal val="#ppt_x"/>
                                          </p:val>
                                        </p:tav>
                                      </p:tavLst>
                                    </p:anim>
                                    <p:anim calcmode="lin" valueType="num">
                                      <p:cBhvr additive="base">
                                        <p:cTn id="8" dur="500" fill="hold"/>
                                        <p:tgtEl>
                                          <p:spTgt spid="747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754"/>
                                        </p:tgtEl>
                                        <p:attrNameLst>
                                          <p:attrName>style.visibility</p:attrName>
                                        </p:attrNameLst>
                                      </p:cBhvr>
                                      <p:to>
                                        <p:strVal val="visible"/>
                                      </p:to>
                                    </p:set>
                                    <p:anim calcmode="lin" valueType="num">
                                      <p:cBhvr additive="base">
                                        <p:cTn id="13" dur="500" fill="hold"/>
                                        <p:tgtEl>
                                          <p:spTgt spid="74754"/>
                                        </p:tgtEl>
                                        <p:attrNameLst>
                                          <p:attrName>ppt_x</p:attrName>
                                        </p:attrNameLst>
                                      </p:cBhvr>
                                      <p:tavLst>
                                        <p:tav tm="0">
                                          <p:val>
                                            <p:strVal val="0-#ppt_w/2"/>
                                          </p:val>
                                        </p:tav>
                                        <p:tav tm="100000">
                                          <p:val>
                                            <p:strVal val="#ppt_x"/>
                                          </p:val>
                                        </p:tav>
                                      </p:tavLst>
                                    </p:anim>
                                    <p:anim calcmode="lin" valueType="num">
                                      <p:cBhvr additive="base">
                                        <p:cTn id="14" dur="500" fill="hold"/>
                                        <p:tgtEl>
                                          <p:spTgt spid="747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4771"/>
                                        </p:tgtEl>
                                        <p:attrNameLst>
                                          <p:attrName>style.visibility</p:attrName>
                                        </p:attrNameLst>
                                      </p:cBhvr>
                                      <p:to>
                                        <p:strVal val="visible"/>
                                      </p:to>
                                    </p:set>
                                    <p:anim calcmode="lin" valueType="num">
                                      <p:cBhvr additive="base">
                                        <p:cTn id="19" dur="500" fill="hold"/>
                                        <p:tgtEl>
                                          <p:spTgt spid="74771"/>
                                        </p:tgtEl>
                                        <p:attrNameLst>
                                          <p:attrName>ppt_x</p:attrName>
                                        </p:attrNameLst>
                                      </p:cBhvr>
                                      <p:tavLst>
                                        <p:tav tm="0">
                                          <p:val>
                                            <p:strVal val="0-#ppt_w/2"/>
                                          </p:val>
                                        </p:tav>
                                        <p:tav tm="100000">
                                          <p:val>
                                            <p:strVal val="#ppt_x"/>
                                          </p:val>
                                        </p:tav>
                                      </p:tavLst>
                                    </p:anim>
                                    <p:anim calcmode="lin" valueType="num">
                                      <p:cBhvr additive="base">
                                        <p:cTn id="20" dur="500" fill="hold"/>
                                        <p:tgtEl>
                                          <p:spTgt spid="7477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72"/>
                                        </p:tgtEl>
                                        <p:attrNameLst>
                                          <p:attrName>style.visibility</p:attrName>
                                        </p:attrNameLst>
                                      </p:cBhvr>
                                      <p:to>
                                        <p:strVal val="visible"/>
                                      </p:to>
                                    </p:set>
                                    <p:anim calcmode="lin" valueType="num">
                                      <p:cBhvr additive="base">
                                        <p:cTn id="25" dur="500" fill="hold"/>
                                        <p:tgtEl>
                                          <p:spTgt spid="74772"/>
                                        </p:tgtEl>
                                        <p:attrNameLst>
                                          <p:attrName>ppt_x</p:attrName>
                                        </p:attrNameLst>
                                      </p:cBhvr>
                                      <p:tavLst>
                                        <p:tav tm="0">
                                          <p:val>
                                            <p:strVal val="0-#ppt_w/2"/>
                                          </p:val>
                                        </p:tav>
                                        <p:tav tm="100000">
                                          <p:val>
                                            <p:strVal val="#ppt_x"/>
                                          </p:val>
                                        </p:tav>
                                      </p:tavLst>
                                    </p:anim>
                                    <p:anim calcmode="lin" valueType="num">
                                      <p:cBhvr additive="base">
                                        <p:cTn id="26" dur="500" fill="hold"/>
                                        <p:tgtEl>
                                          <p:spTgt spid="7477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773"/>
                                        </p:tgtEl>
                                        <p:attrNameLst>
                                          <p:attrName>style.visibility</p:attrName>
                                        </p:attrNameLst>
                                      </p:cBhvr>
                                      <p:to>
                                        <p:strVal val="visible"/>
                                      </p:to>
                                    </p:set>
                                    <p:anim calcmode="lin" valueType="num">
                                      <p:cBhvr additive="base">
                                        <p:cTn id="31" dur="500" fill="hold"/>
                                        <p:tgtEl>
                                          <p:spTgt spid="74773"/>
                                        </p:tgtEl>
                                        <p:attrNameLst>
                                          <p:attrName>ppt_x</p:attrName>
                                        </p:attrNameLst>
                                      </p:cBhvr>
                                      <p:tavLst>
                                        <p:tav tm="0">
                                          <p:val>
                                            <p:strVal val="0-#ppt_w/2"/>
                                          </p:val>
                                        </p:tav>
                                        <p:tav tm="100000">
                                          <p:val>
                                            <p:strVal val="#ppt_x"/>
                                          </p:val>
                                        </p:tav>
                                      </p:tavLst>
                                    </p:anim>
                                    <p:anim calcmode="lin" valueType="num">
                                      <p:cBhvr additive="base">
                                        <p:cTn id="32" dur="500" fill="hold"/>
                                        <p:tgtEl>
                                          <p:spTgt spid="747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774"/>
                                        </p:tgtEl>
                                        <p:attrNameLst>
                                          <p:attrName>style.visibility</p:attrName>
                                        </p:attrNameLst>
                                      </p:cBhvr>
                                      <p:to>
                                        <p:strVal val="visible"/>
                                      </p:to>
                                    </p:set>
                                    <p:anim calcmode="lin" valueType="num">
                                      <p:cBhvr additive="base">
                                        <p:cTn id="37" dur="500" fill="hold"/>
                                        <p:tgtEl>
                                          <p:spTgt spid="74774"/>
                                        </p:tgtEl>
                                        <p:attrNameLst>
                                          <p:attrName>ppt_x</p:attrName>
                                        </p:attrNameLst>
                                      </p:cBhvr>
                                      <p:tavLst>
                                        <p:tav tm="0">
                                          <p:val>
                                            <p:strVal val="0-#ppt_w/2"/>
                                          </p:val>
                                        </p:tav>
                                        <p:tav tm="100000">
                                          <p:val>
                                            <p:strVal val="#ppt_x"/>
                                          </p:val>
                                        </p:tav>
                                      </p:tavLst>
                                    </p:anim>
                                    <p:anim calcmode="lin" valueType="num">
                                      <p:cBhvr additive="base">
                                        <p:cTn id="38" dur="500" fill="hold"/>
                                        <p:tgtEl>
                                          <p:spTgt spid="7477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4775"/>
                                        </p:tgtEl>
                                        <p:attrNameLst>
                                          <p:attrName>style.visibility</p:attrName>
                                        </p:attrNameLst>
                                      </p:cBhvr>
                                      <p:to>
                                        <p:strVal val="visible"/>
                                      </p:to>
                                    </p:set>
                                    <p:anim calcmode="lin" valueType="num">
                                      <p:cBhvr additive="base">
                                        <p:cTn id="43" dur="500" fill="hold"/>
                                        <p:tgtEl>
                                          <p:spTgt spid="74775"/>
                                        </p:tgtEl>
                                        <p:attrNameLst>
                                          <p:attrName>ppt_x</p:attrName>
                                        </p:attrNameLst>
                                      </p:cBhvr>
                                      <p:tavLst>
                                        <p:tav tm="0">
                                          <p:val>
                                            <p:strVal val="0-#ppt_w/2"/>
                                          </p:val>
                                        </p:tav>
                                        <p:tav tm="100000">
                                          <p:val>
                                            <p:strVal val="#ppt_x"/>
                                          </p:val>
                                        </p:tav>
                                      </p:tavLst>
                                    </p:anim>
                                    <p:anim calcmode="lin" valueType="num">
                                      <p:cBhvr additive="base">
                                        <p:cTn id="44" dur="500" fill="hold"/>
                                        <p:tgtEl>
                                          <p:spTgt spid="7477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4776"/>
                                        </p:tgtEl>
                                        <p:attrNameLst>
                                          <p:attrName>style.visibility</p:attrName>
                                        </p:attrNameLst>
                                      </p:cBhvr>
                                      <p:to>
                                        <p:strVal val="visible"/>
                                      </p:to>
                                    </p:set>
                                    <p:anim calcmode="lin" valueType="num">
                                      <p:cBhvr additive="base">
                                        <p:cTn id="49" dur="500" fill="hold"/>
                                        <p:tgtEl>
                                          <p:spTgt spid="74776"/>
                                        </p:tgtEl>
                                        <p:attrNameLst>
                                          <p:attrName>ppt_x</p:attrName>
                                        </p:attrNameLst>
                                      </p:cBhvr>
                                      <p:tavLst>
                                        <p:tav tm="0">
                                          <p:val>
                                            <p:strVal val="0-#ppt_w/2"/>
                                          </p:val>
                                        </p:tav>
                                        <p:tav tm="100000">
                                          <p:val>
                                            <p:strVal val="#ppt_x"/>
                                          </p:val>
                                        </p:tav>
                                      </p:tavLst>
                                    </p:anim>
                                    <p:anim calcmode="lin" valueType="num">
                                      <p:cBhvr additive="base">
                                        <p:cTn id="50" dur="500" fill="hold"/>
                                        <p:tgtEl>
                                          <p:spTgt spid="7477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4777"/>
                                        </p:tgtEl>
                                        <p:attrNameLst>
                                          <p:attrName>style.visibility</p:attrName>
                                        </p:attrNameLst>
                                      </p:cBhvr>
                                      <p:to>
                                        <p:strVal val="visible"/>
                                      </p:to>
                                    </p:set>
                                    <p:anim calcmode="lin" valueType="num">
                                      <p:cBhvr additive="base">
                                        <p:cTn id="55" dur="500" fill="hold"/>
                                        <p:tgtEl>
                                          <p:spTgt spid="74777"/>
                                        </p:tgtEl>
                                        <p:attrNameLst>
                                          <p:attrName>ppt_x</p:attrName>
                                        </p:attrNameLst>
                                      </p:cBhvr>
                                      <p:tavLst>
                                        <p:tav tm="0">
                                          <p:val>
                                            <p:strVal val="0-#ppt_w/2"/>
                                          </p:val>
                                        </p:tav>
                                        <p:tav tm="100000">
                                          <p:val>
                                            <p:strVal val="#ppt_x"/>
                                          </p:val>
                                        </p:tav>
                                      </p:tavLst>
                                    </p:anim>
                                    <p:anim calcmode="lin" valueType="num">
                                      <p:cBhvr additive="base">
                                        <p:cTn id="56" dur="500" fill="hold"/>
                                        <p:tgtEl>
                                          <p:spTgt spid="7477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4782"/>
                                        </p:tgtEl>
                                        <p:attrNameLst>
                                          <p:attrName>style.visibility</p:attrName>
                                        </p:attrNameLst>
                                      </p:cBhvr>
                                      <p:to>
                                        <p:strVal val="visible"/>
                                      </p:to>
                                    </p:set>
                                    <p:anim calcmode="lin" valueType="num">
                                      <p:cBhvr additive="base">
                                        <p:cTn id="61" dur="500" fill="hold"/>
                                        <p:tgtEl>
                                          <p:spTgt spid="74782"/>
                                        </p:tgtEl>
                                        <p:attrNameLst>
                                          <p:attrName>ppt_x</p:attrName>
                                        </p:attrNameLst>
                                      </p:cBhvr>
                                      <p:tavLst>
                                        <p:tav tm="0">
                                          <p:val>
                                            <p:strVal val="0-#ppt_w/2"/>
                                          </p:val>
                                        </p:tav>
                                        <p:tav tm="100000">
                                          <p:val>
                                            <p:strVal val="#ppt_x"/>
                                          </p:val>
                                        </p:tav>
                                      </p:tavLst>
                                    </p:anim>
                                    <p:anim calcmode="lin" valueType="num">
                                      <p:cBhvr additive="base">
                                        <p:cTn id="62" dur="500" fill="hold"/>
                                        <p:tgtEl>
                                          <p:spTgt spid="7478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4783"/>
                                        </p:tgtEl>
                                        <p:attrNameLst>
                                          <p:attrName>style.visibility</p:attrName>
                                        </p:attrNameLst>
                                      </p:cBhvr>
                                      <p:to>
                                        <p:strVal val="visible"/>
                                      </p:to>
                                    </p:set>
                                    <p:anim calcmode="lin" valueType="num">
                                      <p:cBhvr additive="base">
                                        <p:cTn id="67" dur="500" fill="hold"/>
                                        <p:tgtEl>
                                          <p:spTgt spid="74783"/>
                                        </p:tgtEl>
                                        <p:attrNameLst>
                                          <p:attrName>ppt_x</p:attrName>
                                        </p:attrNameLst>
                                      </p:cBhvr>
                                      <p:tavLst>
                                        <p:tav tm="0">
                                          <p:val>
                                            <p:strVal val="0-#ppt_w/2"/>
                                          </p:val>
                                        </p:tav>
                                        <p:tav tm="100000">
                                          <p:val>
                                            <p:strVal val="#ppt_x"/>
                                          </p:val>
                                        </p:tav>
                                      </p:tavLst>
                                    </p:anim>
                                    <p:anim calcmode="lin" valueType="num">
                                      <p:cBhvr additive="base">
                                        <p:cTn id="68" dur="500" fill="hold"/>
                                        <p:tgtEl>
                                          <p:spTgt spid="7478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4778"/>
                                        </p:tgtEl>
                                        <p:attrNameLst>
                                          <p:attrName>style.visibility</p:attrName>
                                        </p:attrNameLst>
                                      </p:cBhvr>
                                      <p:to>
                                        <p:strVal val="visible"/>
                                      </p:to>
                                    </p:set>
                                    <p:anim calcmode="lin" valueType="num">
                                      <p:cBhvr additive="base">
                                        <p:cTn id="73" dur="500" fill="hold"/>
                                        <p:tgtEl>
                                          <p:spTgt spid="74778"/>
                                        </p:tgtEl>
                                        <p:attrNameLst>
                                          <p:attrName>ppt_x</p:attrName>
                                        </p:attrNameLst>
                                      </p:cBhvr>
                                      <p:tavLst>
                                        <p:tav tm="0">
                                          <p:val>
                                            <p:strVal val="0-#ppt_w/2"/>
                                          </p:val>
                                        </p:tav>
                                        <p:tav tm="100000">
                                          <p:val>
                                            <p:strVal val="#ppt_x"/>
                                          </p:val>
                                        </p:tav>
                                      </p:tavLst>
                                    </p:anim>
                                    <p:anim calcmode="lin" valueType="num">
                                      <p:cBhvr additive="base">
                                        <p:cTn id="74" dur="500" fill="hold"/>
                                        <p:tgtEl>
                                          <p:spTgt spid="7477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4779"/>
                                        </p:tgtEl>
                                        <p:attrNameLst>
                                          <p:attrName>style.visibility</p:attrName>
                                        </p:attrNameLst>
                                      </p:cBhvr>
                                      <p:to>
                                        <p:strVal val="visible"/>
                                      </p:to>
                                    </p:set>
                                    <p:anim calcmode="lin" valueType="num">
                                      <p:cBhvr additive="base">
                                        <p:cTn id="79" dur="500" fill="hold"/>
                                        <p:tgtEl>
                                          <p:spTgt spid="74779"/>
                                        </p:tgtEl>
                                        <p:attrNameLst>
                                          <p:attrName>ppt_x</p:attrName>
                                        </p:attrNameLst>
                                      </p:cBhvr>
                                      <p:tavLst>
                                        <p:tav tm="0">
                                          <p:val>
                                            <p:strVal val="0-#ppt_w/2"/>
                                          </p:val>
                                        </p:tav>
                                        <p:tav tm="100000">
                                          <p:val>
                                            <p:strVal val="#ppt_x"/>
                                          </p:val>
                                        </p:tav>
                                      </p:tavLst>
                                    </p:anim>
                                    <p:anim calcmode="lin" valueType="num">
                                      <p:cBhvr additive="base">
                                        <p:cTn id="80" dur="500" fill="hold"/>
                                        <p:tgtEl>
                                          <p:spTgt spid="7477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4780"/>
                                        </p:tgtEl>
                                        <p:attrNameLst>
                                          <p:attrName>style.visibility</p:attrName>
                                        </p:attrNameLst>
                                      </p:cBhvr>
                                      <p:to>
                                        <p:strVal val="visible"/>
                                      </p:to>
                                    </p:set>
                                    <p:anim calcmode="lin" valueType="num">
                                      <p:cBhvr additive="base">
                                        <p:cTn id="85" dur="500" fill="hold"/>
                                        <p:tgtEl>
                                          <p:spTgt spid="74780"/>
                                        </p:tgtEl>
                                        <p:attrNameLst>
                                          <p:attrName>ppt_x</p:attrName>
                                        </p:attrNameLst>
                                      </p:cBhvr>
                                      <p:tavLst>
                                        <p:tav tm="0">
                                          <p:val>
                                            <p:strVal val="0-#ppt_w/2"/>
                                          </p:val>
                                        </p:tav>
                                        <p:tav tm="100000">
                                          <p:val>
                                            <p:strVal val="#ppt_x"/>
                                          </p:val>
                                        </p:tav>
                                      </p:tavLst>
                                    </p:anim>
                                    <p:anim calcmode="lin" valueType="num">
                                      <p:cBhvr additive="base">
                                        <p:cTn id="86" dur="500" fill="hold"/>
                                        <p:tgtEl>
                                          <p:spTgt spid="7478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4784"/>
                                        </p:tgtEl>
                                        <p:attrNameLst>
                                          <p:attrName>style.visibility</p:attrName>
                                        </p:attrNameLst>
                                      </p:cBhvr>
                                      <p:to>
                                        <p:strVal val="visible"/>
                                      </p:to>
                                    </p:set>
                                    <p:anim calcmode="lin" valueType="num">
                                      <p:cBhvr additive="base">
                                        <p:cTn id="91" dur="500" fill="hold"/>
                                        <p:tgtEl>
                                          <p:spTgt spid="74784"/>
                                        </p:tgtEl>
                                        <p:attrNameLst>
                                          <p:attrName>ppt_x</p:attrName>
                                        </p:attrNameLst>
                                      </p:cBhvr>
                                      <p:tavLst>
                                        <p:tav tm="0">
                                          <p:val>
                                            <p:strVal val="0-#ppt_w/2"/>
                                          </p:val>
                                        </p:tav>
                                        <p:tav tm="100000">
                                          <p:val>
                                            <p:strVal val="#ppt_x"/>
                                          </p:val>
                                        </p:tav>
                                      </p:tavLst>
                                    </p:anim>
                                    <p:anim calcmode="lin" valueType="num">
                                      <p:cBhvr additive="base">
                                        <p:cTn id="92" dur="500" fill="hold"/>
                                        <p:tgtEl>
                                          <p:spTgt spid="7478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4785"/>
                                        </p:tgtEl>
                                        <p:attrNameLst>
                                          <p:attrName>style.visibility</p:attrName>
                                        </p:attrNameLst>
                                      </p:cBhvr>
                                      <p:to>
                                        <p:strVal val="visible"/>
                                      </p:to>
                                    </p:set>
                                    <p:anim calcmode="lin" valueType="num">
                                      <p:cBhvr additive="base">
                                        <p:cTn id="97" dur="500" fill="hold"/>
                                        <p:tgtEl>
                                          <p:spTgt spid="74785"/>
                                        </p:tgtEl>
                                        <p:attrNameLst>
                                          <p:attrName>ppt_x</p:attrName>
                                        </p:attrNameLst>
                                      </p:cBhvr>
                                      <p:tavLst>
                                        <p:tav tm="0">
                                          <p:val>
                                            <p:strVal val="0-#ppt_w/2"/>
                                          </p:val>
                                        </p:tav>
                                        <p:tav tm="100000">
                                          <p:val>
                                            <p:strVal val="#ppt_x"/>
                                          </p:val>
                                        </p:tav>
                                      </p:tavLst>
                                    </p:anim>
                                    <p:anim calcmode="lin" valueType="num">
                                      <p:cBhvr additive="base">
                                        <p:cTn id="98" dur="500" fill="hold"/>
                                        <p:tgtEl>
                                          <p:spTgt spid="7478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74786"/>
                                        </p:tgtEl>
                                        <p:attrNameLst>
                                          <p:attrName>style.visibility</p:attrName>
                                        </p:attrNameLst>
                                      </p:cBhvr>
                                      <p:to>
                                        <p:strVal val="visible"/>
                                      </p:to>
                                    </p:set>
                                    <p:anim calcmode="lin" valueType="num">
                                      <p:cBhvr additive="base">
                                        <p:cTn id="103" dur="500" fill="hold"/>
                                        <p:tgtEl>
                                          <p:spTgt spid="74786"/>
                                        </p:tgtEl>
                                        <p:attrNameLst>
                                          <p:attrName>ppt_x</p:attrName>
                                        </p:attrNameLst>
                                      </p:cBhvr>
                                      <p:tavLst>
                                        <p:tav tm="0">
                                          <p:val>
                                            <p:strVal val="0-#ppt_w/2"/>
                                          </p:val>
                                        </p:tav>
                                        <p:tav tm="100000">
                                          <p:val>
                                            <p:strVal val="#ppt_x"/>
                                          </p:val>
                                        </p:tav>
                                      </p:tavLst>
                                    </p:anim>
                                    <p:anim calcmode="lin" valueType="num">
                                      <p:cBhvr additive="base">
                                        <p:cTn id="104" dur="500" fill="hold"/>
                                        <p:tgtEl>
                                          <p:spTgt spid="7478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74787"/>
                                        </p:tgtEl>
                                        <p:attrNameLst>
                                          <p:attrName>style.visibility</p:attrName>
                                        </p:attrNameLst>
                                      </p:cBhvr>
                                      <p:to>
                                        <p:strVal val="visible"/>
                                      </p:to>
                                    </p:set>
                                    <p:anim calcmode="lin" valueType="num">
                                      <p:cBhvr additive="base">
                                        <p:cTn id="109" dur="500" fill="hold"/>
                                        <p:tgtEl>
                                          <p:spTgt spid="74787"/>
                                        </p:tgtEl>
                                        <p:attrNameLst>
                                          <p:attrName>ppt_x</p:attrName>
                                        </p:attrNameLst>
                                      </p:cBhvr>
                                      <p:tavLst>
                                        <p:tav tm="0">
                                          <p:val>
                                            <p:strVal val="0-#ppt_w/2"/>
                                          </p:val>
                                        </p:tav>
                                        <p:tav tm="100000">
                                          <p:val>
                                            <p:strVal val="#ppt_x"/>
                                          </p:val>
                                        </p:tav>
                                      </p:tavLst>
                                    </p:anim>
                                    <p:anim calcmode="lin" valueType="num">
                                      <p:cBhvr additive="base">
                                        <p:cTn id="110" dur="500" fill="hold"/>
                                        <p:tgtEl>
                                          <p:spTgt spid="7478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74788"/>
                                        </p:tgtEl>
                                        <p:attrNameLst>
                                          <p:attrName>style.visibility</p:attrName>
                                        </p:attrNameLst>
                                      </p:cBhvr>
                                      <p:to>
                                        <p:strVal val="visible"/>
                                      </p:to>
                                    </p:set>
                                    <p:anim calcmode="lin" valueType="num">
                                      <p:cBhvr additive="base">
                                        <p:cTn id="115" dur="500" fill="hold"/>
                                        <p:tgtEl>
                                          <p:spTgt spid="74788"/>
                                        </p:tgtEl>
                                        <p:attrNameLst>
                                          <p:attrName>ppt_x</p:attrName>
                                        </p:attrNameLst>
                                      </p:cBhvr>
                                      <p:tavLst>
                                        <p:tav tm="0">
                                          <p:val>
                                            <p:strVal val="0-#ppt_w/2"/>
                                          </p:val>
                                        </p:tav>
                                        <p:tav tm="100000">
                                          <p:val>
                                            <p:strVal val="#ppt_x"/>
                                          </p:val>
                                        </p:tav>
                                      </p:tavLst>
                                    </p:anim>
                                    <p:anim calcmode="lin" valueType="num">
                                      <p:cBhvr additive="base">
                                        <p:cTn id="116" dur="500" fill="hold"/>
                                        <p:tgtEl>
                                          <p:spTgt spid="7478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74789"/>
                                        </p:tgtEl>
                                        <p:attrNameLst>
                                          <p:attrName>style.visibility</p:attrName>
                                        </p:attrNameLst>
                                      </p:cBhvr>
                                      <p:to>
                                        <p:strVal val="visible"/>
                                      </p:to>
                                    </p:set>
                                    <p:anim calcmode="lin" valueType="num">
                                      <p:cBhvr additive="base">
                                        <p:cTn id="121" dur="500" fill="hold"/>
                                        <p:tgtEl>
                                          <p:spTgt spid="74789"/>
                                        </p:tgtEl>
                                        <p:attrNameLst>
                                          <p:attrName>ppt_x</p:attrName>
                                        </p:attrNameLst>
                                      </p:cBhvr>
                                      <p:tavLst>
                                        <p:tav tm="0">
                                          <p:val>
                                            <p:strVal val="0-#ppt_w/2"/>
                                          </p:val>
                                        </p:tav>
                                        <p:tav tm="100000">
                                          <p:val>
                                            <p:strVal val="#ppt_x"/>
                                          </p:val>
                                        </p:tav>
                                      </p:tavLst>
                                    </p:anim>
                                    <p:anim calcmode="lin" valueType="num">
                                      <p:cBhvr additive="base">
                                        <p:cTn id="122" dur="500" fill="hold"/>
                                        <p:tgtEl>
                                          <p:spTgt spid="7478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74790"/>
                                        </p:tgtEl>
                                        <p:attrNameLst>
                                          <p:attrName>style.visibility</p:attrName>
                                        </p:attrNameLst>
                                      </p:cBhvr>
                                      <p:to>
                                        <p:strVal val="visible"/>
                                      </p:to>
                                    </p:set>
                                    <p:anim calcmode="lin" valueType="num">
                                      <p:cBhvr additive="base">
                                        <p:cTn id="127" dur="500" fill="hold"/>
                                        <p:tgtEl>
                                          <p:spTgt spid="74790"/>
                                        </p:tgtEl>
                                        <p:attrNameLst>
                                          <p:attrName>ppt_x</p:attrName>
                                        </p:attrNameLst>
                                      </p:cBhvr>
                                      <p:tavLst>
                                        <p:tav tm="0">
                                          <p:val>
                                            <p:strVal val="0-#ppt_w/2"/>
                                          </p:val>
                                        </p:tav>
                                        <p:tav tm="100000">
                                          <p:val>
                                            <p:strVal val="#ppt_x"/>
                                          </p:val>
                                        </p:tav>
                                      </p:tavLst>
                                    </p:anim>
                                    <p:anim calcmode="lin" valueType="num">
                                      <p:cBhvr additive="base">
                                        <p:cTn id="128" dur="500" fill="hold"/>
                                        <p:tgtEl>
                                          <p:spTgt spid="7479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74791"/>
                                        </p:tgtEl>
                                        <p:attrNameLst>
                                          <p:attrName>style.visibility</p:attrName>
                                        </p:attrNameLst>
                                      </p:cBhvr>
                                      <p:to>
                                        <p:strVal val="visible"/>
                                      </p:to>
                                    </p:set>
                                    <p:anim calcmode="lin" valueType="num">
                                      <p:cBhvr additive="base">
                                        <p:cTn id="133" dur="500" fill="hold"/>
                                        <p:tgtEl>
                                          <p:spTgt spid="74791"/>
                                        </p:tgtEl>
                                        <p:attrNameLst>
                                          <p:attrName>ppt_x</p:attrName>
                                        </p:attrNameLst>
                                      </p:cBhvr>
                                      <p:tavLst>
                                        <p:tav tm="0">
                                          <p:val>
                                            <p:strVal val="0-#ppt_w/2"/>
                                          </p:val>
                                        </p:tav>
                                        <p:tav tm="100000">
                                          <p:val>
                                            <p:strVal val="#ppt_x"/>
                                          </p:val>
                                        </p:tav>
                                      </p:tavLst>
                                    </p:anim>
                                    <p:anim calcmode="lin" valueType="num">
                                      <p:cBhvr additive="base">
                                        <p:cTn id="134" dur="500" fill="hold"/>
                                        <p:tgtEl>
                                          <p:spTgt spid="74791"/>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74792"/>
                                        </p:tgtEl>
                                        <p:attrNameLst>
                                          <p:attrName>style.visibility</p:attrName>
                                        </p:attrNameLst>
                                      </p:cBhvr>
                                      <p:to>
                                        <p:strVal val="visible"/>
                                      </p:to>
                                    </p:set>
                                    <p:anim calcmode="lin" valueType="num">
                                      <p:cBhvr additive="base">
                                        <p:cTn id="139" dur="500" fill="hold"/>
                                        <p:tgtEl>
                                          <p:spTgt spid="74792"/>
                                        </p:tgtEl>
                                        <p:attrNameLst>
                                          <p:attrName>ppt_x</p:attrName>
                                        </p:attrNameLst>
                                      </p:cBhvr>
                                      <p:tavLst>
                                        <p:tav tm="0">
                                          <p:val>
                                            <p:strVal val="0-#ppt_w/2"/>
                                          </p:val>
                                        </p:tav>
                                        <p:tav tm="100000">
                                          <p:val>
                                            <p:strVal val="#ppt_x"/>
                                          </p:val>
                                        </p:tav>
                                      </p:tavLst>
                                    </p:anim>
                                    <p:anim calcmode="lin" valueType="num">
                                      <p:cBhvr additive="base">
                                        <p:cTn id="140" dur="500" fill="hold"/>
                                        <p:tgtEl>
                                          <p:spTgt spid="7479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74793"/>
                                        </p:tgtEl>
                                        <p:attrNameLst>
                                          <p:attrName>style.visibility</p:attrName>
                                        </p:attrNameLst>
                                      </p:cBhvr>
                                      <p:to>
                                        <p:strVal val="visible"/>
                                      </p:to>
                                    </p:set>
                                    <p:anim calcmode="lin" valueType="num">
                                      <p:cBhvr additive="base">
                                        <p:cTn id="145" dur="500" fill="hold"/>
                                        <p:tgtEl>
                                          <p:spTgt spid="74793"/>
                                        </p:tgtEl>
                                        <p:attrNameLst>
                                          <p:attrName>ppt_x</p:attrName>
                                        </p:attrNameLst>
                                      </p:cBhvr>
                                      <p:tavLst>
                                        <p:tav tm="0">
                                          <p:val>
                                            <p:strVal val="0-#ppt_w/2"/>
                                          </p:val>
                                        </p:tav>
                                        <p:tav tm="100000">
                                          <p:val>
                                            <p:strVal val="#ppt_x"/>
                                          </p:val>
                                        </p:tav>
                                      </p:tavLst>
                                    </p:anim>
                                    <p:anim calcmode="lin" valueType="num">
                                      <p:cBhvr additive="base">
                                        <p:cTn id="146" dur="500" fill="hold"/>
                                        <p:tgtEl>
                                          <p:spTgt spid="74793"/>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74795"/>
                                        </p:tgtEl>
                                        <p:attrNameLst>
                                          <p:attrName>style.visibility</p:attrName>
                                        </p:attrNameLst>
                                      </p:cBhvr>
                                      <p:to>
                                        <p:strVal val="visible"/>
                                      </p:to>
                                    </p:set>
                                    <p:anim calcmode="lin" valueType="num">
                                      <p:cBhvr additive="base">
                                        <p:cTn id="151" dur="500" fill="hold"/>
                                        <p:tgtEl>
                                          <p:spTgt spid="74795"/>
                                        </p:tgtEl>
                                        <p:attrNameLst>
                                          <p:attrName>ppt_x</p:attrName>
                                        </p:attrNameLst>
                                      </p:cBhvr>
                                      <p:tavLst>
                                        <p:tav tm="0">
                                          <p:val>
                                            <p:strVal val="0-#ppt_w/2"/>
                                          </p:val>
                                        </p:tav>
                                        <p:tav tm="100000">
                                          <p:val>
                                            <p:strVal val="#ppt_x"/>
                                          </p:val>
                                        </p:tav>
                                      </p:tavLst>
                                    </p:anim>
                                    <p:anim calcmode="lin" valueType="num">
                                      <p:cBhvr additive="base">
                                        <p:cTn id="152" dur="500" fill="hold"/>
                                        <p:tgtEl>
                                          <p:spTgt spid="74795"/>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74796"/>
                                        </p:tgtEl>
                                        <p:attrNameLst>
                                          <p:attrName>style.visibility</p:attrName>
                                        </p:attrNameLst>
                                      </p:cBhvr>
                                      <p:to>
                                        <p:strVal val="visible"/>
                                      </p:to>
                                    </p:set>
                                    <p:anim calcmode="lin" valueType="num">
                                      <p:cBhvr additive="base">
                                        <p:cTn id="157" dur="500" fill="hold"/>
                                        <p:tgtEl>
                                          <p:spTgt spid="74796"/>
                                        </p:tgtEl>
                                        <p:attrNameLst>
                                          <p:attrName>ppt_x</p:attrName>
                                        </p:attrNameLst>
                                      </p:cBhvr>
                                      <p:tavLst>
                                        <p:tav tm="0">
                                          <p:val>
                                            <p:strVal val="0-#ppt_w/2"/>
                                          </p:val>
                                        </p:tav>
                                        <p:tav tm="100000">
                                          <p:val>
                                            <p:strVal val="#ppt_x"/>
                                          </p:val>
                                        </p:tav>
                                      </p:tavLst>
                                    </p:anim>
                                    <p:anim calcmode="lin" valueType="num">
                                      <p:cBhvr additive="base">
                                        <p:cTn id="158" dur="500" fill="hold"/>
                                        <p:tgtEl>
                                          <p:spTgt spid="74796"/>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nodeType="clickEffect">
                                  <p:stCondLst>
                                    <p:cond delay="0"/>
                                  </p:stCondLst>
                                  <p:childTnLst>
                                    <p:set>
                                      <p:cBhvr>
                                        <p:cTn id="162" dur="1" fill="hold">
                                          <p:stCondLst>
                                            <p:cond delay="0"/>
                                          </p:stCondLst>
                                        </p:cTn>
                                        <p:tgtEl>
                                          <p:spTgt spid="74797"/>
                                        </p:tgtEl>
                                        <p:attrNameLst>
                                          <p:attrName>style.visibility</p:attrName>
                                        </p:attrNameLst>
                                      </p:cBhvr>
                                      <p:to>
                                        <p:strVal val="visible"/>
                                      </p:to>
                                    </p:set>
                                    <p:anim calcmode="lin" valueType="num">
                                      <p:cBhvr additive="base">
                                        <p:cTn id="163" dur="500" fill="hold"/>
                                        <p:tgtEl>
                                          <p:spTgt spid="74797"/>
                                        </p:tgtEl>
                                        <p:attrNameLst>
                                          <p:attrName>ppt_x</p:attrName>
                                        </p:attrNameLst>
                                      </p:cBhvr>
                                      <p:tavLst>
                                        <p:tav tm="0">
                                          <p:val>
                                            <p:strVal val="0-#ppt_w/2"/>
                                          </p:val>
                                        </p:tav>
                                        <p:tav tm="100000">
                                          <p:val>
                                            <p:strVal val="#ppt_x"/>
                                          </p:val>
                                        </p:tav>
                                      </p:tavLst>
                                    </p:anim>
                                    <p:anim calcmode="lin" valueType="num">
                                      <p:cBhvr additive="base">
                                        <p:cTn id="164" dur="500" fill="hold"/>
                                        <p:tgtEl>
                                          <p:spTgt spid="74797"/>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nodeType="clickEffect">
                                  <p:stCondLst>
                                    <p:cond delay="0"/>
                                  </p:stCondLst>
                                  <p:childTnLst>
                                    <p:set>
                                      <p:cBhvr>
                                        <p:cTn id="168" dur="1" fill="hold">
                                          <p:stCondLst>
                                            <p:cond delay="0"/>
                                          </p:stCondLst>
                                        </p:cTn>
                                        <p:tgtEl>
                                          <p:spTgt spid="74798"/>
                                        </p:tgtEl>
                                        <p:attrNameLst>
                                          <p:attrName>style.visibility</p:attrName>
                                        </p:attrNameLst>
                                      </p:cBhvr>
                                      <p:to>
                                        <p:strVal val="visible"/>
                                      </p:to>
                                    </p:set>
                                    <p:anim calcmode="lin" valueType="num">
                                      <p:cBhvr additive="base">
                                        <p:cTn id="169" dur="500" fill="hold"/>
                                        <p:tgtEl>
                                          <p:spTgt spid="74798"/>
                                        </p:tgtEl>
                                        <p:attrNameLst>
                                          <p:attrName>ppt_x</p:attrName>
                                        </p:attrNameLst>
                                      </p:cBhvr>
                                      <p:tavLst>
                                        <p:tav tm="0">
                                          <p:val>
                                            <p:strVal val="0-#ppt_w/2"/>
                                          </p:val>
                                        </p:tav>
                                        <p:tav tm="100000">
                                          <p:val>
                                            <p:strVal val="#ppt_x"/>
                                          </p:val>
                                        </p:tav>
                                      </p:tavLst>
                                    </p:anim>
                                    <p:anim calcmode="lin" valueType="num">
                                      <p:cBhvr additive="base">
                                        <p:cTn id="170" dur="500" fill="hold"/>
                                        <p:tgtEl>
                                          <p:spTgt spid="74798"/>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nodeType="clickEffect">
                                  <p:stCondLst>
                                    <p:cond delay="0"/>
                                  </p:stCondLst>
                                  <p:childTnLst>
                                    <p:set>
                                      <p:cBhvr>
                                        <p:cTn id="174" dur="1" fill="hold">
                                          <p:stCondLst>
                                            <p:cond delay="0"/>
                                          </p:stCondLst>
                                        </p:cTn>
                                        <p:tgtEl>
                                          <p:spTgt spid="74794"/>
                                        </p:tgtEl>
                                        <p:attrNameLst>
                                          <p:attrName>style.visibility</p:attrName>
                                        </p:attrNameLst>
                                      </p:cBhvr>
                                      <p:to>
                                        <p:strVal val="visible"/>
                                      </p:to>
                                    </p:set>
                                    <p:anim calcmode="lin" valueType="num">
                                      <p:cBhvr additive="base">
                                        <p:cTn id="175" dur="500" fill="hold"/>
                                        <p:tgtEl>
                                          <p:spTgt spid="74794"/>
                                        </p:tgtEl>
                                        <p:attrNameLst>
                                          <p:attrName>ppt_x</p:attrName>
                                        </p:attrNameLst>
                                      </p:cBhvr>
                                      <p:tavLst>
                                        <p:tav tm="0">
                                          <p:val>
                                            <p:strVal val="0-#ppt_w/2"/>
                                          </p:val>
                                        </p:tav>
                                        <p:tav tm="100000">
                                          <p:val>
                                            <p:strVal val="#ppt_x"/>
                                          </p:val>
                                        </p:tav>
                                      </p:tavLst>
                                    </p:anim>
                                    <p:anim calcmode="lin" valueType="num">
                                      <p:cBhvr additive="base">
                                        <p:cTn id="176" dur="500" fill="hold"/>
                                        <p:tgtEl>
                                          <p:spTgt spid="74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2" grpId="0"/>
      <p:bldP spid="74773" grpId="0"/>
      <p:bldP spid="74774" grpId="0"/>
      <p:bldP spid="74775" grpId="0"/>
      <p:bldP spid="74776" grpId="0"/>
      <p:bldP spid="74777" grpId="0"/>
      <p:bldP spid="74778" grpId="0"/>
      <p:bldP spid="74779" grpId="0"/>
      <p:bldP spid="74780" grpId="0"/>
      <p:bldP spid="74782" grpId="0"/>
      <p:bldP spid="74783" grpId="0"/>
      <p:bldP spid="74784" grpId="0" animBg="1"/>
      <p:bldP spid="74785" grpId="0" animBg="1"/>
      <p:bldP spid="7478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直接连接符 75777"/>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75779" name="文本框 75778"/>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75780" name="文本框 75779"/>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75781" name="文本框 75780"/>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        10</a:t>
            </a:r>
          </a:p>
        </p:txBody>
      </p:sp>
      <p:graphicFrame>
        <p:nvGraphicFramePr>
          <p:cNvPr id="75782" name="表格 75781"/>
          <p:cNvGraphicFramePr/>
          <p:nvPr/>
        </p:nvGraphicFramePr>
        <p:xfrm>
          <a:off x="2962275" y="2076450"/>
          <a:ext cx="3843338" cy="2452688"/>
        </p:xfrm>
        <a:graphic>
          <a:graphicData uri="http://schemas.openxmlformats.org/drawingml/2006/table">
            <a:tbl>
              <a:tblPr/>
              <a:tblGrid>
                <a:gridCol w="935038"/>
                <a:gridCol w="936625"/>
                <a:gridCol w="935037"/>
                <a:gridCol w="10366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11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5809" name="文本框 75808"/>
          <p:cNvSpPr txBox="1"/>
          <p:nvPr/>
        </p:nvSpPr>
        <p:spPr>
          <a:xfrm>
            <a:off x="3067050" y="277653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5810" name="文本框 75809"/>
          <p:cNvSpPr txBox="1"/>
          <p:nvPr/>
        </p:nvSpPr>
        <p:spPr>
          <a:xfrm>
            <a:off x="3084513" y="22034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5811" name="文本框 75810"/>
          <p:cNvSpPr txBox="1"/>
          <p:nvPr/>
        </p:nvSpPr>
        <p:spPr>
          <a:xfrm>
            <a:off x="5981700" y="2827338"/>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5812" name="文本框 75811"/>
          <p:cNvSpPr txBox="1"/>
          <p:nvPr/>
        </p:nvSpPr>
        <p:spPr>
          <a:xfrm>
            <a:off x="6064250" y="2198688"/>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5813" name="文本框 75812"/>
          <p:cNvSpPr txBox="1"/>
          <p:nvPr/>
        </p:nvSpPr>
        <p:spPr>
          <a:xfrm>
            <a:off x="5013325" y="3946525"/>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5814" name="文本框 75813"/>
          <p:cNvSpPr txBox="1"/>
          <p:nvPr/>
        </p:nvSpPr>
        <p:spPr>
          <a:xfrm>
            <a:off x="5062538" y="3405188"/>
            <a:ext cx="4905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5815" name="文本框 75814"/>
          <p:cNvSpPr txBox="1"/>
          <p:nvPr/>
        </p:nvSpPr>
        <p:spPr>
          <a:xfrm>
            <a:off x="6029325" y="3354388"/>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5816" name="文本框 75815"/>
          <p:cNvSpPr txBox="1"/>
          <p:nvPr/>
        </p:nvSpPr>
        <p:spPr>
          <a:xfrm>
            <a:off x="6045200" y="3997325"/>
            <a:ext cx="4905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p>
        </p:txBody>
      </p:sp>
      <p:sp>
        <p:nvSpPr>
          <p:cNvPr id="75817" name="文本框 75816"/>
          <p:cNvSpPr txBox="1"/>
          <p:nvPr/>
        </p:nvSpPr>
        <p:spPr>
          <a:xfrm>
            <a:off x="4049713" y="4010025"/>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5818" name="文本框 75817"/>
          <p:cNvSpPr txBox="1"/>
          <p:nvPr/>
        </p:nvSpPr>
        <p:spPr>
          <a:xfrm>
            <a:off x="3051175" y="4010025"/>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5819" name="文本框 75818"/>
          <p:cNvSpPr txBox="1"/>
          <p:nvPr/>
        </p:nvSpPr>
        <p:spPr>
          <a:xfrm>
            <a:off x="3068638" y="3351213"/>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5820" name="文本框 75819"/>
          <p:cNvSpPr txBox="1"/>
          <p:nvPr/>
        </p:nvSpPr>
        <p:spPr>
          <a:xfrm>
            <a:off x="4100513" y="3349625"/>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graphicFrame>
        <p:nvGraphicFramePr>
          <p:cNvPr id="75821" name="对象 75820"/>
          <p:cNvGraphicFramePr>
            <a:graphicFrameLocks/>
          </p:cNvGraphicFramePr>
          <p:nvPr/>
        </p:nvGraphicFramePr>
        <p:xfrm>
          <a:off x="960438" y="525463"/>
          <a:ext cx="8242300" cy="633412"/>
        </p:xfrm>
        <a:graphic>
          <a:graphicData uri="http://schemas.openxmlformats.org/presentationml/2006/ole">
            <p:oleObj spid="_x0000_s89185" r:id="rId3" imgW="3311825" imgH="253780" progId="Equations">
              <p:embed/>
            </p:oleObj>
          </a:graphicData>
        </a:graphic>
      </p:graphicFrame>
      <p:sp>
        <p:nvSpPr>
          <p:cNvPr id="75822" name="文本框 75821"/>
          <p:cNvSpPr txBox="1"/>
          <p:nvPr/>
        </p:nvSpPr>
        <p:spPr>
          <a:xfrm>
            <a:off x="3995738" y="2166938"/>
            <a:ext cx="677862"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5823" name="文本框 75822"/>
          <p:cNvSpPr txBox="1"/>
          <p:nvPr/>
        </p:nvSpPr>
        <p:spPr>
          <a:xfrm>
            <a:off x="3978275" y="2759075"/>
            <a:ext cx="6778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5824" name="文本框 75823"/>
          <p:cNvSpPr txBox="1"/>
          <p:nvPr/>
        </p:nvSpPr>
        <p:spPr>
          <a:xfrm>
            <a:off x="4945063" y="2759075"/>
            <a:ext cx="677862"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5825" name="文本框 75824"/>
          <p:cNvSpPr txBox="1"/>
          <p:nvPr/>
        </p:nvSpPr>
        <p:spPr>
          <a:xfrm>
            <a:off x="4910138" y="2166938"/>
            <a:ext cx="677862"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5826" name="椭圆 75825"/>
          <p:cNvSpPr/>
          <p:nvPr/>
        </p:nvSpPr>
        <p:spPr>
          <a:xfrm>
            <a:off x="2946400" y="3302000"/>
            <a:ext cx="3878263" cy="1185863"/>
          </a:xfrm>
          <a:prstGeom prst="ellipse">
            <a:avLst/>
          </a:prstGeom>
          <a:noFill/>
          <a:ln w="9525" cap="flat" cmpd="sng">
            <a:solidFill>
              <a:schemeClr val="tx2"/>
            </a:solidFill>
            <a:prstDash val="solid"/>
            <a:headEnd type="none" w="med" len="med"/>
            <a:tailEnd type="none" w="med" len="med"/>
          </a:ln>
        </p:spPr>
        <p:txBody>
          <a:bodyPr/>
          <a:lstStyle/>
          <a:p>
            <a:endParaRPr lang="zh-CN" altLang="en-US"/>
          </a:p>
        </p:txBody>
      </p:sp>
      <p:sp>
        <p:nvSpPr>
          <p:cNvPr id="75827" name="右中括号 75826"/>
          <p:cNvSpPr/>
          <p:nvPr/>
        </p:nvSpPr>
        <p:spPr>
          <a:xfrm>
            <a:off x="3149600" y="2184400"/>
            <a:ext cx="220663" cy="2235200"/>
          </a:xfrm>
          <a:prstGeom prst="rightBracket">
            <a:avLst>
              <a:gd name="adj" fmla="val 84412"/>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75828" name="左中括号 75827"/>
          <p:cNvSpPr/>
          <p:nvPr/>
        </p:nvSpPr>
        <p:spPr>
          <a:xfrm>
            <a:off x="6027738" y="2166938"/>
            <a:ext cx="169862" cy="2354262"/>
          </a:xfrm>
          <a:prstGeom prst="leftBracket">
            <a:avLst>
              <a:gd name="adj" fmla="val 115498"/>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75829" name="直接连接符 75828"/>
          <p:cNvSpPr/>
          <p:nvPr/>
        </p:nvSpPr>
        <p:spPr>
          <a:xfrm>
            <a:off x="5367338" y="4470400"/>
            <a:ext cx="1000125" cy="609600"/>
          </a:xfrm>
          <a:prstGeom prst="line">
            <a:avLst/>
          </a:prstGeom>
          <a:ln w="9525" cap="flat" cmpd="sng">
            <a:solidFill>
              <a:schemeClr val="tx1"/>
            </a:solidFill>
            <a:prstDash val="solid"/>
            <a:headEnd type="none" w="med" len="med"/>
            <a:tailEnd type="triangle" w="med" len="med"/>
          </a:ln>
        </p:spPr>
      </p:sp>
      <p:sp>
        <p:nvSpPr>
          <p:cNvPr id="75830" name="文本框 75829"/>
          <p:cNvSpPr txBox="1"/>
          <p:nvPr/>
        </p:nvSpPr>
        <p:spPr>
          <a:xfrm>
            <a:off x="6535738" y="5097463"/>
            <a:ext cx="728662" cy="457200"/>
          </a:xfrm>
          <a:prstGeom prst="rect">
            <a:avLst/>
          </a:prstGeom>
          <a:solidFill>
            <a:schemeClr val="hlink"/>
          </a:solid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75831" name="直接连接符 75830"/>
          <p:cNvSpPr/>
          <p:nvPr/>
        </p:nvSpPr>
        <p:spPr>
          <a:xfrm flipH="1">
            <a:off x="2235200" y="4402138"/>
            <a:ext cx="1033463" cy="796925"/>
          </a:xfrm>
          <a:prstGeom prst="line">
            <a:avLst/>
          </a:prstGeom>
          <a:ln w="9525" cap="flat" cmpd="sng">
            <a:solidFill>
              <a:schemeClr val="tx1"/>
            </a:solidFill>
            <a:prstDash val="solid"/>
            <a:headEnd type="none" w="med" len="med"/>
            <a:tailEnd type="triangle" w="med" len="med"/>
          </a:ln>
        </p:spPr>
      </p:sp>
      <p:graphicFrame>
        <p:nvGraphicFramePr>
          <p:cNvPr id="75832" name="对象 75831"/>
          <p:cNvGraphicFramePr>
            <a:graphicFrameLocks/>
          </p:cNvGraphicFramePr>
          <p:nvPr/>
        </p:nvGraphicFramePr>
        <p:xfrm>
          <a:off x="1949450" y="5224463"/>
          <a:ext cx="414338" cy="509587"/>
        </p:xfrm>
        <a:graphic>
          <a:graphicData uri="http://schemas.openxmlformats.org/presentationml/2006/ole">
            <p:oleObj spid="_x0000_s89186" r:id="rId4" imgW="165459" imgH="203642" progId="Equations">
              <p:embed/>
            </p:oleObj>
          </a:graphicData>
        </a:graphic>
      </p:graphicFrame>
      <p:graphicFrame>
        <p:nvGraphicFramePr>
          <p:cNvPr id="75833" name="对象 75832"/>
          <p:cNvGraphicFramePr>
            <a:graphicFrameLocks/>
          </p:cNvGraphicFramePr>
          <p:nvPr/>
        </p:nvGraphicFramePr>
        <p:xfrm>
          <a:off x="3833813" y="5959475"/>
          <a:ext cx="1625600" cy="509588"/>
        </p:xfrm>
        <a:graphic>
          <a:graphicData uri="http://schemas.openxmlformats.org/presentationml/2006/ole">
            <p:oleObj spid="_x0000_s89187" r:id="rId5" imgW="647700" imgH="203200" progId="Equations">
              <p:embed/>
            </p:oleObj>
          </a:graphicData>
        </a:graphic>
      </p:graphicFrame>
      <p:sp>
        <p:nvSpPr>
          <p:cNvPr id="75834" name="椭圆 75833"/>
          <p:cNvSpPr/>
          <p:nvPr/>
        </p:nvSpPr>
        <p:spPr>
          <a:xfrm>
            <a:off x="3878263" y="2065338"/>
            <a:ext cx="1608137" cy="1168400"/>
          </a:xfrm>
          <a:prstGeom prst="ellipse">
            <a:avLst/>
          </a:prstGeom>
          <a:noFill/>
          <a:ln w="9525" cap="flat" cmpd="sng">
            <a:solidFill>
              <a:schemeClr val="tx2"/>
            </a:solidFill>
            <a:prstDash val="solid"/>
            <a:headEnd type="none" w="med" len="med"/>
            <a:tailEnd type="none" w="med" len="med"/>
          </a:ln>
        </p:spPr>
        <p:txBody>
          <a:bodyPr wrap="none" anchor="ctr"/>
          <a:lstStyle/>
          <a:p>
            <a:pPr lvl="0" algn="ctr"/>
            <a:endParaRPr lang="zh-CN" altLang="en-US" dirty="0">
              <a:solidFill>
                <a:schemeClr val="folHlink"/>
              </a:solidFill>
              <a:latin typeface="Times New Roman" panose="02020603050405020304" pitchFamily="18" charset="0"/>
              <a:ea typeface="宋体" panose="02010600030101010101" pitchFamily="2" charset="-122"/>
            </a:endParaRPr>
          </a:p>
        </p:txBody>
      </p:sp>
      <p:graphicFrame>
        <p:nvGraphicFramePr>
          <p:cNvPr id="75835" name="对象 75834"/>
          <p:cNvGraphicFramePr>
            <a:graphicFrameLocks/>
          </p:cNvGraphicFramePr>
          <p:nvPr/>
        </p:nvGraphicFramePr>
        <p:xfrm>
          <a:off x="3940175" y="5113338"/>
          <a:ext cx="1276350" cy="509587"/>
        </p:xfrm>
        <a:graphic>
          <a:graphicData uri="http://schemas.openxmlformats.org/presentationml/2006/ole">
            <p:oleObj spid="_x0000_s89188" r:id="rId6" imgW="508000" imgH="203200" progId="Equations">
              <p:embed/>
            </p:oleObj>
          </a:graphicData>
        </a:graphic>
      </p:graphicFrame>
      <p:sp>
        <p:nvSpPr>
          <p:cNvPr id="75836" name="直接连接符 75835"/>
          <p:cNvSpPr/>
          <p:nvPr/>
        </p:nvSpPr>
        <p:spPr>
          <a:xfrm flipH="1">
            <a:off x="4283075" y="2979738"/>
            <a:ext cx="781050" cy="2117725"/>
          </a:xfrm>
          <a:prstGeom prst="line">
            <a:avLst/>
          </a:prstGeom>
          <a:ln w="9525" cap="flat" cmpd="sng">
            <a:solidFill>
              <a:schemeClr val="tx1"/>
            </a:solidFill>
            <a:prstDash val="solid"/>
            <a:headEnd type="none" w="med" len="med"/>
            <a:tailEnd type="triangle" w="med" len="med"/>
          </a:ln>
        </p:spPr>
      </p:sp>
      <p:sp>
        <p:nvSpPr>
          <p:cNvPr id="75837" name="直接连接符 75836"/>
          <p:cNvSpPr/>
          <p:nvPr/>
        </p:nvSpPr>
        <p:spPr>
          <a:xfrm flipH="1">
            <a:off x="4826000" y="5605463"/>
            <a:ext cx="17463" cy="355600"/>
          </a:xfrm>
          <a:prstGeom prst="line">
            <a:avLst/>
          </a:prstGeom>
          <a:ln w="9525" cap="flat" cmpd="sng">
            <a:solidFill>
              <a:schemeClr val="tx1"/>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 calcmode="lin" valueType="num">
                                      <p:cBhvr additive="base">
                                        <p:cTn id="7" dur="500" fill="hold"/>
                                        <p:tgtEl>
                                          <p:spTgt spid="75782"/>
                                        </p:tgtEl>
                                        <p:attrNameLst>
                                          <p:attrName>ppt_x</p:attrName>
                                        </p:attrNameLst>
                                      </p:cBhvr>
                                      <p:tavLst>
                                        <p:tav tm="0">
                                          <p:val>
                                            <p:strVal val="0-#ppt_w/2"/>
                                          </p:val>
                                        </p:tav>
                                        <p:tav tm="100000">
                                          <p:val>
                                            <p:strVal val="#ppt_x"/>
                                          </p:val>
                                        </p:tav>
                                      </p:tavLst>
                                    </p:anim>
                                    <p:anim calcmode="lin" valueType="num">
                                      <p:cBhvr additive="base">
                                        <p:cTn id="8" dur="500" fill="hold"/>
                                        <p:tgtEl>
                                          <p:spTgt spid="7578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75778"/>
                                        </p:tgtEl>
                                        <p:attrNameLst>
                                          <p:attrName>style.visibility</p:attrName>
                                        </p:attrNameLst>
                                      </p:cBhvr>
                                      <p:to>
                                        <p:strVal val="visible"/>
                                      </p:to>
                                    </p:set>
                                    <p:anim calcmode="lin" valueType="num">
                                      <p:cBhvr additive="base">
                                        <p:cTn id="12" dur="500" fill="hold"/>
                                        <p:tgtEl>
                                          <p:spTgt spid="75778"/>
                                        </p:tgtEl>
                                        <p:attrNameLst>
                                          <p:attrName>ppt_x</p:attrName>
                                        </p:attrNameLst>
                                      </p:cBhvr>
                                      <p:tavLst>
                                        <p:tav tm="0">
                                          <p:val>
                                            <p:strVal val="0-#ppt_w/2"/>
                                          </p:val>
                                        </p:tav>
                                        <p:tav tm="100000">
                                          <p:val>
                                            <p:strVal val="#ppt_x"/>
                                          </p:val>
                                        </p:tav>
                                      </p:tavLst>
                                    </p:anim>
                                    <p:anim calcmode="lin" valueType="num">
                                      <p:cBhvr additive="base">
                                        <p:cTn id="13" dur="500" fill="hold"/>
                                        <p:tgtEl>
                                          <p:spTgt spid="75778"/>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1000"/>
                                  </p:stCondLst>
                                  <p:childTnLst>
                                    <p:set>
                                      <p:cBhvr>
                                        <p:cTn id="16" dur="1" fill="hold">
                                          <p:stCondLst>
                                            <p:cond delay="0"/>
                                          </p:stCondLst>
                                        </p:cTn>
                                        <p:tgtEl>
                                          <p:spTgt spid="75779"/>
                                        </p:tgtEl>
                                        <p:attrNameLst>
                                          <p:attrName>style.visibility</p:attrName>
                                        </p:attrNameLst>
                                      </p:cBhvr>
                                      <p:to>
                                        <p:strVal val="visible"/>
                                      </p:to>
                                    </p:set>
                                    <p:anim calcmode="lin" valueType="num">
                                      <p:cBhvr additive="base">
                                        <p:cTn id="17" dur="500" fill="hold"/>
                                        <p:tgtEl>
                                          <p:spTgt spid="75779"/>
                                        </p:tgtEl>
                                        <p:attrNameLst>
                                          <p:attrName>ppt_x</p:attrName>
                                        </p:attrNameLst>
                                      </p:cBhvr>
                                      <p:tavLst>
                                        <p:tav tm="0">
                                          <p:val>
                                            <p:strVal val="0-#ppt_w/2"/>
                                          </p:val>
                                        </p:tav>
                                        <p:tav tm="100000">
                                          <p:val>
                                            <p:strVal val="#ppt_x"/>
                                          </p:val>
                                        </p:tav>
                                      </p:tavLst>
                                    </p:anim>
                                    <p:anim calcmode="lin" valueType="num">
                                      <p:cBhvr additive="base">
                                        <p:cTn id="18" dur="500" fill="hold"/>
                                        <p:tgtEl>
                                          <p:spTgt spid="75779"/>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grpId="0" nodeType="afterEffect">
                                  <p:stCondLst>
                                    <p:cond delay="1000"/>
                                  </p:stCondLst>
                                  <p:childTnLst>
                                    <p:set>
                                      <p:cBhvr>
                                        <p:cTn id="21" dur="1" fill="hold">
                                          <p:stCondLst>
                                            <p:cond delay="0"/>
                                          </p:stCondLst>
                                        </p:cTn>
                                        <p:tgtEl>
                                          <p:spTgt spid="75780"/>
                                        </p:tgtEl>
                                        <p:attrNameLst>
                                          <p:attrName>style.visibility</p:attrName>
                                        </p:attrNameLst>
                                      </p:cBhvr>
                                      <p:to>
                                        <p:strVal val="visible"/>
                                      </p:to>
                                    </p:set>
                                    <p:anim calcmode="lin" valueType="num">
                                      <p:cBhvr additive="base">
                                        <p:cTn id="22" dur="500" fill="hold"/>
                                        <p:tgtEl>
                                          <p:spTgt spid="75780"/>
                                        </p:tgtEl>
                                        <p:attrNameLst>
                                          <p:attrName>ppt_x</p:attrName>
                                        </p:attrNameLst>
                                      </p:cBhvr>
                                      <p:tavLst>
                                        <p:tav tm="0">
                                          <p:val>
                                            <p:strVal val="0-#ppt_w/2"/>
                                          </p:val>
                                        </p:tav>
                                        <p:tav tm="100000">
                                          <p:val>
                                            <p:strVal val="#ppt_x"/>
                                          </p:val>
                                        </p:tav>
                                      </p:tavLst>
                                    </p:anim>
                                    <p:anim calcmode="lin" valueType="num">
                                      <p:cBhvr additive="base">
                                        <p:cTn id="23"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5781"/>
                                        </p:tgtEl>
                                        <p:attrNameLst>
                                          <p:attrName>style.visibility</p:attrName>
                                        </p:attrNameLst>
                                      </p:cBhvr>
                                      <p:to>
                                        <p:strVal val="visible"/>
                                      </p:to>
                                    </p:set>
                                    <p:anim calcmode="lin" valueType="num">
                                      <p:cBhvr additive="base">
                                        <p:cTn id="28" dur="500" fill="hold"/>
                                        <p:tgtEl>
                                          <p:spTgt spid="75781"/>
                                        </p:tgtEl>
                                        <p:attrNameLst>
                                          <p:attrName>ppt_x</p:attrName>
                                        </p:attrNameLst>
                                      </p:cBhvr>
                                      <p:tavLst>
                                        <p:tav tm="0">
                                          <p:val>
                                            <p:strVal val="0-#ppt_w/2"/>
                                          </p:val>
                                        </p:tav>
                                        <p:tav tm="100000">
                                          <p:val>
                                            <p:strVal val="#ppt_x"/>
                                          </p:val>
                                        </p:tav>
                                      </p:tavLst>
                                    </p:anim>
                                    <p:anim calcmode="lin" valueType="num">
                                      <p:cBhvr additive="base">
                                        <p:cTn id="29" dur="500" fill="hold"/>
                                        <p:tgtEl>
                                          <p:spTgt spid="7578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5810"/>
                                        </p:tgtEl>
                                        <p:attrNameLst>
                                          <p:attrName>style.visibility</p:attrName>
                                        </p:attrNameLst>
                                      </p:cBhvr>
                                      <p:to>
                                        <p:strVal val="visible"/>
                                      </p:to>
                                    </p:set>
                                    <p:anim calcmode="lin" valueType="num">
                                      <p:cBhvr additive="base">
                                        <p:cTn id="34" dur="500" fill="hold"/>
                                        <p:tgtEl>
                                          <p:spTgt spid="75810"/>
                                        </p:tgtEl>
                                        <p:attrNameLst>
                                          <p:attrName>ppt_x</p:attrName>
                                        </p:attrNameLst>
                                      </p:cBhvr>
                                      <p:tavLst>
                                        <p:tav tm="0">
                                          <p:val>
                                            <p:strVal val="0-#ppt_w/2"/>
                                          </p:val>
                                        </p:tav>
                                        <p:tav tm="100000">
                                          <p:val>
                                            <p:strVal val="#ppt_x"/>
                                          </p:val>
                                        </p:tav>
                                      </p:tavLst>
                                    </p:anim>
                                    <p:anim calcmode="lin" valueType="num">
                                      <p:cBhvr additive="base">
                                        <p:cTn id="35" dur="500" fill="hold"/>
                                        <p:tgtEl>
                                          <p:spTgt spid="75810"/>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75812"/>
                                        </p:tgtEl>
                                        <p:attrNameLst>
                                          <p:attrName>style.visibility</p:attrName>
                                        </p:attrNameLst>
                                      </p:cBhvr>
                                      <p:to>
                                        <p:strVal val="visible"/>
                                      </p:to>
                                    </p:set>
                                    <p:anim calcmode="lin" valueType="num">
                                      <p:cBhvr additive="base">
                                        <p:cTn id="39" dur="500" fill="hold"/>
                                        <p:tgtEl>
                                          <p:spTgt spid="75812"/>
                                        </p:tgtEl>
                                        <p:attrNameLst>
                                          <p:attrName>ppt_x</p:attrName>
                                        </p:attrNameLst>
                                      </p:cBhvr>
                                      <p:tavLst>
                                        <p:tav tm="0">
                                          <p:val>
                                            <p:strVal val="0-#ppt_w/2"/>
                                          </p:val>
                                        </p:tav>
                                        <p:tav tm="100000">
                                          <p:val>
                                            <p:strVal val="#ppt_x"/>
                                          </p:val>
                                        </p:tav>
                                      </p:tavLst>
                                    </p:anim>
                                    <p:anim calcmode="lin" valueType="num">
                                      <p:cBhvr additive="base">
                                        <p:cTn id="40" dur="500" fill="hold"/>
                                        <p:tgtEl>
                                          <p:spTgt spid="75812"/>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 presetClass="entr" presetSubtype="8" fill="hold" grpId="0" nodeType="afterEffect">
                                  <p:stCondLst>
                                    <p:cond delay="0"/>
                                  </p:stCondLst>
                                  <p:childTnLst>
                                    <p:set>
                                      <p:cBhvr>
                                        <p:cTn id="43" dur="1" fill="hold">
                                          <p:stCondLst>
                                            <p:cond delay="0"/>
                                          </p:stCondLst>
                                        </p:cTn>
                                        <p:tgtEl>
                                          <p:spTgt spid="75809"/>
                                        </p:tgtEl>
                                        <p:attrNameLst>
                                          <p:attrName>style.visibility</p:attrName>
                                        </p:attrNameLst>
                                      </p:cBhvr>
                                      <p:to>
                                        <p:strVal val="visible"/>
                                      </p:to>
                                    </p:set>
                                    <p:anim calcmode="lin" valueType="num">
                                      <p:cBhvr additive="base">
                                        <p:cTn id="44" dur="500" fill="hold"/>
                                        <p:tgtEl>
                                          <p:spTgt spid="75809"/>
                                        </p:tgtEl>
                                        <p:attrNameLst>
                                          <p:attrName>ppt_x</p:attrName>
                                        </p:attrNameLst>
                                      </p:cBhvr>
                                      <p:tavLst>
                                        <p:tav tm="0">
                                          <p:val>
                                            <p:strVal val="0-#ppt_w/2"/>
                                          </p:val>
                                        </p:tav>
                                        <p:tav tm="100000">
                                          <p:val>
                                            <p:strVal val="#ppt_x"/>
                                          </p:val>
                                        </p:tav>
                                      </p:tavLst>
                                    </p:anim>
                                    <p:anim calcmode="lin" valueType="num">
                                      <p:cBhvr additive="base">
                                        <p:cTn id="45" dur="500" fill="hold"/>
                                        <p:tgtEl>
                                          <p:spTgt spid="75809"/>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2" presetClass="entr" presetSubtype="8" fill="hold" grpId="0" nodeType="afterEffect">
                                  <p:stCondLst>
                                    <p:cond delay="1000"/>
                                  </p:stCondLst>
                                  <p:childTnLst>
                                    <p:set>
                                      <p:cBhvr>
                                        <p:cTn id="48" dur="1" fill="hold">
                                          <p:stCondLst>
                                            <p:cond delay="0"/>
                                          </p:stCondLst>
                                        </p:cTn>
                                        <p:tgtEl>
                                          <p:spTgt spid="75811"/>
                                        </p:tgtEl>
                                        <p:attrNameLst>
                                          <p:attrName>style.visibility</p:attrName>
                                        </p:attrNameLst>
                                      </p:cBhvr>
                                      <p:to>
                                        <p:strVal val="visible"/>
                                      </p:to>
                                    </p:set>
                                    <p:anim calcmode="lin" valueType="num">
                                      <p:cBhvr additive="base">
                                        <p:cTn id="49" dur="500" fill="hold"/>
                                        <p:tgtEl>
                                          <p:spTgt spid="75811"/>
                                        </p:tgtEl>
                                        <p:attrNameLst>
                                          <p:attrName>ppt_x</p:attrName>
                                        </p:attrNameLst>
                                      </p:cBhvr>
                                      <p:tavLst>
                                        <p:tav tm="0">
                                          <p:val>
                                            <p:strVal val="0-#ppt_w/2"/>
                                          </p:val>
                                        </p:tav>
                                        <p:tav tm="100000">
                                          <p:val>
                                            <p:strVal val="#ppt_x"/>
                                          </p:val>
                                        </p:tav>
                                      </p:tavLst>
                                    </p:anim>
                                    <p:anim calcmode="lin" valueType="num">
                                      <p:cBhvr additive="base">
                                        <p:cTn id="50" dur="500" fill="hold"/>
                                        <p:tgtEl>
                                          <p:spTgt spid="75811"/>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8" fill="hold" grpId="0" nodeType="afterEffect">
                                  <p:stCondLst>
                                    <p:cond delay="0"/>
                                  </p:stCondLst>
                                  <p:childTnLst>
                                    <p:set>
                                      <p:cBhvr>
                                        <p:cTn id="53" dur="1" fill="hold">
                                          <p:stCondLst>
                                            <p:cond delay="0"/>
                                          </p:stCondLst>
                                        </p:cTn>
                                        <p:tgtEl>
                                          <p:spTgt spid="75818"/>
                                        </p:tgtEl>
                                        <p:attrNameLst>
                                          <p:attrName>style.visibility</p:attrName>
                                        </p:attrNameLst>
                                      </p:cBhvr>
                                      <p:to>
                                        <p:strVal val="visible"/>
                                      </p:to>
                                    </p:set>
                                    <p:anim calcmode="lin" valueType="num">
                                      <p:cBhvr additive="base">
                                        <p:cTn id="54" dur="500" fill="hold"/>
                                        <p:tgtEl>
                                          <p:spTgt spid="75818"/>
                                        </p:tgtEl>
                                        <p:attrNameLst>
                                          <p:attrName>ppt_x</p:attrName>
                                        </p:attrNameLst>
                                      </p:cBhvr>
                                      <p:tavLst>
                                        <p:tav tm="0">
                                          <p:val>
                                            <p:strVal val="0-#ppt_w/2"/>
                                          </p:val>
                                        </p:tav>
                                        <p:tav tm="100000">
                                          <p:val>
                                            <p:strVal val="#ppt_x"/>
                                          </p:val>
                                        </p:tav>
                                      </p:tavLst>
                                    </p:anim>
                                    <p:anim calcmode="lin" valueType="num">
                                      <p:cBhvr additive="base">
                                        <p:cTn id="55" dur="500" fill="hold"/>
                                        <p:tgtEl>
                                          <p:spTgt spid="75818"/>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 presetClass="entr" presetSubtype="8" fill="hold" grpId="0" nodeType="afterEffect">
                                  <p:stCondLst>
                                    <p:cond delay="1000"/>
                                  </p:stCondLst>
                                  <p:childTnLst>
                                    <p:set>
                                      <p:cBhvr>
                                        <p:cTn id="58" dur="1" fill="hold">
                                          <p:stCondLst>
                                            <p:cond delay="0"/>
                                          </p:stCondLst>
                                        </p:cTn>
                                        <p:tgtEl>
                                          <p:spTgt spid="75817"/>
                                        </p:tgtEl>
                                        <p:attrNameLst>
                                          <p:attrName>style.visibility</p:attrName>
                                        </p:attrNameLst>
                                      </p:cBhvr>
                                      <p:to>
                                        <p:strVal val="visible"/>
                                      </p:to>
                                    </p:set>
                                    <p:anim calcmode="lin" valueType="num">
                                      <p:cBhvr additive="base">
                                        <p:cTn id="59" dur="500" fill="hold"/>
                                        <p:tgtEl>
                                          <p:spTgt spid="75817"/>
                                        </p:tgtEl>
                                        <p:attrNameLst>
                                          <p:attrName>ppt_x</p:attrName>
                                        </p:attrNameLst>
                                      </p:cBhvr>
                                      <p:tavLst>
                                        <p:tav tm="0">
                                          <p:val>
                                            <p:strVal val="0-#ppt_w/2"/>
                                          </p:val>
                                        </p:tav>
                                        <p:tav tm="100000">
                                          <p:val>
                                            <p:strVal val="#ppt_x"/>
                                          </p:val>
                                        </p:tav>
                                      </p:tavLst>
                                    </p:anim>
                                    <p:anim calcmode="lin" valueType="num">
                                      <p:cBhvr additive="base">
                                        <p:cTn id="60" dur="500" fill="hold"/>
                                        <p:tgtEl>
                                          <p:spTgt spid="75817"/>
                                        </p:tgtEl>
                                        <p:attrNameLst>
                                          <p:attrName>ppt_y</p:attrName>
                                        </p:attrNameLst>
                                      </p:cBhvr>
                                      <p:tavLst>
                                        <p:tav tm="0">
                                          <p:val>
                                            <p:strVal val="#ppt_y"/>
                                          </p:val>
                                        </p:tav>
                                        <p:tav tm="100000">
                                          <p:val>
                                            <p:strVal val="#ppt_y"/>
                                          </p:val>
                                        </p:tav>
                                      </p:tavLst>
                                    </p:anim>
                                  </p:childTnLst>
                                </p:cTn>
                              </p:par>
                            </p:childTnLst>
                          </p:cTn>
                        </p:par>
                        <p:par>
                          <p:cTn id="61" fill="hold">
                            <p:stCondLst>
                              <p:cond delay="5000"/>
                            </p:stCondLst>
                            <p:childTnLst>
                              <p:par>
                                <p:cTn id="62" presetID="2" presetClass="entr" presetSubtype="8" fill="hold" grpId="0" nodeType="afterEffect">
                                  <p:stCondLst>
                                    <p:cond delay="0"/>
                                  </p:stCondLst>
                                  <p:childTnLst>
                                    <p:set>
                                      <p:cBhvr>
                                        <p:cTn id="63" dur="1" fill="hold">
                                          <p:stCondLst>
                                            <p:cond delay="0"/>
                                          </p:stCondLst>
                                        </p:cTn>
                                        <p:tgtEl>
                                          <p:spTgt spid="75816"/>
                                        </p:tgtEl>
                                        <p:attrNameLst>
                                          <p:attrName>style.visibility</p:attrName>
                                        </p:attrNameLst>
                                      </p:cBhvr>
                                      <p:to>
                                        <p:strVal val="visible"/>
                                      </p:to>
                                    </p:set>
                                    <p:anim calcmode="lin" valueType="num">
                                      <p:cBhvr additive="base">
                                        <p:cTn id="64" dur="500" fill="hold"/>
                                        <p:tgtEl>
                                          <p:spTgt spid="75816"/>
                                        </p:tgtEl>
                                        <p:attrNameLst>
                                          <p:attrName>ppt_x</p:attrName>
                                        </p:attrNameLst>
                                      </p:cBhvr>
                                      <p:tavLst>
                                        <p:tav tm="0">
                                          <p:val>
                                            <p:strVal val="0-#ppt_w/2"/>
                                          </p:val>
                                        </p:tav>
                                        <p:tav tm="100000">
                                          <p:val>
                                            <p:strVal val="#ppt_x"/>
                                          </p:val>
                                        </p:tav>
                                      </p:tavLst>
                                    </p:anim>
                                    <p:anim calcmode="lin" valueType="num">
                                      <p:cBhvr additive="base">
                                        <p:cTn id="65" dur="500" fill="hold"/>
                                        <p:tgtEl>
                                          <p:spTgt spid="75816"/>
                                        </p:tgtEl>
                                        <p:attrNameLst>
                                          <p:attrName>ppt_y</p:attrName>
                                        </p:attrNameLst>
                                      </p:cBhvr>
                                      <p:tavLst>
                                        <p:tav tm="0">
                                          <p:val>
                                            <p:strVal val="#ppt_y"/>
                                          </p:val>
                                        </p:tav>
                                        <p:tav tm="100000">
                                          <p:val>
                                            <p:strVal val="#ppt_y"/>
                                          </p:val>
                                        </p:tav>
                                      </p:tavLst>
                                    </p:anim>
                                  </p:childTnLst>
                                </p:cTn>
                              </p:par>
                            </p:childTnLst>
                          </p:cTn>
                        </p:par>
                        <p:par>
                          <p:cTn id="66" fill="hold">
                            <p:stCondLst>
                              <p:cond delay="5500"/>
                            </p:stCondLst>
                            <p:childTnLst>
                              <p:par>
                                <p:cTn id="67" presetID="2" presetClass="entr" presetSubtype="8" fill="hold" grpId="0" nodeType="afterEffect">
                                  <p:stCondLst>
                                    <p:cond delay="0"/>
                                  </p:stCondLst>
                                  <p:childTnLst>
                                    <p:set>
                                      <p:cBhvr>
                                        <p:cTn id="68" dur="1" fill="hold">
                                          <p:stCondLst>
                                            <p:cond delay="0"/>
                                          </p:stCondLst>
                                        </p:cTn>
                                        <p:tgtEl>
                                          <p:spTgt spid="75813"/>
                                        </p:tgtEl>
                                        <p:attrNameLst>
                                          <p:attrName>style.visibility</p:attrName>
                                        </p:attrNameLst>
                                      </p:cBhvr>
                                      <p:to>
                                        <p:strVal val="visible"/>
                                      </p:to>
                                    </p:set>
                                    <p:anim calcmode="lin" valueType="num">
                                      <p:cBhvr additive="base">
                                        <p:cTn id="69" dur="500" fill="hold"/>
                                        <p:tgtEl>
                                          <p:spTgt spid="75813"/>
                                        </p:tgtEl>
                                        <p:attrNameLst>
                                          <p:attrName>ppt_x</p:attrName>
                                        </p:attrNameLst>
                                      </p:cBhvr>
                                      <p:tavLst>
                                        <p:tav tm="0">
                                          <p:val>
                                            <p:strVal val="0-#ppt_w/2"/>
                                          </p:val>
                                        </p:tav>
                                        <p:tav tm="100000">
                                          <p:val>
                                            <p:strVal val="#ppt_x"/>
                                          </p:val>
                                        </p:tav>
                                      </p:tavLst>
                                    </p:anim>
                                    <p:anim calcmode="lin" valueType="num">
                                      <p:cBhvr additive="base">
                                        <p:cTn id="70" dur="500" fill="hold"/>
                                        <p:tgtEl>
                                          <p:spTgt spid="75813"/>
                                        </p:tgtEl>
                                        <p:attrNameLst>
                                          <p:attrName>ppt_y</p:attrName>
                                        </p:attrNameLst>
                                      </p:cBhvr>
                                      <p:tavLst>
                                        <p:tav tm="0">
                                          <p:val>
                                            <p:strVal val="#ppt_y"/>
                                          </p:val>
                                        </p:tav>
                                        <p:tav tm="100000">
                                          <p:val>
                                            <p:strVal val="#ppt_y"/>
                                          </p:val>
                                        </p:tav>
                                      </p:tavLst>
                                    </p:anim>
                                  </p:childTnLst>
                                </p:cTn>
                              </p:par>
                            </p:childTnLst>
                          </p:cTn>
                        </p:par>
                        <p:par>
                          <p:cTn id="71" fill="hold">
                            <p:stCondLst>
                              <p:cond delay="6000"/>
                            </p:stCondLst>
                            <p:childTnLst>
                              <p:par>
                                <p:cTn id="72" presetID="2" presetClass="entr" presetSubtype="8" fill="hold" grpId="0" nodeType="afterEffect">
                                  <p:stCondLst>
                                    <p:cond delay="1000"/>
                                  </p:stCondLst>
                                  <p:childTnLst>
                                    <p:set>
                                      <p:cBhvr>
                                        <p:cTn id="73" dur="1" fill="hold">
                                          <p:stCondLst>
                                            <p:cond delay="0"/>
                                          </p:stCondLst>
                                        </p:cTn>
                                        <p:tgtEl>
                                          <p:spTgt spid="75819"/>
                                        </p:tgtEl>
                                        <p:attrNameLst>
                                          <p:attrName>style.visibility</p:attrName>
                                        </p:attrNameLst>
                                      </p:cBhvr>
                                      <p:to>
                                        <p:strVal val="visible"/>
                                      </p:to>
                                    </p:set>
                                    <p:anim calcmode="lin" valueType="num">
                                      <p:cBhvr additive="base">
                                        <p:cTn id="74" dur="500" fill="hold"/>
                                        <p:tgtEl>
                                          <p:spTgt spid="75819"/>
                                        </p:tgtEl>
                                        <p:attrNameLst>
                                          <p:attrName>ppt_x</p:attrName>
                                        </p:attrNameLst>
                                      </p:cBhvr>
                                      <p:tavLst>
                                        <p:tav tm="0">
                                          <p:val>
                                            <p:strVal val="0-#ppt_w/2"/>
                                          </p:val>
                                        </p:tav>
                                        <p:tav tm="100000">
                                          <p:val>
                                            <p:strVal val="#ppt_x"/>
                                          </p:val>
                                        </p:tav>
                                      </p:tavLst>
                                    </p:anim>
                                    <p:anim calcmode="lin" valueType="num">
                                      <p:cBhvr additive="base">
                                        <p:cTn id="75" dur="500" fill="hold"/>
                                        <p:tgtEl>
                                          <p:spTgt spid="75819"/>
                                        </p:tgtEl>
                                        <p:attrNameLst>
                                          <p:attrName>ppt_y</p:attrName>
                                        </p:attrNameLst>
                                      </p:cBhvr>
                                      <p:tavLst>
                                        <p:tav tm="0">
                                          <p:val>
                                            <p:strVal val="#ppt_y"/>
                                          </p:val>
                                        </p:tav>
                                        <p:tav tm="100000">
                                          <p:val>
                                            <p:strVal val="#ppt_y"/>
                                          </p:val>
                                        </p:tav>
                                      </p:tavLst>
                                    </p:anim>
                                  </p:childTnLst>
                                </p:cTn>
                              </p:par>
                            </p:childTnLst>
                          </p:cTn>
                        </p:par>
                        <p:par>
                          <p:cTn id="76" fill="hold">
                            <p:stCondLst>
                              <p:cond delay="7500"/>
                            </p:stCondLst>
                            <p:childTnLst>
                              <p:par>
                                <p:cTn id="77" presetID="2" presetClass="entr" presetSubtype="8" fill="hold" grpId="0" nodeType="afterEffect">
                                  <p:stCondLst>
                                    <p:cond delay="1000"/>
                                  </p:stCondLst>
                                  <p:childTnLst>
                                    <p:set>
                                      <p:cBhvr>
                                        <p:cTn id="78" dur="1" fill="hold">
                                          <p:stCondLst>
                                            <p:cond delay="0"/>
                                          </p:stCondLst>
                                        </p:cTn>
                                        <p:tgtEl>
                                          <p:spTgt spid="75820"/>
                                        </p:tgtEl>
                                        <p:attrNameLst>
                                          <p:attrName>style.visibility</p:attrName>
                                        </p:attrNameLst>
                                      </p:cBhvr>
                                      <p:to>
                                        <p:strVal val="visible"/>
                                      </p:to>
                                    </p:set>
                                    <p:anim calcmode="lin" valueType="num">
                                      <p:cBhvr additive="base">
                                        <p:cTn id="79" dur="500" fill="hold"/>
                                        <p:tgtEl>
                                          <p:spTgt spid="75820"/>
                                        </p:tgtEl>
                                        <p:attrNameLst>
                                          <p:attrName>ppt_x</p:attrName>
                                        </p:attrNameLst>
                                      </p:cBhvr>
                                      <p:tavLst>
                                        <p:tav tm="0">
                                          <p:val>
                                            <p:strVal val="0-#ppt_w/2"/>
                                          </p:val>
                                        </p:tav>
                                        <p:tav tm="100000">
                                          <p:val>
                                            <p:strVal val="#ppt_x"/>
                                          </p:val>
                                        </p:tav>
                                      </p:tavLst>
                                    </p:anim>
                                    <p:anim calcmode="lin" valueType="num">
                                      <p:cBhvr additive="base">
                                        <p:cTn id="80" dur="500" fill="hold"/>
                                        <p:tgtEl>
                                          <p:spTgt spid="75820"/>
                                        </p:tgtEl>
                                        <p:attrNameLst>
                                          <p:attrName>ppt_y</p:attrName>
                                        </p:attrNameLst>
                                      </p:cBhvr>
                                      <p:tavLst>
                                        <p:tav tm="0">
                                          <p:val>
                                            <p:strVal val="#ppt_y"/>
                                          </p:val>
                                        </p:tav>
                                        <p:tav tm="100000">
                                          <p:val>
                                            <p:strVal val="#ppt_y"/>
                                          </p:val>
                                        </p:tav>
                                      </p:tavLst>
                                    </p:anim>
                                  </p:childTnLst>
                                </p:cTn>
                              </p:par>
                            </p:childTnLst>
                          </p:cTn>
                        </p:par>
                        <p:par>
                          <p:cTn id="81" fill="hold">
                            <p:stCondLst>
                              <p:cond delay="9000"/>
                            </p:stCondLst>
                            <p:childTnLst>
                              <p:par>
                                <p:cTn id="82" presetID="2" presetClass="entr" presetSubtype="8" fill="hold" grpId="0" nodeType="afterEffect">
                                  <p:stCondLst>
                                    <p:cond delay="1000"/>
                                  </p:stCondLst>
                                  <p:childTnLst>
                                    <p:set>
                                      <p:cBhvr>
                                        <p:cTn id="83" dur="1" fill="hold">
                                          <p:stCondLst>
                                            <p:cond delay="0"/>
                                          </p:stCondLst>
                                        </p:cTn>
                                        <p:tgtEl>
                                          <p:spTgt spid="75815"/>
                                        </p:tgtEl>
                                        <p:attrNameLst>
                                          <p:attrName>style.visibility</p:attrName>
                                        </p:attrNameLst>
                                      </p:cBhvr>
                                      <p:to>
                                        <p:strVal val="visible"/>
                                      </p:to>
                                    </p:set>
                                    <p:anim calcmode="lin" valueType="num">
                                      <p:cBhvr additive="base">
                                        <p:cTn id="84" dur="500" fill="hold"/>
                                        <p:tgtEl>
                                          <p:spTgt spid="75815"/>
                                        </p:tgtEl>
                                        <p:attrNameLst>
                                          <p:attrName>ppt_x</p:attrName>
                                        </p:attrNameLst>
                                      </p:cBhvr>
                                      <p:tavLst>
                                        <p:tav tm="0">
                                          <p:val>
                                            <p:strVal val="0-#ppt_w/2"/>
                                          </p:val>
                                        </p:tav>
                                        <p:tav tm="100000">
                                          <p:val>
                                            <p:strVal val="#ppt_x"/>
                                          </p:val>
                                        </p:tav>
                                      </p:tavLst>
                                    </p:anim>
                                    <p:anim calcmode="lin" valueType="num">
                                      <p:cBhvr additive="base">
                                        <p:cTn id="85" dur="500" fill="hold"/>
                                        <p:tgtEl>
                                          <p:spTgt spid="75815"/>
                                        </p:tgtEl>
                                        <p:attrNameLst>
                                          <p:attrName>ppt_y</p:attrName>
                                        </p:attrNameLst>
                                      </p:cBhvr>
                                      <p:tavLst>
                                        <p:tav tm="0">
                                          <p:val>
                                            <p:strVal val="#ppt_y"/>
                                          </p:val>
                                        </p:tav>
                                        <p:tav tm="100000">
                                          <p:val>
                                            <p:strVal val="#ppt_y"/>
                                          </p:val>
                                        </p:tav>
                                      </p:tavLst>
                                    </p:anim>
                                  </p:childTnLst>
                                </p:cTn>
                              </p:par>
                            </p:childTnLst>
                          </p:cTn>
                        </p:par>
                        <p:par>
                          <p:cTn id="86" fill="hold">
                            <p:stCondLst>
                              <p:cond delay="10500"/>
                            </p:stCondLst>
                            <p:childTnLst>
                              <p:par>
                                <p:cTn id="87" presetID="2" presetClass="entr" presetSubtype="8" fill="hold" grpId="0" nodeType="afterEffect">
                                  <p:stCondLst>
                                    <p:cond delay="0"/>
                                  </p:stCondLst>
                                  <p:childTnLst>
                                    <p:set>
                                      <p:cBhvr>
                                        <p:cTn id="88" dur="1" fill="hold">
                                          <p:stCondLst>
                                            <p:cond delay="0"/>
                                          </p:stCondLst>
                                        </p:cTn>
                                        <p:tgtEl>
                                          <p:spTgt spid="75814"/>
                                        </p:tgtEl>
                                        <p:attrNameLst>
                                          <p:attrName>style.visibility</p:attrName>
                                        </p:attrNameLst>
                                      </p:cBhvr>
                                      <p:to>
                                        <p:strVal val="visible"/>
                                      </p:to>
                                    </p:set>
                                    <p:anim calcmode="lin" valueType="num">
                                      <p:cBhvr additive="base">
                                        <p:cTn id="89" dur="500" fill="hold"/>
                                        <p:tgtEl>
                                          <p:spTgt spid="75814"/>
                                        </p:tgtEl>
                                        <p:attrNameLst>
                                          <p:attrName>ppt_x</p:attrName>
                                        </p:attrNameLst>
                                      </p:cBhvr>
                                      <p:tavLst>
                                        <p:tav tm="0">
                                          <p:val>
                                            <p:strVal val="0-#ppt_w/2"/>
                                          </p:val>
                                        </p:tav>
                                        <p:tav tm="100000">
                                          <p:val>
                                            <p:strVal val="#ppt_x"/>
                                          </p:val>
                                        </p:tav>
                                      </p:tavLst>
                                    </p:anim>
                                    <p:anim calcmode="lin" valueType="num">
                                      <p:cBhvr additive="base">
                                        <p:cTn id="90" dur="500" fill="hold"/>
                                        <p:tgtEl>
                                          <p:spTgt spid="7581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75822"/>
                                        </p:tgtEl>
                                        <p:attrNameLst>
                                          <p:attrName>style.visibility</p:attrName>
                                        </p:attrNameLst>
                                      </p:cBhvr>
                                      <p:to>
                                        <p:strVal val="visible"/>
                                      </p:to>
                                    </p:set>
                                    <p:anim calcmode="lin" valueType="num">
                                      <p:cBhvr additive="base">
                                        <p:cTn id="95" dur="500" fill="hold"/>
                                        <p:tgtEl>
                                          <p:spTgt spid="75822"/>
                                        </p:tgtEl>
                                        <p:attrNameLst>
                                          <p:attrName>ppt_x</p:attrName>
                                        </p:attrNameLst>
                                      </p:cBhvr>
                                      <p:tavLst>
                                        <p:tav tm="0">
                                          <p:val>
                                            <p:strVal val="0-#ppt_w/2"/>
                                          </p:val>
                                        </p:tav>
                                        <p:tav tm="100000">
                                          <p:val>
                                            <p:strVal val="#ppt_x"/>
                                          </p:val>
                                        </p:tav>
                                      </p:tavLst>
                                    </p:anim>
                                    <p:anim calcmode="lin" valueType="num">
                                      <p:cBhvr additive="base">
                                        <p:cTn id="96" dur="500" fill="hold"/>
                                        <p:tgtEl>
                                          <p:spTgt spid="75822"/>
                                        </p:tgtEl>
                                        <p:attrNameLst>
                                          <p:attrName>ppt_y</p:attrName>
                                        </p:attrNameLst>
                                      </p:cBhvr>
                                      <p:tavLst>
                                        <p:tav tm="0">
                                          <p:val>
                                            <p:strVal val="#ppt_y"/>
                                          </p:val>
                                        </p:tav>
                                        <p:tav tm="100000">
                                          <p:val>
                                            <p:strVal val="#ppt_y"/>
                                          </p:val>
                                        </p:tav>
                                      </p:tavLst>
                                    </p:anim>
                                  </p:childTnLst>
                                </p:cTn>
                              </p:par>
                            </p:childTnLst>
                          </p:cTn>
                        </p:par>
                        <p:par>
                          <p:cTn id="97" fill="hold">
                            <p:stCondLst>
                              <p:cond delay="500"/>
                            </p:stCondLst>
                            <p:childTnLst>
                              <p:par>
                                <p:cTn id="98" presetID="2" presetClass="entr" presetSubtype="8" fill="hold" grpId="0" nodeType="afterEffect">
                                  <p:stCondLst>
                                    <p:cond delay="1000"/>
                                  </p:stCondLst>
                                  <p:childTnLst>
                                    <p:set>
                                      <p:cBhvr>
                                        <p:cTn id="99" dur="1" fill="hold">
                                          <p:stCondLst>
                                            <p:cond delay="0"/>
                                          </p:stCondLst>
                                        </p:cTn>
                                        <p:tgtEl>
                                          <p:spTgt spid="75823"/>
                                        </p:tgtEl>
                                        <p:attrNameLst>
                                          <p:attrName>style.visibility</p:attrName>
                                        </p:attrNameLst>
                                      </p:cBhvr>
                                      <p:to>
                                        <p:strVal val="visible"/>
                                      </p:to>
                                    </p:set>
                                    <p:anim calcmode="lin" valueType="num">
                                      <p:cBhvr additive="base">
                                        <p:cTn id="100" dur="500" fill="hold"/>
                                        <p:tgtEl>
                                          <p:spTgt spid="75823"/>
                                        </p:tgtEl>
                                        <p:attrNameLst>
                                          <p:attrName>ppt_x</p:attrName>
                                        </p:attrNameLst>
                                      </p:cBhvr>
                                      <p:tavLst>
                                        <p:tav tm="0">
                                          <p:val>
                                            <p:strVal val="0-#ppt_w/2"/>
                                          </p:val>
                                        </p:tav>
                                        <p:tav tm="100000">
                                          <p:val>
                                            <p:strVal val="#ppt_x"/>
                                          </p:val>
                                        </p:tav>
                                      </p:tavLst>
                                    </p:anim>
                                    <p:anim calcmode="lin" valueType="num">
                                      <p:cBhvr additive="base">
                                        <p:cTn id="101" dur="500" fill="hold"/>
                                        <p:tgtEl>
                                          <p:spTgt spid="75823"/>
                                        </p:tgtEl>
                                        <p:attrNameLst>
                                          <p:attrName>ppt_y</p:attrName>
                                        </p:attrNameLst>
                                      </p:cBhvr>
                                      <p:tavLst>
                                        <p:tav tm="0">
                                          <p:val>
                                            <p:strVal val="#ppt_y"/>
                                          </p:val>
                                        </p:tav>
                                        <p:tav tm="100000">
                                          <p:val>
                                            <p:strVal val="#ppt_y"/>
                                          </p:val>
                                        </p:tav>
                                      </p:tavLst>
                                    </p:anim>
                                  </p:childTnLst>
                                </p:cTn>
                              </p:par>
                            </p:childTnLst>
                          </p:cTn>
                        </p:par>
                        <p:par>
                          <p:cTn id="102" fill="hold">
                            <p:stCondLst>
                              <p:cond delay="2000"/>
                            </p:stCondLst>
                            <p:childTnLst>
                              <p:par>
                                <p:cTn id="103" presetID="2" presetClass="entr" presetSubtype="8" fill="hold" grpId="0" nodeType="afterEffect">
                                  <p:stCondLst>
                                    <p:cond delay="1000"/>
                                  </p:stCondLst>
                                  <p:childTnLst>
                                    <p:set>
                                      <p:cBhvr>
                                        <p:cTn id="104" dur="1" fill="hold">
                                          <p:stCondLst>
                                            <p:cond delay="0"/>
                                          </p:stCondLst>
                                        </p:cTn>
                                        <p:tgtEl>
                                          <p:spTgt spid="75824"/>
                                        </p:tgtEl>
                                        <p:attrNameLst>
                                          <p:attrName>style.visibility</p:attrName>
                                        </p:attrNameLst>
                                      </p:cBhvr>
                                      <p:to>
                                        <p:strVal val="visible"/>
                                      </p:to>
                                    </p:set>
                                    <p:anim calcmode="lin" valueType="num">
                                      <p:cBhvr additive="base">
                                        <p:cTn id="105" dur="500" fill="hold"/>
                                        <p:tgtEl>
                                          <p:spTgt spid="75824"/>
                                        </p:tgtEl>
                                        <p:attrNameLst>
                                          <p:attrName>ppt_x</p:attrName>
                                        </p:attrNameLst>
                                      </p:cBhvr>
                                      <p:tavLst>
                                        <p:tav tm="0">
                                          <p:val>
                                            <p:strVal val="0-#ppt_w/2"/>
                                          </p:val>
                                        </p:tav>
                                        <p:tav tm="100000">
                                          <p:val>
                                            <p:strVal val="#ppt_x"/>
                                          </p:val>
                                        </p:tav>
                                      </p:tavLst>
                                    </p:anim>
                                    <p:anim calcmode="lin" valueType="num">
                                      <p:cBhvr additive="base">
                                        <p:cTn id="106" dur="500" fill="hold"/>
                                        <p:tgtEl>
                                          <p:spTgt spid="75824"/>
                                        </p:tgtEl>
                                        <p:attrNameLst>
                                          <p:attrName>ppt_y</p:attrName>
                                        </p:attrNameLst>
                                      </p:cBhvr>
                                      <p:tavLst>
                                        <p:tav tm="0">
                                          <p:val>
                                            <p:strVal val="#ppt_y"/>
                                          </p:val>
                                        </p:tav>
                                        <p:tav tm="100000">
                                          <p:val>
                                            <p:strVal val="#ppt_y"/>
                                          </p:val>
                                        </p:tav>
                                      </p:tavLst>
                                    </p:anim>
                                  </p:childTnLst>
                                </p:cTn>
                              </p:par>
                            </p:childTnLst>
                          </p:cTn>
                        </p:par>
                        <p:par>
                          <p:cTn id="107" fill="hold">
                            <p:stCondLst>
                              <p:cond delay="3500"/>
                            </p:stCondLst>
                            <p:childTnLst>
                              <p:par>
                                <p:cTn id="108" presetID="2" presetClass="entr" presetSubtype="8" fill="hold" grpId="0" nodeType="afterEffect">
                                  <p:stCondLst>
                                    <p:cond delay="1000"/>
                                  </p:stCondLst>
                                  <p:childTnLst>
                                    <p:set>
                                      <p:cBhvr>
                                        <p:cTn id="109" dur="1" fill="hold">
                                          <p:stCondLst>
                                            <p:cond delay="0"/>
                                          </p:stCondLst>
                                        </p:cTn>
                                        <p:tgtEl>
                                          <p:spTgt spid="75825"/>
                                        </p:tgtEl>
                                        <p:attrNameLst>
                                          <p:attrName>style.visibility</p:attrName>
                                        </p:attrNameLst>
                                      </p:cBhvr>
                                      <p:to>
                                        <p:strVal val="visible"/>
                                      </p:to>
                                    </p:set>
                                    <p:anim calcmode="lin" valueType="num">
                                      <p:cBhvr additive="base">
                                        <p:cTn id="110" dur="500" fill="hold"/>
                                        <p:tgtEl>
                                          <p:spTgt spid="75825"/>
                                        </p:tgtEl>
                                        <p:attrNameLst>
                                          <p:attrName>ppt_x</p:attrName>
                                        </p:attrNameLst>
                                      </p:cBhvr>
                                      <p:tavLst>
                                        <p:tav tm="0">
                                          <p:val>
                                            <p:strVal val="0-#ppt_w/2"/>
                                          </p:val>
                                        </p:tav>
                                        <p:tav tm="100000">
                                          <p:val>
                                            <p:strVal val="#ppt_x"/>
                                          </p:val>
                                        </p:tav>
                                      </p:tavLst>
                                    </p:anim>
                                    <p:anim calcmode="lin" valueType="num">
                                      <p:cBhvr additive="base">
                                        <p:cTn id="111" dur="500" fill="hold"/>
                                        <p:tgtEl>
                                          <p:spTgt spid="75825"/>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8" fill="hold" nodeType="clickEffect">
                                  <p:stCondLst>
                                    <p:cond delay="0"/>
                                  </p:stCondLst>
                                  <p:childTnLst>
                                    <p:set>
                                      <p:cBhvr>
                                        <p:cTn id="115" dur="1" fill="hold">
                                          <p:stCondLst>
                                            <p:cond delay="0"/>
                                          </p:stCondLst>
                                        </p:cTn>
                                        <p:tgtEl>
                                          <p:spTgt spid="75826"/>
                                        </p:tgtEl>
                                        <p:attrNameLst>
                                          <p:attrName>style.visibility</p:attrName>
                                        </p:attrNameLst>
                                      </p:cBhvr>
                                      <p:to>
                                        <p:strVal val="visible"/>
                                      </p:to>
                                    </p:set>
                                    <p:anim calcmode="lin" valueType="num">
                                      <p:cBhvr additive="base">
                                        <p:cTn id="116" dur="500" fill="hold"/>
                                        <p:tgtEl>
                                          <p:spTgt spid="75826"/>
                                        </p:tgtEl>
                                        <p:attrNameLst>
                                          <p:attrName>ppt_x</p:attrName>
                                        </p:attrNameLst>
                                      </p:cBhvr>
                                      <p:tavLst>
                                        <p:tav tm="0">
                                          <p:val>
                                            <p:strVal val="0-#ppt_w/2"/>
                                          </p:val>
                                        </p:tav>
                                        <p:tav tm="100000">
                                          <p:val>
                                            <p:strVal val="#ppt_x"/>
                                          </p:val>
                                        </p:tav>
                                      </p:tavLst>
                                    </p:anim>
                                    <p:anim calcmode="lin" valueType="num">
                                      <p:cBhvr additive="base">
                                        <p:cTn id="117" dur="500" fill="hold"/>
                                        <p:tgtEl>
                                          <p:spTgt spid="75826"/>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8" fill="hold" nodeType="clickEffect">
                                  <p:stCondLst>
                                    <p:cond delay="0"/>
                                  </p:stCondLst>
                                  <p:childTnLst>
                                    <p:set>
                                      <p:cBhvr>
                                        <p:cTn id="121" dur="1" fill="hold">
                                          <p:stCondLst>
                                            <p:cond delay="0"/>
                                          </p:stCondLst>
                                        </p:cTn>
                                        <p:tgtEl>
                                          <p:spTgt spid="75827"/>
                                        </p:tgtEl>
                                        <p:attrNameLst>
                                          <p:attrName>style.visibility</p:attrName>
                                        </p:attrNameLst>
                                      </p:cBhvr>
                                      <p:to>
                                        <p:strVal val="visible"/>
                                      </p:to>
                                    </p:set>
                                    <p:anim calcmode="lin" valueType="num">
                                      <p:cBhvr additive="base">
                                        <p:cTn id="122" dur="500" fill="hold"/>
                                        <p:tgtEl>
                                          <p:spTgt spid="75827"/>
                                        </p:tgtEl>
                                        <p:attrNameLst>
                                          <p:attrName>ppt_x</p:attrName>
                                        </p:attrNameLst>
                                      </p:cBhvr>
                                      <p:tavLst>
                                        <p:tav tm="0">
                                          <p:val>
                                            <p:strVal val="0-#ppt_w/2"/>
                                          </p:val>
                                        </p:tav>
                                        <p:tav tm="100000">
                                          <p:val>
                                            <p:strVal val="#ppt_x"/>
                                          </p:val>
                                        </p:tav>
                                      </p:tavLst>
                                    </p:anim>
                                    <p:anim calcmode="lin" valueType="num">
                                      <p:cBhvr additive="base">
                                        <p:cTn id="123" dur="500" fill="hold"/>
                                        <p:tgtEl>
                                          <p:spTgt spid="75827"/>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8" fill="hold" nodeType="clickEffect">
                                  <p:stCondLst>
                                    <p:cond delay="0"/>
                                  </p:stCondLst>
                                  <p:childTnLst>
                                    <p:set>
                                      <p:cBhvr>
                                        <p:cTn id="127" dur="1" fill="hold">
                                          <p:stCondLst>
                                            <p:cond delay="0"/>
                                          </p:stCondLst>
                                        </p:cTn>
                                        <p:tgtEl>
                                          <p:spTgt spid="75828"/>
                                        </p:tgtEl>
                                        <p:attrNameLst>
                                          <p:attrName>style.visibility</p:attrName>
                                        </p:attrNameLst>
                                      </p:cBhvr>
                                      <p:to>
                                        <p:strVal val="visible"/>
                                      </p:to>
                                    </p:set>
                                    <p:anim calcmode="lin" valueType="num">
                                      <p:cBhvr additive="base">
                                        <p:cTn id="128" dur="500" fill="hold"/>
                                        <p:tgtEl>
                                          <p:spTgt spid="75828"/>
                                        </p:tgtEl>
                                        <p:attrNameLst>
                                          <p:attrName>ppt_x</p:attrName>
                                        </p:attrNameLst>
                                      </p:cBhvr>
                                      <p:tavLst>
                                        <p:tav tm="0">
                                          <p:val>
                                            <p:strVal val="0-#ppt_w/2"/>
                                          </p:val>
                                        </p:tav>
                                        <p:tav tm="100000">
                                          <p:val>
                                            <p:strVal val="#ppt_x"/>
                                          </p:val>
                                        </p:tav>
                                      </p:tavLst>
                                    </p:anim>
                                    <p:anim calcmode="lin" valueType="num">
                                      <p:cBhvr additive="base">
                                        <p:cTn id="129" dur="500" fill="hold"/>
                                        <p:tgtEl>
                                          <p:spTgt spid="75828"/>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8" fill="hold" nodeType="clickEffect">
                                  <p:stCondLst>
                                    <p:cond delay="0"/>
                                  </p:stCondLst>
                                  <p:childTnLst>
                                    <p:set>
                                      <p:cBhvr>
                                        <p:cTn id="133" dur="1" fill="hold">
                                          <p:stCondLst>
                                            <p:cond delay="0"/>
                                          </p:stCondLst>
                                        </p:cTn>
                                        <p:tgtEl>
                                          <p:spTgt spid="75829"/>
                                        </p:tgtEl>
                                        <p:attrNameLst>
                                          <p:attrName>style.visibility</p:attrName>
                                        </p:attrNameLst>
                                      </p:cBhvr>
                                      <p:to>
                                        <p:strVal val="visible"/>
                                      </p:to>
                                    </p:set>
                                    <p:anim calcmode="lin" valueType="num">
                                      <p:cBhvr additive="base">
                                        <p:cTn id="134" dur="500" fill="hold"/>
                                        <p:tgtEl>
                                          <p:spTgt spid="75829"/>
                                        </p:tgtEl>
                                        <p:attrNameLst>
                                          <p:attrName>ppt_x</p:attrName>
                                        </p:attrNameLst>
                                      </p:cBhvr>
                                      <p:tavLst>
                                        <p:tav tm="0">
                                          <p:val>
                                            <p:strVal val="0-#ppt_w/2"/>
                                          </p:val>
                                        </p:tav>
                                        <p:tav tm="100000">
                                          <p:val>
                                            <p:strVal val="#ppt_x"/>
                                          </p:val>
                                        </p:tav>
                                      </p:tavLst>
                                    </p:anim>
                                    <p:anim calcmode="lin" valueType="num">
                                      <p:cBhvr additive="base">
                                        <p:cTn id="135" dur="500" fill="hold"/>
                                        <p:tgtEl>
                                          <p:spTgt spid="75829"/>
                                        </p:tgtEl>
                                        <p:attrNameLst>
                                          <p:attrName>ppt_y</p:attrName>
                                        </p:attrNameLst>
                                      </p:cBhvr>
                                      <p:tavLst>
                                        <p:tav tm="0">
                                          <p:val>
                                            <p:strVal val="#ppt_y"/>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75830"/>
                                        </p:tgtEl>
                                        <p:attrNameLst>
                                          <p:attrName>style.visibility</p:attrName>
                                        </p:attrNameLst>
                                      </p:cBhvr>
                                      <p:to>
                                        <p:strVal val="visible"/>
                                      </p:to>
                                    </p:set>
                                    <p:anim calcmode="lin" valueType="num">
                                      <p:cBhvr additive="base">
                                        <p:cTn id="140" dur="500" fill="hold"/>
                                        <p:tgtEl>
                                          <p:spTgt spid="75830"/>
                                        </p:tgtEl>
                                        <p:attrNameLst>
                                          <p:attrName>ppt_x</p:attrName>
                                        </p:attrNameLst>
                                      </p:cBhvr>
                                      <p:tavLst>
                                        <p:tav tm="0">
                                          <p:val>
                                            <p:strVal val="0-#ppt_w/2"/>
                                          </p:val>
                                        </p:tav>
                                        <p:tav tm="100000">
                                          <p:val>
                                            <p:strVal val="#ppt_x"/>
                                          </p:val>
                                        </p:tav>
                                      </p:tavLst>
                                    </p:anim>
                                    <p:anim calcmode="lin" valueType="num">
                                      <p:cBhvr additive="base">
                                        <p:cTn id="141" dur="500" fill="hold"/>
                                        <p:tgtEl>
                                          <p:spTgt spid="75830"/>
                                        </p:tgtEl>
                                        <p:attrNameLst>
                                          <p:attrName>ppt_y</p:attrName>
                                        </p:attrNameLst>
                                      </p:cBhvr>
                                      <p:tavLst>
                                        <p:tav tm="0">
                                          <p:val>
                                            <p:strVal val="#ppt_y"/>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8" fill="hold" nodeType="clickEffect">
                                  <p:stCondLst>
                                    <p:cond delay="0"/>
                                  </p:stCondLst>
                                  <p:childTnLst>
                                    <p:set>
                                      <p:cBhvr>
                                        <p:cTn id="145" dur="1" fill="hold">
                                          <p:stCondLst>
                                            <p:cond delay="0"/>
                                          </p:stCondLst>
                                        </p:cTn>
                                        <p:tgtEl>
                                          <p:spTgt spid="75831"/>
                                        </p:tgtEl>
                                        <p:attrNameLst>
                                          <p:attrName>style.visibility</p:attrName>
                                        </p:attrNameLst>
                                      </p:cBhvr>
                                      <p:to>
                                        <p:strVal val="visible"/>
                                      </p:to>
                                    </p:set>
                                    <p:anim calcmode="lin" valueType="num">
                                      <p:cBhvr additive="base">
                                        <p:cTn id="146" dur="500" fill="hold"/>
                                        <p:tgtEl>
                                          <p:spTgt spid="75831"/>
                                        </p:tgtEl>
                                        <p:attrNameLst>
                                          <p:attrName>ppt_x</p:attrName>
                                        </p:attrNameLst>
                                      </p:cBhvr>
                                      <p:tavLst>
                                        <p:tav tm="0">
                                          <p:val>
                                            <p:strVal val="0-#ppt_w/2"/>
                                          </p:val>
                                        </p:tav>
                                        <p:tav tm="100000">
                                          <p:val>
                                            <p:strVal val="#ppt_x"/>
                                          </p:val>
                                        </p:tav>
                                      </p:tavLst>
                                    </p:anim>
                                    <p:anim calcmode="lin" valueType="num">
                                      <p:cBhvr additive="base">
                                        <p:cTn id="147" dur="500" fill="hold"/>
                                        <p:tgtEl>
                                          <p:spTgt spid="75831"/>
                                        </p:tgtEl>
                                        <p:attrNameLst>
                                          <p:attrName>ppt_y</p:attrName>
                                        </p:attrNameLst>
                                      </p:cBhvr>
                                      <p:tavLst>
                                        <p:tav tm="0">
                                          <p:val>
                                            <p:strVal val="#ppt_y"/>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8" fill="hold" nodeType="clickEffect">
                                  <p:stCondLst>
                                    <p:cond delay="0"/>
                                  </p:stCondLst>
                                  <p:childTnLst>
                                    <p:set>
                                      <p:cBhvr>
                                        <p:cTn id="151" dur="1" fill="hold">
                                          <p:stCondLst>
                                            <p:cond delay="0"/>
                                          </p:stCondLst>
                                        </p:cTn>
                                        <p:tgtEl>
                                          <p:spTgt spid="75832"/>
                                        </p:tgtEl>
                                        <p:attrNameLst>
                                          <p:attrName>style.visibility</p:attrName>
                                        </p:attrNameLst>
                                      </p:cBhvr>
                                      <p:to>
                                        <p:strVal val="visible"/>
                                      </p:to>
                                    </p:set>
                                    <p:anim calcmode="lin" valueType="num">
                                      <p:cBhvr additive="base">
                                        <p:cTn id="152" dur="500" fill="hold"/>
                                        <p:tgtEl>
                                          <p:spTgt spid="75832"/>
                                        </p:tgtEl>
                                        <p:attrNameLst>
                                          <p:attrName>ppt_x</p:attrName>
                                        </p:attrNameLst>
                                      </p:cBhvr>
                                      <p:tavLst>
                                        <p:tav tm="0">
                                          <p:val>
                                            <p:strVal val="0-#ppt_w/2"/>
                                          </p:val>
                                        </p:tav>
                                        <p:tav tm="100000">
                                          <p:val>
                                            <p:strVal val="#ppt_x"/>
                                          </p:val>
                                        </p:tav>
                                      </p:tavLst>
                                    </p:anim>
                                    <p:anim calcmode="lin" valueType="num">
                                      <p:cBhvr additive="base">
                                        <p:cTn id="153" dur="500" fill="hold"/>
                                        <p:tgtEl>
                                          <p:spTgt spid="75832"/>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8" fill="hold" nodeType="clickEffect">
                                  <p:stCondLst>
                                    <p:cond delay="0"/>
                                  </p:stCondLst>
                                  <p:childTnLst>
                                    <p:set>
                                      <p:cBhvr>
                                        <p:cTn id="157" dur="1" fill="hold">
                                          <p:stCondLst>
                                            <p:cond delay="0"/>
                                          </p:stCondLst>
                                        </p:cTn>
                                        <p:tgtEl>
                                          <p:spTgt spid="75833"/>
                                        </p:tgtEl>
                                        <p:attrNameLst>
                                          <p:attrName>style.visibility</p:attrName>
                                        </p:attrNameLst>
                                      </p:cBhvr>
                                      <p:to>
                                        <p:strVal val="visible"/>
                                      </p:to>
                                    </p:set>
                                    <p:anim calcmode="lin" valueType="num">
                                      <p:cBhvr additive="base">
                                        <p:cTn id="158" dur="500" fill="hold"/>
                                        <p:tgtEl>
                                          <p:spTgt spid="75833"/>
                                        </p:tgtEl>
                                        <p:attrNameLst>
                                          <p:attrName>ppt_x</p:attrName>
                                        </p:attrNameLst>
                                      </p:cBhvr>
                                      <p:tavLst>
                                        <p:tav tm="0">
                                          <p:val>
                                            <p:strVal val="0-#ppt_w/2"/>
                                          </p:val>
                                        </p:tav>
                                        <p:tav tm="100000">
                                          <p:val>
                                            <p:strVal val="#ppt_x"/>
                                          </p:val>
                                        </p:tav>
                                      </p:tavLst>
                                    </p:anim>
                                    <p:anim calcmode="lin" valueType="num">
                                      <p:cBhvr additive="base">
                                        <p:cTn id="159" dur="500" fill="hold"/>
                                        <p:tgtEl>
                                          <p:spTgt spid="75833"/>
                                        </p:tgtEl>
                                        <p:attrNameLst>
                                          <p:attrName>ppt_y</p:attrName>
                                        </p:attrNameLst>
                                      </p:cBhvr>
                                      <p:tavLst>
                                        <p:tav tm="0">
                                          <p:val>
                                            <p:strVal val="#ppt_y"/>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8" fill="hold" grpId="0" nodeType="clickEffect">
                                  <p:stCondLst>
                                    <p:cond delay="0"/>
                                  </p:stCondLst>
                                  <p:childTnLst>
                                    <p:set>
                                      <p:cBhvr>
                                        <p:cTn id="163" dur="1" fill="hold">
                                          <p:stCondLst>
                                            <p:cond delay="0"/>
                                          </p:stCondLst>
                                        </p:cTn>
                                        <p:tgtEl>
                                          <p:spTgt spid="75834"/>
                                        </p:tgtEl>
                                        <p:attrNameLst>
                                          <p:attrName>style.visibility</p:attrName>
                                        </p:attrNameLst>
                                      </p:cBhvr>
                                      <p:to>
                                        <p:strVal val="visible"/>
                                      </p:to>
                                    </p:set>
                                    <p:anim calcmode="lin" valueType="num">
                                      <p:cBhvr additive="base">
                                        <p:cTn id="164" dur="500" fill="hold"/>
                                        <p:tgtEl>
                                          <p:spTgt spid="75834"/>
                                        </p:tgtEl>
                                        <p:attrNameLst>
                                          <p:attrName>ppt_x</p:attrName>
                                        </p:attrNameLst>
                                      </p:cBhvr>
                                      <p:tavLst>
                                        <p:tav tm="0">
                                          <p:val>
                                            <p:strVal val="0-#ppt_w/2"/>
                                          </p:val>
                                        </p:tav>
                                        <p:tav tm="100000">
                                          <p:val>
                                            <p:strVal val="#ppt_x"/>
                                          </p:val>
                                        </p:tav>
                                      </p:tavLst>
                                    </p:anim>
                                    <p:anim calcmode="lin" valueType="num">
                                      <p:cBhvr additive="base">
                                        <p:cTn id="165" dur="500" fill="hold"/>
                                        <p:tgtEl>
                                          <p:spTgt spid="75834"/>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8" fill="hold" nodeType="clickEffect">
                                  <p:stCondLst>
                                    <p:cond delay="0"/>
                                  </p:stCondLst>
                                  <p:childTnLst>
                                    <p:set>
                                      <p:cBhvr>
                                        <p:cTn id="169" dur="1" fill="hold">
                                          <p:stCondLst>
                                            <p:cond delay="0"/>
                                          </p:stCondLst>
                                        </p:cTn>
                                        <p:tgtEl>
                                          <p:spTgt spid="75836"/>
                                        </p:tgtEl>
                                        <p:attrNameLst>
                                          <p:attrName>style.visibility</p:attrName>
                                        </p:attrNameLst>
                                      </p:cBhvr>
                                      <p:to>
                                        <p:strVal val="visible"/>
                                      </p:to>
                                    </p:set>
                                    <p:anim calcmode="lin" valueType="num">
                                      <p:cBhvr additive="base">
                                        <p:cTn id="170" dur="500" fill="hold"/>
                                        <p:tgtEl>
                                          <p:spTgt spid="75836"/>
                                        </p:tgtEl>
                                        <p:attrNameLst>
                                          <p:attrName>ppt_x</p:attrName>
                                        </p:attrNameLst>
                                      </p:cBhvr>
                                      <p:tavLst>
                                        <p:tav tm="0">
                                          <p:val>
                                            <p:strVal val="0-#ppt_w/2"/>
                                          </p:val>
                                        </p:tav>
                                        <p:tav tm="100000">
                                          <p:val>
                                            <p:strVal val="#ppt_x"/>
                                          </p:val>
                                        </p:tav>
                                      </p:tavLst>
                                    </p:anim>
                                    <p:anim calcmode="lin" valueType="num">
                                      <p:cBhvr additive="base">
                                        <p:cTn id="171" dur="500" fill="hold"/>
                                        <p:tgtEl>
                                          <p:spTgt spid="75836"/>
                                        </p:tgtEl>
                                        <p:attrNameLst>
                                          <p:attrName>ppt_y</p:attrName>
                                        </p:attrNameLst>
                                      </p:cBhvr>
                                      <p:tavLst>
                                        <p:tav tm="0">
                                          <p:val>
                                            <p:strVal val="#ppt_y"/>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8" fill="hold" nodeType="clickEffect">
                                  <p:stCondLst>
                                    <p:cond delay="0"/>
                                  </p:stCondLst>
                                  <p:childTnLst>
                                    <p:set>
                                      <p:cBhvr>
                                        <p:cTn id="175" dur="1" fill="hold">
                                          <p:stCondLst>
                                            <p:cond delay="0"/>
                                          </p:stCondLst>
                                        </p:cTn>
                                        <p:tgtEl>
                                          <p:spTgt spid="75835"/>
                                        </p:tgtEl>
                                        <p:attrNameLst>
                                          <p:attrName>style.visibility</p:attrName>
                                        </p:attrNameLst>
                                      </p:cBhvr>
                                      <p:to>
                                        <p:strVal val="visible"/>
                                      </p:to>
                                    </p:set>
                                    <p:anim calcmode="lin" valueType="num">
                                      <p:cBhvr additive="base">
                                        <p:cTn id="176" dur="500" fill="hold"/>
                                        <p:tgtEl>
                                          <p:spTgt spid="75835"/>
                                        </p:tgtEl>
                                        <p:attrNameLst>
                                          <p:attrName>ppt_x</p:attrName>
                                        </p:attrNameLst>
                                      </p:cBhvr>
                                      <p:tavLst>
                                        <p:tav tm="0">
                                          <p:val>
                                            <p:strVal val="0-#ppt_w/2"/>
                                          </p:val>
                                        </p:tav>
                                        <p:tav tm="100000">
                                          <p:val>
                                            <p:strVal val="#ppt_x"/>
                                          </p:val>
                                        </p:tav>
                                      </p:tavLst>
                                    </p:anim>
                                    <p:anim calcmode="lin" valueType="num">
                                      <p:cBhvr additive="base">
                                        <p:cTn id="177" dur="500" fill="hold"/>
                                        <p:tgtEl>
                                          <p:spTgt spid="75835"/>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8" fill="hold" nodeType="clickEffect">
                                  <p:stCondLst>
                                    <p:cond delay="0"/>
                                  </p:stCondLst>
                                  <p:childTnLst>
                                    <p:set>
                                      <p:cBhvr>
                                        <p:cTn id="181" dur="1" fill="hold">
                                          <p:stCondLst>
                                            <p:cond delay="0"/>
                                          </p:stCondLst>
                                        </p:cTn>
                                        <p:tgtEl>
                                          <p:spTgt spid="75837"/>
                                        </p:tgtEl>
                                        <p:attrNameLst>
                                          <p:attrName>style.visibility</p:attrName>
                                        </p:attrNameLst>
                                      </p:cBhvr>
                                      <p:to>
                                        <p:strVal val="visible"/>
                                      </p:to>
                                    </p:set>
                                    <p:anim calcmode="lin" valueType="num">
                                      <p:cBhvr additive="base">
                                        <p:cTn id="182" dur="500" fill="hold"/>
                                        <p:tgtEl>
                                          <p:spTgt spid="75837"/>
                                        </p:tgtEl>
                                        <p:attrNameLst>
                                          <p:attrName>ppt_x</p:attrName>
                                        </p:attrNameLst>
                                      </p:cBhvr>
                                      <p:tavLst>
                                        <p:tav tm="0">
                                          <p:val>
                                            <p:strVal val="0-#ppt_w/2"/>
                                          </p:val>
                                        </p:tav>
                                        <p:tav tm="100000">
                                          <p:val>
                                            <p:strVal val="#ppt_x"/>
                                          </p:val>
                                        </p:tav>
                                      </p:tavLst>
                                    </p:anim>
                                    <p:anim calcmode="lin" valueType="num">
                                      <p:cBhvr additive="base">
                                        <p:cTn id="183" dur="500" fill="hold"/>
                                        <p:tgtEl>
                                          <p:spTgt spid="758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p:bldP spid="75781" grpId="0"/>
      <p:bldP spid="75809" grpId="0"/>
      <p:bldP spid="75810" grpId="0"/>
      <p:bldP spid="75811" grpId="0"/>
      <p:bldP spid="75812" grpId="0"/>
      <p:bldP spid="75813" grpId="0"/>
      <p:bldP spid="75814" grpId="0"/>
      <p:bldP spid="75815" grpId="0"/>
      <p:bldP spid="75816" grpId="0"/>
      <p:bldP spid="75817" grpId="0"/>
      <p:bldP spid="75818" grpId="0"/>
      <p:bldP spid="75819" grpId="0"/>
      <p:bldP spid="75820" grpId="0"/>
      <p:bldP spid="75822" grpId="0"/>
      <p:bldP spid="75823" grpId="0"/>
      <p:bldP spid="75824" grpId="0"/>
      <p:bldP spid="75825" grpId="0"/>
      <p:bldP spid="75830" grpId="0" animBg="1"/>
      <p:bldP spid="7583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76801"/>
          <p:cNvSpPr/>
          <p:nvPr/>
        </p:nvSpPr>
        <p:spPr>
          <a:xfrm>
            <a:off x="1447800" y="533400"/>
            <a:ext cx="6124575" cy="519113"/>
          </a:xfrm>
          <a:prstGeom prst="rect">
            <a:avLst/>
          </a:prstGeom>
          <a:noFill/>
          <a:ln w="9525">
            <a:noFill/>
          </a:ln>
        </p:spPr>
        <p:txBody>
          <a:bodyPr wrap="none" anchor="t">
            <a:spAutoFit/>
          </a:bodyPr>
          <a:lstStyle/>
          <a:p>
            <a:pPr lvl="0">
              <a:spcBef>
                <a:spcPct val="50000"/>
              </a:spcBef>
            </a:pPr>
            <a:r>
              <a:rPr lang="en-US" altLang="zh-CN" sz="2800">
                <a:solidFill>
                  <a:srgbClr val="FF0000"/>
                </a:solidFill>
                <a:latin typeface="Tahoma" panose="020B0604030504040204" pitchFamily="34" charset="0"/>
                <a:ea typeface="黑体" panose="02010600030101010101" pitchFamily="2" charset="-122"/>
              </a:rPr>
              <a:t>1.7</a:t>
            </a:r>
            <a:r>
              <a:rPr lang="zh-CN" altLang="en-US" sz="2800">
                <a:solidFill>
                  <a:srgbClr val="FF0000"/>
                </a:solidFill>
                <a:latin typeface="Tahoma" panose="020B0604030504040204" pitchFamily="34" charset="0"/>
                <a:ea typeface="黑体" panose="02010600030101010101" pitchFamily="2" charset="-122"/>
              </a:rPr>
              <a:t>、 具有无关项的逻辑函数及其化简</a:t>
            </a:r>
          </a:p>
        </p:txBody>
      </p:sp>
      <p:sp>
        <p:nvSpPr>
          <p:cNvPr id="76803" name="文本框 76802"/>
          <p:cNvSpPr txBox="1"/>
          <p:nvPr/>
        </p:nvSpPr>
        <p:spPr>
          <a:xfrm>
            <a:off x="1524000" y="1524000"/>
            <a:ext cx="6553200" cy="2647950"/>
          </a:xfrm>
          <a:prstGeom prst="rect">
            <a:avLst/>
          </a:prstGeom>
          <a:noFill/>
          <a:ln w="9525">
            <a:noFill/>
          </a:ln>
        </p:spPr>
        <p:txBody>
          <a:bodyPr>
            <a:spAutoFit/>
          </a:bodyPr>
          <a:lstStyle/>
          <a:p>
            <a:pPr lvl="0">
              <a:spcBef>
                <a:spcPct val="50000"/>
              </a:spcBef>
            </a:pP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、约束项：输入逻辑变量的取值不是任意的，对取值外加限制</a:t>
            </a:r>
          </a:p>
          <a:p>
            <a:pPr lvl="0">
              <a:spcBef>
                <a:spcPct val="50000"/>
              </a:spcBef>
            </a:pP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、任意项：在某些输入变量的取值下，函数值为</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，还是为</a:t>
            </a:r>
            <a:r>
              <a:rPr lang="en-US" altLang="zh-CN" b="1">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皆不影响电路的功能，这些取值等于</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的最小项</a:t>
            </a:r>
          </a:p>
          <a:p>
            <a:pPr lvl="0">
              <a:spcBef>
                <a:spcPct val="50000"/>
              </a:spcBef>
            </a:pP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、无关项：约束项、任意项统称无关项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wipe(left)">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wipe(left)">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wipe(left)">
                                      <p:cBhvr>
                                        <p:cTn id="17"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P spid="7680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77825"/>
          <p:cNvSpPr/>
          <p:nvPr/>
        </p:nvSpPr>
        <p:spPr>
          <a:xfrm>
            <a:off x="1914525" y="698500"/>
            <a:ext cx="4625975" cy="457200"/>
          </a:xfrm>
          <a:prstGeom prst="rect">
            <a:avLst/>
          </a:prstGeom>
          <a:noFill/>
          <a:ln w="9525">
            <a:noFill/>
          </a:ln>
        </p:spPr>
        <p:txBody>
          <a:bodyPr wrap="none" anchor="t">
            <a:spAutoFit/>
          </a:bodyPr>
          <a:lstStyle/>
          <a:p>
            <a:pPr lvl="0">
              <a:spcBef>
                <a:spcPct val="50000"/>
              </a:spcBef>
            </a:pPr>
            <a:r>
              <a:rPr lang="en-US" altLang="zh-CN" b="1">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、带无关项的逻辑函数及其表示</a:t>
            </a:r>
          </a:p>
        </p:txBody>
      </p:sp>
      <p:sp>
        <p:nvSpPr>
          <p:cNvPr id="77827" name="文本框 77826"/>
          <p:cNvSpPr txBox="1"/>
          <p:nvPr/>
        </p:nvSpPr>
        <p:spPr>
          <a:xfrm>
            <a:off x="1169988" y="1320800"/>
            <a:ext cx="3927475" cy="4291013"/>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描述电机的状态</a:t>
            </a:r>
            <a:r>
              <a:rPr lang="en-US" altLang="zh-CN" b="1">
                <a:latin typeface="Times New Roman" panose="02020603050405020304" pitchFamily="18" charset="0"/>
                <a:ea typeface="宋体" panose="02010600030101010101" pitchFamily="2" charset="-122"/>
              </a:rPr>
              <a:t>:</a:t>
            </a:r>
          </a:p>
          <a:p>
            <a:pPr lvl="0">
              <a:spcBef>
                <a:spcPct val="50000"/>
              </a:spcBef>
            </a:pPr>
            <a:r>
              <a:rPr lang="zh-CN" altLang="en-US" b="1">
                <a:latin typeface="Times New Roman" panose="02020603050405020304" pitchFamily="18" charset="0"/>
                <a:ea typeface="宋体" panose="02010600030101010101" pitchFamily="2" charset="-122"/>
              </a:rPr>
              <a:t>可用</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B</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C</a:t>
            </a:r>
            <a:r>
              <a:rPr lang="zh-CN" altLang="en-US" b="1">
                <a:latin typeface="Times New Roman" panose="02020603050405020304" pitchFamily="18" charset="0"/>
                <a:ea typeface="宋体" panose="02010600030101010101" pitchFamily="2" charset="-122"/>
              </a:rPr>
              <a:t>三个逻辑变量</a:t>
            </a:r>
          </a:p>
          <a:p>
            <a:pPr lvl="0">
              <a:spcBef>
                <a:spcPct val="50000"/>
              </a:spcBef>
            </a:pPr>
            <a:r>
              <a:rPr lang="en-US" altLang="zh-CN" b="1">
                <a:latin typeface="Times New Roman" panose="02020603050405020304" pitchFamily="18" charset="0"/>
                <a:ea typeface="宋体" panose="02010600030101010101" pitchFamily="2" charset="-122"/>
              </a:rPr>
              <a:t>A=1</a:t>
            </a:r>
            <a:r>
              <a:rPr lang="zh-CN" altLang="en-US" b="1">
                <a:latin typeface="Times New Roman" panose="02020603050405020304" pitchFamily="18" charset="0"/>
                <a:ea typeface="宋体" panose="02010600030101010101" pitchFamily="2" charset="-122"/>
              </a:rPr>
              <a:t>：表示电机</a:t>
            </a:r>
            <a:r>
              <a:rPr lang="zh-CN" altLang="en-US" b="1">
                <a:solidFill>
                  <a:schemeClr val="folHlink"/>
                </a:solidFill>
                <a:latin typeface="Times New Roman" panose="02020603050405020304" pitchFamily="18" charset="0"/>
                <a:ea typeface="宋体" panose="02010600030101010101" pitchFamily="2" charset="-122"/>
              </a:rPr>
              <a:t>正转，</a:t>
            </a:r>
            <a:endParaRPr lang="zh-CN" altLang="en-US" b="1">
              <a:latin typeface="Times New Roman" panose="02020603050405020304" pitchFamily="18" charset="0"/>
              <a:ea typeface="宋体" panose="02010600030101010101" pitchFamily="2" charset="-122"/>
            </a:endParaRPr>
          </a:p>
          <a:p>
            <a:pPr lvl="0">
              <a:spcBef>
                <a:spcPct val="50000"/>
              </a:spcBef>
            </a:pPr>
            <a:r>
              <a:rPr lang="en-US" altLang="zh-CN" b="1">
                <a:latin typeface="Times New Roman" panose="02020603050405020304" pitchFamily="18" charset="0"/>
                <a:ea typeface="宋体" panose="02010600030101010101" pitchFamily="2" charset="-122"/>
              </a:rPr>
              <a:t>A=0</a:t>
            </a:r>
            <a:r>
              <a:rPr lang="zh-CN" altLang="en-US" b="1">
                <a:latin typeface="Times New Roman" panose="02020603050405020304" pitchFamily="18" charset="0"/>
                <a:ea typeface="宋体" panose="02010600030101010101" pitchFamily="2" charset="-122"/>
              </a:rPr>
              <a:t>：表示电机</a:t>
            </a:r>
            <a:r>
              <a:rPr lang="zh-CN" altLang="en-US" b="1">
                <a:solidFill>
                  <a:schemeClr val="folHlink"/>
                </a:solidFill>
                <a:latin typeface="Times New Roman" panose="02020603050405020304" pitchFamily="18" charset="0"/>
                <a:ea typeface="宋体" panose="02010600030101010101" pitchFamily="2" charset="-122"/>
              </a:rPr>
              <a:t>不正转；</a:t>
            </a:r>
          </a:p>
          <a:p>
            <a:pPr lvl="0">
              <a:spcBef>
                <a:spcPct val="50000"/>
              </a:spcBef>
            </a:pPr>
            <a:r>
              <a:rPr lang="en-US" altLang="zh-CN" b="1">
                <a:latin typeface="Times New Roman" panose="02020603050405020304" pitchFamily="18" charset="0"/>
                <a:ea typeface="宋体" panose="02010600030101010101" pitchFamily="2" charset="-122"/>
              </a:rPr>
              <a:t>B=1</a:t>
            </a:r>
            <a:r>
              <a:rPr lang="zh-CN" altLang="en-US" b="1">
                <a:latin typeface="Times New Roman" panose="02020603050405020304" pitchFamily="18" charset="0"/>
                <a:ea typeface="宋体" panose="02010600030101010101" pitchFamily="2" charset="-122"/>
              </a:rPr>
              <a:t>：表示电机</a:t>
            </a:r>
            <a:r>
              <a:rPr lang="zh-CN" altLang="en-US" b="1">
                <a:solidFill>
                  <a:schemeClr val="folHlink"/>
                </a:solidFill>
                <a:latin typeface="Times New Roman" panose="02020603050405020304" pitchFamily="18" charset="0"/>
                <a:ea typeface="宋体" panose="02010600030101010101" pitchFamily="2" charset="-122"/>
              </a:rPr>
              <a:t>反转，</a:t>
            </a:r>
            <a:endParaRPr lang="zh-CN" altLang="en-US" b="1">
              <a:latin typeface="Times New Roman" panose="02020603050405020304" pitchFamily="18" charset="0"/>
              <a:ea typeface="宋体" panose="02010600030101010101" pitchFamily="2" charset="-122"/>
            </a:endParaRPr>
          </a:p>
          <a:p>
            <a:pPr lvl="0">
              <a:spcBef>
                <a:spcPct val="50000"/>
              </a:spcBef>
            </a:pPr>
            <a:r>
              <a:rPr lang="en-US" altLang="zh-CN" b="1">
                <a:latin typeface="Times New Roman" panose="02020603050405020304" pitchFamily="18" charset="0"/>
                <a:ea typeface="宋体" panose="02010600030101010101" pitchFamily="2" charset="-122"/>
              </a:rPr>
              <a:t>B=0</a:t>
            </a:r>
            <a:r>
              <a:rPr lang="zh-CN" altLang="en-US" b="1">
                <a:latin typeface="Times New Roman" panose="02020603050405020304" pitchFamily="18" charset="0"/>
                <a:ea typeface="宋体" panose="02010600030101010101" pitchFamily="2" charset="-122"/>
              </a:rPr>
              <a:t>：表示电机</a:t>
            </a:r>
            <a:r>
              <a:rPr lang="zh-CN" altLang="en-US" b="1">
                <a:solidFill>
                  <a:schemeClr val="folHlink"/>
                </a:solidFill>
                <a:latin typeface="Times New Roman" panose="02020603050405020304" pitchFamily="18" charset="0"/>
                <a:ea typeface="宋体" panose="02010600030101010101" pitchFamily="2" charset="-122"/>
              </a:rPr>
              <a:t>不反转；</a:t>
            </a:r>
          </a:p>
          <a:p>
            <a:pPr lvl="0">
              <a:spcBef>
                <a:spcPct val="50000"/>
              </a:spcBef>
            </a:pPr>
            <a:r>
              <a:rPr lang="en-US" altLang="zh-CN" b="1">
                <a:latin typeface="Times New Roman" panose="02020603050405020304" pitchFamily="18" charset="0"/>
                <a:ea typeface="宋体" panose="02010600030101010101" pitchFamily="2" charset="-122"/>
              </a:rPr>
              <a:t>C=1</a:t>
            </a:r>
            <a:r>
              <a:rPr lang="zh-CN" altLang="en-US" b="1">
                <a:latin typeface="Times New Roman" panose="02020603050405020304" pitchFamily="18" charset="0"/>
                <a:ea typeface="宋体" panose="02010600030101010101" pitchFamily="2" charset="-122"/>
              </a:rPr>
              <a:t>：表示电机停止</a:t>
            </a:r>
            <a:r>
              <a:rPr lang="zh-CN" altLang="en-US" b="1">
                <a:solidFill>
                  <a:schemeClr val="folHlink"/>
                </a:solidFill>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pPr lvl="0">
              <a:spcBef>
                <a:spcPct val="50000"/>
              </a:spcBef>
            </a:pPr>
            <a:r>
              <a:rPr lang="en-US" altLang="zh-CN" b="1">
                <a:latin typeface="Times New Roman" panose="02020603050405020304" pitchFamily="18" charset="0"/>
                <a:ea typeface="宋体" panose="02010600030101010101" pitchFamily="2" charset="-122"/>
              </a:rPr>
              <a:t>C=0</a:t>
            </a:r>
            <a:r>
              <a:rPr lang="zh-CN" altLang="en-US" b="1">
                <a:latin typeface="Times New Roman" panose="02020603050405020304" pitchFamily="18" charset="0"/>
                <a:ea typeface="宋体" panose="02010600030101010101" pitchFamily="2" charset="-122"/>
              </a:rPr>
              <a:t>：表示电机</a:t>
            </a:r>
            <a:r>
              <a:rPr lang="zh-CN" altLang="en-US" b="1">
                <a:solidFill>
                  <a:schemeClr val="folHlink"/>
                </a:solidFill>
                <a:latin typeface="Times New Roman" panose="02020603050405020304" pitchFamily="18" charset="0"/>
                <a:ea typeface="宋体" panose="02010600030101010101" pitchFamily="2" charset="-122"/>
              </a:rPr>
              <a:t>转动；</a:t>
            </a:r>
          </a:p>
        </p:txBody>
      </p:sp>
      <p:graphicFrame>
        <p:nvGraphicFramePr>
          <p:cNvPr id="77828" name="表格 77827"/>
          <p:cNvGraphicFramePr/>
          <p:nvPr/>
        </p:nvGraphicFramePr>
        <p:xfrm>
          <a:off x="5299075" y="1296988"/>
          <a:ext cx="3124200" cy="4669790"/>
        </p:xfrm>
        <a:graphic>
          <a:graphicData uri="http://schemas.openxmlformats.org/drawingml/2006/table">
            <a:tbl>
              <a:tblPr/>
              <a:tblGrid>
                <a:gridCol w="838200"/>
                <a:gridCol w="723900"/>
                <a:gridCol w="781050"/>
                <a:gridCol w="781050"/>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A</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Y</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7880" name="文本框 77879"/>
          <p:cNvSpPr txBox="1"/>
          <p:nvPr/>
        </p:nvSpPr>
        <p:spPr>
          <a:xfrm>
            <a:off x="7686675" y="1862138"/>
            <a:ext cx="560388"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sp>
        <p:nvSpPr>
          <p:cNvPr id="77881" name="文本框 77880"/>
          <p:cNvSpPr txBox="1"/>
          <p:nvPr/>
        </p:nvSpPr>
        <p:spPr>
          <a:xfrm>
            <a:off x="7704138" y="2370138"/>
            <a:ext cx="560387" cy="457200"/>
          </a:xfrm>
          <a:prstGeom prst="rect">
            <a:avLst/>
          </a:prstGeom>
          <a:noFill/>
          <a:ln w="9525">
            <a:noFill/>
          </a:ln>
        </p:spPr>
        <p:txBody>
          <a:bodyPr>
            <a:spAutoFit/>
          </a:bodyPr>
          <a:lstStyle/>
          <a:p>
            <a:pPr lvl="0">
              <a:spcBef>
                <a:spcPct val="50000"/>
              </a:spcBef>
            </a:pPr>
            <a:r>
              <a:rPr lang="zh-CN" altLang="en-US" b="1">
                <a:solidFill>
                  <a:schemeClr val="tx2"/>
                </a:solidFill>
                <a:latin typeface="Times New Roman" panose="02020603050405020304" pitchFamily="18" charset="0"/>
                <a:ea typeface="宋体" panose="02010600030101010101" pitchFamily="2" charset="-122"/>
              </a:rPr>
              <a:t>√</a:t>
            </a:r>
          </a:p>
        </p:txBody>
      </p:sp>
      <p:sp>
        <p:nvSpPr>
          <p:cNvPr id="77882" name="文本框 77881"/>
          <p:cNvSpPr txBox="1"/>
          <p:nvPr/>
        </p:nvSpPr>
        <p:spPr>
          <a:xfrm>
            <a:off x="7770813" y="2895600"/>
            <a:ext cx="560387" cy="457200"/>
          </a:xfrm>
          <a:prstGeom prst="rect">
            <a:avLst/>
          </a:prstGeom>
          <a:noFill/>
          <a:ln w="9525">
            <a:noFill/>
          </a:ln>
        </p:spPr>
        <p:txBody>
          <a:bodyPr>
            <a:spAutoFit/>
          </a:bodyPr>
          <a:lstStyle/>
          <a:p>
            <a:pPr lvl="0">
              <a:spcBef>
                <a:spcPct val="50000"/>
              </a:spcBef>
            </a:pPr>
            <a:r>
              <a:rPr lang="zh-CN" altLang="en-US" b="1">
                <a:solidFill>
                  <a:schemeClr val="tx2"/>
                </a:solidFill>
                <a:latin typeface="Times New Roman" panose="02020603050405020304" pitchFamily="18" charset="0"/>
                <a:ea typeface="宋体" panose="02010600030101010101" pitchFamily="2" charset="-122"/>
              </a:rPr>
              <a:t>√</a:t>
            </a:r>
          </a:p>
        </p:txBody>
      </p:sp>
      <p:sp>
        <p:nvSpPr>
          <p:cNvPr id="77883" name="文本框 77882"/>
          <p:cNvSpPr txBox="1"/>
          <p:nvPr/>
        </p:nvSpPr>
        <p:spPr>
          <a:xfrm>
            <a:off x="7721600" y="3402013"/>
            <a:ext cx="560388"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sp>
        <p:nvSpPr>
          <p:cNvPr id="77884" name="文本框 77883"/>
          <p:cNvSpPr txBox="1"/>
          <p:nvPr/>
        </p:nvSpPr>
        <p:spPr>
          <a:xfrm>
            <a:off x="7737475" y="3962400"/>
            <a:ext cx="560388" cy="457200"/>
          </a:xfrm>
          <a:prstGeom prst="rect">
            <a:avLst/>
          </a:prstGeom>
          <a:noFill/>
          <a:ln w="9525">
            <a:noFill/>
          </a:ln>
        </p:spPr>
        <p:txBody>
          <a:bodyPr>
            <a:spAutoFit/>
          </a:bodyPr>
          <a:lstStyle/>
          <a:p>
            <a:pPr lvl="0">
              <a:spcBef>
                <a:spcPct val="50000"/>
              </a:spcBef>
            </a:pPr>
            <a:r>
              <a:rPr lang="zh-CN" altLang="en-US" b="1">
                <a:solidFill>
                  <a:schemeClr val="tx2"/>
                </a:solidFill>
                <a:latin typeface="Times New Roman" panose="02020603050405020304" pitchFamily="18" charset="0"/>
                <a:ea typeface="宋体" panose="02010600030101010101" pitchFamily="2" charset="-122"/>
              </a:rPr>
              <a:t>√</a:t>
            </a:r>
          </a:p>
        </p:txBody>
      </p:sp>
      <p:sp>
        <p:nvSpPr>
          <p:cNvPr id="77885" name="文本框 77884"/>
          <p:cNvSpPr txBox="1"/>
          <p:nvPr/>
        </p:nvSpPr>
        <p:spPr>
          <a:xfrm>
            <a:off x="7704138" y="4451350"/>
            <a:ext cx="560387"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sp>
        <p:nvSpPr>
          <p:cNvPr id="77886" name="文本框 77885"/>
          <p:cNvSpPr txBox="1"/>
          <p:nvPr/>
        </p:nvSpPr>
        <p:spPr>
          <a:xfrm>
            <a:off x="7688263" y="4959350"/>
            <a:ext cx="560387"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sp>
        <p:nvSpPr>
          <p:cNvPr id="77887" name="文本框 77886"/>
          <p:cNvSpPr txBox="1"/>
          <p:nvPr/>
        </p:nvSpPr>
        <p:spPr>
          <a:xfrm>
            <a:off x="7754938" y="5468938"/>
            <a:ext cx="509587"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graphicFrame>
        <p:nvGraphicFramePr>
          <p:cNvPr id="77888" name="对象 77887"/>
          <p:cNvGraphicFramePr>
            <a:graphicFrameLocks/>
          </p:cNvGraphicFramePr>
          <p:nvPr/>
        </p:nvGraphicFramePr>
        <p:xfrm>
          <a:off x="1862138" y="5994400"/>
          <a:ext cx="2936875" cy="633413"/>
        </p:xfrm>
        <a:graphic>
          <a:graphicData uri="http://schemas.openxmlformats.org/presentationml/2006/ole">
            <p:oleObj spid="_x0000_s90137" r:id="rId3" imgW="1181100" imgH="254000" progId="Equations">
              <p:embed/>
            </p:oleObj>
          </a:graphicData>
        </a:graphic>
      </p:graphicFrame>
      <p:sp>
        <p:nvSpPr>
          <p:cNvPr id="77889" name="直接连接符 77888"/>
          <p:cNvSpPr/>
          <p:nvPr/>
        </p:nvSpPr>
        <p:spPr>
          <a:xfrm>
            <a:off x="4910138" y="6316663"/>
            <a:ext cx="931862" cy="0"/>
          </a:xfrm>
          <a:prstGeom prst="line">
            <a:avLst/>
          </a:prstGeom>
          <a:ln w="9525" cap="flat" cmpd="sng">
            <a:solidFill>
              <a:schemeClr val="tx1"/>
            </a:solidFill>
            <a:prstDash val="solid"/>
            <a:headEnd type="none" w="med" len="med"/>
            <a:tailEnd type="triangle" w="med" len="med"/>
          </a:ln>
        </p:spPr>
      </p:sp>
      <p:sp>
        <p:nvSpPr>
          <p:cNvPr id="77890" name="文本框 77889"/>
          <p:cNvSpPr txBox="1"/>
          <p:nvPr/>
        </p:nvSpPr>
        <p:spPr>
          <a:xfrm>
            <a:off x="5824538" y="6096000"/>
            <a:ext cx="2219325" cy="457200"/>
          </a:xfrm>
          <a:prstGeom prst="rect">
            <a:avLst/>
          </a:prstGeom>
          <a:solidFill>
            <a:schemeClr val="accent1"/>
          </a:solidFill>
          <a:ln w="9525">
            <a:noFill/>
          </a:ln>
        </p:spPr>
        <p:txBody>
          <a:bodyPr>
            <a:spAutoFit/>
          </a:bodyPr>
          <a:lstStyle/>
          <a:p>
            <a:pPr lvl="0">
              <a:spcBef>
                <a:spcPct val="50000"/>
              </a:spcBef>
            </a:pPr>
            <a:r>
              <a:rPr lang="zh-CN" altLang="en-US" b="1">
                <a:solidFill>
                  <a:schemeClr val="folHlink"/>
                </a:solidFill>
                <a:latin typeface="Times New Roman" panose="02020603050405020304" pitchFamily="18" charset="0"/>
                <a:ea typeface="宋体" panose="02010600030101010101" pitchFamily="2" charset="-122"/>
              </a:rPr>
              <a:t>约束条件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0-#ppt_w/2"/>
                                          </p:val>
                                        </p:tav>
                                        <p:tav tm="100000">
                                          <p:val>
                                            <p:strVal val="#ppt_x"/>
                                          </p:val>
                                        </p:tav>
                                      </p:tavLst>
                                    </p:anim>
                                    <p:anim calcmode="lin" valueType="num">
                                      <p:cBhvr additive="base">
                                        <p:cTn id="8" dur="500" fill="hold"/>
                                        <p:tgtEl>
                                          <p:spTgt spid="778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7827">
                                            <p:txEl>
                                              <p:pRg st="0" end="0"/>
                                            </p:txEl>
                                          </p:spTgt>
                                        </p:tgtEl>
                                        <p:attrNameLst>
                                          <p:attrName>style.visibility</p:attrName>
                                        </p:attrNameLst>
                                      </p:cBhvr>
                                      <p:to>
                                        <p:strVal val="visible"/>
                                      </p:to>
                                    </p:set>
                                    <p:animEffect transition="in" filter="wipe(left)">
                                      <p:cBhvr>
                                        <p:cTn id="13" dur="500"/>
                                        <p:tgtEl>
                                          <p:spTgt spid="7782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7827">
                                            <p:txEl>
                                              <p:pRg st="1" end="1"/>
                                            </p:txEl>
                                          </p:spTgt>
                                        </p:tgtEl>
                                        <p:attrNameLst>
                                          <p:attrName>style.visibility</p:attrName>
                                        </p:attrNameLst>
                                      </p:cBhvr>
                                      <p:to>
                                        <p:strVal val="visible"/>
                                      </p:to>
                                    </p:set>
                                    <p:animEffect transition="in" filter="wipe(left)">
                                      <p:cBhvr>
                                        <p:cTn id="18" dur="500"/>
                                        <p:tgtEl>
                                          <p:spTgt spid="7782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7827">
                                            <p:txEl>
                                              <p:pRg st="2" end="2"/>
                                            </p:txEl>
                                          </p:spTgt>
                                        </p:tgtEl>
                                        <p:attrNameLst>
                                          <p:attrName>style.visibility</p:attrName>
                                        </p:attrNameLst>
                                      </p:cBhvr>
                                      <p:to>
                                        <p:strVal val="visible"/>
                                      </p:to>
                                    </p:set>
                                    <p:animEffect transition="in" filter="wipe(left)">
                                      <p:cBhvr>
                                        <p:cTn id="23" dur="500"/>
                                        <p:tgtEl>
                                          <p:spTgt spid="7782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7827">
                                            <p:txEl>
                                              <p:pRg st="3" end="3"/>
                                            </p:txEl>
                                          </p:spTgt>
                                        </p:tgtEl>
                                        <p:attrNameLst>
                                          <p:attrName>style.visibility</p:attrName>
                                        </p:attrNameLst>
                                      </p:cBhvr>
                                      <p:to>
                                        <p:strVal val="visible"/>
                                      </p:to>
                                    </p:set>
                                    <p:animEffect transition="in" filter="wipe(left)">
                                      <p:cBhvr>
                                        <p:cTn id="28" dur="500"/>
                                        <p:tgtEl>
                                          <p:spTgt spid="7782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7827">
                                            <p:txEl>
                                              <p:pRg st="4" end="4"/>
                                            </p:txEl>
                                          </p:spTgt>
                                        </p:tgtEl>
                                        <p:attrNameLst>
                                          <p:attrName>style.visibility</p:attrName>
                                        </p:attrNameLst>
                                      </p:cBhvr>
                                      <p:to>
                                        <p:strVal val="visible"/>
                                      </p:to>
                                    </p:set>
                                    <p:animEffect transition="in" filter="wipe(left)">
                                      <p:cBhvr>
                                        <p:cTn id="33" dur="500"/>
                                        <p:tgtEl>
                                          <p:spTgt spid="7782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7827">
                                            <p:txEl>
                                              <p:pRg st="5" end="5"/>
                                            </p:txEl>
                                          </p:spTgt>
                                        </p:tgtEl>
                                        <p:attrNameLst>
                                          <p:attrName>style.visibility</p:attrName>
                                        </p:attrNameLst>
                                      </p:cBhvr>
                                      <p:to>
                                        <p:strVal val="visible"/>
                                      </p:to>
                                    </p:set>
                                    <p:animEffect transition="in" filter="wipe(left)">
                                      <p:cBhvr>
                                        <p:cTn id="38" dur="500"/>
                                        <p:tgtEl>
                                          <p:spTgt spid="7782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7827">
                                            <p:txEl>
                                              <p:pRg st="6" end="6"/>
                                            </p:txEl>
                                          </p:spTgt>
                                        </p:tgtEl>
                                        <p:attrNameLst>
                                          <p:attrName>style.visibility</p:attrName>
                                        </p:attrNameLst>
                                      </p:cBhvr>
                                      <p:to>
                                        <p:strVal val="visible"/>
                                      </p:to>
                                    </p:set>
                                    <p:animEffect transition="in" filter="wipe(left)">
                                      <p:cBhvr>
                                        <p:cTn id="43" dur="500"/>
                                        <p:tgtEl>
                                          <p:spTgt spid="7782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7827">
                                            <p:txEl>
                                              <p:pRg st="7" end="7"/>
                                            </p:txEl>
                                          </p:spTgt>
                                        </p:tgtEl>
                                        <p:attrNameLst>
                                          <p:attrName>style.visibility</p:attrName>
                                        </p:attrNameLst>
                                      </p:cBhvr>
                                      <p:to>
                                        <p:strVal val="visible"/>
                                      </p:to>
                                    </p:set>
                                    <p:animEffect transition="in" filter="wipe(left)">
                                      <p:cBhvr>
                                        <p:cTn id="48" dur="500"/>
                                        <p:tgtEl>
                                          <p:spTgt spid="7782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77828"/>
                                        </p:tgtEl>
                                        <p:attrNameLst>
                                          <p:attrName>style.visibility</p:attrName>
                                        </p:attrNameLst>
                                      </p:cBhvr>
                                      <p:to>
                                        <p:strVal val="visible"/>
                                      </p:to>
                                    </p:set>
                                    <p:anim calcmode="lin" valueType="num">
                                      <p:cBhvr additive="base">
                                        <p:cTn id="53" dur="500" fill="hold"/>
                                        <p:tgtEl>
                                          <p:spTgt spid="77828"/>
                                        </p:tgtEl>
                                        <p:attrNameLst>
                                          <p:attrName>ppt_x</p:attrName>
                                        </p:attrNameLst>
                                      </p:cBhvr>
                                      <p:tavLst>
                                        <p:tav tm="0">
                                          <p:val>
                                            <p:strVal val="0-#ppt_w/2"/>
                                          </p:val>
                                        </p:tav>
                                        <p:tav tm="100000">
                                          <p:val>
                                            <p:strVal val="#ppt_x"/>
                                          </p:val>
                                        </p:tav>
                                      </p:tavLst>
                                    </p:anim>
                                    <p:anim calcmode="lin" valueType="num">
                                      <p:cBhvr additive="base">
                                        <p:cTn id="54"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77880"/>
                                        </p:tgtEl>
                                        <p:attrNameLst>
                                          <p:attrName>style.visibility</p:attrName>
                                        </p:attrNameLst>
                                      </p:cBhvr>
                                      <p:to>
                                        <p:strVal val="visible"/>
                                      </p:to>
                                    </p:set>
                                    <p:anim calcmode="lin" valueType="num">
                                      <p:cBhvr additive="base">
                                        <p:cTn id="59" dur="500" fill="hold"/>
                                        <p:tgtEl>
                                          <p:spTgt spid="77880"/>
                                        </p:tgtEl>
                                        <p:attrNameLst>
                                          <p:attrName>ppt_x</p:attrName>
                                        </p:attrNameLst>
                                      </p:cBhvr>
                                      <p:tavLst>
                                        <p:tav tm="0">
                                          <p:val>
                                            <p:strVal val="0-#ppt_w/2"/>
                                          </p:val>
                                        </p:tav>
                                        <p:tav tm="100000">
                                          <p:val>
                                            <p:strVal val="#ppt_x"/>
                                          </p:val>
                                        </p:tav>
                                      </p:tavLst>
                                    </p:anim>
                                    <p:anim calcmode="lin" valueType="num">
                                      <p:cBhvr additive="base">
                                        <p:cTn id="60" dur="500" fill="hold"/>
                                        <p:tgtEl>
                                          <p:spTgt spid="77880"/>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77882"/>
                                        </p:tgtEl>
                                        <p:attrNameLst>
                                          <p:attrName>style.visibility</p:attrName>
                                        </p:attrNameLst>
                                      </p:cBhvr>
                                      <p:to>
                                        <p:strVal val="visible"/>
                                      </p:to>
                                    </p:set>
                                    <p:anim calcmode="lin" valueType="num">
                                      <p:cBhvr additive="base">
                                        <p:cTn id="65" dur="500" fill="hold"/>
                                        <p:tgtEl>
                                          <p:spTgt spid="77882"/>
                                        </p:tgtEl>
                                        <p:attrNameLst>
                                          <p:attrName>ppt_x</p:attrName>
                                        </p:attrNameLst>
                                      </p:cBhvr>
                                      <p:tavLst>
                                        <p:tav tm="0">
                                          <p:val>
                                            <p:strVal val="0-#ppt_w/2"/>
                                          </p:val>
                                        </p:tav>
                                        <p:tav tm="100000">
                                          <p:val>
                                            <p:strVal val="#ppt_x"/>
                                          </p:val>
                                        </p:tav>
                                      </p:tavLst>
                                    </p:anim>
                                    <p:anim calcmode="lin" valueType="num">
                                      <p:cBhvr additive="base">
                                        <p:cTn id="66" dur="500" fill="hold"/>
                                        <p:tgtEl>
                                          <p:spTgt spid="77882"/>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77883"/>
                                        </p:tgtEl>
                                        <p:attrNameLst>
                                          <p:attrName>style.visibility</p:attrName>
                                        </p:attrNameLst>
                                      </p:cBhvr>
                                      <p:to>
                                        <p:strVal val="visible"/>
                                      </p:to>
                                    </p:set>
                                    <p:anim calcmode="lin" valueType="num">
                                      <p:cBhvr additive="base">
                                        <p:cTn id="71" dur="500" fill="hold"/>
                                        <p:tgtEl>
                                          <p:spTgt spid="77883"/>
                                        </p:tgtEl>
                                        <p:attrNameLst>
                                          <p:attrName>ppt_x</p:attrName>
                                        </p:attrNameLst>
                                      </p:cBhvr>
                                      <p:tavLst>
                                        <p:tav tm="0">
                                          <p:val>
                                            <p:strVal val="0-#ppt_w/2"/>
                                          </p:val>
                                        </p:tav>
                                        <p:tav tm="100000">
                                          <p:val>
                                            <p:strVal val="#ppt_x"/>
                                          </p:val>
                                        </p:tav>
                                      </p:tavLst>
                                    </p:anim>
                                    <p:anim calcmode="lin" valueType="num">
                                      <p:cBhvr additive="base">
                                        <p:cTn id="72" dur="500" fill="hold"/>
                                        <p:tgtEl>
                                          <p:spTgt spid="7788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77884"/>
                                        </p:tgtEl>
                                        <p:attrNameLst>
                                          <p:attrName>style.visibility</p:attrName>
                                        </p:attrNameLst>
                                      </p:cBhvr>
                                      <p:to>
                                        <p:strVal val="visible"/>
                                      </p:to>
                                    </p:set>
                                    <p:anim calcmode="lin" valueType="num">
                                      <p:cBhvr additive="base">
                                        <p:cTn id="77" dur="500" fill="hold"/>
                                        <p:tgtEl>
                                          <p:spTgt spid="77884"/>
                                        </p:tgtEl>
                                        <p:attrNameLst>
                                          <p:attrName>ppt_x</p:attrName>
                                        </p:attrNameLst>
                                      </p:cBhvr>
                                      <p:tavLst>
                                        <p:tav tm="0">
                                          <p:val>
                                            <p:strVal val="0-#ppt_w/2"/>
                                          </p:val>
                                        </p:tav>
                                        <p:tav tm="100000">
                                          <p:val>
                                            <p:strVal val="#ppt_x"/>
                                          </p:val>
                                        </p:tav>
                                      </p:tavLst>
                                    </p:anim>
                                    <p:anim calcmode="lin" valueType="num">
                                      <p:cBhvr additive="base">
                                        <p:cTn id="78" dur="500" fill="hold"/>
                                        <p:tgtEl>
                                          <p:spTgt spid="7788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77885"/>
                                        </p:tgtEl>
                                        <p:attrNameLst>
                                          <p:attrName>style.visibility</p:attrName>
                                        </p:attrNameLst>
                                      </p:cBhvr>
                                      <p:to>
                                        <p:strVal val="visible"/>
                                      </p:to>
                                    </p:set>
                                    <p:anim calcmode="lin" valueType="num">
                                      <p:cBhvr additive="base">
                                        <p:cTn id="83" dur="500" fill="hold"/>
                                        <p:tgtEl>
                                          <p:spTgt spid="77885"/>
                                        </p:tgtEl>
                                        <p:attrNameLst>
                                          <p:attrName>ppt_x</p:attrName>
                                        </p:attrNameLst>
                                      </p:cBhvr>
                                      <p:tavLst>
                                        <p:tav tm="0">
                                          <p:val>
                                            <p:strVal val="0-#ppt_w/2"/>
                                          </p:val>
                                        </p:tav>
                                        <p:tav tm="100000">
                                          <p:val>
                                            <p:strVal val="#ppt_x"/>
                                          </p:val>
                                        </p:tav>
                                      </p:tavLst>
                                    </p:anim>
                                    <p:anim calcmode="lin" valueType="num">
                                      <p:cBhvr additive="base">
                                        <p:cTn id="84" dur="500" fill="hold"/>
                                        <p:tgtEl>
                                          <p:spTgt spid="77885"/>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77886"/>
                                        </p:tgtEl>
                                        <p:attrNameLst>
                                          <p:attrName>style.visibility</p:attrName>
                                        </p:attrNameLst>
                                      </p:cBhvr>
                                      <p:to>
                                        <p:strVal val="visible"/>
                                      </p:to>
                                    </p:set>
                                    <p:anim calcmode="lin" valueType="num">
                                      <p:cBhvr additive="base">
                                        <p:cTn id="89" dur="500" fill="hold"/>
                                        <p:tgtEl>
                                          <p:spTgt spid="77886"/>
                                        </p:tgtEl>
                                        <p:attrNameLst>
                                          <p:attrName>ppt_x</p:attrName>
                                        </p:attrNameLst>
                                      </p:cBhvr>
                                      <p:tavLst>
                                        <p:tav tm="0">
                                          <p:val>
                                            <p:strVal val="0-#ppt_w/2"/>
                                          </p:val>
                                        </p:tav>
                                        <p:tav tm="100000">
                                          <p:val>
                                            <p:strVal val="#ppt_x"/>
                                          </p:val>
                                        </p:tav>
                                      </p:tavLst>
                                    </p:anim>
                                    <p:anim calcmode="lin" valueType="num">
                                      <p:cBhvr additive="base">
                                        <p:cTn id="90" dur="500" fill="hold"/>
                                        <p:tgtEl>
                                          <p:spTgt spid="77886"/>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77887"/>
                                        </p:tgtEl>
                                        <p:attrNameLst>
                                          <p:attrName>style.visibility</p:attrName>
                                        </p:attrNameLst>
                                      </p:cBhvr>
                                      <p:to>
                                        <p:strVal val="visible"/>
                                      </p:to>
                                    </p:set>
                                    <p:anim calcmode="lin" valueType="num">
                                      <p:cBhvr additive="base">
                                        <p:cTn id="95" dur="500" fill="hold"/>
                                        <p:tgtEl>
                                          <p:spTgt spid="77887"/>
                                        </p:tgtEl>
                                        <p:attrNameLst>
                                          <p:attrName>ppt_x</p:attrName>
                                        </p:attrNameLst>
                                      </p:cBhvr>
                                      <p:tavLst>
                                        <p:tav tm="0">
                                          <p:val>
                                            <p:strVal val="0-#ppt_w/2"/>
                                          </p:val>
                                        </p:tav>
                                        <p:tav tm="100000">
                                          <p:val>
                                            <p:strVal val="#ppt_x"/>
                                          </p:val>
                                        </p:tav>
                                      </p:tavLst>
                                    </p:anim>
                                    <p:anim calcmode="lin" valueType="num">
                                      <p:cBhvr additive="base">
                                        <p:cTn id="96" dur="500" fill="hold"/>
                                        <p:tgtEl>
                                          <p:spTgt spid="77887"/>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nodeType="clickEffect">
                                  <p:stCondLst>
                                    <p:cond delay="0"/>
                                  </p:stCondLst>
                                  <p:childTnLst>
                                    <p:set>
                                      <p:cBhvr>
                                        <p:cTn id="100" dur="1" fill="hold">
                                          <p:stCondLst>
                                            <p:cond delay="0"/>
                                          </p:stCondLst>
                                        </p:cTn>
                                        <p:tgtEl>
                                          <p:spTgt spid="77888"/>
                                        </p:tgtEl>
                                        <p:attrNameLst>
                                          <p:attrName>style.visibility</p:attrName>
                                        </p:attrNameLst>
                                      </p:cBhvr>
                                      <p:to>
                                        <p:strVal val="visible"/>
                                      </p:to>
                                    </p:set>
                                    <p:anim calcmode="lin" valueType="num">
                                      <p:cBhvr additive="base">
                                        <p:cTn id="101" dur="500" fill="hold"/>
                                        <p:tgtEl>
                                          <p:spTgt spid="77888"/>
                                        </p:tgtEl>
                                        <p:attrNameLst>
                                          <p:attrName>ppt_x</p:attrName>
                                        </p:attrNameLst>
                                      </p:cBhvr>
                                      <p:tavLst>
                                        <p:tav tm="0">
                                          <p:val>
                                            <p:strVal val="0-#ppt_w/2"/>
                                          </p:val>
                                        </p:tav>
                                        <p:tav tm="100000">
                                          <p:val>
                                            <p:strVal val="#ppt_x"/>
                                          </p:val>
                                        </p:tav>
                                      </p:tavLst>
                                    </p:anim>
                                    <p:anim calcmode="lin" valueType="num">
                                      <p:cBhvr additive="base">
                                        <p:cTn id="102" dur="500" fill="hold"/>
                                        <p:tgtEl>
                                          <p:spTgt spid="77888"/>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77889"/>
                                        </p:tgtEl>
                                        <p:attrNameLst>
                                          <p:attrName>style.visibility</p:attrName>
                                        </p:attrNameLst>
                                      </p:cBhvr>
                                      <p:to>
                                        <p:strVal val="visible"/>
                                      </p:to>
                                    </p:set>
                                    <p:anim calcmode="lin" valueType="num">
                                      <p:cBhvr additive="base">
                                        <p:cTn id="107" dur="500" fill="hold"/>
                                        <p:tgtEl>
                                          <p:spTgt spid="77889"/>
                                        </p:tgtEl>
                                        <p:attrNameLst>
                                          <p:attrName>ppt_x</p:attrName>
                                        </p:attrNameLst>
                                      </p:cBhvr>
                                      <p:tavLst>
                                        <p:tav tm="0">
                                          <p:val>
                                            <p:strVal val="0-#ppt_w/2"/>
                                          </p:val>
                                        </p:tav>
                                        <p:tav tm="100000">
                                          <p:val>
                                            <p:strVal val="#ppt_x"/>
                                          </p:val>
                                        </p:tav>
                                      </p:tavLst>
                                    </p:anim>
                                    <p:anim calcmode="lin" valueType="num">
                                      <p:cBhvr additive="base">
                                        <p:cTn id="108" dur="500" fill="hold"/>
                                        <p:tgtEl>
                                          <p:spTgt spid="77889"/>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77890"/>
                                        </p:tgtEl>
                                        <p:attrNameLst>
                                          <p:attrName>style.visibility</p:attrName>
                                        </p:attrNameLst>
                                      </p:cBhvr>
                                      <p:to>
                                        <p:strVal val="visible"/>
                                      </p:to>
                                    </p:set>
                                    <p:anim calcmode="lin" valueType="num">
                                      <p:cBhvr additive="base">
                                        <p:cTn id="113" dur="500" fill="hold"/>
                                        <p:tgtEl>
                                          <p:spTgt spid="77890"/>
                                        </p:tgtEl>
                                        <p:attrNameLst>
                                          <p:attrName>ppt_x</p:attrName>
                                        </p:attrNameLst>
                                      </p:cBhvr>
                                      <p:tavLst>
                                        <p:tav tm="0">
                                          <p:val>
                                            <p:strVal val="0-#ppt_w/2"/>
                                          </p:val>
                                        </p:tav>
                                        <p:tav tm="100000">
                                          <p:val>
                                            <p:strVal val="#ppt_x"/>
                                          </p:val>
                                        </p:tav>
                                      </p:tavLst>
                                    </p:anim>
                                    <p:anim calcmode="lin" valueType="num">
                                      <p:cBhvr additive="base">
                                        <p:cTn id="114" dur="500" fill="hold"/>
                                        <p:tgtEl>
                                          <p:spTgt spid="778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build="p"/>
      <p:bldP spid="77880" grpId="0"/>
      <p:bldP spid="77881" grpId="0"/>
      <p:bldP spid="77882" grpId="0"/>
      <p:bldP spid="77883" grpId="0"/>
      <p:bldP spid="77884" grpId="0"/>
      <p:bldP spid="77885" grpId="0"/>
      <p:bldP spid="77886" grpId="0"/>
      <p:bldP spid="77887" grpId="0"/>
      <p:bldP spid="778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0241"/>
          <p:cNvSpPr txBox="1"/>
          <p:nvPr/>
        </p:nvSpPr>
        <p:spPr>
          <a:xfrm>
            <a:off x="1066800" y="1295400"/>
            <a:ext cx="8077200" cy="2100263"/>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一、数字量和模拟量</a:t>
            </a:r>
          </a:p>
          <a:p>
            <a:pPr lvl="0">
              <a:spcBef>
                <a:spcPct val="50000"/>
              </a:spcBef>
            </a:pPr>
            <a:r>
              <a:rPr lang="zh-CN" altLang="en-US" b="1">
                <a:latin typeface="Times New Roman" panose="02020603050405020304" pitchFamily="18" charset="0"/>
                <a:ea typeface="宋体" panose="02010600030101010101" pitchFamily="2" charset="-122"/>
              </a:rPr>
              <a:t>     模拟量：随时间连续变化信号</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音频信号</a:t>
            </a:r>
          </a:p>
          <a:p>
            <a:pPr lvl="0">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模拟电路</a:t>
            </a:r>
          </a:p>
          <a:p>
            <a:pPr lvl="0">
              <a:spcBef>
                <a:spcPct val="50000"/>
              </a:spcBef>
            </a:pPr>
            <a:r>
              <a:rPr lang="zh-CN" altLang="en-US" b="1">
                <a:latin typeface="Times New Roman" panose="02020603050405020304" pitchFamily="18" charset="0"/>
                <a:ea typeface="宋体" panose="02010600030101010101" pitchFamily="2" charset="-122"/>
              </a:rPr>
              <a:t>    </a:t>
            </a:r>
          </a:p>
        </p:txBody>
      </p:sp>
      <p:grpSp>
        <p:nvGrpSpPr>
          <p:cNvPr id="10243" name="组合 10242"/>
          <p:cNvGrpSpPr/>
          <p:nvPr/>
        </p:nvGrpSpPr>
        <p:grpSpPr>
          <a:xfrm>
            <a:off x="1447800" y="2819400"/>
            <a:ext cx="5943600" cy="1536700"/>
            <a:chOff x="0" y="0"/>
            <a:chExt cx="3744" cy="968"/>
          </a:xfrm>
        </p:grpSpPr>
        <p:sp>
          <p:nvSpPr>
            <p:cNvPr id="10244" name="未知"/>
            <p:cNvSpPr/>
            <p:nvPr/>
          </p:nvSpPr>
          <p:spPr>
            <a:xfrm>
              <a:off x="336" y="0"/>
              <a:ext cx="3024" cy="968"/>
            </a:xfrm>
            <a:custGeom>
              <a:avLst/>
              <a:gdLst/>
              <a:ahLst/>
              <a:cxnLst/>
              <a:rect l="0" t="0" r="0" b="0"/>
              <a:pathLst>
                <a:path w="3024" h="968">
                  <a:moveTo>
                    <a:pt x="0" y="664"/>
                  </a:moveTo>
                  <a:cubicBezTo>
                    <a:pt x="60" y="424"/>
                    <a:pt x="120" y="184"/>
                    <a:pt x="240" y="184"/>
                  </a:cubicBezTo>
                  <a:cubicBezTo>
                    <a:pt x="360" y="184"/>
                    <a:pt x="568" y="664"/>
                    <a:pt x="720" y="664"/>
                  </a:cubicBezTo>
                  <a:cubicBezTo>
                    <a:pt x="872" y="664"/>
                    <a:pt x="1016" y="192"/>
                    <a:pt x="1152" y="184"/>
                  </a:cubicBezTo>
                  <a:cubicBezTo>
                    <a:pt x="1288" y="176"/>
                    <a:pt x="1456" y="608"/>
                    <a:pt x="1536" y="616"/>
                  </a:cubicBezTo>
                  <a:cubicBezTo>
                    <a:pt x="1616" y="624"/>
                    <a:pt x="1616" y="232"/>
                    <a:pt x="1632" y="232"/>
                  </a:cubicBezTo>
                  <a:cubicBezTo>
                    <a:pt x="1648" y="232"/>
                    <a:pt x="1608" y="608"/>
                    <a:pt x="1632" y="616"/>
                  </a:cubicBezTo>
                  <a:cubicBezTo>
                    <a:pt x="1656" y="624"/>
                    <a:pt x="1744" y="280"/>
                    <a:pt x="1776" y="280"/>
                  </a:cubicBezTo>
                  <a:cubicBezTo>
                    <a:pt x="1808" y="280"/>
                    <a:pt x="1784" y="640"/>
                    <a:pt x="1824" y="616"/>
                  </a:cubicBezTo>
                  <a:cubicBezTo>
                    <a:pt x="1864" y="592"/>
                    <a:pt x="1984" y="80"/>
                    <a:pt x="2016" y="136"/>
                  </a:cubicBezTo>
                  <a:cubicBezTo>
                    <a:pt x="2048" y="192"/>
                    <a:pt x="1968" y="968"/>
                    <a:pt x="2016" y="952"/>
                  </a:cubicBezTo>
                  <a:cubicBezTo>
                    <a:pt x="2064" y="936"/>
                    <a:pt x="2232" y="80"/>
                    <a:pt x="2304" y="40"/>
                  </a:cubicBezTo>
                  <a:cubicBezTo>
                    <a:pt x="2376" y="0"/>
                    <a:pt x="2376" y="600"/>
                    <a:pt x="2448" y="712"/>
                  </a:cubicBezTo>
                  <a:cubicBezTo>
                    <a:pt x="2520" y="824"/>
                    <a:pt x="2672" y="736"/>
                    <a:pt x="2736" y="712"/>
                  </a:cubicBezTo>
                  <a:cubicBezTo>
                    <a:pt x="2800" y="688"/>
                    <a:pt x="2792" y="608"/>
                    <a:pt x="2832" y="568"/>
                  </a:cubicBezTo>
                  <a:cubicBezTo>
                    <a:pt x="2872" y="528"/>
                    <a:pt x="2944" y="496"/>
                    <a:pt x="2976" y="472"/>
                  </a:cubicBezTo>
                  <a:cubicBezTo>
                    <a:pt x="3008" y="448"/>
                    <a:pt x="3016" y="432"/>
                    <a:pt x="3024" y="424"/>
                  </a:cubicBezTo>
                </a:path>
              </a:pathLst>
            </a:custGeom>
            <a:noFill/>
            <a:ln w="9525" cap="flat" cmpd="sng">
              <a:solidFill>
                <a:schemeClr val="folHlink"/>
              </a:solidFill>
              <a:prstDash val="solid"/>
              <a:headEnd type="none" w="med" len="med"/>
              <a:tailEnd type="none" w="med" len="med"/>
            </a:ln>
          </p:spPr>
          <p:txBody>
            <a:bodyPr/>
            <a:lstStyle/>
            <a:p>
              <a:endParaRPr lang="zh-CN" altLang="en-US"/>
            </a:p>
          </p:txBody>
        </p:sp>
        <p:sp>
          <p:nvSpPr>
            <p:cNvPr id="10245" name="直接连接符 10244"/>
            <p:cNvSpPr/>
            <p:nvPr/>
          </p:nvSpPr>
          <p:spPr>
            <a:xfrm>
              <a:off x="0" y="432"/>
              <a:ext cx="3744" cy="0"/>
            </a:xfrm>
            <a:prstGeom prst="line">
              <a:avLst/>
            </a:prstGeom>
            <a:ln w="9525" cap="flat" cmpd="sng">
              <a:solidFill>
                <a:schemeClr val="tx1"/>
              </a:solidFill>
              <a:prstDash val="solid"/>
              <a:headEnd type="none" w="med" len="med"/>
              <a:tailEnd type="triangle" w="med" len="med"/>
            </a:ln>
          </p:spPr>
        </p:sp>
        <p:sp>
          <p:nvSpPr>
            <p:cNvPr id="10246" name="直接连接符 10245"/>
            <p:cNvSpPr/>
            <p:nvPr/>
          </p:nvSpPr>
          <p:spPr>
            <a:xfrm flipV="1">
              <a:off x="336" y="96"/>
              <a:ext cx="0" cy="720"/>
            </a:xfrm>
            <a:prstGeom prst="line">
              <a:avLst/>
            </a:prstGeom>
            <a:ln w="9525" cap="flat" cmpd="sng">
              <a:solidFill>
                <a:schemeClr val="tx1"/>
              </a:solidFill>
              <a:prstDash val="solid"/>
              <a:headEnd type="none" w="med" len="med"/>
              <a:tailEnd type="triangle" w="med" len="med"/>
            </a:ln>
          </p:spPr>
        </p:sp>
      </p:grpSp>
      <p:grpSp>
        <p:nvGrpSpPr>
          <p:cNvPr id="10247" name="组合 10246"/>
          <p:cNvGrpSpPr/>
          <p:nvPr/>
        </p:nvGrpSpPr>
        <p:grpSpPr>
          <a:xfrm>
            <a:off x="1371600" y="5105400"/>
            <a:ext cx="5943600" cy="1143000"/>
            <a:chOff x="0" y="0"/>
            <a:chExt cx="3744" cy="720"/>
          </a:xfrm>
        </p:grpSpPr>
        <p:sp>
          <p:nvSpPr>
            <p:cNvPr id="10248" name="直接连接符 10247"/>
            <p:cNvSpPr/>
            <p:nvPr/>
          </p:nvSpPr>
          <p:spPr>
            <a:xfrm>
              <a:off x="0" y="528"/>
              <a:ext cx="288" cy="0"/>
            </a:xfrm>
            <a:prstGeom prst="line">
              <a:avLst/>
            </a:prstGeom>
            <a:ln w="19050" cap="flat" cmpd="sng">
              <a:solidFill>
                <a:srgbClr val="0000FF"/>
              </a:solidFill>
              <a:prstDash val="solid"/>
              <a:headEnd type="none" w="med" len="med"/>
              <a:tailEnd type="none" w="med" len="med"/>
            </a:ln>
          </p:spPr>
        </p:sp>
        <p:sp>
          <p:nvSpPr>
            <p:cNvPr id="10249" name="直接连接符 10248"/>
            <p:cNvSpPr/>
            <p:nvPr/>
          </p:nvSpPr>
          <p:spPr>
            <a:xfrm>
              <a:off x="288" y="288"/>
              <a:ext cx="0" cy="240"/>
            </a:xfrm>
            <a:prstGeom prst="line">
              <a:avLst/>
            </a:prstGeom>
            <a:ln w="9525" cap="flat" cmpd="sng">
              <a:solidFill>
                <a:srgbClr val="0000FF"/>
              </a:solidFill>
              <a:prstDash val="solid"/>
              <a:headEnd type="none" w="med" len="med"/>
              <a:tailEnd type="none" w="med" len="med"/>
            </a:ln>
          </p:spPr>
        </p:sp>
        <p:sp>
          <p:nvSpPr>
            <p:cNvPr id="10250" name="直接连接符 10249"/>
            <p:cNvSpPr/>
            <p:nvPr/>
          </p:nvSpPr>
          <p:spPr>
            <a:xfrm>
              <a:off x="288" y="288"/>
              <a:ext cx="240" cy="0"/>
            </a:xfrm>
            <a:prstGeom prst="line">
              <a:avLst/>
            </a:prstGeom>
            <a:ln w="9525" cap="flat" cmpd="sng">
              <a:solidFill>
                <a:srgbClr val="0000FF"/>
              </a:solidFill>
              <a:prstDash val="solid"/>
              <a:headEnd type="none" w="med" len="med"/>
              <a:tailEnd type="none" w="med" len="med"/>
            </a:ln>
          </p:spPr>
        </p:sp>
        <p:sp>
          <p:nvSpPr>
            <p:cNvPr id="10251" name="直接连接符 10250"/>
            <p:cNvSpPr/>
            <p:nvPr/>
          </p:nvSpPr>
          <p:spPr>
            <a:xfrm>
              <a:off x="528" y="288"/>
              <a:ext cx="0" cy="240"/>
            </a:xfrm>
            <a:prstGeom prst="line">
              <a:avLst/>
            </a:prstGeom>
            <a:ln w="9525" cap="flat" cmpd="sng">
              <a:solidFill>
                <a:srgbClr val="0000FF"/>
              </a:solidFill>
              <a:prstDash val="solid"/>
              <a:headEnd type="none" w="med" len="med"/>
              <a:tailEnd type="none" w="med" len="med"/>
            </a:ln>
          </p:spPr>
        </p:sp>
        <p:sp>
          <p:nvSpPr>
            <p:cNvPr id="10252" name="直接连接符 10251"/>
            <p:cNvSpPr/>
            <p:nvPr/>
          </p:nvSpPr>
          <p:spPr>
            <a:xfrm flipV="1">
              <a:off x="816" y="288"/>
              <a:ext cx="0" cy="240"/>
            </a:xfrm>
            <a:prstGeom prst="line">
              <a:avLst/>
            </a:prstGeom>
            <a:ln w="9525" cap="flat" cmpd="sng">
              <a:solidFill>
                <a:srgbClr val="0000FF"/>
              </a:solidFill>
              <a:prstDash val="solid"/>
              <a:headEnd type="none" w="med" len="med"/>
              <a:tailEnd type="none" w="med" len="med"/>
            </a:ln>
          </p:spPr>
        </p:sp>
        <p:sp>
          <p:nvSpPr>
            <p:cNvPr id="10253" name="直接连接符 10252"/>
            <p:cNvSpPr/>
            <p:nvPr/>
          </p:nvSpPr>
          <p:spPr>
            <a:xfrm>
              <a:off x="816" y="288"/>
              <a:ext cx="144" cy="0"/>
            </a:xfrm>
            <a:prstGeom prst="line">
              <a:avLst/>
            </a:prstGeom>
            <a:ln w="9525" cap="flat" cmpd="sng">
              <a:solidFill>
                <a:srgbClr val="0000FF"/>
              </a:solidFill>
              <a:prstDash val="solid"/>
              <a:headEnd type="none" w="med" len="med"/>
              <a:tailEnd type="none" w="med" len="med"/>
            </a:ln>
          </p:spPr>
        </p:sp>
        <p:sp>
          <p:nvSpPr>
            <p:cNvPr id="10254" name="直接连接符 10253"/>
            <p:cNvSpPr/>
            <p:nvPr/>
          </p:nvSpPr>
          <p:spPr>
            <a:xfrm>
              <a:off x="960" y="288"/>
              <a:ext cx="0" cy="240"/>
            </a:xfrm>
            <a:prstGeom prst="line">
              <a:avLst/>
            </a:prstGeom>
            <a:ln w="9525" cap="flat" cmpd="sng">
              <a:solidFill>
                <a:srgbClr val="0000FF"/>
              </a:solidFill>
              <a:prstDash val="solid"/>
              <a:headEnd type="none" w="med" len="med"/>
              <a:tailEnd type="none" w="med" len="med"/>
            </a:ln>
          </p:spPr>
        </p:sp>
        <p:sp>
          <p:nvSpPr>
            <p:cNvPr id="10255" name="直接连接符 10254"/>
            <p:cNvSpPr/>
            <p:nvPr/>
          </p:nvSpPr>
          <p:spPr>
            <a:xfrm flipV="1">
              <a:off x="2256" y="288"/>
              <a:ext cx="0" cy="240"/>
            </a:xfrm>
            <a:prstGeom prst="line">
              <a:avLst/>
            </a:prstGeom>
            <a:ln w="9525" cap="flat" cmpd="sng">
              <a:solidFill>
                <a:srgbClr val="0000FF"/>
              </a:solidFill>
              <a:prstDash val="solid"/>
              <a:headEnd type="none" w="med" len="med"/>
              <a:tailEnd type="none" w="med" len="med"/>
            </a:ln>
          </p:spPr>
        </p:sp>
        <p:sp>
          <p:nvSpPr>
            <p:cNvPr id="10256" name="直接连接符 10255"/>
            <p:cNvSpPr/>
            <p:nvPr/>
          </p:nvSpPr>
          <p:spPr>
            <a:xfrm>
              <a:off x="2256" y="288"/>
              <a:ext cx="912" cy="0"/>
            </a:xfrm>
            <a:prstGeom prst="line">
              <a:avLst/>
            </a:prstGeom>
            <a:ln w="9525" cap="flat" cmpd="sng">
              <a:solidFill>
                <a:srgbClr val="0000FF"/>
              </a:solidFill>
              <a:prstDash val="solid"/>
              <a:headEnd type="none" w="med" len="med"/>
              <a:tailEnd type="none" w="med" len="med"/>
            </a:ln>
          </p:spPr>
        </p:sp>
        <p:sp>
          <p:nvSpPr>
            <p:cNvPr id="10257" name="直接连接符 10256"/>
            <p:cNvSpPr/>
            <p:nvPr/>
          </p:nvSpPr>
          <p:spPr>
            <a:xfrm>
              <a:off x="3168" y="288"/>
              <a:ext cx="0" cy="240"/>
            </a:xfrm>
            <a:prstGeom prst="line">
              <a:avLst/>
            </a:prstGeom>
            <a:ln w="9525" cap="flat" cmpd="sng">
              <a:solidFill>
                <a:srgbClr val="0000FF"/>
              </a:solidFill>
              <a:prstDash val="solid"/>
              <a:headEnd type="none" w="med" len="med"/>
              <a:tailEnd type="none" w="med" len="med"/>
            </a:ln>
          </p:spPr>
        </p:sp>
        <p:sp>
          <p:nvSpPr>
            <p:cNvPr id="10258" name="直接连接符 10257"/>
            <p:cNvSpPr/>
            <p:nvPr/>
          </p:nvSpPr>
          <p:spPr>
            <a:xfrm>
              <a:off x="48" y="528"/>
              <a:ext cx="3696" cy="0"/>
            </a:xfrm>
            <a:prstGeom prst="line">
              <a:avLst/>
            </a:prstGeom>
            <a:ln w="9525" cap="flat" cmpd="sng">
              <a:solidFill>
                <a:schemeClr val="tx1"/>
              </a:solidFill>
              <a:prstDash val="solid"/>
              <a:headEnd type="none" w="med" len="med"/>
              <a:tailEnd type="triangle" w="med" len="med"/>
            </a:ln>
          </p:spPr>
        </p:sp>
        <p:sp>
          <p:nvSpPr>
            <p:cNvPr id="10259" name="直接连接符 10258"/>
            <p:cNvSpPr/>
            <p:nvPr/>
          </p:nvSpPr>
          <p:spPr>
            <a:xfrm flipV="1">
              <a:off x="288" y="0"/>
              <a:ext cx="0" cy="720"/>
            </a:xfrm>
            <a:prstGeom prst="line">
              <a:avLst/>
            </a:prstGeom>
            <a:ln w="9525" cap="flat" cmpd="sng">
              <a:solidFill>
                <a:schemeClr val="tx1"/>
              </a:solidFill>
              <a:prstDash val="solid"/>
              <a:headEnd type="none" w="med" len="med"/>
              <a:tailEnd type="triangle" w="med" len="med"/>
            </a:ln>
          </p:spPr>
        </p:sp>
        <p:sp>
          <p:nvSpPr>
            <p:cNvPr id="10260" name="直接连接符 10259"/>
            <p:cNvSpPr/>
            <p:nvPr/>
          </p:nvSpPr>
          <p:spPr>
            <a:xfrm>
              <a:off x="528" y="528"/>
              <a:ext cx="288" cy="0"/>
            </a:xfrm>
            <a:prstGeom prst="line">
              <a:avLst/>
            </a:prstGeom>
            <a:ln w="9525" cap="flat" cmpd="sng">
              <a:solidFill>
                <a:srgbClr val="0000FF"/>
              </a:solidFill>
              <a:prstDash val="solid"/>
              <a:headEnd type="none" w="med" len="med"/>
              <a:tailEnd type="none" w="med" len="med"/>
            </a:ln>
          </p:spPr>
        </p:sp>
        <p:sp>
          <p:nvSpPr>
            <p:cNvPr id="10261" name="直接连接符 10260"/>
            <p:cNvSpPr/>
            <p:nvPr/>
          </p:nvSpPr>
          <p:spPr>
            <a:xfrm flipV="1">
              <a:off x="960" y="528"/>
              <a:ext cx="1296" cy="0"/>
            </a:xfrm>
            <a:prstGeom prst="line">
              <a:avLst/>
            </a:prstGeom>
            <a:ln w="9525" cap="flat" cmpd="sng">
              <a:solidFill>
                <a:srgbClr val="0000FF"/>
              </a:solidFill>
              <a:prstDash val="solid"/>
              <a:headEnd type="none" w="med" len="med"/>
              <a:tailEnd type="none" w="med" len="med"/>
            </a:ln>
          </p:spPr>
        </p:sp>
        <p:sp>
          <p:nvSpPr>
            <p:cNvPr id="10262" name="直接连接符 10261"/>
            <p:cNvSpPr/>
            <p:nvPr/>
          </p:nvSpPr>
          <p:spPr>
            <a:xfrm>
              <a:off x="3168" y="528"/>
              <a:ext cx="432" cy="0"/>
            </a:xfrm>
            <a:prstGeom prst="line">
              <a:avLst/>
            </a:prstGeom>
            <a:ln w="9525" cap="flat" cmpd="sng">
              <a:solidFill>
                <a:srgbClr val="0000FF"/>
              </a:solidFill>
              <a:prstDash val="solid"/>
              <a:headEnd type="none" w="med" len="med"/>
              <a:tailEnd type="none" w="med" len="med"/>
            </a:ln>
          </p:spPr>
        </p:sp>
      </p:grpSp>
      <p:sp>
        <p:nvSpPr>
          <p:cNvPr id="10263" name="文本框 10262"/>
          <p:cNvSpPr txBox="1"/>
          <p:nvPr/>
        </p:nvSpPr>
        <p:spPr>
          <a:xfrm>
            <a:off x="838200" y="4191000"/>
            <a:ext cx="8915400" cy="1552575"/>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数字量：不随时间连续变化的离散信号</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高低电平</a:t>
            </a:r>
          </a:p>
          <a:p>
            <a:pPr lvl="0">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数字电路</a:t>
            </a:r>
          </a:p>
          <a:p>
            <a:pPr lvl="0">
              <a:spcBef>
                <a:spcPct val="50000"/>
              </a:spcBef>
            </a:pPr>
            <a:endParaRPr lang="zh-CN" altLang="en-US">
              <a:latin typeface="Times New Roman" panose="02020603050405020304" pitchFamily="18" charset="0"/>
              <a:ea typeface="宋体" panose="02010600030101010101" pitchFamily="2" charset="-122"/>
            </a:endParaRPr>
          </a:p>
        </p:txBody>
      </p:sp>
      <p:sp>
        <p:nvSpPr>
          <p:cNvPr id="10264" name="标题 10263"/>
          <p:cNvSpPr>
            <a:spLocks noGrp="1"/>
          </p:cNvSpPr>
          <p:nvPr>
            <p:ph type="title"/>
          </p:nvPr>
        </p:nvSpPr>
        <p:spPr>
          <a:xfrm>
            <a:off x="2819400" y="533400"/>
            <a:ext cx="2590800" cy="609600"/>
          </a:xfrm>
        </p:spPr>
        <p:txBody>
          <a:bodyPr anchor="ctr"/>
          <a:lstStyle/>
          <a:p>
            <a:pPr lvl="0"/>
            <a:r>
              <a:rPr lang="en-US" altLang="zh-CN" sz="3200" b="1">
                <a:solidFill>
                  <a:srgbClr val="FF0000"/>
                </a:solidFill>
                <a:latin typeface="宋体" panose="02010600030101010101" pitchFamily="2" charset="-122"/>
              </a:rPr>
              <a:t>1.1  </a:t>
            </a:r>
            <a:r>
              <a:rPr lang="zh-CN" altLang="en-US" sz="3200" b="1">
                <a:solidFill>
                  <a:srgbClr val="FF0000"/>
                </a:solidFill>
                <a:latin typeface="宋体" panose="02010600030101010101" pitchFamily="2" charset="-122"/>
              </a:rPr>
              <a:t>概述</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0-#ppt_w/2"/>
                                          </p:val>
                                        </p:tav>
                                        <p:tav tm="100000">
                                          <p:val>
                                            <p:strVal val="#ppt_x"/>
                                          </p:val>
                                        </p:tav>
                                      </p:tavLst>
                                    </p:anim>
                                    <p:anim calcmode="lin" valueType="num">
                                      <p:cBhvr additive="base">
                                        <p:cTn id="14"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63"/>
                                        </p:tgtEl>
                                        <p:attrNameLst>
                                          <p:attrName>style.visibility</p:attrName>
                                        </p:attrNameLst>
                                      </p:cBhvr>
                                      <p:to>
                                        <p:strVal val="visible"/>
                                      </p:to>
                                    </p:set>
                                    <p:anim calcmode="lin" valueType="num">
                                      <p:cBhvr additive="base">
                                        <p:cTn id="19" dur="500" fill="hold"/>
                                        <p:tgtEl>
                                          <p:spTgt spid="10263"/>
                                        </p:tgtEl>
                                        <p:attrNameLst>
                                          <p:attrName>ppt_x</p:attrName>
                                        </p:attrNameLst>
                                      </p:cBhvr>
                                      <p:tavLst>
                                        <p:tav tm="0">
                                          <p:val>
                                            <p:strVal val="0-#ppt_w/2"/>
                                          </p:val>
                                        </p:tav>
                                        <p:tav tm="100000">
                                          <p:val>
                                            <p:strVal val="#ppt_x"/>
                                          </p:val>
                                        </p:tav>
                                      </p:tavLst>
                                    </p:anim>
                                    <p:anim calcmode="lin" valueType="num">
                                      <p:cBhvr additive="base">
                                        <p:cTn id="20" dur="500" fill="hold"/>
                                        <p:tgtEl>
                                          <p:spTgt spid="102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247"/>
                                        </p:tgtEl>
                                        <p:attrNameLst>
                                          <p:attrName>style.visibility</p:attrName>
                                        </p:attrNameLst>
                                      </p:cBhvr>
                                      <p:to>
                                        <p:strVal val="visible"/>
                                      </p:to>
                                    </p:set>
                                    <p:anim calcmode="lin" valueType="num">
                                      <p:cBhvr additive="base">
                                        <p:cTn id="25" dur="500" fill="hold"/>
                                        <p:tgtEl>
                                          <p:spTgt spid="10247"/>
                                        </p:tgtEl>
                                        <p:attrNameLst>
                                          <p:attrName>ppt_x</p:attrName>
                                        </p:attrNameLst>
                                      </p:cBhvr>
                                      <p:tavLst>
                                        <p:tav tm="0">
                                          <p:val>
                                            <p:strVal val="0-#ppt_w/2"/>
                                          </p:val>
                                        </p:tav>
                                        <p:tav tm="100000">
                                          <p:val>
                                            <p:strVal val="#ppt_x"/>
                                          </p:val>
                                        </p:tav>
                                      </p:tavLst>
                                    </p:anim>
                                    <p:anim calcmode="lin" valueType="num">
                                      <p:cBhvr additive="base">
                                        <p:cTn id="26"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6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直接连接符 78849"/>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78851" name="文本框 78850"/>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78852" name="文本框 78851"/>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78853" name="文本框 78852"/>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        10</a:t>
            </a:r>
          </a:p>
        </p:txBody>
      </p:sp>
      <p:graphicFrame>
        <p:nvGraphicFramePr>
          <p:cNvPr id="78854" name="表格 78853"/>
          <p:cNvGraphicFramePr/>
          <p:nvPr/>
        </p:nvGraphicFramePr>
        <p:xfrm>
          <a:off x="2962275" y="2076450"/>
          <a:ext cx="3843338" cy="2455863"/>
        </p:xfrm>
        <a:graphic>
          <a:graphicData uri="http://schemas.openxmlformats.org/drawingml/2006/table">
            <a:tbl>
              <a:tblPr/>
              <a:tblGrid>
                <a:gridCol w="935038"/>
                <a:gridCol w="936625"/>
                <a:gridCol w="935037"/>
                <a:gridCol w="10366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8881" name="文本框 78880"/>
          <p:cNvSpPr txBox="1"/>
          <p:nvPr/>
        </p:nvSpPr>
        <p:spPr>
          <a:xfrm>
            <a:off x="4964113" y="214947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8882" name="文本框 78881"/>
          <p:cNvSpPr txBox="1"/>
          <p:nvPr/>
        </p:nvSpPr>
        <p:spPr>
          <a:xfrm>
            <a:off x="4016375" y="22034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78883" name="文本框 78882"/>
          <p:cNvSpPr txBox="1"/>
          <p:nvPr/>
        </p:nvSpPr>
        <p:spPr>
          <a:xfrm>
            <a:off x="4046538" y="2776538"/>
            <a:ext cx="541337"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8884" name="文本框 78883"/>
          <p:cNvSpPr txBox="1"/>
          <p:nvPr/>
        </p:nvSpPr>
        <p:spPr>
          <a:xfrm>
            <a:off x="4911725" y="2759075"/>
            <a:ext cx="541338"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8885" name="文本框 78884"/>
          <p:cNvSpPr txBox="1"/>
          <p:nvPr/>
        </p:nvSpPr>
        <p:spPr>
          <a:xfrm>
            <a:off x="4049713" y="4010025"/>
            <a:ext cx="387350"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p>
        </p:txBody>
      </p:sp>
      <p:sp>
        <p:nvSpPr>
          <p:cNvPr id="78886" name="文本框 78885"/>
          <p:cNvSpPr txBox="1"/>
          <p:nvPr/>
        </p:nvSpPr>
        <p:spPr>
          <a:xfrm>
            <a:off x="5962650" y="4011613"/>
            <a:ext cx="387350"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graphicFrame>
        <p:nvGraphicFramePr>
          <p:cNvPr id="78887" name="对象 78886"/>
          <p:cNvGraphicFramePr>
            <a:graphicFrameLocks/>
          </p:cNvGraphicFramePr>
          <p:nvPr/>
        </p:nvGraphicFramePr>
        <p:xfrm>
          <a:off x="2551113" y="531813"/>
          <a:ext cx="4737100" cy="1266825"/>
        </p:xfrm>
        <a:graphic>
          <a:graphicData uri="http://schemas.openxmlformats.org/presentationml/2006/ole">
            <p:oleObj spid="_x0000_s92257" r:id="rId3" imgW="1905000" imgH="508000" progId="Equations">
              <p:embed/>
            </p:oleObj>
          </a:graphicData>
        </a:graphic>
      </p:graphicFrame>
      <p:sp>
        <p:nvSpPr>
          <p:cNvPr id="78888" name="文本框 78887"/>
          <p:cNvSpPr txBox="1"/>
          <p:nvPr/>
        </p:nvSpPr>
        <p:spPr>
          <a:xfrm>
            <a:off x="5132388" y="4011613"/>
            <a:ext cx="387350"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sp>
        <p:nvSpPr>
          <p:cNvPr id="78889" name="文本框 78888"/>
          <p:cNvSpPr txBox="1"/>
          <p:nvPr/>
        </p:nvSpPr>
        <p:spPr>
          <a:xfrm>
            <a:off x="3270250" y="3436938"/>
            <a:ext cx="387350"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sp>
        <p:nvSpPr>
          <p:cNvPr id="78890" name="文本框 78889"/>
          <p:cNvSpPr txBox="1"/>
          <p:nvPr/>
        </p:nvSpPr>
        <p:spPr>
          <a:xfrm>
            <a:off x="4133850" y="3419475"/>
            <a:ext cx="387350" cy="457200"/>
          </a:xfrm>
          <a:prstGeom prst="rect">
            <a:avLst/>
          </a:prstGeom>
          <a:noFill/>
          <a:ln w="9525">
            <a:noFill/>
          </a:ln>
        </p:spPr>
        <p:txBody>
          <a:bodyPr>
            <a:spAutoFit/>
          </a:bodyPr>
          <a:lstStyle/>
          <a:p>
            <a:pPr lvl="0">
              <a:spcBef>
                <a:spcPct val="50000"/>
              </a:spcBef>
            </a:pPr>
            <a:r>
              <a:rPr lang="en-US" altLang="zh-CN" b="1">
                <a:solidFill>
                  <a:schemeClr val="folHlink"/>
                </a:solidFill>
                <a:latin typeface="Times New Roman" panose="02020603050405020304" pitchFamily="18" charset="0"/>
                <a:ea typeface="宋体" panose="02010600030101010101" pitchFamily="2" charset="-122"/>
              </a:rPr>
              <a:t>×</a:t>
            </a:r>
          </a:p>
        </p:txBody>
      </p:sp>
      <p:sp>
        <p:nvSpPr>
          <p:cNvPr id="78891" name="文本框 78890"/>
          <p:cNvSpPr txBox="1"/>
          <p:nvPr/>
        </p:nvSpPr>
        <p:spPr>
          <a:xfrm>
            <a:off x="3168650" y="2200275"/>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8892" name="文本框 78891"/>
          <p:cNvSpPr txBox="1"/>
          <p:nvPr/>
        </p:nvSpPr>
        <p:spPr>
          <a:xfrm>
            <a:off x="6081713" y="2200275"/>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8893" name="文本框 78892"/>
          <p:cNvSpPr txBox="1"/>
          <p:nvPr/>
        </p:nvSpPr>
        <p:spPr>
          <a:xfrm>
            <a:off x="3135313" y="2860675"/>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8894" name="文本框 78893"/>
          <p:cNvSpPr txBox="1"/>
          <p:nvPr/>
        </p:nvSpPr>
        <p:spPr>
          <a:xfrm>
            <a:off x="5995988" y="2794000"/>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8895" name="文本框 78894"/>
          <p:cNvSpPr txBox="1"/>
          <p:nvPr/>
        </p:nvSpPr>
        <p:spPr>
          <a:xfrm>
            <a:off x="5014913" y="3402013"/>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8896" name="文本框 78895"/>
          <p:cNvSpPr txBox="1"/>
          <p:nvPr/>
        </p:nvSpPr>
        <p:spPr>
          <a:xfrm>
            <a:off x="6048375" y="3454400"/>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8897" name="文本框 78896"/>
          <p:cNvSpPr txBox="1"/>
          <p:nvPr/>
        </p:nvSpPr>
        <p:spPr>
          <a:xfrm>
            <a:off x="3287713" y="4013200"/>
            <a:ext cx="387350"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0</a:t>
            </a:r>
          </a:p>
        </p:txBody>
      </p:sp>
      <p:sp>
        <p:nvSpPr>
          <p:cNvPr id="78898" name="矩形 78897"/>
          <p:cNvSpPr/>
          <p:nvPr/>
        </p:nvSpPr>
        <p:spPr>
          <a:xfrm>
            <a:off x="1198563" y="203200"/>
            <a:ext cx="4318000"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5</a:t>
            </a:r>
            <a:r>
              <a:rPr lang="zh-CN" altLang="en-US">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带无关项的逻辑函数的化简</a:t>
            </a:r>
          </a:p>
        </p:txBody>
      </p:sp>
      <p:sp>
        <p:nvSpPr>
          <p:cNvPr id="78899" name="圆角矩形 78898"/>
          <p:cNvSpPr/>
          <p:nvPr/>
        </p:nvSpPr>
        <p:spPr>
          <a:xfrm>
            <a:off x="4013200" y="2252663"/>
            <a:ext cx="1404938" cy="914400"/>
          </a:xfrm>
          <a:prstGeom prst="roundRect">
            <a:avLst>
              <a:gd name="adj" fmla="val 16667"/>
            </a:avLst>
          </a:prstGeom>
          <a:noFill/>
          <a:ln w="9525" cap="flat" cmpd="sng">
            <a:solidFill>
              <a:schemeClr val="tx2"/>
            </a:solidFill>
            <a:prstDash val="solid"/>
            <a:headEnd type="none" w="med" len="med"/>
            <a:tailEnd type="none" w="med" len="med"/>
          </a:ln>
        </p:spPr>
        <p:txBody>
          <a:bodyPr/>
          <a:lstStyle/>
          <a:p>
            <a:endParaRPr lang="zh-CN" altLang="en-US"/>
          </a:p>
        </p:txBody>
      </p:sp>
      <p:sp>
        <p:nvSpPr>
          <p:cNvPr id="78900" name="左中括号 78899"/>
          <p:cNvSpPr/>
          <p:nvPr/>
        </p:nvSpPr>
        <p:spPr>
          <a:xfrm rot="16200000">
            <a:off x="4386263" y="1676400"/>
            <a:ext cx="611187" cy="1201738"/>
          </a:xfrm>
          <a:prstGeom prst="leftBracket">
            <a:avLst>
              <a:gd name="adj" fmla="val 16385"/>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78901" name="左中括号 78900"/>
          <p:cNvSpPr/>
          <p:nvPr/>
        </p:nvSpPr>
        <p:spPr>
          <a:xfrm rot="5400000">
            <a:off x="4497388" y="3616325"/>
            <a:ext cx="611187" cy="1389063"/>
          </a:xfrm>
          <a:prstGeom prst="leftBracket">
            <a:avLst>
              <a:gd name="adj" fmla="val 18939"/>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78902" name="直接连接符 78901"/>
          <p:cNvSpPr/>
          <p:nvPr/>
        </p:nvSpPr>
        <p:spPr>
          <a:xfrm flipH="1">
            <a:off x="1879600" y="3116263"/>
            <a:ext cx="2166938" cy="1201737"/>
          </a:xfrm>
          <a:prstGeom prst="line">
            <a:avLst/>
          </a:prstGeom>
          <a:ln w="9525" cap="flat" cmpd="sng">
            <a:solidFill>
              <a:schemeClr val="tx1"/>
            </a:solidFill>
            <a:prstDash val="solid"/>
            <a:headEnd type="none" w="med" len="med"/>
            <a:tailEnd type="triangle" w="med" len="med"/>
          </a:ln>
        </p:spPr>
      </p:sp>
      <p:graphicFrame>
        <p:nvGraphicFramePr>
          <p:cNvPr id="78903" name="对象 78902"/>
          <p:cNvGraphicFramePr>
            <a:graphicFrameLocks/>
          </p:cNvGraphicFramePr>
          <p:nvPr/>
        </p:nvGraphicFramePr>
        <p:xfrm>
          <a:off x="1617663" y="4351338"/>
          <a:ext cx="638175" cy="509587"/>
        </p:xfrm>
        <a:graphic>
          <a:graphicData uri="http://schemas.openxmlformats.org/presentationml/2006/ole">
            <p:oleObj spid="_x0000_s92258" r:id="rId4" imgW="254442" imgH="203553" progId="Equations">
              <p:embed/>
            </p:oleObj>
          </a:graphicData>
        </a:graphic>
      </p:graphicFrame>
      <p:sp>
        <p:nvSpPr>
          <p:cNvPr id="78904" name="直接连接符 78903"/>
          <p:cNvSpPr/>
          <p:nvPr/>
        </p:nvSpPr>
        <p:spPr>
          <a:xfrm>
            <a:off x="5554663" y="4554538"/>
            <a:ext cx="1422400" cy="525462"/>
          </a:xfrm>
          <a:prstGeom prst="line">
            <a:avLst/>
          </a:prstGeom>
          <a:ln w="9525" cap="flat" cmpd="sng">
            <a:solidFill>
              <a:schemeClr val="tx1"/>
            </a:solidFill>
            <a:prstDash val="solid"/>
            <a:headEnd type="none" w="med" len="med"/>
            <a:tailEnd type="triangle" w="med" len="med"/>
          </a:ln>
        </p:spPr>
      </p:sp>
      <p:graphicFrame>
        <p:nvGraphicFramePr>
          <p:cNvPr id="78905" name="对象 78904"/>
          <p:cNvGraphicFramePr>
            <a:graphicFrameLocks/>
          </p:cNvGraphicFramePr>
          <p:nvPr/>
        </p:nvGraphicFramePr>
        <p:xfrm>
          <a:off x="6969125" y="4775200"/>
          <a:ext cx="638175" cy="509588"/>
        </p:xfrm>
        <a:graphic>
          <a:graphicData uri="http://schemas.openxmlformats.org/presentationml/2006/ole">
            <p:oleObj spid="_x0000_s92259" r:id="rId5" imgW="254442" imgH="203553" progId="Equations">
              <p:embed/>
            </p:oleObj>
          </a:graphicData>
        </a:graphic>
      </p:graphicFrame>
      <p:graphicFrame>
        <p:nvGraphicFramePr>
          <p:cNvPr id="78906" name="对象 78905"/>
          <p:cNvGraphicFramePr>
            <a:graphicFrameLocks/>
          </p:cNvGraphicFramePr>
          <p:nvPr/>
        </p:nvGraphicFramePr>
        <p:xfrm>
          <a:off x="3494088" y="5334000"/>
          <a:ext cx="2138362" cy="509588"/>
        </p:xfrm>
        <a:graphic>
          <a:graphicData uri="http://schemas.openxmlformats.org/presentationml/2006/ole">
            <p:oleObj spid="_x0000_s92260" r:id="rId6" imgW="850900" imgH="203200"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4"/>
                                        </p:tgtEl>
                                        <p:attrNameLst>
                                          <p:attrName>style.visibility</p:attrName>
                                        </p:attrNameLst>
                                      </p:cBhvr>
                                      <p:to>
                                        <p:strVal val="visible"/>
                                      </p:to>
                                    </p:set>
                                    <p:anim calcmode="lin" valueType="num">
                                      <p:cBhvr additive="base">
                                        <p:cTn id="7" dur="500" fill="hold"/>
                                        <p:tgtEl>
                                          <p:spTgt spid="78854"/>
                                        </p:tgtEl>
                                        <p:attrNameLst>
                                          <p:attrName>ppt_x</p:attrName>
                                        </p:attrNameLst>
                                      </p:cBhvr>
                                      <p:tavLst>
                                        <p:tav tm="0">
                                          <p:val>
                                            <p:strVal val="0-#ppt_w/2"/>
                                          </p:val>
                                        </p:tav>
                                        <p:tav tm="100000">
                                          <p:val>
                                            <p:strVal val="#ppt_x"/>
                                          </p:val>
                                        </p:tav>
                                      </p:tavLst>
                                    </p:anim>
                                    <p:anim calcmode="lin" valueType="num">
                                      <p:cBhvr additive="base">
                                        <p:cTn id="8" dur="500" fill="hold"/>
                                        <p:tgtEl>
                                          <p:spTgt spid="788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78850"/>
                                        </p:tgtEl>
                                        <p:attrNameLst>
                                          <p:attrName>style.visibility</p:attrName>
                                        </p:attrNameLst>
                                      </p:cBhvr>
                                      <p:to>
                                        <p:strVal val="visible"/>
                                      </p:to>
                                    </p:set>
                                    <p:anim calcmode="lin" valueType="num">
                                      <p:cBhvr additive="base">
                                        <p:cTn id="12" dur="500" fill="hold"/>
                                        <p:tgtEl>
                                          <p:spTgt spid="78850"/>
                                        </p:tgtEl>
                                        <p:attrNameLst>
                                          <p:attrName>ppt_x</p:attrName>
                                        </p:attrNameLst>
                                      </p:cBhvr>
                                      <p:tavLst>
                                        <p:tav tm="0">
                                          <p:val>
                                            <p:strVal val="0-#ppt_w/2"/>
                                          </p:val>
                                        </p:tav>
                                        <p:tav tm="100000">
                                          <p:val>
                                            <p:strVal val="#ppt_x"/>
                                          </p:val>
                                        </p:tav>
                                      </p:tavLst>
                                    </p:anim>
                                    <p:anim calcmode="lin" valueType="num">
                                      <p:cBhvr additive="base">
                                        <p:cTn id="13" dur="500" fill="hold"/>
                                        <p:tgtEl>
                                          <p:spTgt spid="78850"/>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1000"/>
                                  </p:stCondLst>
                                  <p:childTnLst>
                                    <p:set>
                                      <p:cBhvr>
                                        <p:cTn id="16" dur="1" fill="hold">
                                          <p:stCondLst>
                                            <p:cond delay="0"/>
                                          </p:stCondLst>
                                        </p:cTn>
                                        <p:tgtEl>
                                          <p:spTgt spid="78851"/>
                                        </p:tgtEl>
                                        <p:attrNameLst>
                                          <p:attrName>style.visibility</p:attrName>
                                        </p:attrNameLst>
                                      </p:cBhvr>
                                      <p:to>
                                        <p:strVal val="visible"/>
                                      </p:to>
                                    </p:set>
                                    <p:anim calcmode="lin" valueType="num">
                                      <p:cBhvr additive="base">
                                        <p:cTn id="17" dur="500" fill="hold"/>
                                        <p:tgtEl>
                                          <p:spTgt spid="78851"/>
                                        </p:tgtEl>
                                        <p:attrNameLst>
                                          <p:attrName>ppt_x</p:attrName>
                                        </p:attrNameLst>
                                      </p:cBhvr>
                                      <p:tavLst>
                                        <p:tav tm="0">
                                          <p:val>
                                            <p:strVal val="0-#ppt_w/2"/>
                                          </p:val>
                                        </p:tav>
                                        <p:tav tm="100000">
                                          <p:val>
                                            <p:strVal val="#ppt_x"/>
                                          </p:val>
                                        </p:tav>
                                      </p:tavLst>
                                    </p:anim>
                                    <p:anim calcmode="lin" valueType="num">
                                      <p:cBhvr additive="base">
                                        <p:cTn id="18"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8882"/>
                                        </p:tgtEl>
                                        <p:attrNameLst>
                                          <p:attrName>style.visibility</p:attrName>
                                        </p:attrNameLst>
                                      </p:cBhvr>
                                      <p:to>
                                        <p:strVal val="visible"/>
                                      </p:to>
                                    </p:set>
                                    <p:anim calcmode="lin" valueType="num">
                                      <p:cBhvr additive="base">
                                        <p:cTn id="23" dur="500" fill="hold"/>
                                        <p:tgtEl>
                                          <p:spTgt spid="78882"/>
                                        </p:tgtEl>
                                        <p:attrNameLst>
                                          <p:attrName>ppt_x</p:attrName>
                                        </p:attrNameLst>
                                      </p:cBhvr>
                                      <p:tavLst>
                                        <p:tav tm="0">
                                          <p:val>
                                            <p:strVal val="0-#ppt_w/2"/>
                                          </p:val>
                                        </p:tav>
                                        <p:tav tm="100000">
                                          <p:val>
                                            <p:strVal val="#ppt_x"/>
                                          </p:val>
                                        </p:tav>
                                      </p:tavLst>
                                    </p:anim>
                                    <p:anim calcmode="lin" valueType="num">
                                      <p:cBhvr additive="base">
                                        <p:cTn id="24" dur="500" fill="hold"/>
                                        <p:tgtEl>
                                          <p:spTgt spid="7888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8881"/>
                                        </p:tgtEl>
                                        <p:attrNameLst>
                                          <p:attrName>style.visibility</p:attrName>
                                        </p:attrNameLst>
                                      </p:cBhvr>
                                      <p:to>
                                        <p:strVal val="visible"/>
                                      </p:to>
                                    </p:set>
                                    <p:anim calcmode="lin" valueType="num">
                                      <p:cBhvr additive="base">
                                        <p:cTn id="29" dur="500" fill="hold"/>
                                        <p:tgtEl>
                                          <p:spTgt spid="78881"/>
                                        </p:tgtEl>
                                        <p:attrNameLst>
                                          <p:attrName>ppt_x</p:attrName>
                                        </p:attrNameLst>
                                      </p:cBhvr>
                                      <p:tavLst>
                                        <p:tav tm="0">
                                          <p:val>
                                            <p:strVal val="0-#ppt_w/2"/>
                                          </p:val>
                                        </p:tav>
                                        <p:tav tm="100000">
                                          <p:val>
                                            <p:strVal val="#ppt_x"/>
                                          </p:val>
                                        </p:tav>
                                      </p:tavLst>
                                    </p:anim>
                                    <p:anim calcmode="lin" valueType="num">
                                      <p:cBhvr additive="base">
                                        <p:cTn id="30" dur="500" fill="hold"/>
                                        <p:tgtEl>
                                          <p:spTgt spid="7888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8883"/>
                                        </p:tgtEl>
                                        <p:attrNameLst>
                                          <p:attrName>style.visibility</p:attrName>
                                        </p:attrNameLst>
                                      </p:cBhvr>
                                      <p:to>
                                        <p:strVal val="visible"/>
                                      </p:to>
                                    </p:set>
                                    <p:anim calcmode="lin" valueType="num">
                                      <p:cBhvr additive="base">
                                        <p:cTn id="35" dur="500" fill="hold"/>
                                        <p:tgtEl>
                                          <p:spTgt spid="78883"/>
                                        </p:tgtEl>
                                        <p:attrNameLst>
                                          <p:attrName>ppt_x</p:attrName>
                                        </p:attrNameLst>
                                      </p:cBhvr>
                                      <p:tavLst>
                                        <p:tav tm="0">
                                          <p:val>
                                            <p:strVal val="0-#ppt_w/2"/>
                                          </p:val>
                                        </p:tav>
                                        <p:tav tm="100000">
                                          <p:val>
                                            <p:strVal val="#ppt_x"/>
                                          </p:val>
                                        </p:tav>
                                      </p:tavLst>
                                    </p:anim>
                                    <p:anim calcmode="lin" valueType="num">
                                      <p:cBhvr additive="base">
                                        <p:cTn id="36" dur="500" fill="hold"/>
                                        <p:tgtEl>
                                          <p:spTgt spid="7888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8884"/>
                                        </p:tgtEl>
                                        <p:attrNameLst>
                                          <p:attrName>style.visibility</p:attrName>
                                        </p:attrNameLst>
                                      </p:cBhvr>
                                      <p:to>
                                        <p:strVal val="visible"/>
                                      </p:to>
                                    </p:set>
                                    <p:anim calcmode="lin" valueType="num">
                                      <p:cBhvr additive="base">
                                        <p:cTn id="41" dur="500" fill="hold"/>
                                        <p:tgtEl>
                                          <p:spTgt spid="78884"/>
                                        </p:tgtEl>
                                        <p:attrNameLst>
                                          <p:attrName>ppt_x</p:attrName>
                                        </p:attrNameLst>
                                      </p:cBhvr>
                                      <p:tavLst>
                                        <p:tav tm="0">
                                          <p:val>
                                            <p:strVal val="0-#ppt_w/2"/>
                                          </p:val>
                                        </p:tav>
                                        <p:tav tm="100000">
                                          <p:val>
                                            <p:strVal val="#ppt_x"/>
                                          </p:val>
                                        </p:tav>
                                      </p:tavLst>
                                    </p:anim>
                                    <p:anim calcmode="lin" valueType="num">
                                      <p:cBhvr additive="base">
                                        <p:cTn id="42" dur="500" fill="hold"/>
                                        <p:tgtEl>
                                          <p:spTgt spid="7888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8885"/>
                                        </p:tgtEl>
                                        <p:attrNameLst>
                                          <p:attrName>style.visibility</p:attrName>
                                        </p:attrNameLst>
                                      </p:cBhvr>
                                      <p:to>
                                        <p:strVal val="visible"/>
                                      </p:to>
                                    </p:set>
                                    <p:anim calcmode="lin" valueType="num">
                                      <p:cBhvr additive="base">
                                        <p:cTn id="47" dur="500" fill="hold"/>
                                        <p:tgtEl>
                                          <p:spTgt spid="78885"/>
                                        </p:tgtEl>
                                        <p:attrNameLst>
                                          <p:attrName>ppt_x</p:attrName>
                                        </p:attrNameLst>
                                      </p:cBhvr>
                                      <p:tavLst>
                                        <p:tav tm="0">
                                          <p:val>
                                            <p:strVal val="0-#ppt_w/2"/>
                                          </p:val>
                                        </p:tav>
                                        <p:tav tm="100000">
                                          <p:val>
                                            <p:strVal val="#ppt_x"/>
                                          </p:val>
                                        </p:tav>
                                      </p:tavLst>
                                    </p:anim>
                                    <p:anim calcmode="lin" valueType="num">
                                      <p:cBhvr additive="base">
                                        <p:cTn id="48" dur="500" fill="hold"/>
                                        <p:tgtEl>
                                          <p:spTgt spid="7888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78886"/>
                                        </p:tgtEl>
                                        <p:attrNameLst>
                                          <p:attrName>style.visibility</p:attrName>
                                        </p:attrNameLst>
                                      </p:cBhvr>
                                      <p:to>
                                        <p:strVal val="visible"/>
                                      </p:to>
                                    </p:set>
                                    <p:anim calcmode="lin" valueType="num">
                                      <p:cBhvr additive="base">
                                        <p:cTn id="53" dur="500" fill="hold"/>
                                        <p:tgtEl>
                                          <p:spTgt spid="78886"/>
                                        </p:tgtEl>
                                        <p:attrNameLst>
                                          <p:attrName>ppt_x</p:attrName>
                                        </p:attrNameLst>
                                      </p:cBhvr>
                                      <p:tavLst>
                                        <p:tav tm="0">
                                          <p:val>
                                            <p:strVal val="0-#ppt_w/2"/>
                                          </p:val>
                                        </p:tav>
                                        <p:tav tm="100000">
                                          <p:val>
                                            <p:strVal val="#ppt_x"/>
                                          </p:val>
                                        </p:tav>
                                      </p:tavLst>
                                    </p:anim>
                                    <p:anim calcmode="lin" valueType="num">
                                      <p:cBhvr additive="base">
                                        <p:cTn id="54" dur="500" fill="hold"/>
                                        <p:tgtEl>
                                          <p:spTgt spid="7888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78888"/>
                                        </p:tgtEl>
                                        <p:attrNameLst>
                                          <p:attrName>style.visibility</p:attrName>
                                        </p:attrNameLst>
                                      </p:cBhvr>
                                      <p:to>
                                        <p:strVal val="visible"/>
                                      </p:to>
                                    </p:set>
                                    <p:anim calcmode="lin" valueType="num">
                                      <p:cBhvr additive="base">
                                        <p:cTn id="59" dur="500" fill="hold"/>
                                        <p:tgtEl>
                                          <p:spTgt spid="78888"/>
                                        </p:tgtEl>
                                        <p:attrNameLst>
                                          <p:attrName>ppt_x</p:attrName>
                                        </p:attrNameLst>
                                      </p:cBhvr>
                                      <p:tavLst>
                                        <p:tav tm="0">
                                          <p:val>
                                            <p:strVal val="0-#ppt_w/2"/>
                                          </p:val>
                                        </p:tav>
                                        <p:tav tm="100000">
                                          <p:val>
                                            <p:strVal val="#ppt_x"/>
                                          </p:val>
                                        </p:tav>
                                      </p:tavLst>
                                    </p:anim>
                                    <p:anim calcmode="lin" valueType="num">
                                      <p:cBhvr additive="base">
                                        <p:cTn id="60" dur="500" fill="hold"/>
                                        <p:tgtEl>
                                          <p:spTgt spid="7888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78889"/>
                                        </p:tgtEl>
                                        <p:attrNameLst>
                                          <p:attrName>style.visibility</p:attrName>
                                        </p:attrNameLst>
                                      </p:cBhvr>
                                      <p:to>
                                        <p:strVal val="visible"/>
                                      </p:to>
                                    </p:set>
                                    <p:anim calcmode="lin" valueType="num">
                                      <p:cBhvr additive="base">
                                        <p:cTn id="65" dur="500" fill="hold"/>
                                        <p:tgtEl>
                                          <p:spTgt spid="78889"/>
                                        </p:tgtEl>
                                        <p:attrNameLst>
                                          <p:attrName>ppt_x</p:attrName>
                                        </p:attrNameLst>
                                      </p:cBhvr>
                                      <p:tavLst>
                                        <p:tav tm="0">
                                          <p:val>
                                            <p:strVal val="0-#ppt_w/2"/>
                                          </p:val>
                                        </p:tav>
                                        <p:tav tm="100000">
                                          <p:val>
                                            <p:strVal val="#ppt_x"/>
                                          </p:val>
                                        </p:tav>
                                      </p:tavLst>
                                    </p:anim>
                                    <p:anim calcmode="lin" valueType="num">
                                      <p:cBhvr additive="base">
                                        <p:cTn id="66" dur="500" fill="hold"/>
                                        <p:tgtEl>
                                          <p:spTgt spid="78889"/>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78890"/>
                                        </p:tgtEl>
                                        <p:attrNameLst>
                                          <p:attrName>style.visibility</p:attrName>
                                        </p:attrNameLst>
                                      </p:cBhvr>
                                      <p:to>
                                        <p:strVal val="visible"/>
                                      </p:to>
                                    </p:set>
                                    <p:anim calcmode="lin" valueType="num">
                                      <p:cBhvr additive="base">
                                        <p:cTn id="71" dur="500" fill="hold"/>
                                        <p:tgtEl>
                                          <p:spTgt spid="78890"/>
                                        </p:tgtEl>
                                        <p:attrNameLst>
                                          <p:attrName>ppt_x</p:attrName>
                                        </p:attrNameLst>
                                      </p:cBhvr>
                                      <p:tavLst>
                                        <p:tav tm="0">
                                          <p:val>
                                            <p:strVal val="0-#ppt_w/2"/>
                                          </p:val>
                                        </p:tav>
                                        <p:tav tm="100000">
                                          <p:val>
                                            <p:strVal val="#ppt_x"/>
                                          </p:val>
                                        </p:tav>
                                      </p:tavLst>
                                    </p:anim>
                                    <p:anim calcmode="lin" valueType="num">
                                      <p:cBhvr additive="base">
                                        <p:cTn id="72" dur="500" fill="hold"/>
                                        <p:tgtEl>
                                          <p:spTgt spid="7889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78891"/>
                                        </p:tgtEl>
                                        <p:attrNameLst>
                                          <p:attrName>style.visibility</p:attrName>
                                        </p:attrNameLst>
                                      </p:cBhvr>
                                      <p:to>
                                        <p:strVal val="visible"/>
                                      </p:to>
                                    </p:set>
                                    <p:anim calcmode="lin" valueType="num">
                                      <p:cBhvr additive="base">
                                        <p:cTn id="77" dur="500" fill="hold"/>
                                        <p:tgtEl>
                                          <p:spTgt spid="78891"/>
                                        </p:tgtEl>
                                        <p:attrNameLst>
                                          <p:attrName>ppt_x</p:attrName>
                                        </p:attrNameLst>
                                      </p:cBhvr>
                                      <p:tavLst>
                                        <p:tav tm="0">
                                          <p:val>
                                            <p:strVal val="0-#ppt_w/2"/>
                                          </p:val>
                                        </p:tav>
                                        <p:tav tm="100000">
                                          <p:val>
                                            <p:strVal val="#ppt_x"/>
                                          </p:val>
                                        </p:tav>
                                      </p:tavLst>
                                    </p:anim>
                                    <p:anim calcmode="lin" valueType="num">
                                      <p:cBhvr additive="base">
                                        <p:cTn id="78" dur="500" fill="hold"/>
                                        <p:tgtEl>
                                          <p:spTgt spid="78891"/>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78892"/>
                                        </p:tgtEl>
                                        <p:attrNameLst>
                                          <p:attrName>style.visibility</p:attrName>
                                        </p:attrNameLst>
                                      </p:cBhvr>
                                      <p:to>
                                        <p:strVal val="visible"/>
                                      </p:to>
                                    </p:set>
                                    <p:anim calcmode="lin" valueType="num">
                                      <p:cBhvr additive="base">
                                        <p:cTn id="83" dur="500" fill="hold"/>
                                        <p:tgtEl>
                                          <p:spTgt spid="78892"/>
                                        </p:tgtEl>
                                        <p:attrNameLst>
                                          <p:attrName>ppt_x</p:attrName>
                                        </p:attrNameLst>
                                      </p:cBhvr>
                                      <p:tavLst>
                                        <p:tav tm="0">
                                          <p:val>
                                            <p:strVal val="0-#ppt_w/2"/>
                                          </p:val>
                                        </p:tav>
                                        <p:tav tm="100000">
                                          <p:val>
                                            <p:strVal val="#ppt_x"/>
                                          </p:val>
                                        </p:tav>
                                      </p:tavLst>
                                    </p:anim>
                                    <p:anim calcmode="lin" valueType="num">
                                      <p:cBhvr additive="base">
                                        <p:cTn id="84" dur="500" fill="hold"/>
                                        <p:tgtEl>
                                          <p:spTgt spid="78892"/>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78893"/>
                                        </p:tgtEl>
                                        <p:attrNameLst>
                                          <p:attrName>style.visibility</p:attrName>
                                        </p:attrNameLst>
                                      </p:cBhvr>
                                      <p:to>
                                        <p:strVal val="visible"/>
                                      </p:to>
                                    </p:set>
                                    <p:anim calcmode="lin" valueType="num">
                                      <p:cBhvr additive="base">
                                        <p:cTn id="89" dur="500" fill="hold"/>
                                        <p:tgtEl>
                                          <p:spTgt spid="78893"/>
                                        </p:tgtEl>
                                        <p:attrNameLst>
                                          <p:attrName>ppt_x</p:attrName>
                                        </p:attrNameLst>
                                      </p:cBhvr>
                                      <p:tavLst>
                                        <p:tav tm="0">
                                          <p:val>
                                            <p:strVal val="0-#ppt_w/2"/>
                                          </p:val>
                                        </p:tav>
                                        <p:tav tm="100000">
                                          <p:val>
                                            <p:strVal val="#ppt_x"/>
                                          </p:val>
                                        </p:tav>
                                      </p:tavLst>
                                    </p:anim>
                                    <p:anim calcmode="lin" valueType="num">
                                      <p:cBhvr additive="base">
                                        <p:cTn id="90" dur="500" fill="hold"/>
                                        <p:tgtEl>
                                          <p:spTgt spid="7889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78894"/>
                                        </p:tgtEl>
                                        <p:attrNameLst>
                                          <p:attrName>style.visibility</p:attrName>
                                        </p:attrNameLst>
                                      </p:cBhvr>
                                      <p:to>
                                        <p:strVal val="visible"/>
                                      </p:to>
                                    </p:set>
                                    <p:anim calcmode="lin" valueType="num">
                                      <p:cBhvr additive="base">
                                        <p:cTn id="95" dur="500" fill="hold"/>
                                        <p:tgtEl>
                                          <p:spTgt spid="78894"/>
                                        </p:tgtEl>
                                        <p:attrNameLst>
                                          <p:attrName>ppt_x</p:attrName>
                                        </p:attrNameLst>
                                      </p:cBhvr>
                                      <p:tavLst>
                                        <p:tav tm="0">
                                          <p:val>
                                            <p:strVal val="0-#ppt_w/2"/>
                                          </p:val>
                                        </p:tav>
                                        <p:tav tm="100000">
                                          <p:val>
                                            <p:strVal val="#ppt_x"/>
                                          </p:val>
                                        </p:tav>
                                      </p:tavLst>
                                    </p:anim>
                                    <p:anim calcmode="lin" valueType="num">
                                      <p:cBhvr additive="base">
                                        <p:cTn id="96" dur="500" fill="hold"/>
                                        <p:tgtEl>
                                          <p:spTgt spid="78894"/>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78895"/>
                                        </p:tgtEl>
                                        <p:attrNameLst>
                                          <p:attrName>style.visibility</p:attrName>
                                        </p:attrNameLst>
                                      </p:cBhvr>
                                      <p:to>
                                        <p:strVal val="visible"/>
                                      </p:to>
                                    </p:set>
                                    <p:anim calcmode="lin" valueType="num">
                                      <p:cBhvr additive="base">
                                        <p:cTn id="101" dur="500" fill="hold"/>
                                        <p:tgtEl>
                                          <p:spTgt spid="78895"/>
                                        </p:tgtEl>
                                        <p:attrNameLst>
                                          <p:attrName>ppt_x</p:attrName>
                                        </p:attrNameLst>
                                      </p:cBhvr>
                                      <p:tavLst>
                                        <p:tav tm="0">
                                          <p:val>
                                            <p:strVal val="0-#ppt_w/2"/>
                                          </p:val>
                                        </p:tav>
                                        <p:tav tm="100000">
                                          <p:val>
                                            <p:strVal val="#ppt_x"/>
                                          </p:val>
                                        </p:tav>
                                      </p:tavLst>
                                    </p:anim>
                                    <p:anim calcmode="lin" valueType="num">
                                      <p:cBhvr additive="base">
                                        <p:cTn id="102" dur="500" fill="hold"/>
                                        <p:tgtEl>
                                          <p:spTgt spid="7889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78896"/>
                                        </p:tgtEl>
                                        <p:attrNameLst>
                                          <p:attrName>style.visibility</p:attrName>
                                        </p:attrNameLst>
                                      </p:cBhvr>
                                      <p:to>
                                        <p:strVal val="visible"/>
                                      </p:to>
                                    </p:set>
                                    <p:anim calcmode="lin" valueType="num">
                                      <p:cBhvr additive="base">
                                        <p:cTn id="107" dur="500" fill="hold"/>
                                        <p:tgtEl>
                                          <p:spTgt spid="78896"/>
                                        </p:tgtEl>
                                        <p:attrNameLst>
                                          <p:attrName>ppt_x</p:attrName>
                                        </p:attrNameLst>
                                      </p:cBhvr>
                                      <p:tavLst>
                                        <p:tav tm="0">
                                          <p:val>
                                            <p:strVal val="0-#ppt_w/2"/>
                                          </p:val>
                                        </p:tav>
                                        <p:tav tm="100000">
                                          <p:val>
                                            <p:strVal val="#ppt_x"/>
                                          </p:val>
                                        </p:tav>
                                      </p:tavLst>
                                    </p:anim>
                                    <p:anim calcmode="lin" valueType="num">
                                      <p:cBhvr additive="base">
                                        <p:cTn id="108" dur="500" fill="hold"/>
                                        <p:tgtEl>
                                          <p:spTgt spid="78896"/>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78897"/>
                                        </p:tgtEl>
                                        <p:attrNameLst>
                                          <p:attrName>style.visibility</p:attrName>
                                        </p:attrNameLst>
                                      </p:cBhvr>
                                      <p:to>
                                        <p:strVal val="visible"/>
                                      </p:to>
                                    </p:set>
                                    <p:anim calcmode="lin" valueType="num">
                                      <p:cBhvr additive="base">
                                        <p:cTn id="113" dur="500" fill="hold"/>
                                        <p:tgtEl>
                                          <p:spTgt spid="78897"/>
                                        </p:tgtEl>
                                        <p:attrNameLst>
                                          <p:attrName>ppt_x</p:attrName>
                                        </p:attrNameLst>
                                      </p:cBhvr>
                                      <p:tavLst>
                                        <p:tav tm="0">
                                          <p:val>
                                            <p:strVal val="0-#ppt_w/2"/>
                                          </p:val>
                                        </p:tav>
                                        <p:tav tm="100000">
                                          <p:val>
                                            <p:strVal val="#ppt_x"/>
                                          </p:val>
                                        </p:tav>
                                      </p:tavLst>
                                    </p:anim>
                                    <p:anim calcmode="lin" valueType="num">
                                      <p:cBhvr additive="base">
                                        <p:cTn id="114" dur="500" fill="hold"/>
                                        <p:tgtEl>
                                          <p:spTgt spid="78897"/>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nodeType="clickEffect">
                                  <p:stCondLst>
                                    <p:cond delay="0"/>
                                  </p:stCondLst>
                                  <p:childTnLst>
                                    <p:set>
                                      <p:cBhvr>
                                        <p:cTn id="118" dur="1" fill="hold">
                                          <p:stCondLst>
                                            <p:cond delay="0"/>
                                          </p:stCondLst>
                                        </p:cTn>
                                        <p:tgtEl>
                                          <p:spTgt spid="78899"/>
                                        </p:tgtEl>
                                        <p:attrNameLst>
                                          <p:attrName>style.visibility</p:attrName>
                                        </p:attrNameLst>
                                      </p:cBhvr>
                                      <p:to>
                                        <p:strVal val="visible"/>
                                      </p:to>
                                    </p:set>
                                    <p:anim calcmode="lin" valueType="num">
                                      <p:cBhvr additive="base">
                                        <p:cTn id="119" dur="500" fill="hold"/>
                                        <p:tgtEl>
                                          <p:spTgt spid="78899"/>
                                        </p:tgtEl>
                                        <p:attrNameLst>
                                          <p:attrName>ppt_x</p:attrName>
                                        </p:attrNameLst>
                                      </p:cBhvr>
                                      <p:tavLst>
                                        <p:tav tm="0">
                                          <p:val>
                                            <p:strVal val="0-#ppt_w/2"/>
                                          </p:val>
                                        </p:tav>
                                        <p:tav tm="100000">
                                          <p:val>
                                            <p:strVal val="#ppt_x"/>
                                          </p:val>
                                        </p:tav>
                                      </p:tavLst>
                                    </p:anim>
                                    <p:anim calcmode="lin" valueType="num">
                                      <p:cBhvr additive="base">
                                        <p:cTn id="120" dur="500" fill="hold"/>
                                        <p:tgtEl>
                                          <p:spTgt spid="78899"/>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78900"/>
                                        </p:tgtEl>
                                        <p:attrNameLst>
                                          <p:attrName>style.visibility</p:attrName>
                                        </p:attrNameLst>
                                      </p:cBhvr>
                                      <p:to>
                                        <p:strVal val="visible"/>
                                      </p:to>
                                    </p:set>
                                    <p:anim calcmode="lin" valueType="num">
                                      <p:cBhvr additive="base">
                                        <p:cTn id="125" dur="500" fill="hold"/>
                                        <p:tgtEl>
                                          <p:spTgt spid="78900"/>
                                        </p:tgtEl>
                                        <p:attrNameLst>
                                          <p:attrName>ppt_x</p:attrName>
                                        </p:attrNameLst>
                                      </p:cBhvr>
                                      <p:tavLst>
                                        <p:tav tm="0">
                                          <p:val>
                                            <p:strVal val="0-#ppt_w/2"/>
                                          </p:val>
                                        </p:tav>
                                        <p:tav tm="100000">
                                          <p:val>
                                            <p:strVal val="#ppt_x"/>
                                          </p:val>
                                        </p:tav>
                                      </p:tavLst>
                                    </p:anim>
                                    <p:anim calcmode="lin" valueType="num">
                                      <p:cBhvr additive="base">
                                        <p:cTn id="126" dur="500" fill="hold"/>
                                        <p:tgtEl>
                                          <p:spTgt spid="78900"/>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nodeType="clickEffect">
                                  <p:stCondLst>
                                    <p:cond delay="0"/>
                                  </p:stCondLst>
                                  <p:childTnLst>
                                    <p:set>
                                      <p:cBhvr>
                                        <p:cTn id="130" dur="1" fill="hold">
                                          <p:stCondLst>
                                            <p:cond delay="0"/>
                                          </p:stCondLst>
                                        </p:cTn>
                                        <p:tgtEl>
                                          <p:spTgt spid="78901"/>
                                        </p:tgtEl>
                                        <p:attrNameLst>
                                          <p:attrName>style.visibility</p:attrName>
                                        </p:attrNameLst>
                                      </p:cBhvr>
                                      <p:to>
                                        <p:strVal val="visible"/>
                                      </p:to>
                                    </p:set>
                                    <p:anim calcmode="lin" valueType="num">
                                      <p:cBhvr additive="base">
                                        <p:cTn id="131" dur="500" fill="hold"/>
                                        <p:tgtEl>
                                          <p:spTgt spid="78901"/>
                                        </p:tgtEl>
                                        <p:attrNameLst>
                                          <p:attrName>ppt_x</p:attrName>
                                        </p:attrNameLst>
                                      </p:cBhvr>
                                      <p:tavLst>
                                        <p:tav tm="0">
                                          <p:val>
                                            <p:strVal val="0-#ppt_w/2"/>
                                          </p:val>
                                        </p:tav>
                                        <p:tav tm="100000">
                                          <p:val>
                                            <p:strVal val="#ppt_x"/>
                                          </p:val>
                                        </p:tav>
                                      </p:tavLst>
                                    </p:anim>
                                    <p:anim calcmode="lin" valueType="num">
                                      <p:cBhvr additive="base">
                                        <p:cTn id="132" dur="500" fill="hold"/>
                                        <p:tgtEl>
                                          <p:spTgt spid="78901"/>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nodeType="clickEffect">
                                  <p:stCondLst>
                                    <p:cond delay="0"/>
                                  </p:stCondLst>
                                  <p:childTnLst>
                                    <p:set>
                                      <p:cBhvr>
                                        <p:cTn id="136" dur="1" fill="hold">
                                          <p:stCondLst>
                                            <p:cond delay="0"/>
                                          </p:stCondLst>
                                        </p:cTn>
                                        <p:tgtEl>
                                          <p:spTgt spid="78902"/>
                                        </p:tgtEl>
                                        <p:attrNameLst>
                                          <p:attrName>style.visibility</p:attrName>
                                        </p:attrNameLst>
                                      </p:cBhvr>
                                      <p:to>
                                        <p:strVal val="visible"/>
                                      </p:to>
                                    </p:set>
                                    <p:anim calcmode="lin" valueType="num">
                                      <p:cBhvr additive="base">
                                        <p:cTn id="137" dur="500" fill="hold"/>
                                        <p:tgtEl>
                                          <p:spTgt spid="78902"/>
                                        </p:tgtEl>
                                        <p:attrNameLst>
                                          <p:attrName>ppt_x</p:attrName>
                                        </p:attrNameLst>
                                      </p:cBhvr>
                                      <p:tavLst>
                                        <p:tav tm="0">
                                          <p:val>
                                            <p:strVal val="0-#ppt_w/2"/>
                                          </p:val>
                                        </p:tav>
                                        <p:tav tm="100000">
                                          <p:val>
                                            <p:strVal val="#ppt_x"/>
                                          </p:val>
                                        </p:tav>
                                      </p:tavLst>
                                    </p:anim>
                                    <p:anim calcmode="lin" valueType="num">
                                      <p:cBhvr additive="base">
                                        <p:cTn id="138" dur="500" fill="hold"/>
                                        <p:tgtEl>
                                          <p:spTgt spid="78902"/>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nodeType="clickEffect">
                                  <p:stCondLst>
                                    <p:cond delay="0"/>
                                  </p:stCondLst>
                                  <p:childTnLst>
                                    <p:set>
                                      <p:cBhvr>
                                        <p:cTn id="142" dur="1" fill="hold">
                                          <p:stCondLst>
                                            <p:cond delay="0"/>
                                          </p:stCondLst>
                                        </p:cTn>
                                        <p:tgtEl>
                                          <p:spTgt spid="78903"/>
                                        </p:tgtEl>
                                        <p:attrNameLst>
                                          <p:attrName>style.visibility</p:attrName>
                                        </p:attrNameLst>
                                      </p:cBhvr>
                                      <p:to>
                                        <p:strVal val="visible"/>
                                      </p:to>
                                    </p:set>
                                    <p:anim calcmode="lin" valueType="num">
                                      <p:cBhvr additive="base">
                                        <p:cTn id="143" dur="500" fill="hold"/>
                                        <p:tgtEl>
                                          <p:spTgt spid="78903"/>
                                        </p:tgtEl>
                                        <p:attrNameLst>
                                          <p:attrName>ppt_x</p:attrName>
                                        </p:attrNameLst>
                                      </p:cBhvr>
                                      <p:tavLst>
                                        <p:tav tm="0">
                                          <p:val>
                                            <p:strVal val="0-#ppt_w/2"/>
                                          </p:val>
                                        </p:tav>
                                        <p:tav tm="100000">
                                          <p:val>
                                            <p:strVal val="#ppt_x"/>
                                          </p:val>
                                        </p:tav>
                                      </p:tavLst>
                                    </p:anim>
                                    <p:anim calcmode="lin" valueType="num">
                                      <p:cBhvr additive="base">
                                        <p:cTn id="144" dur="500" fill="hold"/>
                                        <p:tgtEl>
                                          <p:spTgt spid="7890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nodeType="clickEffect">
                                  <p:stCondLst>
                                    <p:cond delay="0"/>
                                  </p:stCondLst>
                                  <p:childTnLst>
                                    <p:set>
                                      <p:cBhvr>
                                        <p:cTn id="148" dur="1" fill="hold">
                                          <p:stCondLst>
                                            <p:cond delay="0"/>
                                          </p:stCondLst>
                                        </p:cTn>
                                        <p:tgtEl>
                                          <p:spTgt spid="78904"/>
                                        </p:tgtEl>
                                        <p:attrNameLst>
                                          <p:attrName>style.visibility</p:attrName>
                                        </p:attrNameLst>
                                      </p:cBhvr>
                                      <p:to>
                                        <p:strVal val="visible"/>
                                      </p:to>
                                    </p:set>
                                    <p:anim calcmode="lin" valueType="num">
                                      <p:cBhvr additive="base">
                                        <p:cTn id="149" dur="500" fill="hold"/>
                                        <p:tgtEl>
                                          <p:spTgt spid="78904"/>
                                        </p:tgtEl>
                                        <p:attrNameLst>
                                          <p:attrName>ppt_x</p:attrName>
                                        </p:attrNameLst>
                                      </p:cBhvr>
                                      <p:tavLst>
                                        <p:tav tm="0">
                                          <p:val>
                                            <p:strVal val="0-#ppt_w/2"/>
                                          </p:val>
                                        </p:tav>
                                        <p:tav tm="100000">
                                          <p:val>
                                            <p:strVal val="#ppt_x"/>
                                          </p:val>
                                        </p:tav>
                                      </p:tavLst>
                                    </p:anim>
                                    <p:anim calcmode="lin" valueType="num">
                                      <p:cBhvr additive="base">
                                        <p:cTn id="150" dur="500" fill="hold"/>
                                        <p:tgtEl>
                                          <p:spTgt spid="78904"/>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nodeType="clickEffect">
                                  <p:stCondLst>
                                    <p:cond delay="0"/>
                                  </p:stCondLst>
                                  <p:childTnLst>
                                    <p:set>
                                      <p:cBhvr>
                                        <p:cTn id="154" dur="1" fill="hold">
                                          <p:stCondLst>
                                            <p:cond delay="0"/>
                                          </p:stCondLst>
                                        </p:cTn>
                                        <p:tgtEl>
                                          <p:spTgt spid="78905"/>
                                        </p:tgtEl>
                                        <p:attrNameLst>
                                          <p:attrName>style.visibility</p:attrName>
                                        </p:attrNameLst>
                                      </p:cBhvr>
                                      <p:to>
                                        <p:strVal val="visible"/>
                                      </p:to>
                                    </p:set>
                                    <p:anim calcmode="lin" valueType="num">
                                      <p:cBhvr additive="base">
                                        <p:cTn id="155" dur="500" fill="hold"/>
                                        <p:tgtEl>
                                          <p:spTgt spid="78905"/>
                                        </p:tgtEl>
                                        <p:attrNameLst>
                                          <p:attrName>ppt_x</p:attrName>
                                        </p:attrNameLst>
                                      </p:cBhvr>
                                      <p:tavLst>
                                        <p:tav tm="0">
                                          <p:val>
                                            <p:strVal val="0-#ppt_w/2"/>
                                          </p:val>
                                        </p:tav>
                                        <p:tav tm="100000">
                                          <p:val>
                                            <p:strVal val="#ppt_x"/>
                                          </p:val>
                                        </p:tav>
                                      </p:tavLst>
                                    </p:anim>
                                    <p:anim calcmode="lin" valueType="num">
                                      <p:cBhvr additive="base">
                                        <p:cTn id="156" dur="500" fill="hold"/>
                                        <p:tgtEl>
                                          <p:spTgt spid="78905"/>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nodeType="clickEffect">
                                  <p:stCondLst>
                                    <p:cond delay="0"/>
                                  </p:stCondLst>
                                  <p:childTnLst>
                                    <p:set>
                                      <p:cBhvr>
                                        <p:cTn id="160" dur="1" fill="hold">
                                          <p:stCondLst>
                                            <p:cond delay="0"/>
                                          </p:stCondLst>
                                        </p:cTn>
                                        <p:tgtEl>
                                          <p:spTgt spid="78906"/>
                                        </p:tgtEl>
                                        <p:attrNameLst>
                                          <p:attrName>style.visibility</p:attrName>
                                        </p:attrNameLst>
                                      </p:cBhvr>
                                      <p:to>
                                        <p:strVal val="visible"/>
                                      </p:to>
                                    </p:set>
                                    <p:anim calcmode="lin" valueType="num">
                                      <p:cBhvr additive="base">
                                        <p:cTn id="161" dur="500" fill="hold"/>
                                        <p:tgtEl>
                                          <p:spTgt spid="78906"/>
                                        </p:tgtEl>
                                        <p:attrNameLst>
                                          <p:attrName>ppt_x</p:attrName>
                                        </p:attrNameLst>
                                      </p:cBhvr>
                                      <p:tavLst>
                                        <p:tav tm="0">
                                          <p:val>
                                            <p:strVal val="0-#ppt_w/2"/>
                                          </p:val>
                                        </p:tav>
                                        <p:tav tm="100000">
                                          <p:val>
                                            <p:strVal val="#ppt_x"/>
                                          </p:val>
                                        </p:tav>
                                      </p:tavLst>
                                    </p:anim>
                                    <p:anim calcmode="lin" valueType="num">
                                      <p:cBhvr additive="base">
                                        <p:cTn id="162" dur="500" fill="hold"/>
                                        <p:tgtEl>
                                          <p:spTgt spid="789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78881" grpId="0"/>
      <p:bldP spid="78882" grpId="0"/>
      <p:bldP spid="78883" grpId="0"/>
      <p:bldP spid="78884" grpId="0"/>
      <p:bldP spid="78885" grpId="0"/>
      <p:bldP spid="78886" grpId="0"/>
      <p:bldP spid="78888" grpId="0"/>
      <p:bldP spid="78889" grpId="0"/>
      <p:bldP spid="78890" grpId="0"/>
      <p:bldP spid="78891" grpId="0"/>
      <p:bldP spid="78892" grpId="0"/>
      <p:bldP spid="78893" grpId="0"/>
      <p:bldP spid="78894" grpId="0"/>
      <p:bldP spid="78895" grpId="0"/>
      <p:bldP spid="78896" grpId="0"/>
      <p:bldP spid="7889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79873"/>
          <p:cNvSpPr/>
          <p:nvPr/>
        </p:nvSpPr>
        <p:spPr>
          <a:xfrm>
            <a:off x="1447800" y="533400"/>
            <a:ext cx="4705350" cy="519113"/>
          </a:xfrm>
          <a:prstGeom prst="rect">
            <a:avLst/>
          </a:prstGeom>
          <a:noFill/>
          <a:ln w="9525">
            <a:noFill/>
          </a:ln>
        </p:spPr>
        <p:txBody>
          <a:bodyPr wrap="none" anchor="t">
            <a:spAutoFit/>
          </a:bodyPr>
          <a:lstStyle/>
          <a:p>
            <a:pPr lvl="0">
              <a:spcBef>
                <a:spcPct val="50000"/>
              </a:spcBef>
            </a:pPr>
            <a:r>
              <a:rPr lang="en-US" altLang="zh-CN" sz="2800">
                <a:solidFill>
                  <a:srgbClr val="FF0000"/>
                </a:solidFill>
                <a:latin typeface="Tahoma" panose="020B0604030504040204" pitchFamily="34" charset="0"/>
                <a:ea typeface="黑体" panose="02010600030101010101" pitchFamily="2" charset="-122"/>
              </a:rPr>
              <a:t>1</a:t>
            </a:r>
            <a:r>
              <a:rPr lang="zh-CN" altLang="en-US" sz="2800">
                <a:solidFill>
                  <a:srgbClr val="FF0000"/>
                </a:solidFill>
                <a:latin typeface="Tahoma" panose="020B0604030504040204" pitchFamily="34" charset="0"/>
                <a:ea typeface="黑体" panose="02010600030101010101" pitchFamily="2" charset="-122"/>
              </a:rPr>
              <a:t>、</a:t>
            </a:r>
            <a:r>
              <a:rPr lang="en-US" altLang="zh-CN" sz="2800">
                <a:solidFill>
                  <a:srgbClr val="FF0000"/>
                </a:solidFill>
                <a:latin typeface="Tahoma" panose="020B0604030504040204" pitchFamily="34" charset="0"/>
                <a:ea typeface="黑体" panose="02010600030101010101" pitchFamily="2" charset="-122"/>
              </a:rPr>
              <a:t>8  </a:t>
            </a:r>
            <a:r>
              <a:rPr lang="zh-CN" altLang="en-US" sz="2800">
                <a:solidFill>
                  <a:srgbClr val="FF0000"/>
                </a:solidFill>
                <a:latin typeface="Tahoma" panose="020B0604030504040204" pitchFamily="34" charset="0"/>
                <a:ea typeface="黑体" panose="02010600030101010101" pitchFamily="2" charset="-122"/>
              </a:rPr>
              <a:t>逻辑函数的变换与实现</a:t>
            </a:r>
          </a:p>
        </p:txBody>
      </p:sp>
      <p:sp>
        <p:nvSpPr>
          <p:cNvPr id="79875" name="文本框 79874"/>
          <p:cNvSpPr txBox="1"/>
          <p:nvPr/>
        </p:nvSpPr>
        <p:spPr>
          <a:xfrm>
            <a:off x="623888" y="3954463"/>
            <a:ext cx="8178800" cy="1311275"/>
          </a:xfrm>
          <a:prstGeom prst="rect">
            <a:avLst/>
          </a:prstGeom>
          <a:solidFill>
            <a:schemeClr val="bg1"/>
          </a:solidFill>
          <a:ln w="9525">
            <a:noFill/>
          </a:ln>
        </p:spPr>
        <p:txBody>
          <a:bodyPr>
            <a:spAutoFit/>
          </a:bodyPr>
          <a:lstStyle/>
          <a:p>
            <a:pPr lvl="0">
              <a:spcBef>
                <a:spcPct val="50000"/>
              </a:spcBef>
            </a:pPr>
            <a:r>
              <a:rPr lang="zh-CN" altLang="en-US" sz="3200" b="1">
                <a:latin typeface="Times New Roman" panose="02020603050405020304" pitchFamily="18" charset="0"/>
                <a:ea typeface="宋体" panose="02010600030101010101" pitchFamily="2" charset="-122"/>
              </a:rPr>
              <a:t>推论</a:t>
            </a:r>
            <a:r>
              <a:rPr lang="en-US" altLang="zh-CN" sz="3200" b="1">
                <a:latin typeface="Times New Roman" panose="02020603050405020304" pitchFamily="18" charset="0"/>
                <a:ea typeface="宋体" panose="02010600030101010101" pitchFamily="2" charset="-122"/>
              </a:rPr>
              <a:t>:</a:t>
            </a:r>
            <a:r>
              <a:rPr lang="zh-CN" altLang="en-US" sz="3200" b="1">
                <a:latin typeface="Times New Roman" panose="02020603050405020304" pitchFamily="18" charset="0"/>
                <a:ea typeface="宋体" panose="02010600030101010101" pitchFamily="2" charset="-122"/>
              </a:rPr>
              <a:t>用</a:t>
            </a:r>
            <a:r>
              <a:rPr lang="zh-CN" altLang="en-US" sz="3200" b="1">
                <a:solidFill>
                  <a:srgbClr val="CC3300"/>
                </a:solidFill>
                <a:latin typeface="Times New Roman" panose="02020603050405020304" pitchFamily="18" charset="0"/>
                <a:ea typeface="宋体" panose="02010600030101010101" pitchFamily="2" charset="-122"/>
              </a:rPr>
              <a:t>与非门</a:t>
            </a:r>
            <a:r>
              <a:rPr lang="zh-CN" altLang="en-US" sz="3200" b="1">
                <a:latin typeface="Times New Roman" panose="02020603050405020304" pitchFamily="18" charset="0"/>
                <a:ea typeface="宋体" panose="02010600030101010101" pitchFamily="2" charset="-122"/>
              </a:rPr>
              <a:t>、</a:t>
            </a:r>
            <a:r>
              <a:rPr lang="zh-CN" altLang="en-US" sz="3200" b="1">
                <a:solidFill>
                  <a:srgbClr val="CC3300"/>
                </a:solidFill>
                <a:latin typeface="Times New Roman" panose="02020603050405020304" pitchFamily="18" charset="0"/>
                <a:ea typeface="宋体" panose="02010600030101010101" pitchFamily="2" charset="-122"/>
              </a:rPr>
              <a:t>或非门</a:t>
            </a:r>
            <a:r>
              <a:rPr lang="zh-CN" altLang="en-US" sz="3200" b="1">
                <a:latin typeface="Times New Roman" panose="02020603050405020304" pitchFamily="18" charset="0"/>
                <a:ea typeface="宋体" panose="02010600030101010101" pitchFamily="2" charset="-122"/>
              </a:rPr>
              <a:t>、</a:t>
            </a:r>
            <a:r>
              <a:rPr lang="zh-CN" altLang="en-US" sz="3200" b="1">
                <a:solidFill>
                  <a:srgbClr val="CC3300"/>
                </a:solidFill>
                <a:latin typeface="Times New Roman" panose="02020603050405020304" pitchFamily="18" charset="0"/>
                <a:ea typeface="宋体" panose="02010600030101010101" pitchFamily="2" charset="-122"/>
              </a:rPr>
              <a:t>与或非门</a:t>
            </a:r>
          </a:p>
          <a:p>
            <a:pPr lvl="0">
              <a:spcBef>
                <a:spcPct val="50000"/>
              </a:spcBef>
            </a:pPr>
            <a:r>
              <a:rPr lang="zh-CN" altLang="en-US" sz="3200" b="1">
                <a:latin typeface="Times New Roman" panose="02020603050405020304" pitchFamily="18" charset="0"/>
                <a:ea typeface="宋体" panose="02010600030101010101" pitchFamily="2" charset="-122"/>
              </a:rPr>
              <a:t>         可 独立地实现逻辑函数。</a:t>
            </a:r>
          </a:p>
        </p:txBody>
      </p:sp>
      <p:sp>
        <p:nvSpPr>
          <p:cNvPr id="79876" name="文本框 79875"/>
          <p:cNvSpPr txBox="1"/>
          <p:nvPr/>
        </p:nvSpPr>
        <p:spPr>
          <a:xfrm>
            <a:off x="1336675" y="1185863"/>
            <a:ext cx="5707063" cy="2647950"/>
          </a:xfrm>
          <a:prstGeom prst="rect">
            <a:avLst/>
          </a:prstGeom>
          <a:noFill/>
          <a:ln w="9525">
            <a:noFill/>
          </a:ln>
        </p:spPr>
        <p:txBody>
          <a:bodyPr>
            <a:spAutoFit/>
          </a:bodyPr>
          <a:lstStyle/>
          <a:p>
            <a:pPr lvl="0">
              <a:spcBef>
                <a:spcPct val="50000"/>
              </a:spcBef>
            </a:pPr>
            <a:r>
              <a:rPr lang="zh-CN" altLang="en-US">
                <a:latin typeface="Times New Roman" panose="02020603050405020304" pitchFamily="18" charset="0"/>
                <a:ea typeface="宋体" panose="02010600030101010101" pitchFamily="2" charset="-122"/>
              </a:rPr>
              <a:t>一、</a:t>
            </a:r>
            <a:r>
              <a:rPr lang="zh-CN" altLang="en-US" b="1">
                <a:latin typeface="Times New Roman" panose="02020603050405020304" pitchFamily="18" charset="0"/>
                <a:ea typeface="宋体" panose="02010600030101010101" pitchFamily="2" charset="-122"/>
              </a:rPr>
              <a:t>用</a:t>
            </a:r>
            <a:r>
              <a:rPr lang="zh-CN" altLang="en-US" b="1">
                <a:solidFill>
                  <a:srgbClr val="CC3300"/>
                </a:solidFill>
                <a:latin typeface="Times New Roman" panose="02020603050405020304" pitchFamily="18" charset="0"/>
                <a:ea typeface="宋体" panose="02010600030101010101" pitchFamily="2" charset="-122"/>
              </a:rPr>
              <a:t>与非门</a:t>
            </a:r>
            <a:r>
              <a:rPr lang="zh-CN" altLang="en-US" b="1">
                <a:latin typeface="Times New Roman" panose="02020603050405020304" pitchFamily="18" charset="0"/>
                <a:ea typeface="宋体" panose="02010600030101010101" pitchFamily="2" charset="-122"/>
              </a:rPr>
              <a:t>实现逻辑函数：</a:t>
            </a:r>
          </a:p>
          <a:p>
            <a:pPr lvl="0">
              <a:spcBef>
                <a:spcPct val="50000"/>
              </a:spcBef>
            </a:pP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、将逻辑函数化为最简与或式</a:t>
            </a:r>
          </a:p>
          <a:p>
            <a:pPr lvl="0">
              <a:spcBef>
                <a:spcPct val="50000"/>
              </a:spcBef>
            </a:pP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、对表达式二次取反</a:t>
            </a:r>
          </a:p>
          <a:p>
            <a:pPr lvl="0">
              <a:spcBef>
                <a:spcPct val="50000"/>
              </a:spcBef>
            </a:pP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、化为</a:t>
            </a:r>
            <a:r>
              <a:rPr lang="zh-CN" altLang="en-US" b="1">
                <a:solidFill>
                  <a:srgbClr val="CC3300"/>
                </a:solidFill>
                <a:latin typeface="Times New Roman" panose="02020603050405020304" pitchFamily="18" charset="0"/>
                <a:ea typeface="宋体" panose="02010600030101010101" pitchFamily="2" charset="-122"/>
              </a:rPr>
              <a:t>与非</a:t>
            </a:r>
            <a:r>
              <a:rPr lang="en-US" altLang="zh-CN" b="1">
                <a:solidFill>
                  <a:srgbClr val="CC3300"/>
                </a:solidFill>
                <a:latin typeface="Times New Roman" panose="02020603050405020304" pitchFamily="18" charset="0"/>
                <a:ea typeface="宋体" panose="02010600030101010101" pitchFamily="2" charset="-122"/>
              </a:rPr>
              <a:t>--</a:t>
            </a:r>
            <a:r>
              <a:rPr lang="zh-CN" altLang="en-US" b="1">
                <a:solidFill>
                  <a:srgbClr val="CC3300"/>
                </a:solidFill>
                <a:latin typeface="Times New Roman" panose="02020603050405020304" pitchFamily="18" charset="0"/>
                <a:ea typeface="宋体" panose="02010600030101010101" pitchFamily="2" charset="-122"/>
              </a:rPr>
              <a:t>与非式</a:t>
            </a:r>
          </a:p>
          <a:p>
            <a:pPr lvl="0">
              <a:spcBef>
                <a:spcPct val="50000"/>
              </a:spcBef>
            </a:pPr>
            <a:r>
              <a:rPr lang="en-US" altLang="zh-CN" b="1">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、画出逻辑图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987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9876">
                                            <p:txEl>
                                              <p:pRg st="0" end="0"/>
                                            </p:txEl>
                                          </p:spTgt>
                                        </p:tgtEl>
                                        <p:attrNameLst>
                                          <p:attrName>style.visibility</p:attrName>
                                        </p:attrNameLst>
                                      </p:cBhvr>
                                      <p:to>
                                        <p:strVal val="visible"/>
                                      </p:to>
                                    </p:set>
                                    <p:animEffect transition="in" filter="wipe(left)">
                                      <p:cBhvr>
                                        <p:cTn id="13" dur="500"/>
                                        <p:tgtEl>
                                          <p:spTgt spid="7987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9876">
                                            <p:txEl>
                                              <p:pRg st="1" end="1"/>
                                            </p:txEl>
                                          </p:spTgt>
                                        </p:tgtEl>
                                        <p:attrNameLst>
                                          <p:attrName>style.visibility</p:attrName>
                                        </p:attrNameLst>
                                      </p:cBhvr>
                                      <p:to>
                                        <p:strVal val="visible"/>
                                      </p:to>
                                    </p:set>
                                    <p:animEffect transition="in" filter="wipe(left)">
                                      <p:cBhvr>
                                        <p:cTn id="18" dur="500"/>
                                        <p:tgtEl>
                                          <p:spTgt spid="7987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9876">
                                            <p:txEl>
                                              <p:pRg st="2" end="2"/>
                                            </p:txEl>
                                          </p:spTgt>
                                        </p:tgtEl>
                                        <p:attrNameLst>
                                          <p:attrName>style.visibility</p:attrName>
                                        </p:attrNameLst>
                                      </p:cBhvr>
                                      <p:to>
                                        <p:strVal val="visible"/>
                                      </p:to>
                                    </p:set>
                                    <p:animEffect transition="in" filter="wipe(left)">
                                      <p:cBhvr>
                                        <p:cTn id="23" dur="500"/>
                                        <p:tgtEl>
                                          <p:spTgt spid="7987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9876">
                                            <p:txEl>
                                              <p:pRg st="3" end="3"/>
                                            </p:txEl>
                                          </p:spTgt>
                                        </p:tgtEl>
                                        <p:attrNameLst>
                                          <p:attrName>style.visibility</p:attrName>
                                        </p:attrNameLst>
                                      </p:cBhvr>
                                      <p:to>
                                        <p:strVal val="visible"/>
                                      </p:to>
                                    </p:set>
                                    <p:animEffect transition="in" filter="wipe(left)">
                                      <p:cBhvr>
                                        <p:cTn id="28" dur="500"/>
                                        <p:tgtEl>
                                          <p:spTgt spid="7987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9876">
                                            <p:txEl>
                                              <p:pRg st="4" end="4"/>
                                            </p:txEl>
                                          </p:spTgt>
                                        </p:tgtEl>
                                        <p:attrNameLst>
                                          <p:attrName>style.visibility</p:attrName>
                                        </p:attrNameLst>
                                      </p:cBhvr>
                                      <p:to>
                                        <p:strVal val="visible"/>
                                      </p:to>
                                    </p:set>
                                    <p:animEffect transition="in" filter="wipe(left)">
                                      <p:cBhvr>
                                        <p:cTn id="33" dur="500"/>
                                        <p:tgtEl>
                                          <p:spTgt spid="798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p:bldP spid="7987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直接连接符 80897"/>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80899" name="文本框 80898"/>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80900" name="文本框 80899"/>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80901" name="文本框 80900"/>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a:t>
            </a:r>
            <a:r>
              <a:rPr lang="en-US" altLang="zh-CN">
                <a:solidFill>
                  <a:schemeClr val="tx2"/>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10</a:t>
            </a:r>
          </a:p>
        </p:txBody>
      </p:sp>
      <p:graphicFrame>
        <p:nvGraphicFramePr>
          <p:cNvPr id="80902" name="表格 80901"/>
          <p:cNvGraphicFramePr/>
          <p:nvPr/>
        </p:nvGraphicFramePr>
        <p:xfrm>
          <a:off x="2962275" y="2076450"/>
          <a:ext cx="3656013" cy="2455863"/>
        </p:xfrm>
        <a:graphic>
          <a:graphicData uri="http://schemas.openxmlformats.org/drawingml/2006/table">
            <a:tbl>
              <a:tblPr/>
              <a:tblGrid>
                <a:gridCol w="889000"/>
                <a:gridCol w="892175"/>
                <a:gridCol w="889000"/>
                <a:gridCol w="9858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0929" name="文本框 80928"/>
          <p:cNvSpPr txBox="1"/>
          <p:nvPr/>
        </p:nvSpPr>
        <p:spPr>
          <a:xfrm>
            <a:off x="2997200" y="4032250"/>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30" name="文本框 80929"/>
          <p:cNvSpPr txBox="1"/>
          <p:nvPr/>
        </p:nvSpPr>
        <p:spPr>
          <a:xfrm>
            <a:off x="3116263" y="280987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31" name="文本框 80930"/>
          <p:cNvSpPr txBox="1"/>
          <p:nvPr/>
        </p:nvSpPr>
        <p:spPr>
          <a:xfrm>
            <a:off x="4810125" y="21685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32" name="文本框 80931"/>
          <p:cNvSpPr txBox="1"/>
          <p:nvPr/>
        </p:nvSpPr>
        <p:spPr>
          <a:xfrm>
            <a:off x="3944938" y="280987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33" name="文本框 80932"/>
          <p:cNvSpPr txBox="1"/>
          <p:nvPr/>
        </p:nvSpPr>
        <p:spPr>
          <a:xfrm>
            <a:off x="3913188" y="21685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34" name="文本框 80933"/>
          <p:cNvSpPr txBox="1"/>
          <p:nvPr/>
        </p:nvSpPr>
        <p:spPr>
          <a:xfrm>
            <a:off x="5756275" y="22367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35" name="文本框 80934"/>
          <p:cNvSpPr txBox="1"/>
          <p:nvPr/>
        </p:nvSpPr>
        <p:spPr>
          <a:xfrm>
            <a:off x="4826000" y="28289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36" name="文本框 80935"/>
          <p:cNvSpPr txBox="1"/>
          <p:nvPr/>
        </p:nvSpPr>
        <p:spPr>
          <a:xfrm>
            <a:off x="5773738" y="3403600"/>
            <a:ext cx="676275" cy="457200"/>
          </a:xfrm>
          <a:prstGeom prst="rect">
            <a:avLst/>
          </a:prstGeom>
          <a:noFill/>
          <a:ln w="9525">
            <a:noFill/>
          </a:ln>
        </p:spPr>
        <p:txBody>
          <a:bodyPr>
            <a:spAutoFit/>
          </a:bodyPr>
          <a:lstStyle/>
          <a:p>
            <a:pPr lvl="0">
              <a:spcBef>
                <a:spcPct val="50000"/>
              </a:spcBef>
            </a:pPr>
            <a:r>
              <a:rPr lang="en-US" altLang="zh-CN">
                <a:solidFill>
                  <a:srgbClr val="0000FF"/>
                </a:solidFill>
                <a:latin typeface="Times New Roman" panose="02020603050405020304" pitchFamily="18" charset="0"/>
                <a:ea typeface="宋体" panose="02010600030101010101" pitchFamily="2" charset="-122"/>
              </a:rPr>
              <a:t>1</a:t>
            </a:r>
            <a:endParaRPr lang="en-US" altLang="zh-CN" baseline="-25000">
              <a:solidFill>
                <a:srgbClr val="0000FF"/>
              </a:solidFill>
              <a:latin typeface="Times New Roman" panose="02020603050405020304" pitchFamily="18" charset="0"/>
              <a:ea typeface="宋体" panose="02010600030101010101" pitchFamily="2" charset="-122"/>
            </a:endParaRPr>
          </a:p>
        </p:txBody>
      </p:sp>
      <p:sp>
        <p:nvSpPr>
          <p:cNvPr id="80937" name="文本框 80936"/>
          <p:cNvSpPr txBox="1"/>
          <p:nvPr/>
        </p:nvSpPr>
        <p:spPr>
          <a:xfrm>
            <a:off x="4843463" y="3995738"/>
            <a:ext cx="676275" cy="457200"/>
          </a:xfrm>
          <a:prstGeom prst="rect">
            <a:avLst/>
          </a:prstGeom>
          <a:noFill/>
          <a:ln w="9525">
            <a:noFill/>
          </a:ln>
        </p:spPr>
        <p:txBody>
          <a:bodyPr>
            <a:spAutoFit/>
          </a:bodyPr>
          <a:lstStyle/>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a:t>
            </a:r>
            <a:endParaRPr lang="en-US" altLang="zh-CN" baseline="-25000">
              <a:solidFill>
                <a:schemeClr val="tx2"/>
              </a:solidFill>
              <a:latin typeface="Times New Roman" panose="02020603050405020304" pitchFamily="18" charset="0"/>
              <a:ea typeface="宋体" panose="02010600030101010101" pitchFamily="2" charset="-122"/>
            </a:endParaRPr>
          </a:p>
        </p:txBody>
      </p:sp>
      <p:sp>
        <p:nvSpPr>
          <p:cNvPr id="80938" name="文本框 80937"/>
          <p:cNvSpPr txBox="1"/>
          <p:nvPr/>
        </p:nvSpPr>
        <p:spPr>
          <a:xfrm>
            <a:off x="4011613" y="3979863"/>
            <a:ext cx="642937" cy="457200"/>
          </a:xfrm>
          <a:prstGeom prst="rect">
            <a:avLst/>
          </a:prstGeom>
          <a:noFill/>
          <a:ln w="9525">
            <a:noFill/>
          </a:ln>
        </p:spPr>
        <p:txBody>
          <a:bodyPr>
            <a:spAutoFit/>
          </a:bodyPr>
          <a:lstStyle/>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a:t>
            </a:r>
            <a:endParaRPr lang="en-US" altLang="zh-CN" baseline="-25000">
              <a:solidFill>
                <a:schemeClr val="tx2"/>
              </a:solidFill>
              <a:latin typeface="Times New Roman" panose="02020603050405020304" pitchFamily="18" charset="0"/>
              <a:ea typeface="宋体" panose="02010600030101010101" pitchFamily="2" charset="-122"/>
            </a:endParaRPr>
          </a:p>
        </p:txBody>
      </p:sp>
      <p:sp>
        <p:nvSpPr>
          <p:cNvPr id="80939" name="文本框 80938"/>
          <p:cNvSpPr txBox="1"/>
          <p:nvPr/>
        </p:nvSpPr>
        <p:spPr>
          <a:xfrm>
            <a:off x="5910263" y="28114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40" name="文本框 80939"/>
          <p:cNvSpPr txBox="1"/>
          <p:nvPr/>
        </p:nvSpPr>
        <p:spPr>
          <a:xfrm>
            <a:off x="3014663" y="218281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0941" name="文本框 80940"/>
          <p:cNvSpPr txBox="1"/>
          <p:nvPr/>
        </p:nvSpPr>
        <p:spPr>
          <a:xfrm>
            <a:off x="4845050" y="3402013"/>
            <a:ext cx="676275" cy="457200"/>
          </a:xfrm>
          <a:prstGeom prst="rect">
            <a:avLst/>
          </a:prstGeom>
          <a:noFill/>
          <a:ln w="9525">
            <a:noFill/>
          </a:ln>
        </p:spPr>
        <p:txBody>
          <a:bodyPr>
            <a:spAutoFit/>
          </a:bodyPr>
          <a:lstStyle/>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a:t>
            </a:r>
            <a:endParaRPr lang="en-US" altLang="zh-CN" baseline="-25000">
              <a:solidFill>
                <a:schemeClr val="tx2"/>
              </a:solidFill>
              <a:latin typeface="Times New Roman" panose="02020603050405020304" pitchFamily="18" charset="0"/>
              <a:ea typeface="宋体" panose="02010600030101010101" pitchFamily="2" charset="-122"/>
            </a:endParaRPr>
          </a:p>
        </p:txBody>
      </p:sp>
      <p:sp>
        <p:nvSpPr>
          <p:cNvPr id="80942" name="文本框 80941"/>
          <p:cNvSpPr txBox="1"/>
          <p:nvPr/>
        </p:nvSpPr>
        <p:spPr>
          <a:xfrm>
            <a:off x="4030663" y="3389313"/>
            <a:ext cx="676275" cy="457200"/>
          </a:xfrm>
          <a:prstGeom prst="rect">
            <a:avLst/>
          </a:prstGeom>
          <a:noFill/>
          <a:ln w="9525">
            <a:noFill/>
          </a:ln>
        </p:spPr>
        <p:txBody>
          <a:bodyPr>
            <a:spAutoFit/>
          </a:bodyPr>
          <a:lstStyle/>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a:t>
            </a:r>
            <a:endParaRPr lang="en-US" altLang="zh-CN" baseline="-25000">
              <a:solidFill>
                <a:schemeClr val="tx2"/>
              </a:solidFill>
              <a:latin typeface="Times New Roman" panose="02020603050405020304" pitchFamily="18" charset="0"/>
              <a:ea typeface="宋体" panose="02010600030101010101" pitchFamily="2" charset="-122"/>
            </a:endParaRPr>
          </a:p>
        </p:txBody>
      </p:sp>
      <p:sp>
        <p:nvSpPr>
          <p:cNvPr id="80943" name="文本框 80942"/>
          <p:cNvSpPr txBox="1"/>
          <p:nvPr/>
        </p:nvSpPr>
        <p:spPr>
          <a:xfrm>
            <a:off x="3086100" y="3405188"/>
            <a:ext cx="557213" cy="457200"/>
          </a:xfrm>
          <a:prstGeom prst="rect">
            <a:avLst/>
          </a:prstGeom>
          <a:noFill/>
          <a:ln w="9525">
            <a:noFill/>
          </a:ln>
        </p:spPr>
        <p:txBody>
          <a:bodyPr>
            <a:spAutoFit/>
          </a:bodyPr>
          <a:lstStyle/>
          <a:p>
            <a:pPr lvl="0">
              <a:spcBef>
                <a:spcPct val="50000"/>
              </a:spcBef>
            </a:pPr>
            <a:r>
              <a:rPr lang="en-US" altLang="zh-CN">
                <a:solidFill>
                  <a:srgbClr val="0000FF"/>
                </a:solidFill>
                <a:latin typeface="Times New Roman" panose="02020603050405020304" pitchFamily="18" charset="0"/>
                <a:ea typeface="宋体" panose="02010600030101010101" pitchFamily="2" charset="-122"/>
              </a:rPr>
              <a:t>1</a:t>
            </a:r>
            <a:endParaRPr lang="en-US" altLang="zh-CN" baseline="-25000">
              <a:solidFill>
                <a:srgbClr val="0000FF"/>
              </a:solidFill>
              <a:latin typeface="Times New Roman" panose="02020603050405020304" pitchFamily="18" charset="0"/>
              <a:ea typeface="宋体" panose="02010600030101010101" pitchFamily="2" charset="-122"/>
            </a:endParaRPr>
          </a:p>
        </p:txBody>
      </p:sp>
      <p:graphicFrame>
        <p:nvGraphicFramePr>
          <p:cNvPr id="80944" name="对象 80943"/>
          <p:cNvGraphicFramePr>
            <a:graphicFrameLocks/>
          </p:cNvGraphicFramePr>
          <p:nvPr/>
        </p:nvGraphicFramePr>
        <p:xfrm>
          <a:off x="1382713" y="836613"/>
          <a:ext cx="6816725" cy="596900"/>
        </p:xfrm>
        <a:graphic>
          <a:graphicData uri="http://schemas.openxmlformats.org/presentationml/2006/ole">
            <p:oleObj spid="_x0000_s93209" r:id="rId3" imgW="2754704" imgH="241195" progId="Equations">
              <p:embed/>
            </p:oleObj>
          </a:graphicData>
        </a:graphic>
      </p:graphicFrame>
      <p:sp>
        <p:nvSpPr>
          <p:cNvPr id="80945" name="文本框 80944"/>
          <p:cNvSpPr txBox="1"/>
          <p:nvPr/>
        </p:nvSpPr>
        <p:spPr>
          <a:xfrm>
            <a:off x="1422400" y="355600"/>
            <a:ext cx="5249863"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例如：用与非门实现逻辑函数</a:t>
            </a:r>
          </a:p>
        </p:txBody>
      </p:sp>
      <p:sp>
        <p:nvSpPr>
          <p:cNvPr id="80946" name="文本框 80945"/>
          <p:cNvSpPr txBox="1"/>
          <p:nvPr/>
        </p:nvSpPr>
        <p:spPr>
          <a:xfrm>
            <a:off x="5692775" y="3976688"/>
            <a:ext cx="676275" cy="457200"/>
          </a:xfrm>
          <a:prstGeom prst="rect">
            <a:avLst/>
          </a:prstGeom>
          <a:noFill/>
          <a:ln w="9525">
            <a:noFill/>
          </a:ln>
        </p:spPr>
        <p:txBody>
          <a:bodyPr>
            <a:spAutoFit/>
          </a:bodyPr>
          <a:lstStyle/>
          <a:p>
            <a:pPr lvl="0">
              <a:spcBef>
                <a:spcPct val="50000"/>
              </a:spcBef>
            </a:pPr>
            <a:r>
              <a:rPr lang="en-US" altLang="zh-CN">
                <a:solidFill>
                  <a:schemeClr val="tx2"/>
                </a:solidFill>
                <a:latin typeface="Times New Roman" panose="02020603050405020304" pitchFamily="18" charset="0"/>
                <a:ea typeface="宋体" panose="02010600030101010101" pitchFamily="2" charset="-122"/>
              </a:rPr>
              <a:t>1</a:t>
            </a:r>
            <a:endParaRPr lang="en-US" altLang="zh-CN" baseline="-25000">
              <a:solidFill>
                <a:schemeClr val="tx2"/>
              </a:solidFill>
              <a:latin typeface="Times New Roman" panose="02020603050405020304" pitchFamily="18" charset="0"/>
              <a:ea typeface="宋体" panose="02010600030101010101" pitchFamily="2" charset="-122"/>
            </a:endParaRPr>
          </a:p>
        </p:txBody>
      </p:sp>
      <p:sp>
        <p:nvSpPr>
          <p:cNvPr id="80947" name="圆角矩形 80946"/>
          <p:cNvSpPr/>
          <p:nvPr/>
        </p:nvSpPr>
        <p:spPr>
          <a:xfrm>
            <a:off x="3133725" y="3438525"/>
            <a:ext cx="2946400" cy="388938"/>
          </a:xfrm>
          <a:prstGeom prst="roundRect">
            <a:avLst>
              <a:gd name="adj" fmla="val 16667"/>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80948" name="圆角矩形 80947"/>
          <p:cNvSpPr/>
          <p:nvPr/>
        </p:nvSpPr>
        <p:spPr>
          <a:xfrm>
            <a:off x="4064000" y="3335338"/>
            <a:ext cx="1133475" cy="1101725"/>
          </a:xfrm>
          <a:prstGeom prst="roundRect">
            <a:avLst>
              <a:gd name="adj" fmla="val 16667"/>
            </a:avLst>
          </a:prstGeom>
          <a:noFill/>
          <a:ln w="9525" cap="flat" cmpd="sng">
            <a:solidFill>
              <a:schemeClr val="tx1"/>
            </a:solidFill>
            <a:prstDash val="solid"/>
            <a:headEnd type="none" w="med" len="med"/>
            <a:tailEnd type="none" w="med" len="med"/>
          </a:ln>
        </p:spPr>
        <p:txBody>
          <a:bodyPr/>
          <a:lstStyle/>
          <a:p>
            <a:endParaRPr lang="zh-CN" altLang="en-US"/>
          </a:p>
        </p:txBody>
      </p:sp>
      <p:sp>
        <p:nvSpPr>
          <p:cNvPr id="80949" name="圆角矩形 80948"/>
          <p:cNvSpPr/>
          <p:nvPr/>
        </p:nvSpPr>
        <p:spPr>
          <a:xfrm>
            <a:off x="4894263" y="3368675"/>
            <a:ext cx="1185862" cy="1084263"/>
          </a:xfrm>
          <a:prstGeom prst="roundRect">
            <a:avLst>
              <a:gd name="adj" fmla="val 16667"/>
            </a:avLst>
          </a:prstGeom>
          <a:noFill/>
          <a:ln w="9525" cap="flat" cmpd="sng">
            <a:solidFill>
              <a:schemeClr val="tx1"/>
            </a:solidFill>
            <a:prstDash val="solid"/>
            <a:headEnd type="none" w="med" len="med"/>
            <a:tailEnd type="none" w="med" len="med"/>
          </a:ln>
        </p:spPr>
        <p:txBody>
          <a:bodyPr/>
          <a:lstStyle/>
          <a:p>
            <a:endParaRPr lang="zh-CN" altLang="en-US"/>
          </a:p>
        </p:txBody>
      </p:sp>
      <p:sp>
        <p:nvSpPr>
          <p:cNvPr id="80950" name="文本框 80949"/>
          <p:cNvSpPr txBox="1"/>
          <p:nvPr/>
        </p:nvSpPr>
        <p:spPr>
          <a:xfrm>
            <a:off x="2778125" y="4911725"/>
            <a:ext cx="2370138" cy="457200"/>
          </a:xfrm>
          <a:prstGeom prst="rect">
            <a:avLst/>
          </a:prstGeom>
          <a:solidFill>
            <a:schemeClr val="bg1"/>
          </a:solid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Y=AB+AC+AD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anim calcmode="lin" valueType="num">
                                      <p:cBhvr additive="base">
                                        <p:cTn id="7" dur="500" fill="hold"/>
                                        <p:tgtEl>
                                          <p:spTgt spid="80902"/>
                                        </p:tgtEl>
                                        <p:attrNameLst>
                                          <p:attrName>ppt_x</p:attrName>
                                        </p:attrNameLst>
                                      </p:cBhvr>
                                      <p:tavLst>
                                        <p:tav tm="0">
                                          <p:val>
                                            <p:strVal val="0-#ppt_w/2"/>
                                          </p:val>
                                        </p:tav>
                                        <p:tav tm="100000">
                                          <p:val>
                                            <p:strVal val="#ppt_x"/>
                                          </p:val>
                                        </p:tav>
                                      </p:tavLst>
                                    </p:anim>
                                    <p:anim calcmode="lin" valueType="num">
                                      <p:cBhvr additive="base">
                                        <p:cTn id="8" dur="500" fill="hold"/>
                                        <p:tgtEl>
                                          <p:spTgt spid="809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898"/>
                                        </p:tgtEl>
                                        <p:attrNameLst>
                                          <p:attrName>style.visibility</p:attrName>
                                        </p:attrNameLst>
                                      </p:cBhvr>
                                      <p:to>
                                        <p:strVal val="visible"/>
                                      </p:to>
                                    </p:set>
                                    <p:anim calcmode="lin" valueType="num">
                                      <p:cBhvr additive="base">
                                        <p:cTn id="13" dur="500" fill="hold"/>
                                        <p:tgtEl>
                                          <p:spTgt spid="80898"/>
                                        </p:tgtEl>
                                        <p:attrNameLst>
                                          <p:attrName>ppt_x</p:attrName>
                                        </p:attrNameLst>
                                      </p:cBhvr>
                                      <p:tavLst>
                                        <p:tav tm="0">
                                          <p:val>
                                            <p:strVal val="0-#ppt_w/2"/>
                                          </p:val>
                                        </p:tav>
                                        <p:tav tm="100000">
                                          <p:val>
                                            <p:strVal val="#ppt_x"/>
                                          </p:val>
                                        </p:tav>
                                      </p:tavLst>
                                    </p:anim>
                                    <p:anim calcmode="lin" valueType="num">
                                      <p:cBhvr additive="base">
                                        <p:cTn id="14" dur="500" fill="hold"/>
                                        <p:tgtEl>
                                          <p:spTgt spid="808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899"/>
                                        </p:tgtEl>
                                        <p:attrNameLst>
                                          <p:attrName>style.visibility</p:attrName>
                                        </p:attrNameLst>
                                      </p:cBhvr>
                                      <p:to>
                                        <p:strVal val="visible"/>
                                      </p:to>
                                    </p:set>
                                    <p:anim calcmode="lin" valueType="num">
                                      <p:cBhvr additive="base">
                                        <p:cTn id="19" dur="500" fill="hold"/>
                                        <p:tgtEl>
                                          <p:spTgt spid="80899"/>
                                        </p:tgtEl>
                                        <p:attrNameLst>
                                          <p:attrName>ppt_x</p:attrName>
                                        </p:attrNameLst>
                                      </p:cBhvr>
                                      <p:tavLst>
                                        <p:tav tm="0">
                                          <p:val>
                                            <p:strVal val="0-#ppt_w/2"/>
                                          </p:val>
                                        </p:tav>
                                        <p:tav tm="100000">
                                          <p:val>
                                            <p:strVal val="#ppt_x"/>
                                          </p:val>
                                        </p:tav>
                                      </p:tavLst>
                                    </p:anim>
                                    <p:anim calcmode="lin" valueType="num">
                                      <p:cBhvr additive="base">
                                        <p:cTn id="20" dur="500" fill="hold"/>
                                        <p:tgtEl>
                                          <p:spTgt spid="808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900"/>
                                        </p:tgtEl>
                                        <p:attrNameLst>
                                          <p:attrName>style.visibility</p:attrName>
                                        </p:attrNameLst>
                                      </p:cBhvr>
                                      <p:to>
                                        <p:strVal val="visible"/>
                                      </p:to>
                                    </p:set>
                                    <p:anim calcmode="lin" valueType="num">
                                      <p:cBhvr additive="base">
                                        <p:cTn id="25" dur="500" fill="hold"/>
                                        <p:tgtEl>
                                          <p:spTgt spid="80900"/>
                                        </p:tgtEl>
                                        <p:attrNameLst>
                                          <p:attrName>ppt_x</p:attrName>
                                        </p:attrNameLst>
                                      </p:cBhvr>
                                      <p:tavLst>
                                        <p:tav tm="0">
                                          <p:val>
                                            <p:strVal val="0-#ppt_w/2"/>
                                          </p:val>
                                        </p:tav>
                                        <p:tav tm="100000">
                                          <p:val>
                                            <p:strVal val="#ppt_x"/>
                                          </p:val>
                                        </p:tav>
                                      </p:tavLst>
                                    </p:anim>
                                    <p:anim calcmode="lin" valueType="num">
                                      <p:cBhvr additive="base">
                                        <p:cTn id="26"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0901"/>
                                        </p:tgtEl>
                                        <p:attrNameLst>
                                          <p:attrName>style.visibility</p:attrName>
                                        </p:attrNameLst>
                                      </p:cBhvr>
                                      <p:to>
                                        <p:strVal val="visible"/>
                                      </p:to>
                                    </p:set>
                                    <p:anim calcmode="lin" valueType="num">
                                      <p:cBhvr additive="base">
                                        <p:cTn id="31" dur="500" fill="hold"/>
                                        <p:tgtEl>
                                          <p:spTgt spid="80901"/>
                                        </p:tgtEl>
                                        <p:attrNameLst>
                                          <p:attrName>ppt_x</p:attrName>
                                        </p:attrNameLst>
                                      </p:cBhvr>
                                      <p:tavLst>
                                        <p:tav tm="0">
                                          <p:val>
                                            <p:strVal val="0-#ppt_w/2"/>
                                          </p:val>
                                        </p:tav>
                                        <p:tav tm="100000">
                                          <p:val>
                                            <p:strVal val="#ppt_x"/>
                                          </p:val>
                                        </p:tav>
                                      </p:tavLst>
                                    </p:anim>
                                    <p:anim calcmode="lin" valueType="num">
                                      <p:cBhvr additive="base">
                                        <p:cTn id="32" dur="500" fill="hold"/>
                                        <p:tgtEl>
                                          <p:spTgt spid="8090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0943"/>
                                        </p:tgtEl>
                                        <p:attrNameLst>
                                          <p:attrName>style.visibility</p:attrName>
                                        </p:attrNameLst>
                                      </p:cBhvr>
                                      <p:to>
                                        <p:strVal val="visible"/>
                                      </p:to>
                                    </p:set>
                                    <p:anim calcmode="lin" valueType="num">
                                      <p:cBhvr additive="base">
                                        <p:cTn id="37" dur="500" fill="hold"/>
                                        <p:tgtEl>
                                          <p:spTgt spid="80943"/>
                                        </p:tgtEl>
                                        <p:attrNameLst>
                                          <p:attrName>ppt_x</p:attrName>
                                        </p:attrNameLst>
                                      </p:cBhvr>
                                      <p:tavLst>
                                        <p:tav tm="0">
                                          <p:val>
                                            <p:strVal val="0-#ppt_w/2"/>
                                          </p:val>
                                        </p:tav>
                                        <p:tav tm="100000">
                                          <p:val>
                                            <p:strVal val="#ppt_x"/>
                                          </p:val>
                                        </p:tav>
                                      </p:tavLst>
                                    </p:anim>
                                    <p:anim calcmode="lin" valueType="num">
                                      <p:cBhvr additive="base">
                                        <p:cTn id="38" dur="500" fill="hold"/>
                                        <p:tgtEl>
                                          <p:spTgt spid="8094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0936"/>
                                        </p:tgtEl>
                                        <p:attrNameLst>
                                          <p:attrName>style.visibility</p:attrName>
                                        </p:attrNameLst>
                                      </p:cBhvr>
                                      <p:to>
                                        <p:strVal val="visible"/>
                                      </p:to>
                                    </p:set>
                                    <p:anim calcmode="lin" valueType="num">
                                      <p:cBhvr additive="base">
                                        <p:cTn id="43" dur="500" fill="hold"/>
                                        <p:tgtEl>
                                          <p:spTgt spid="80936"/>
                                        </p:tgtEl>
                                        <p:attrNameLst>
                                          <p:attrName>ppt_x</p:attrName>
                                        </p:attrNameLst>
                                      </p:cBhvr>
                                      <p:tavLst>
                                        <p:tav tm="0">
                                          <p:val>
                                            <p:strVal val="0-#ppt_w/2"/>
                                          </p:val>
                                        </p:tav>
                                        <p:tav tm="100000">
                                          <p:val>
                                            <p:strVal val="#ppt_x"/>
                                          </p:val>
                                        </p:tav>
                                      </p:tavLst>
                                    </p:anim>
                                    <p:anim calcmode="lin" valueType="num">
                                      <p:cBhvr additive="base">
                                        <p:cTn id="44" dur="500" fill="hold"/>
                                        <p:tgtEl>
                                          <p:spTgt spid="809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0938"/>
                                        </p:tgtEl>
                                        <p:attrNameLst>
                                          <p:attrName>style.visibility</p:attrName>
                                        </p:attrNameLst>
                                      </p:cBhvr>
                                      <p:to>
                                        <p:strVal val="visible"/>
                                      </p:to>
                                    </p:set>
                                    <p:anim calcmode="lin" valueType="num">
                                      <p:cBhvr additive="base">
                                        <p:cTn id="49" dur="500" fill="hold"/>
                                        <p:tgtEl>
                                          <p:spTgt spid="80938"/>
                                        </p:tgtEl>
                                        <p:attrNameLst>
                                          <p:attrName>ppt_x</p:attrName>
                                        </p:attrNameLst>
                                      </p:cBhvr>
                                      <p:tavLst>
                                        <p:tav tm="0">
                                          <p:val>
                                            <p:strVal val="0-#ppt_w/2"/>
                                          </p:val>
                                        </p:tav>
                                        <p:tav tm="100000">
                                          <p:val>
                                            <p:strVal val="#ppt_x"/>
                                          </p:val>
                                        </p:tav>
                                      </p:tavLst>
                                    </p:anim>
                                    <p:anim calcmode="lin" valueType="num">
                                      <p:cBhvr additive="base">
                                        <p:cTn id="50" dur="500" fill="hold"/>
                                        <p:tgtEl>
                                          <p:spTgt spid="8093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0937"/>
                                        </p:tgtEl>
                                        <p:attrNameLst>
                                          <p:attrName>style.visibility</p:attrName>
                                        </p:attrNameLst>
                                      </p:cBhvr>
                                      <p:to>
                                        <p:strVal val="visible"/>
                                      </p:to>
                                    </p:set>
                                    <p:anim calcmode="lin" valueType="num">
                                      <p:cBhvr additive="base">
                                        <p:cTn id="55" dur="500" fill="hold"/>
                                        <p:tgtEl>
                                          <p:spTgt spid="80937"/>
                                        </p:tgtEl>
                                        <p:attrNameLst>
                                          <p:attrName>ppt_x</p:attrName>
                                        </p:attrNameLst>
                                      </p:cBhvr>
                                      <p:tavLst>
                                        <p:tav tm="0">
                                          <p:val>
                                            <p:strVal val="0-#ppt_w/2"/>
                                          </p:val>
                                        </p:tav>
                                        <p:tav tm="100000">
                                          <p:val>
                                            <p:strVal val="#ppt_x"/>
                                          </p:val>
                                        </p:tav>
                                      </p:tavLst>
                                    </p:anim>
                                    <p:anim calcmode="lin" valueType="num">
                                      <p:cBhvr additive="base">
                                        <p:cTn id="56" dur="500" fill="hold"/>
                                        <p:tgtEl>
                                          <p:spTgt spid="8093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0942"/>
                                        </p:tgtEl>
                                        <p:attrNameLst>
                                          <p:attrName>style.visibility</p:attrName>
                                        </p:attrNameLst>
                                      </p:cBhvr>
                                      <p:to>
                                        <p:strVal val="visible"/>
                                      </p:to>
                                    </p:set>
                                    <p:anim calcmode="lin" valueType="num">
                                      <p:cBhvr additive="base">
                                        <p:cTn id="61" dur="500" fill="hold"/>
                                        <p:tgtEl>
                                          <p:spTgt spid="80942"/>
                                        </p:tgtEl>
                                        <p:attrNameLst>
                                          <p:attrName>ppt_x</p:attrName>
                                        </p:attrNameLst>
                                      </p:cBhvr>
                                      <p:tavLst>
                                        <p:tav tm="0">
                                          <p:val>
                                            <p:strVal val="0-#ppt_w/2"/>
                                          </p:val>
                                        </p:tav>
                                        <p:tav tm="100000">
                                          <p:val>
                                            <p:strVal val="#ppt_x"/>
                                          </p:val>
                                        </p:tav>
                                      </p:tavLst>
                                    </p:anim>
                                    <p:anim calcmode="lin" valueType="num">
                                      <p:cBhvr additive="base">
                                        <p:cTn id="62" dur="500" fill="hold"/>
                                        <p:tgtEl>
                                          <p:spTgt spid="8094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0941"/>
                                        </p:tgtEl>
                                        <p:attrNameLst>
                                          <p:attrName>style.visibility</p:attrName>
                                        </p:attrNameLst>
                                      </p:cBhvr>
                                      <p:to>
                                        <p:strVal val="visible"/>
                                      </p:to>
                                    </p:set>
                                    <p:anim calcmode="lin" valueType="num">
                                      <p:cBhvr additive="base">
                                        <p:cTn id="67" dur="500" fill="hold"/>
                                        <p:tgtEl>
                                          <p:spTgt spid="80941"/>
                                        </p:tgtEl>
                                        <p:attrNameLst>
                                          <p:attrName>ppt_x</p:attrName>
                                        </p:attrNameLst>
                                      </p:cBhvr>
                                      <p:tavLst>
                                        <p:tav tm="0">
                                          <p:val>
                                            <p:strVal val="0-#ppt_w/2"/>
                                          </p:val>
                                        </p:tav>
                                        <p:tav tm="100000">
                                          <p:val>
                                            <p:strVal val="#ppt_x"/>
                                          </p:val>
                                        </p:tav>
                                      </p:tavLst>
                                    </p:anim>
                                    <p:anim calcmode="lin" valueType="num">
                                      <p:cBhvr additive="base">
                                        <p:cTn id="68" dur="500" fill="hold"/>
                                        <p:tgtEl>
                                          <p:spTgt spid="8094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0946"/>
                                        </p:tgtEl>
                                        <p:attrNameLst>
                                          <p:attrName>style.visibility</p:attrName>
                                        </p:attrNameLst>
                                      </p:cBhvr>
                                      <p:to>
                                        <p:strVal val="visible"/>
                                      </p:to>
                                    </p:set>
                                    <p:anim calcmode="lin" valueType="num">
                                      <p:cBhvr additive="base">
                                        <p:cTn id="73" dur="500" fill="hold"/>
                                        <p:tgtEl>
                                          <p:spTgt spid="80946"/>
                                        </p:tgtEl>
                                        <p:attrNameLst>
                                          <p:attrName>ppt_x</p:attrName>
                                        </p:attrNameLst>
                                      </p:cBhvr>
                                      <p:tavLst>
                                        <p:tav tm="0">
                                          <p:val>
                                            <p:strVal val="0-#ppt_w/2"/>
                                          </p:val>
                                        </p:tav>
                                        <p:tav tm="100000">
                                          <p:val>
                                            <p:strVal val="#ppt_x"/>
                                          </p:val>
                                        </p:tav>
                                      </p:tavLst>
                                    </p:anim>
                                    <p:anim calcmode="lin" valueType="num">
                                      <p:cBhvr additive="base">
                                        <p:cTn id="74" dur="500" fill="hold"/>
                                        <p:tgtEl>
                                          <p:spTgt spid="8094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0939"/>
                                        </p:tgtEl>
                                        <p:attrNameLst>
                                          <p:attrName>style.visibility</p:attrName>
                                        </p:attrNameLst>
                                      </p:cBhvr>
                                      <p:to>
                                        <p:strVal val="visible"/>
                                      </p:to>
                                    </p:set>
                                    <p:anim calcmode="lin" valueType="num">
                                      <p:cBhvr additive="base">
                                        <p:cTn id="79" dur="500" fill="hold"/>
                                        <p:tgtEl>
                                          <p:spTgt spid="80939"/>
                                        </p:tgtEl>
                                        <p:attrNameLst>
                                          <p:attrName>ppt_x</p:attrName>
                                        </p:attrNameLst>
                                      </p:cBhvr>
                                      <p:tavLst>
                                        <p:tav tm="0">
                                          <p:val>
                                            <p:strVal val="0-#ppt_w/2"/>
                                          </p:val>
                                        </p:tav>
                                        <p:tav tm="100000">
                                          <p:val>
                                            <p:strVal val="#ppt_x"/>
                                          </p:val>
                                        </p:tav>
                                      </p:tavLst>
                                    </p:anim>
                                    <p:anim calcmode="lin" valueType="num">
                                      <p:cBhvr additive="base">
                                        <p:cTn id="80" dur="500" fill="hold"/>
                                        <p:tgtEl>
                                          <p:spTgt spid="8093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0940"/>
                                        </p:tgtEl>
                                        <p:attrNameLst>
                                          <p:attrName>style.visibility</p:attrName>
                                        </p:attrNameLst>
                                      </p:cBhvr>
                                      <p:to>
                                        <p:strVal val="visible"/>
                                      </p:to>
                                    </p:set>
                                    <p:anim calcmode="lin" valueType="num">
                                      <p:cBhvr additive="base">
                                        <p:cTn id="85" dur="500" fill="hold"/>
                                        <p:tgtEl>
                                          <p:spTgt spid="80940"/>
                                        </p:tgtEl>
                                        <p:attrNameLst>
                                          <p:attrName>ppt_x</p:attrName>
                                        </p:attrNameLst>
                                      </p:cBhvr>
                                      <p:tavLst>
                                        <p:tav tm="0">
                                          <p:val>
                                            <p:strVal val="0-#ppt_w/2"/>
                                          </p:val>
                                        </p:tav>
                                        <p:tav tm="100000">
                                          <p:val>
                                            <p:strVal val="#ppt_x"/>
                                          </p:val>
                                        </p:tav>
                                      </p:tavLst>
                                    </p:anim>
                                    <p:anim calcmode="lin" valueType="num">
                                      <p:cBhvr additive="base">
                                        <p:cTn id="86" dur="500" fill="hold"/>
                                        <p:tgtEl>
                                          <p:spTgt spid="8094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0929"/>
                                        </p:tgtEl>
                                        <p:attrNameLst>
                                          <p:attrName>style.visibility</p:attrName>
                                        </p:attrNameLst>
                                      </p:cBhvr>
                                      <p:to>
                                        <p:strVal val="visible"/>
                                      </p:to>
                                    </p:set>
                                    <p:anim calcmode="lin" valueType="num">
                                      <p:cBhvr additive="base">
                                        <p:cTn id="91" dur="500" fill="hold"/>
                                        <p:tgtEl>
                                          <p:spTgt spid="80929"/>
                                        </p:tgtEl>
                                        <p:attrNameLst>
                                          <p:attrName>ppt_x</p:attrName>
                                        </p:attrNameLst>
                                      </p:cBhvr>
                                      <p:tavLst>
                                        <p:tav tm="0">
                                          <p:val>
                                            <p:strVal val="0-#ppt_w/2"/>
                                          </p:val>
                                        </p:tav>
                                        <p:tav tm="100000">
                                          <p:val>
                                            <p:strVal val="#ppt_x"/>
                                          </p:val>
                                        </p:tav>
                                      </p:tavLst>
                                    </p:anim>
                                    <p:anim calcmode="lin" valueType="num">
                                      <p:cBhvr additive="base">
                                        <p:cTn id="92" dur="500" fill="hold"/>
                                        <p:tgtEl>
                                          <p:spTgt spid="8092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0930"/>
                                        </p:tgtEl>
                                        <p:attrNameLst>
                                          <p:attrName>style.visibility</p:attrName>
                                        </p:attrNameLst>
                                      </p:cBhvr>
                                      <p:to>
                                        <p:strVal val="visible"/>
                                      </p:to>
                                    </p:set>
                                    <p:anim calcmode="lin" valueType="num">
                                      <p:cBhvr additive="base">
                                        <p:cTn id="97" dur="500" fill="hold"/>
                                        <p:tgtEl>
                                          <p:spTgt spid="80930"/>
                                        </p:tgtEl>
                                        <p:attrNameLst>
                                          <p:attrName>ppt_x</p:attrName>
                                        </p:attrNameLst>
                                      </p:cBhvr>
                                      <p:tavLst>
                                        <p:tav tm="0">
                                          <p:val>
                                            <p:strVal val="0-#ppt_w/2"/>
                                          </p:val>
                                        </p:tav>
                                        <p:tav tm="100000">
                                          <p:val>
                                            <p:strVal val="#ppt_x"/>
                                          </p:val>
                                        </p:tav>
                                      </p:tavLst>
                                    </p:anim>
                                    <p:anim calcmode="lin" valueType="num">
                                      <p:cBhvr additive="base">
                                        <p:cTn id="98" dur="500" fill="hold"/>
                                        <p:tgtEl>
                                          <p:spTgt spid="80930"/>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80931"/>
                                        </p:tgtEl>
                                        <p:attrNameLst>
                                          <p:attrName>style.visibility</p:attrName>
                                        </p:attrNameLst>
                                      </p:cBhvr>
                                      <p:to>
                                        <p:strVal val="visible"/>
                                      </p:to>
                                    </p:set>
                                    <p:anim calcmode="lin" valueType="num">
                                      <p:cBhvr additive="base">
                                        <p:cTn id="103" dur="500" fill="hold"/>
                                        <p:tgtEl>
                                          <p:spTgt spid="80931"/>
                                        </p:tgtEl>
                                        <p:attrNameLst>
                                          <p:attrName>ppt_x</p:attrName>
                                        </p:attrNameLst>
                                      </p:cBhvr>
                                      <p:tavLst>
                                        <p:tav tm="0">
                                          <p:val>
                                            <p:strVal val="0-#ppt_w/2"/>
                                          </p:val>
                                        </p:tav>
                                        <p:tav tm="100000">
                                          <p:val>
                                            <p:strVal val="#ppt_x"/>
                                          </p:val>
                                        </p:tav>
                                      </p:tavLst>
                                    </p:anim>
                                    <p:anim calcmode="lin" valueType="num">
                                      <p:cBhvr additive="base">
                                        <p:cTn id="104" dur="500" fill="hold"/>
                                        <p:tgtEl>
                                          <p:spTgt spid="80931"/>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80932"/>
                                        </p:tgtEl>
                                        <p:attrNameLst>
                                          <p:attrName>style.visibility</p:attrName>
                                        </p:attrNameLst>
                                      </p:cBhvr>
                                      <p:to>
                                        <p:strVal val="visible"/>
                                      </p:to>
                                    </p:set>
                                    <p:anim calcmode="lin" valueType="num">
                                      <p:cBhvr additive="base">
                                        <p:cTn id="109" dur="500" fill="hold"/>
                                        <p:tgtEl>
                                          <p:spTgt spid="80932"/>
                                        </p:tgtEl>
                                        <p:attrNameLst>
                                          <p:attrName>ppt_x</p:attrName>
                                        </p:attrNameLst>
                                      </p:cBhvr>
                                      <p:tavLst>
                                        <p:tav tm="0">
                                          <p:val>
                                            <p:strVal val="0-#ppt_w/2"/>
                                          </p:val>
                                        </p:tav>
                                        <p:tav tm="100000">
                                          <p:val>
                                            <p:strVal val="#ppt_x"/>
                                          </p:val>
                                        </p:tav>
                                      </p:tavLst>
                                    </p:anim>
                                    <p:anim calcmode="lin" valueType="num">
                                      <p:cBhvr additive="base">
                                        <p:cTn id="110" dur="500" fill="hold"/>
                                        <p:tgtEl>
                                          <p:spTgt spid="80932"/>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80933"/>
                                        </p:tgtEl>
                                        <p:attrNameLst>
                                          <p:attrName>style.visibility</p:attrName>
                                        </p:attrNameLst>
                                      </p:cBhvr>
                                      <p:to>
                                        <p:strVal val="visible"/>
                                      </p:to>
                                    </p:set>
                                    <p:anim calcmode="lin" valueType="num">
                                      <p:cBhvr additive="base">
                                        <p:cTn id="115" dur="500" fill="hold"/>
                                        <p:tgtEl>
                                          <p:spTgt spid="80933"/>
                                        </p:tgtEl>
                                        <p:attrNameLst>
                                          <p:attrName>ppt_x</p:attrName>
                                        </p:attrNameLst>
                                      </p:cBhvr>
                                      <p:tavLst>
                                        <p:tav tm="0">
                                          <p:val>
                                            <p:strVal val="0-#ppt_w/2"/>
                                          </p:val>
                                        </p:tav>
                                        <p:tav tm="100000">
                                          <p:val>
                                            <p:strVal val="#ppt_x"/>
                                          </p:val>
                                        </p:tav>
                                      </p:tavLst>
                                    </p:anim>
                                    <p:anim calcmode="lin" valueType="num">
                                      <p:cBhvr additive="base">
                                        <p:cTn id="116" dur="500" fill="hold"/>
                                        <p:tgtEl>
                                          <p:spTgt spid="80933"/>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80935"/>
                                        </p:tgtEl>
                                        <p:attrNameLst>
                                          <p:attrName>style.visibility</p:attrName>
                                        </p:attrNameLst>
                                      </p:cBhvr>
                                      <p:to>
                                        <p:strVal val="visible"/>
                                      </p:to>
                                    </p:set>
                                    <p:anim calcmode="lin" valueType="num">
                                      <p:cBhvr additive="base">
                                        <p:cTn id="121" dur="500" fill="hold"/>
                                        <p:tgtEl>
                                          <p:spTgt spid="80935"/>
                                        </p:tgtEl>
                                        <p:attrNameLst>
                                          <p:attrName>ppt_x</p:attrName>
                                        </p:attrNameLst>
                                      </p:cBhvr>
                                      <p:tavLst>
                                        <p:tav tm="0">
                                          <p:val>
                                            <p:strVal val="0-#ppt_w/2"/>
                                          </p:val>
                                        </p:tav>
                                        <p:tav tm="100000">
                                          <p:val>
                                            <p:strVal val="#ppt_x"/>
                                          </p:val>
                                        </p:tav>
                                      </p:tavLst>
                                    </p:anim>
                                    <p:anim calcmode="lin" valueType="num">
                                      <p:cBhvr additive="base">
                                        <p:cTn id="122" dur="500" fill="hold"/>
                                        <p:tgtEl>
                                          <p:spTgt spid="8093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80934"/>
                                        </p:tgtEl>
                                        <p:attrNameLst>
                                          <p:attrName>style.visibility</p:attrName>
                                        </p:attrNameLst>
                                      </p:cBhvr>
                                      <p:to>
                                        <p:strVal val="visible"/>
                                      </p:to>
                                    </p:set>
                                    <p:anim calcmode="lin" valueType="num">
                                      <p:cBhvr additive="base">
                                        <p:cTn id="127" dur="500" fill="hold"/>
                                        <p:tgtEl>
                                          <p:spTgt spid="80934"/>
                                        </p:tgtEl>
                                        <p:attrNameLst>
                                          <p:attrName>ppt_x</p:attrName>
                                        </p:attrNameLst>
                                      </p:cBhvr>
                                      <p:tavLst>
                                        <p:tav tm="0">
                                          <p:val>
                                            <p:strVal val="0-#ppt_w/2"/>
                                          </p:val>
                                        </p:tav>
                                        <p:tav tm="100000">
                                          <p:val>
                                            <p:strVal val="#ppt_x"/>
                                          </p:val>
                                        </p:tav>
                                      </p:tavLst>
                                    </p:anim>
                                    <p:anim calcmode="lin" valueType="num">
                                      <p:cBhvr additive="base">
                                        <p:cTn id="128" dur="500" fill="hold"/>
                                        <p:tgtEl>
                                          <p:spTgt spid="80934"/>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80947"/>
                                        </p:tgtEl>
                                        <p:attrNameLst>
                                          <p:attrName>style.visibility</p:attrName>
                                        </p:attrNameLst>
                                      </p:cBhvr>
                                      <p:to>
                                        <p:strVal val="visible"/>
                                      </p:to>
                                    </p:set>
                                    <p:anim calcmode="lin" valueType="num">
                                      <p:cBhvr additive="base">
                                        <p:cTn id="133" dur="500" fill="hold"/>
                                        <p:tgtEl>
                                          <p:spTgt spid="80947"/>
                                        </p:tgtEl>
                                        <p:attrNameLst>
                                          <p:attrName>ppt_x</p:attrName>
                                        </p:attrNameLst>
                                      </p:cBhvr>
                                      <p:tavLst>
                                        <p:tav tm="0">
                                          <p:val>
                                            <p:strVal val="0-#ppt_w/2"/>
                                          </p:val>
                                        </p:tav>
                                        <p:tav tm="100000">
                                          <p:val>
                                            <p:strVal val="#ppt_x"/>
                                          </p:val>
                                        </p:tav>
                                      </p:tavLst>
                                    </p:anim>
                                    <p:anim calcmode="lin" valueType="num">
                                      <p:cBhvr additive="base">
                                        <p:cTn id="134" dur="500" fill="hold"/>
                                        <p:tgtEl>
                                          <p:spTgt spid="80947"/>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80948"/>
                                        </p:tgtEl>
                                        <p:attrNameLst>
                                          <p:attrName>style.visibility</p:attrName>
                                        </p:attrNameLst>
                                      </p:cBhvr>
                                      <p:to>
                                        <p:strVal val="visible"/>
                                      </p:to>
                                    </p:set>
                                    <p:anim calcmode="lin" valueType="num">
                                      <p:cBhvr additive="base">
                                        <p:cTn id="139" dur="500" fill="hold"/>
                                        <p:tgtEl>
                                          <p:spTgt spid="80948"/>
                                        </p:tgtEl>
                                        <p:attrNameLst>
                                          <p:attrName>ppt_x</p:attrName>
                                        </p:attrNameLst>
                                      </p:cBhvr>
                                      <p:tavLst>
                                        <p:tav tm="0">
                                          <p:val>
                                            <p:strVal val="0-#ppt_w/2"/>
                                          </p:val>
                                        </p:tav>
                                        <p:tav tm="100000">
                                          <p:val>
                                            <p:strVal val="#ppt_x"/>
                                          </p:val>
                                        </p:tav>
                                      </p:tavLst>
                                    </p:anim>
                                    <p:anim calcmode="lin" valueType="num">
                                      <p:cBhvr additive="base">
                                        <p:cTn id="140" dur="500" fill="hold"/>
                                        <p:tgtEl>
                                          <p:spTgt spid="80948"/>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80949"/>
                                        </p:tgtEl>
                                        <p:attrNameLst>
                                          <p:attrName>style.visibility</p:attrName>
                                        </p:attrNameLst>
                                      </p:cBhvr>
                                      <p:to>
                                        <p:strVal val="visible"/>
                                      </p:to>
                                    </p:set>
                                    <p:anim calcmode="lin" valueType="num">
                                      <p:cBhvr additive="base">
                                        <p:cTn id="145" dur="500" fill="hold"/>
                                        <p:tgtEl>
                                          <p:spTgt spid="80949"/>
                                        </p:tgtEl>
                                        <p:attrNameLst>
                                          <p:attrName>ppt_x</p:attrName>
                                        </p:attrNameLst>
                                      </p:cBhvr>
                                      <p:tavLst>
                                        <p:tav tm="0">
                                          <p:val>
                                            <p:strVal val="0-#ppt_w/2"/>
                                          </p:val>
                                        </p:tav>
                                        <p:tav tm="100000">
                                          <p:val>
                                            <p:strVal val="#ppt_x"/>
                                          </p:val>
                                        </p:tav>
                                      </p:tavLst>
                                    </p:anim>
                                    <p:anim calcmode="lin" valueType="num">
                                      <p:cBhvr additive="base">
                                        <p:cTn id="146" dur="500" fill="hold"/>
                                        <p:tgtEl>
                                          <p:spTgt spid="80949"/>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80950"/>
                                        </p:tgtEl>
                                        <p:attrNameLst>
                                          <p:attrName>style.visibility</p:attrName>
                                        </p:attrNameLst>
                                      </p:cBhvr>
                                      <p:to>
                                        <p:strVal val="visible"/>
                                      </p:to>
                                    </p:set>
                                    <p:anim calcmode="lin" valueType="num">
                                      <p:cBhvr additive="base">
                                        <p:cTn id="151" dur="500" fill="hold"/>
                                        <p:tgtEl>
                                          <p:spTgt spid="80950"/>
                                        </p:tgtEl>
                                        <p:attrNameLst>
                                          <p:attrName>ppt_x</p:attrName>
                                        </p:attrNameLst>
                                      </p:cBhvr>
                                      <p:tavLst>
                                        <p:tav tm="0">
                                          <p:val>
                                            <p:strVal val="0-#ppt_w/2"/>
                                          </p:val>
                                        </p:tav>
                                        <p:tav tm="100000">
                                          <p:val>
                                            <p:strVal val="#ppt_x"/>
                                          </p:val>
                                        </p:tav>
                                      </p:tavLst>
                                    </p:anim>
                                    <p:anim calcmode="lin" valueType="num">
                                      <p:cBhvr additive="base">
                                        <p:cTn id="152" dur="500" fill="hold"/>
                                        <p:tgtEl>
                                          <p:spTgt spid="80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80900" grpId="0"/>
      <p:bldP spid="80901" grpId="0"/>
      <p:bldP spid="80929" grpId="0"/>
      <p:bldP spid="80930" grpId="0"/>
      <p:bldP spid="80931" grpId="0"/>
      <p:bldP spid="80932" grpId="0"/>
      <p:bldP spid="80933" grpId="0"/>
      <p:bldP spid="80934" grpId="0"/>
      <p:bldP spid="80935" grpId="0"/>
      <p:bldP spid="80936" grpId="0"/>
      <p:bldP spid="80937" grpId="0"/>
      <p:bldP spid="80938" grpId="0"/>
      <p:bldP spid="80939" grpId="0"/>
      <p:bldP spid="80940" grpId="0"/>
      <p:bldP spid="80941" grpId="0"/>
      <p:bldP spid="80942" grpId="0"/>
      <p:bldP spid="80943" grpId="0"/>
      <p:bldP spid="80946" grpId="0"/>
      <p:bldP spid="8095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框 81921"/>
          <p:cNvSpPr txBox="1"/>
          <p:nvPr/>
        </p:nvSpPr>
        <p:spPr>
          <a:xfrm>
            <a:off x="2168525" y="593725"/>
            <a:ext cx="23701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Y=AB+AC+AD</a:t>
            </a:r>
          </a:p>
        </p:txBody>
      </p:sp>
      <p:graphicFrame>
        <p:nvGraphicFramePr>
          <p:cNvPr id="81923" name="对象 81922"/>
          <p:cNvGraphicFramePr>
            <a:graphicFrameLocks/>
          </p:cNvGraphicFramePr>
          <p:nvPr/>
        </p:nvGraphicFramePr>
        <p:xfrm>
          <a:off x="2238375" y="1125538"/>
          <a:ext cx="2606675" cy="581025"/>
        </p:xfrm>
        <a:graphic>
          <a:graphicData uri="http://schemas.openxmlformats.org/presentationml/2006/ole">
            <p:oleObj spid="_x0000_s95281" r:id="rId4" imgW="1079969" imgH="241405" progId="Equations">
              <p:embed/>
            </p:oleObj>
          </a:graphicData>
        </a:graphic>
      </p:graphicFrame>
      <p:graphicFrame>
        <p:nvGraphicFramePr>
          <p:cNvPr id="81924" name="对象 81923"/>
          <p:cNvGraphicFramePr>
            <a:graphicFrameLocks/>
          </p:cNvGraphicFramePr>
          <p:nvPr/>
        </p:nvGraphicFramePr>
        <p:xfrm>
          <a:off x="2441575" y="1835150"/>
          <a:ext cx="2300288" cy="581025"/>
        </p:xfrm>
        <a:graphic>
          <a:graphicData uri="http://schemas.openxmlformats.org/presentationml/2006/ole">
            <p:oleObj spid="_x0000_s95282" r:id="rId5" imgW="952914" imgH="241405" progId="Equations">
              <p:embed/>
            </p:oleObj>
          </a:graphicData>
        </a:graphic>
      </p:graphicFrame>
      <p:sp>
        <p:nvSpPr>
          <p:cNvPr id="81925" name="矩形 81924"/>
          <p:cNvSpPr/>
          <p:nvPr/>
        </p:nvSpPr>
        <p:spPr>
          <a:xfrm>
            <a:off x="4003675" y="2743200"/>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tIns="0"/>
          <a:lstStyle/>
          <a:p>
            <a:pPr lvl="0" algn="ctr"/>
            <a:r>
              <a:rPr lang="en-US" altLang="zh-CN">
                <a:latin typeface="Times New Roman" panose="02020603050405020304" pitchFamily="18" charset="0"/>
                <a:ea typeface="宋体" panose="02010600030101010101" pitchFamily="2" charset="-122"/>
              </a:rPr>
              <a:t>&amp;</a:t>
            </a:r>
          </a:p>
        </p:txBody>
      </p:sp>
      <p:sp>
        <p:nvSpPr>
          <p:cNvPr id="81926" name="椭圆 81925"/>
          <p:cNvSpPr/>
          <p:nvPr/>
        </p:nvSpPr>
        <p:spPr>
          <a:xfrm>
            <a:off x="4792663" y="3268663"/>
            <a:ext cx="101600" cy="134937"/>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1927" name="矩形 81926"/>
          <p:cNvSpPr/>
          <p:nvPr/>
        </p:nvSpPr>
        <p:spPr>
          <a:xfrm>
            <a:off x="3963988" y="4044950"/>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81928" name="矩形 81927"/>
          <p:cNvSpPr/>
          <p:nvPr/>
        </p:nvSpPr>
        <p:spPr>
          <a:xfrm>
            <a:off x="3948113" y="5332413"/>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81929" name="矩形 81928"/>
          <p:cNvSpPr/>
          <p:nvPr/>
        </p:nvSpPr>
        <p:spPr>
          <a:xfrm>
            <a:off x="5562600" y="4114800"/>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81930" name="椭圆 81929"/>
          <p:cNvSpPr/>
          <p:nvPr/>
        </p:nvSpPr>
        <p:spPr>
          <a:xfrm>
            <a:off x="4725988" y="5892800"/>
            <a:ext cx="101600" cy="134938"/>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1931" name="椭圆 81930"/>
          <p:cNvSpPr/>
          <p:nvPr/>
        </p:nvSpPr>
        <p:spPr>
          <a:xfrm>
            <a:off x="4759325" y="4556125"/>
            <a:ext cx="101600" cy="134938"/>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1932" name="椭圆 81931"/>
          <p:cNvSpPr/>
          <p:nvPr/>
        </p:nvSpPr>
        <p:spPr>
          <a:xfrm>
            <a:off x="6332538" y="4572000"/>
            <a:ext cx="101600" cy="134938"/>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1933" name="直接连接符 81932"/>
          <p:cNvSpPr/>
          <p:nvPr/>
        </p:nvSpPr>
        <p:spPr>
          <a:xfrm flipV="1">
            <a:off x="2828925" y="2946400"/>
            <a:ext cx="1150938" cy="0"/>
          </a:xfrm>
          <a:prstGeom prst="line">
            <a:avLst/>
          </a:prstGeom>
          <a:ln w="9525" cap="flat" cmpd="sng">
            <a:solidFill>
              <a:schemeClr val="tx1"/>
            </a:solidFill>
            <a:prstDash val="solid"/>
            <a:headEnd type="none" w="med" len="med"/>
            <a:tailEnd type="none" w="med" len="med"/>
          </a:ln>
        </p:spPr>
      </p:sp>
      <p:sp>
        <p:nvSpPr>
          <p:cNvPr id="81934" name="直接连接符 81933"/>
          <p:cNvSpPr/>
          <p:nvPr/>
        </p:nvSpPr>
        <p:spPr>
          <a:xfrm>
            <a:off x="2809875" y="3587750"/>
            <a:ext cx="1203325" cy="1588"/>
          </a:xfrm>
          <a:prstGeom prst="line">
            <a:avLst/>
          </a:prstGeom>
          <a:ln w="9525" cap="flat" cmpd="sng">
            <a:solidFill>
              <a:schemeClr val="tx1"/>
            </a:solidFill>
            <a:prstDash val="solid"/>
            <a:headEnd type="none" w="med" len="med"/>
            <a:tailEnd type="none" w="med" len="med"/>
          </a:ln>
        </p:spPr>
      </p:sp>
      <p:sp>
        <p:nvSpPr>
          <p:cNvPr id="81935" name="直接连接符 81934"/>
          <p:cNvSpPr/>
          <p:nvPr/>
        </p:nvSpPr>
        <p:spPr>
          <a:xfrm flipV="1">
            <a:off x="2878138" y="4335463"/>
            <a:ext cx="1119187" cy="0"/>
          </a:xfrm>
          <a:prstGeom prst="line">
            <a:avLst/>
          </a:prstGeom>
          <a:ln w="9525" cap="flat" cmpd="sng">
            <a:solidFill>
              <a:schemeClr val="tx1"/>
            </a:solidFill>
            <a:prstDash val="solid"/>
            <a:headEnd type="none" w="med" len="med"/>
            <a:tailEnd type="none" w="med" len="med"/>
          </a:ln>
        </p:spPr>
      </p:sp>
      <p:sp>
        <p:nvSpPr>
          <p:cNvPr id="81936" name="直接连接符 81935"/>
          <p:cNvSpPr/>
          <p:nvPr/>
        </p:nvSpPr>
        <p:spPr>
          <a:xfrm>
            <a:off x="2725738" y="5672138"/>
            <a:ext cx="1219200" cy="0"/>
          </a:xfrm>
          <a:prstGeom prst="line">
            <a:avLst/>
          </a:prstGeom>
          <a:ln w="9525" cap="flat" cmpd="sng">
            <a:solidFill>
              <a:schemeClr val="tx1"/>
            </a:solidFill>
            <a:prstDash val="solid"/>
            <a:headEnd type="none" w="med" len="med"/>
            <a:tailEnd type="none" w="med" len="med"/>
          </a:ln>
        </p:spPr>
      </p:sp>
      <p:sp>
        <p:nvSpPr>
          <p:cNvPr id="81937" name="直接连接符 81936"/>
          <p:cNvSpPr/>
          <p:nvPr/>
        </p:nvSpPr>
        <p:spPr>
          <a:xfrm>
            <a:off x="3589338" y="2928938"/>
            <a:ext cx="0" cy="3352800"/>
          </a:xfrm>
          <a:prstGeom prst="line">
            <a:avLst/>
          </a:prstGeom>
          <a:ln w="9525" cap="flat" cmpd="sng">
            <a:solidFill>
              <a:schemeClr val="tx1"/>
            </a:solidFill>
            <a:prstDash val="solid"/>
            <a:headEnd type="none" w="med" len="med"/>
            <a:tailEnd type="none" w="med" len="med"/>
          </a:ln>
        </p:spPr>
      </p:sp>
      <p:sp>
        <p:nvSpPr>
          <p:cNvPr id="81938" name="直接连接符 81937"/>
          <p:cNvSpPr/>
          <p:nvPr/>
        </p:nvSpPr>
        <p:spPr>
          <a:xfrm>
            <a:off x="3606800" y="6281738"/>
            <a:ext cx="338138" cy="0"/>
          </a:xfrm>
          <a:prstGeom prst="line">
            <a:avLst/>
          </a:prstGeom>
          <a:ln w="9525" cap="flat" cmpd="sng">
            <a:solidFill>
              <a:schemeClr val="tx1"/>
            </a:solidFill>
            <a:prstDash val="solid"/>
            <a:headEnd type="none" w="med" len="med"/>
            <a:tailEnd type="none" w="med" len="med"/>
          </a:ln>
        </p:spPr>
      </p:sp>
      <p:sp>
        <p:nvSpPr>
          <p:cNvPr id="81939" name="直接连接符 81938"/>
          <p:cNvSpPr/>
          <p:nvPr/>
        </p:nvSpPr>
        <p:spPr>
          <a:xfrm>
            <a:off x="3606800" y="5011738"/>
            <a:ext cx="355600" cy="0"/>
          </a:xfrm>
          <a:prstGeom prst="line">
            <a:avLst/>
          </a:prstGeom>
          <a:ln w="9525" cap="flat" cmpd="sng">
            <a:solidFill>
              <a:schemeClr val="tx1"/>
            </a:solidFill>
            <a:prstDash val="solid"/>
            <a:headEnd type="none" w="med" len="med"/>
            <a:tailEnd type="none" w="med" len="med"/>
          </a:ln>
        </p:spPr>
      </p:sp>
      <p:sp>
        <p:nvSpPr>
          <p:cNvPr id="81940" name="直接连接符 81939"/>
          <p:cNvSpPr/>
          <p:nvPr/>
        </p:nvSpPr>
        <p:spPr>
          <a:xfrm>
            <a:off x="4843463" y="4622800"/>
            <a:ext cx="727075" cy="0"/>
          </a:xfrm>
          <a:prstGeom prst="line">
            <a:avLst/>
          </a:prstGeom>
          <a:ln w="9525" cap="flat" cmpd="sng">
            <a:solidFill>
              <a:schemeClr val="tx1"/>
            </a:solidFill>
            <a:prstDash val="solid"/>
            <a:headEnd type="none" w="med" len="med"/>
            <a:tailEnd type="none" w="med" len="med"/>
          </a:ln>
        </p:spPr>
      </p:sp>
      <p:sp>
        <p:nvSpPr>
          <p:cNvPr id="81941" name="直接连接符 81940"/>
          <p:cNvSpPr/>
          <p:nvPr/>
        </p:nvSpPr>
        <p:spPr>
          <a:xfrm flipV="1">
            <a:off x="4910138" y="3319463"/>
            <a:ext cx="355600" cy="0"/>
          </a:xfrm>
          <a:prstGeom prst="line">
            <a:avLst/>
          </a:prstGeom>
          <a:ln w="9525" cap="flat" cmpd="sng">
            <a:solidFill>
              <a:schemeClr val="tx1"/>
            </a:solidFill>
            <a:prstDash val="solid"/>
            <a:headEnd type="none" w="med" len="med"/>
            <a:tailEnd type="none" w="med" len="med"/>
          </a:ln>
        </p:spPr>
      </p:sp>
      <p:sp>
        <p:nvSpPr>
          <p:cNvPr id="81942" name="直接连接符 81941"/>
          <p:cNvSpPr/>
          <p:nvPr/>
        </p:nvSpPr>
        <p:spPr>
          <a:xfrm>
            <a:off x="5265738" y="3335338"/>
            <a:ext cx="0" cy="914400"/>
          </a:xfrm>
          <a:prstGeom prst="line">
            <a:avLst/>
          </a:prstGeom>
          <a:ln w="9525" cap="flat" cmpd="sng">
            <a:solidFill>
              <a:schemeClr val="tx1"/>
            </a:solidFill>
            <a:prstDash val="solid"/>
            <a:headEnd type="none" w="med" len="med"/>
            <a:tailEnd type="none" w="med" len="med"/>
          </a:ln>
        </p:spPr>
      </p:sp>
      <p:sp>
        <p:nvSpPr>
          <p:cNvPr id="81943" name="直接连接符 81942"/>
          <p:cNvSpPr/>
          <p:nvPr/>
        </p:nvSpPr>
        <p:spPr>
          <a:xfrm>
            <a:off x="5267325" y="4249738"/>
            <a:ext cx="303213" cy="0"/>
          </a:xfrm>
          <a:prstGeom prst="line">
            <a:avLst/>
          </a:prstGeom>
          <a:ln w="9525" cap="flat" cmpd="sng">
            <a:solidFill>
              <a:schemeClr val="tx1"/>
            </a:solidFill>
            <a:prstDash val="solid"/>
            <a:headEnd type="none" w="med" len="med"/>
            <a:tailEnd type="none" w="med" len="med"/>
          </a:ln>
        </p:spPr>
      </p:sp>
      <p:sp>
        <p:nvSpPr>
          <p:cNvPr id="81944" name="直接连接符 81943"/>
          <p:cNvSpPr/>
          <p:nvPr/>
        </p:nvSpPr>
        <p:spPr>
          <a:xfrm>
            <a:off x="4826000" y="5961063"/>
            <a:ext cx="373063" cy="0"/>
          </a:xfrm>
          <a:prstGeom prst="line">
            <a:avLst/>
          </a:prstGeom>
          <a:ln w="9525" cap="flat" cmpd="sng">
            <a:solidFill>
              <a:schemeClr val="tx1"/>
            </a:solidFill>
            <a:prstDash val="solid"/>
            <a:headEnd type="none" w="med" len="med"/>
            <a:tailEnd type="none" w="med" len="med"/>
          </a:ln>
        </p:spPr>
      </p:sp>
      <p:sp>
        <p:nvSpPr>
          <p:cNvPr id="81945" name="直接连接符 81944"/>
          <p:cNvSpPr/>
          <p:nvPr/>
        </p:nvSpPr>
        <p:spPr>
          <a:xfrm flipV="1">
            <a:off x="5199063" y="4995863"/>
            <a:ext cx="0" cy="930275"/>
          </a:xfrm>
          <a:prstGeom prst="line">
            <a:avLst/>
          </a:prstGeom>
          <a:ln w="9525" cap="flat" cmpd="sng">
            <a:solidFill>
              <a:schemeClr val="tx1"/>
            </a:solidFill>
            <a:prstDash val="solid"/>
            <a:headEnd type="none" w="med" len="med"/>
            <a:tailEnd type="none" w="med" len="med"/>
          </a:ln>
        </p:spPr>
      </p:sp>
      <p:sp>
        <p:nvSpPr>
          <p:cNvPr id="81946" name="直接连接符 81945"/>
          <p:cNvSpPr/>
          <p:nvPr/>
        </p:nvSpPr>
        <p:spPr>
          <a:xfrm>
            <a:off x="5214938" y="4995863"/>
            <a:ext cx="339725" cy="0"/>
          </a:xfrm>
          <a:prstGeom prst="line">
            <a:avLst/>
          </a:prstGeom>
          <a:ln w="9525" cap="flat" cmpd="sng">
            <a:solidFill>
              <a:schemeClr val="tx1"/>
            </a:solidFill>
            <a:prstDash val="solid"/>
            <a:headEnd type="none" w="med" len="med"/>
            <a:tailEnd type="none" w="med" len="med"/>
          </a:ln>
        </p:spPr>
      </p:sp>
      <p:sp>
        <p:nvSpPr>
          <p:cNvPr id="81947" name="直接连接符 81946"/>
          <p:cNvSpPr/>
          <p:nvPr/>
        </p:nvSpPr>
        <p:spPr>
          <a:xfrm>
            <a:off x="6434138" y="4640263"/>
            <a:ext cx="931862" cy="0"/>
          </a:xfrm>
          <a:prstGeom prst="line">
            <a:avLst/>
          </a:prstGeom>
          <a:ln w="9525" cap="flat" cmpd="sng">
            <a:solidFill>
              <a:schemeClr val="tx1"/>
            </a:solidFill>
            <a:prstDash val="solid"/>
            <a:headEnd type="none" w="med" len="med"/>
            <a:tailEnd type="none" w="med" len="med"/>
          </a:ln>
        </p:spPr>
      </p:sp>
      <p:sp>
        <p:nvSpPr>
          <p:cNvPr id="81948" name="椭圆 81947"/>
          <p:cNvSpPr/>
          <p:nvPr/>
        </p:nvSpPr>
        <p:spPr>
          <a:xfrm>
            <a:off x="3535363" y="2895600"/>
            <a:ext cx="88900" cy="8413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81949" name="椭圆 81948"/>
          <p:cNvSpPr/>
          <p:nvPr/>
        </p:nvSpPr>
        <p:spPr>
          <a:xfrm>
            <a:off x="3551238" y="4960938"/>
            <a:ext cx="88900" cy="84137"/>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81950" name="文本框 81949"/>
          <p:cNvSpPr txBox="1"/>
          <p:nvPr/>
        </p:nvSpPr>
        <p:spPr>
          <a:xfrm>
            <a:off x="2354263" y="2674938"/>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81951" name="文本框 81950"/>
          <p:cNvSpPr txBox="1"/>
          <p:nvPr/>
        </p:nvSpPr>
        <p:spPr>
          <a:xfrm>
            <a:off x="2387600" y="3319463"/>
            <a:ext cx="3889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81952" name="文本框 81951"/>
          <p:cNvSpPr txBox="1"/>
          <p:nvPr/>
        </p:nvSpPr>
        <p:spPr>
          <a:xfrm>
            <a:off x="2405063" y="4097338"/>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C</a:t>
            </a:r>
          </a:p>
        </p:txBody>
      </p:sp>
      <p:sp>
        <p:nvSpPr>
          <p:cNvPr id="81953" name="文本框 81952"/>
          <p:cNvSpPr txBox="1"/>
          <p:nvPr/>
        </p:nvSpPr>
        <p:spPr>
          <a:xfrm>
            <a:off x="2303463" y="5418138"/>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D</a:t>
            </a:r>
          </a:p>
        </p:txBody>
      </p:sp>
      <p:sp>
        <p:nvSpPr>
          <p:cNvPr id="81954" name="文本框 81953"/>
          <p:cNvSpPr txBox="1"/>
          <p:nvPr/>
        </p:nvSpPr>
        <p:spPr>
          <a:xfrm>
            <a:off x="7383463" y="4384675"/>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gtEl>
                                        <p:attrNameLst>
                                          <p:attrName>style.visibility</p:attrName>
                                        </p:attrNameLst>
                                      </p:cBhvr>
                                      <p:to>
                                        <p:strVal val="visible"/>
                                      </p:to>
                                    </p:set>
                                    <p:anim calcmode="lin" valueType="num">
                                      <p:cBhvr additive="base">
                                        <p:cTn id="13" dur="500" fill="hold"/>
                                        <p:tgtEl>
                                          <p:spTgt spid="81923"/>
                                        </p:tgtEl>
                                        <p:attrNameLst>
                                          <p:attrName>ppt_x</p:attrName>
                                        </p:attrNameLst>
                                      </p:cBhvr>
                                      <p:tavLst>
                                        <p:tav tm="0">
                                          <p:val>
                                            <p:strVal val="0-#ppt_w/2"/>
                                          </p:val>
                                        </p:tav>
                                        <p:tav tm="100000">
                                          <p:val>
                                            <p:strVal val="#ppt_x"/>
                                          </p:val>
                                        </p:tav>
                                      </p:tavLst>
                                    </p:anim>
                                    <p:anim calcmode="lin" valueType="num">
                                      <p:cBhvr additive="base">
                                        <p:cTn id="14" dur="500" fill="hold"/>
                                        <p:tgtEl>
                                          <p:spTgt spid="819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924"/>
                                        </p:tgtEl>
                                        <p:attrNameLst>
                                          <p:attrName>style.visibility</p:attrName>
                                        </p:attrNameLst>
                                      </p:cBhvr>
                                      <p:to>
                                        <p:strVal val="visible"/>
                                      </p:to>
                                    </p:set>
                                    <p:anim calcmode="lin" valueType="num">
                                      <p:cBhvr additive="base">
                                        <p:cTn id="19" dur="500" fill="hold"/>
                                        <p:tgtEl>
                                          <p:spTgt spid="81924"/>
                                        </p:tgtEl>
                                        <p:attrNameLst>
                                          <p:attrName>ppt_x</p:attrName>
                                        </p:attrNameLst>
                                      </p:cBhvr>
                                      <p:tavLst>
                                        <p:tav tm="0">
                                          <p:val>
                                            <p:strVal val="0-#ppt_w/2"/>
                                          </p:val>
                                        </p:tav>
                                        <p:tav tm="100000">
                                          <p:val>
                                            <p:strVal val="#ppt_x"/>
                                          </p:val>
                                        </p:tav>
                                      </p:tavLst>
                                    </p:anim>
                                    <p:anim calcmode="lin" valueType="num">
                                      <p:cBhvr additive="base">
                                        <p:cTn id="20" dur="500" fill="hold"/>
                                        <p:tgtEl>
                                          <p:spTgt spid="819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5"/>
                                        </p:tgtEl>
                                        <p:attrNameLst>
                                          <p:attrName>style.visibility</p:attrName>
                                        </p:attrNameLst>
                                      </p:cBhvr>
                                      <p:to>
                                        <p:strVal val="visible"/>
                                      </p:to>
                                    </p:set>
                                    <p:anim calcmode="lin" valueType="num">
                                      <p:cBhvr additive="base">
                                        <p:cTn id="25" dur="500" fill="hold"/>
                                        <p:tgtEl>
                                          <p:spTgt spid="81925"/>
                                        </p:tgtEl>
                                        <p:attrNameLst>
                                          <p:attrName>ppt_x</p:attrName>
                                        </p:attrNameLst>
                                      </p:cBhvr>
                                      <p:tavLst>
                                        <p:tav tm="0">
                                          <p:val>
                                            <p:strVal val="0-#ppt_w/2"/>
                                          </p:val>
                                        </p:tav>
                                        <p:tav tm="100000">
                                          <p:val>
                                            <p:strVal val="#ppt_x"/>
                                          </p:val>
                                        </p:tav>
                                      </p:tavLst>
                                    </p:anim>
                                    <p:anim calcmode="lin" valueType="num">
                                      <p:cBhvr additive="base">
                                        <p:cTn id="26" dur="500" fill="hold"/>
                                        <p:tgtEl>
                                          <p:spTgt spid="81925"/>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1000"/>
                                  </p:stCondLst>
                                  <p:childTnLst>
                                    <p:set>
                                      <p:cBhvr>
                                        <p:cTn id="29" dur="1" fill="hold">
                                          <p:stCondLst>
                                            <p:cond delay="0"/>
                                          </p:stCondLst>
                                        </p:cTn>
                                        <p:tgtEl>
                                          <p:spTgt spid="81926"/>
                                        </p:tgtEl>
                                        <p:attrNameLst>
                                          <p:attrName>style.visibility</p:attrName>
                                        </p:attrNameLst>
                                      </p:cBhvr>
                                      <p:to>
                                        <p:strVal val="visible"/>
                                      </p:to>
                                    </p:set>
                                    <p:anim calcmode="lin" valueType="num">
                                      <p:cBhvr additive="base">
                                        <p:cTn id="30" dur="500" fill="hold"/>
                                        <p:tgtEl>
                                          <p:spTgt spid="81926"/>
                                        </p:tgtEl>
                                        <p:attrNameLst>
                                          <p:attrName>ppt_x</p:attrName>
                                        </p:attrNameLst>
                                      </p:cBhvr>
                                      <p:tavLst>
                                        <p:tav tm="0">
                                          <p:val>
                                            <p:strVal val="0-#ppt_w/2"/>
                                          </p:val>
                                        </p:tav>
                                        <p:tav tm="100000">
                                          <p:val>
                                            <p:strVal val="#ppt_x"/>
                                          </p:val>
                                        </p:tav>
                                      </p:tavLst>
                                    </p:anim>
                                    <p:anim calcmode="lin" valueType="num">
                                      <p:cBhvr additive="base">
                                        <p:cTn id="31" dur="500" fill="hold"/>
                                        <p:tgtEl>
                                          <p:spTgt spid="819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2" fill="hold">
                            <p:stCondLst>
                              <p:cond delay="2000"/>
                            </p:stCondLst>
                            <p:childTnLst>
                              <p:par>
                                <p:cTn id="33" presetID="2" presetClass="entr" presetSubtype="8" fill="hold" grpId="0" nodeType="afterEffect">
                                  <p:stCondLst>
                                    <p:cond delay="1000"/>
                                  </p:stCondLst>
                                  <p:childTnLst>
                                    <p:set>
                                      <p:cBhvr>
                                        <p:cTn id="34" dur="1" fill="hold">
                                          <p:stCondLst>
                                            <p:cond delay="0"/>
                                          </p:stCondLst>
                                        </p:cTn>
                                        <p:tgtEl>
                                          <p:spTgt spid="81927"/>
                                        </p:tgtEl>
                                        <p:attrNameLst>
                                          <p:attrName>style.visibility</p:attrName>
                                        </p:attrNameLst>
                                      </p:cBhvr>
                                      <p:to>
                                        <p:strVal val="visible"/>
                                      </p:to>
                                    </p:set>
                                    <p:anim calcmode="lin" valueType="num">
                                      <p:cBhvr additive="base">
                                        <p:cTn id="35" dur="500" fill="hold"/>
                                        <p:tgtEl>
                                          <p:spTgt spid="81927"/>
                                        </p:tgtEl>
                                        <p:attrNameLst>
                                          <p:attrName>ppt_x</p:attrName>
                                        </p:attrNameLst>
                                      </p:cBhvr>
                                      <p:tavLst>
                                        <p:tav tm="0">
                                          <p:val>
                                            <p:strVal val="0-#ppt_w/2"/>
                                          </p:val>
                                        </p:tav>
                                        <p:tav tm="100000">
                                          <p:val>
                                            <p:strVal val="#ppt_x"/>
                                          </p:val>
                                        </p:tav>
                                      </p:tavLst>
                                    </p:anim>
                                    <p:anim calcmode="lin" valueType="num">
                                      <p:cBhvr additive="base">
                                        <p:cTn id="36" dur="500" fill="hold"/>
                                        <p:tgtEl>
                                          <p:spTgt spid="819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par>
                          <p:cTn id="37" fill="hold">
                            <p:stCondLst>
                              <p:cond delay="3500"/>
                            </p:stCondLst>
                            <p:childTnLst>
                              <p:par>
                                <p:cTn id="38" presetID="2" presetClass="entr" presetSubtype="8" fill="hold" nodeType="afterEffect">
                                  <p:stCondLst>
                                    <p:cond delay="1000"/>
                                  </p:stCondLst>
                                  <p:childTnLst>
                                    <p:set>
                                      <p:cBhvr>
                                        <p:cTn id="39" dur="1" fill="hold">
                                          <p:stCondLst>
                                            <p:cond delay="0"/>
                                          </p:stCondLst>
                                        </p:cTn>
                                        <p:tgtEl>
                                          <p:spTgt spid="81931"/>
                                        </p:tgtEl>
                                        <p:attrNameLst>
                                          <p:attrName>style.visibility</p:attrName>
                                        </p:attrNameLst>
                                      </p:cBhvr>
                                      <p:to>
                                        <p:strVal val="visible"/>
                                      </p:to>
                                    </p:set>
                                    <p:anim calcmode="lin" valueType="num">
                                      <p:cBhvr additive="base">
                                        <p:cTn id="40" dur="500" fill="hold"/>
                                        <p:tgtEl>
                                          <p:spTgt spid="81931"/>
                                        </p:tgtEl>
                                        <p:attrNameLst>
                                          <p:attrName>ppt_x</p:attrName>
                                        </p:attrNameLst>
                                      </p:cBhvr>
                                      <p:tavLst>
                                        <p:tav tm="0">
                                          <p:val>
                                            <p:strVal val="0-#ppt_w/2"/>
                                          </p:val>
                                        </p:tav>
                                        <p:tav tm="100000">
                                          <p:val>
                                            <p:strVal val="#ppt_x"/>
                                          </p:val>
                                        </p:tav>
                                      </p:tavLst>
                                    </p:anim>
                                    <p:anim calcmode="lin" valueType="num">
                                      <p:cBhvr additive="base">
                                        <p:cTn id="41" dur="500" fill="hold"/>
                                        <p:tgtEl>
                                          <p:spTgt spid="819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2" fill="hold">
                            <p:stCondLst>
                              <p:cond delay="5000"/>
                            </p:stCondLst>
                            <p:childTnLst>
                              <p:par>
                                <p:cTn id="43" presetID="2" presetClass="entr" presetSubtype="8" fill="hold" grpId="0" nodeType="afterEffect">
                                  <p:stCondLst>
                                    <p:cond delay="1000"/>
                                  </p:stCondLst>
                                  <p:childTnLst>
                                    <p:set>
                                      <p:cBhvr>
                                        <p:cTn id="44" dur="1" fill="hold">
                                          <p:stCondLst>
                                            <p:cond delay="0"/>
                                          </p:stCondLst>
                                        </p:cTn>
                                        <p:tgtEl>
                                          <p:spTgt spid="81928"/>
                                        </p:tgtEl>
                                        <p:attrNameLst>
                                          <p:attrName>style.visibility</p:attrName>
                                        </p:attrNameLst>
                                      </p:cBhvr>
                                      <p:to>
                                        <p:strVal val="visible"/>
                                      </p:to>
                                    </p:set>
                                    <p:anim calcmode="lin" valueType="num">
                                      <p:cBhvr additive="base">
                                        <p:cTn id="45" dur="500" fill="hold"/>
                                        <p:tgtEl>
                                          <p:spTgt spid="81928"/>
                                        </p:tgtEl>
                                        <p:attrNameLst>
                                          <p:attrName>ppt_x</p:attrName>
                                        </p:attrNameLst>
                                      </p:cBhvr>
                                      <p:tavLst>
                                        <p:tav tm="0">
                                          <p:val>
                                            <p:strVal val="0-#ppt_w/2"/>
                                          </p:val>
                                        </p:tav>
                                        <p:tav tm="100000">
                                          <p:val>
                                            <p:strVal val="#ppt_x"/>
                                          </p:val>
                                        </p:tav>
                                      </p:tavLst>
                                    </p:anim>
                                    <p:anim calcmode="lin" valueType="num">
                                      <p:cBhvr additive="base">
                                        <p:cTn id="46" dur="500" fill="hold"/>
                                        <p:tgtEl>
                                          <p:spTgt spid="819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par>
                          <p:cTn id="47" fill="hold">
                            <p:stCondLst>
                              <p:cond delay="6500"/>
                            </p:stCondLst>
                            <p:childTnLst>
                              <p:par>
                                <p:cTn id="48" presetID="2" presetClass="entr" presetSubtype="8" fill="hold" nodeType="afterEffect">
                                  <p:stCondLst>
                                    <p:cond delay="1000"/>
                                  </p:stCondLst>
                                  <p:childTnLst>
                                    <p:set>
                                      <p:cBhvr>
                                        <p:cTn id="49" dur="1" fill="hold">
                                          <p:stCondLst>
                                            <p:cond delay="0"/>
                                          </p:stCondLst>
                                        </p:cTn>
                                        <p:tgtEl>
                                          <p:spTgt spid="81930"/>
                                        </p:tgtEl>
                                        <p:attrNameLst>
                                          <p:attrName>style.visibility</p:attrName>
                                        </p:attrNameLst>
                                      </p:cBhvr>
                                      <p:to>
                                        <p:strVal val="visible"/>
                                      </p:to>
                                    </p:set>
                                    <p:anim calcmode="lin" valueType="num">
                                      <p:cBhvr additive="base">
                                        <p:cTn id="50" dur="500" fill="hold"/>
                                        <p:tgtEl>
                                          <p:spTgt spid="81930"/>
                                        </p:tgtEl>
                                        <p:attrNameLst>
                                          <p:attrName>ppt_x</p:attrName>
                                        </p:attrNameLst>
                                      </p:cBhvr>
                                      <p:tavLst>
                                        <p:tav tm="0">
                                          <p:val>
                                            <p:strVal val="0-#ppt_w/2"/>
                                          </p:val>
                                        </p:tav>
                                        <p:tav tm="100000">
                                          <p:val>
                                            <p:strVal val="#ppt_x"/>
                                          </p:val>
                                        </p:tav>
                                      </p:tavLst>
                                    </p:anim>
                                    <p:anim calcmode="lin" valueType="num">
                                      <p:cBhvr additive="base">
                                        <p:cTn id="51" dur="500" fill="hold"/>
                                        <p:tgtEl>
                                          <p:spTgt spid="819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2" fill="hold">
                            <p:stCondLst>
                              <p:cond delay="8000"/>
                            </p:stCondLst>
                            <p:childTnLst>
                              <p:par>
                                <p:cTn id="53" presetID="2" presetClass="entr" presetSubtype="8" fill="hold" grpId="0" nodeType="afterEffect">
                                  <p:stCondLst>
                                    <p:cond delay="1000"/>
                                  </p:stCondLst>
                                  <p:childTnLst>
                                    <p:set>
                                      <p:cBhvr>
                                        <p:cTn id="54" dur="1" fill="hold">
                                          <p:stCondLst>
                                            <p:cond delay="0"/>
                                          </p:stCondLst>
                                        </p:cTn>
                                        <p:tgtEl>
                                          <p:spTgt spid="81929"/>
                                        </p:tgtEl>
                                        <p:attrNameLst>
                                          <p:attrName>style.visibility</p:attrName>
                                        </p:attrNameLst>
                                      </p:cBhvr>
                                      <p:to>
                                        <p:strVal val="visible"/>
                                      </p:to>
                                    </p:set>
                                    <p:anim calcmode="lin" valueType="num">
                                      <p:cBhvr additive="base">
                                        <p:cTn id="55" dur="500" fill="hold"/>
                                        <p:tgtEl>
                                          <p:spTgt spid="81929"/>
                                        </p:tgtEl>
                                        <p:attrNameLst>
                                          <p:attrName>ppt_x</p:attrName>
                                        </p:attrNameLst>
                                      </p:cBhvr>
                                      <p:tavLst>
                                        <p:tav tm="0">
                                          <p:val>
                                            <p:strVal val="0-#ppt_w/2"/>
                                          </p:val>
                                        </p:tav>
                                        <p:tav tm="100000">
                                          <p:val>
                                            <p:strVal val="#ppt_x"/>
                                          </p:val>
                                        </p:tav>
                                      </p:tavLst>
                                    </p:anim>
                                    <p:anim calcmode="lin" valueType="num">
                                      <p:cBhvr additive="base">
                                        <p:cTn id="56" dur="500" fill="hold"/>
                                        <p:tgtEl>
                                          <p:spTgt spid="819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par>
                          <p:cTn id="57" fill="hold">
                            <p:stCondLst>
                              <p:cond delay="9500"/>
                            </p:stCondLst>
                            <p:childTnLst>
                              <p:par>
                                <p:cTn id="58" presetID="2" presetClass="entr" presetSubtype="8" fill="hold" nodeType="afterEffect">
                                  <p:stCondLst>
                                    <p:cond delay="1000"/>
                                  </p:stCondLst>
                                  <p:childTnLst>
                                    <p:set>
                                      <p:cBhvr>
                                        <p:cTn id="59" dur="1" fill="hold">
                                          <p:stCondLst>
                                            <p:cond delay="0"/>
                                          </p:stCondLst>
                                        </p:cTn>
                                        <p:tgtEl>
                                          <p:spTgt spid="81932"/>
                                        </p:tgtEl>
                                        <p:attrNameLst>
                                          <p:attrName>style.visibility</p:attrName>
                                        </p:attrNameLst>
                                      </p:cBhvr>
                                      <p:to>
                                        <p:strVal val="visible"/>
                                      </p:to>
                                    </p:set>
                                    <p:anim calcmode="lin" valueType="num">
                                      <p:cBhvr additive="base">
                                        <p:cTn id="60" dur="500" fill="hold"/>
                                        <p:tgtEl>
                                          <p:spTgt spid="81932"/>
                                        </p:tgtEl>
                                        <p:attrNameLst>
                                          <p:attrName>ppt_x</p:attrName>
                                        </p:attrNameLst>
                                      </p:cBhvr>
                                      <p:tavLst>
                                        <p:tav tm="0">
                                          <p:val>
                                            <p:strVal val="0-#ppt_w/2"/>
                                          </p:val>
                                        </p:tav>
                                        <p:tav tm="100000">
                                          <p:val>
                                            <p:strVal val="#ppt_x"/>
                                          </p:val>
                                        </p:tav>
                                      </p:tavLst>
                                    </p:anim>
                                    <p:anim calcmode="lin" valueType="num">
                                      <p:cBhvr additive="base">
                                        <p:cTn id="61" dur="500" fill="hold"/>
                                        <p:tgtEl>
                                          <p:spTgt spid="819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par>
                          <p:cTn id="62" fill="hold">
                            <p:stCondLst>
                              <p:cond delay="11000"/>
                            </p:stCondLst>
                            <p:childTnLst>
                              <p:par>
                                <p:cTn id="63" presetID="2" presetClass="entr" presetSubtype="8" fill="hold" nodeType="afterEffect">
                                  <p:stCondLst>
                                    <p:cond delay="1000"/>
                                  </p:stCondLst>
                                  <p:childTnLst>
                                    <p:set>
                                      <p:cBhvr>
                                        <p:cTn id="64" dur="1" fill="hold">
                                          <p:stCondLst>
                                            <p:cond delay="0"/>
                                          </p:stCondLst>
                                        </p:cTn>
                                        <p:tgtEl>
                                          <p:spTgt spid="81933"/>
                                        </p:tgtEl>
                                        <p:attrNameLst>
                                          <p:attrName>style.visibility</p:attrName>
                                        </p:attrNameLst>
                                      </p:cBhvr>
                                      <p:to>
                                        <p:strVal val="visible"/>
                                      </p:to>
                                    </p:set>
                                    <p:anim calcmode="lin" valueType="num">
                                      <p:cBhvr additive="base">
                                        <p:cTn id="65" dur="500" fill="hold"/>
                                        <p:tgtEl>
                                          <p:spTgt spid="81933"/>
                                        </p:tgtEl>
                                        <p:attrNameLst>
                                          <p:attrName>ppt_x</p:attrName>
                                        </p:attrNameLst>
                                      </p:cBhvr>
                                      <p:tavLst>
                                        <p:tav tm="0">
                                          <p:val>
                                            <p:strVal val="0-#ppt_w/2"/>
                                          </p:val>
                                        </p:tav>
                                        <p:tav tm="100000">
                                          <p:val>
                                            <p:strVal val="#ppt_x"/>
                                          </p:val>
                                        </p:tav>
                                      </p:tavLst>
                                    </p:anim>
                                    <p:anim calcmode="lin" valueType="num">
                                      <p:cBhvr additive="base">
                                        <p:cTn id="66" dur="500" fill="hold"/>
                                        <p:tgtEl>
                                          <p:spTgt spid="819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par>
                          <p:cTn id="67" fill="hold">
                            <p:stCondLst>
                              <p:cond delay="12500"/>
                            </p:stCondLst>
                            <p:childTnLst>
                              <p:par>
                                <p:cTn id="68" presetID="2" presetClass="entr" presetSubtype="8" fill="hold" nodeType="afterEffect">
                                  <p:stCondLst>
                                    <p:cond delay="1000"/>
                                  </p:stCondLst>
                                  <p:childTnLst>
                                    <p:set>
                                      <p:cBhvr>
                                        <p:cTn id="69" dur="1" fill="hold">
                                          <p:stCondLst>
                                            <p:cond delay="0"/>
                                          </p:stCondLst>
                                        </p:cTn>
                                        <p:tgtEl>
                                          <p:spTgt spid="81934"/>
                                        </p:tgtEl>
                                        <p:attrNameLst>
                                          <p:attrName>style.visibility</p:attrName>
                                        </p:attrNameLst>
                                      </p:cBhvr>
                                      <p:to>
                                        <p:strVal val="visible"/>
                                      </p:to>
                                    </p:set>
                                    <p:anim calcmode="lin" valueType="num">
                                      <p:cBhvr additive="base">
                                        <p:cTn id="70" dur="500" fill="hold"/>
                                        <p:tgtEl>
                                          <p:spTgt spid="81934"/>
                                        </p:tgtEl>
                                        <p:attrNameLst>
                                          <p:attrName>ppt_x</p:attrName>
                                        </p:attrNameLst>
                                      </p:cBhvr>
                                      <p:tavLst>
                                        <p:tav tm="0">
                                          <p:val>
                                            <p:strVal val="0-#ppt_w/2"/>
                                          </p:val>
                                        </p:tav>
                                        <p:tav tm="100000">
                                          <p:val>
                                            <p:strVal val="#ppt_x"/>
                                          </p:val>
                                        </p:tav>
                                      </p:tavLst>
                                    </p:anim>
                                    <p:anim calcmode="lin" valueType="num">
                                      <p:cBhvr additive="base">
                                        <p:cTn id="71" dur="500" fill="hold"/>
                                        <p:tgtEl>
                                          <p:spTgt spid="819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par>
                          <p:cTn id="72" fill="hold">
                            <p:stCondLst>
                              <p:cond delay="14000"/>
                            </p:stCondLst>
                            <p:childTnLst>
                              <p:par>
                                <p:cTn id="73" presetID="2" presetClass="entr" presetSubtype="8" fill="hold" nodeType="afterEffect">
                                  <p:stCondLst>
                                    <p:cond delay="1000"/>
                                  </p:stCondLst>
                                  <p:childTnLst>
                                    <p:set>
                                      <p:cBhvr>
                                        <p:cTn id="74" dur="1" fill="hold">
                                          <p:stCondLst>
                                            <p:cond delay="0"/>
                                          </p:stCondLst>
                                        </p:cTn>
                                        <p:tgtEl>
                                          <p:spTgt spid="81935"/>
                                        </p:tgtEl>
                                        <p:attrNameLst>
                                          <p:attrName>style.visibility</p:attrName>
                                        </p:attrNameLst>
                                      </p:cBhvr>
                                      <p:to>
                                        <p:strVal val="visible"/>
                                      </p:to>
                                    </p:set>
                                    <p:anim calcmode="lin" valueType="num">
                                      <p:cBhvr additive="base">
                                        <p:cTn id="75" dur="500" fill="hold"/>
                                        <p:tgtEl>
                                          <p:spTgt spid="81935"/>
                                        </p:tgtEl>
                                        <p:attrNameLst>
                                          <p:attrName>ppt_x</p:attrName>
                                        </p:attrNameLst>
                                      </p:cBhvr>
                                      <p:tavLst>
                                        <p:tav tm="0">
                                          <p:val>
                                            <p:strVal val="0-#ppt_w/2"/>
                                          </p:val>
                                        </p:tav>
                                        <p:tav tm="100000">
                                          <p:val>
                                            <p:strVal val="#ppt_x"/>
                                          </p:val>
                                        </p:tav>
                                      </p:tavLst>
                                    </p:anim>
                                    <p:anim calcmode="lin" valueType="num">
                                      <p:cBhvr additive="base">
                                        <p:cTn id="76" dur="500" fill="hold"/>
                                        <p:tgtEl>
                                          <p:spTgt spid="819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par>
                          <p:cTn id="77" fill="hold">
                            <p:stCondLst>
                              <p:cond delay="15500"/>
                            </p:stCondLst>
                            <p:childTnLst>
                              <p:par>
                                <p:cTn id="78" presetID="2" presetClass="entr" presetSubtype="8" fill="hold" nodeType="afterEffect">
                                  <p:stCondLst>
                                    <p:cond delay="1000"/>
                                  </p:stCondLst>
                                  <p:childTnLst>
                                    <p:set>
                                      <p:cBhvr>
                                        <p:cTn id="79" dur="1" fill="hold">
                                          <p:stCondLst>
                                            <p:cond delay="0"/>
                                          </p:stCondLst>
                                        </p:cTn>
                                        <p:tgtEl>
                                          <p:spTgt spid="81936"/>
                                        </p:tgtEl>
                                        <p:attrNameLst>
                                          <p:attrName>style.visibility</p:attrName>
                                        </p:attrNameLst>
                                      </p:cBhvr>
                                      <p:to>
                                        <p:strVal val="visible"/>
                                      </p:to>
                                    </p:set>
                                    <p:anim calcmode="lin" valueType="num">
                                      <p:cBhvr additive="base">
                                        <p:cTn id="80" dur="500" fill="hold"/>
                                        <p:tgtEl>
                                          <p:spTgt spid="81936"/>
                                        </p:tgtEl>
                                        <p:attrNameLst>
                                          <p:attrName>ppt_x</p:attrName>
                                        </p:attrNameLst>
                                      </p:cBhvr>
                                      <p:tavLst>
                                        <p:tav tm="0">
                                          <p:val>
                                            <p:strVal val="0-#ppt_w/2"/>
                                          </p:val>
                                        </p:tav>
                                        <p:tav tm="100000">
                                          <p:val>
                                            <p:strVal val="#ppt_x"/>
                                          </p:val>
                                        </p:tav>
                                      </p:tavLst>
                                    </p:anim>
                                    <p:anim calcmode="lin" valueType="num">
                                      <p:cBhvr additive="base">
                                        <p:cTn id="81" dur="500" fill="hold"/>
                                        <p:tgtEl>
                                          <p:spTgt spid="819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par>
                          <p:cTn id="82" fill="hold">
                            <p:stCondLst>
                              <p:cond delay="17000"/>
                            </p:stCondLst>
                            <p:childTnLst>
                              <p:par>
                                <p:cTn id="83" presetID="2" presetClass="entr" presetSubtype="8" fill="hold" nodeType="afterEffect">
                                  <p:stCondLst>
                                    <p:cond delay="1000"/>
                                  </p:stCondLst>
                                  <p:childTnLst>
                                    <p:set>
                                      <p:cBhvr>
                                        <p:cTn id="84" dur="1" fill="hold">
                                          <p:stCondLst>
                                            <p:cond delay="0"/>
                                          </p:stCondLst>
                                        </p:cTn>
                                        <p:tgtEl>
                                          <p:spTgt spid="81937"/>
                                        </p:tgtEl>
                                        <p:attrNameLst>
                                          <p:attrName>style.visibility</p:attrName>
                                        </p:attrNameLst>
                                      </p:cBhvr>
                                      <p:to>
                                        <p:strVal val="visible"/>
                                      </p:to>
                                    </p:set>
                                    <p:anim calcmode="lin" valueType="num">
                                      <p:cBhvr additive="base">
                                        <p:cTn id="85" dur="500" fill="hold"/>
                                        <p:tgtEl>
                                          <p:spTgt spid="81937"/>
                                        </p:tgtEl>
                                        <p:attrNameLst>
                                          <p:attrName>ppt_x</p:attrName>
                                        </p:attrNameLst>
                                      </p:cBhvr>
                                      <p:tavLst>
                                        <p:tav tm="0">
                                          <p:val>
                                            <p:strVal val="0-#ppt_w/2"/>
                                          </p:val>
                                        </p:tav>
                                        <p:tav tm="100000">
                                          <p:val>
                                            <p:strVal val="#ppt_x"/>
                                          </p:val>
                                        </p:tav>
                                      </p:tavLst>
                                    </p:anim>
                                    <p:anim calcmode="lin" valueType="num">
                                      <p:cBhvr additive="base">
                                        <p:cTn id="86" dur="500" fill="hold"/>
                                        <p:tgtEl>
                                          <p:spTgt spid="819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par>
                          <p:cTn id="87" fill="hold">
                            <p:stCondLst>
                              <p:cond delay="18500"/>
                            </p:stCondLst>
                            <p:childTnLst>
                              <p:par>
                                <p:cTn id="88" presetID="2" presetClass="entr" presetSubtype="8" fill="hold" nodeType="afterEffect">
                                  <p:stCondLst>
                                    <p:cond delay="1000"/>
                                  </p:stCondLst>
                                  <p:childTnLst>
                                    <p:set>
                                      <p:cBhvr>
                                        <p:cTn id="89" dur="1" fill="hold">
                                          <p:stCondLst>
                                            <p:cond delay="0"/>
                                          </p:stCondLst>
                                        </p:cTn>
                                        <p:tgtEl>
                                          <p:spTgt spid="81938"/>
                                        </p:tgtEl>
                                        <p:attrNameLst>
                                          <p:attrName>style.visibility</p:attrName>
                                        </p:attrNameLst>
                                      </p:cBhvr>
                                      <p:to>
                                        <p:strVal val="visible"/>
                                      </p:to>
                                    </p:set>
                                    <p:anim calcmode="lin" valueType="num">
                                      <p:cBhvr additive="base">
                                        <p:cTn id="90" dur="500" fill="hold"/>
                                        <p:tgtEl>
                                          <p:spTgt spid="81938"/>
                                        </p:tgtEl>
                                        <p:attrNameLst>
                                          <p:attrName>ppt_x</p:attrName>
                                        </p:attrNameLst>
                                      </p:cBhvr>
                                      <p:tavLst>
                                        <p:tav tm="0">
                                          <p:val>
                                            <p:strVal val="0-#ppt_w/2"/>
                                          </p:val>
                                        </p:tav>
                                        <p:tav tm="100000">
                                          <p:val>
                                            <p:strVal val="#ppt_x"/>
                                          </p:val>
                                        </p:tav>
                                      </p:tavLst>
                                    </p:anim>
                                    <p:anim calcmode="lin" valueType="num">
                                      <p:cBhvr additive="base">
                                        <p:cTn id="91" dur="500" fill="hold"/>
                                        <p:tgtEl>
                                          <p:spTgt spid="819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8"/>
                                            </p:cond>
                                          </p:stCondLst>
                                          <p:endCondLst>
                                            <p:cond evt="onStopAudio" delay="0">
                                              <p:tgtEl>
                                                <p:sldTgt/>
                                              </p:tgtEl>
                                            </p:cond>
                                          </p:endCondLst>
                                        </p:cTn>
                                        <p:tgtEl>
                                          <p:sndTgt r:embed="rId3" name="camera.wav"/>
                                        </p:tgtEl>
                                      </p:cMediaNode>
                                    </p:audio>
                                  </p:subTnLst>
                                </p:cTn>
                              </p:par>
                            </p:childTnLst>
                          </p:cTn>
                        </p:par>
                        <p:par>
                          <p:cTn id="92" fill="hold">
                            <p:stCondLst>
                              <p:cond delay="20000"/>
                            </p:stCondLst>
                            <p:childTnLst>
                              <p:par>
                                <p:cTn id="93" presetID="2" presetClass="entr" presetSubtype="8" fill="hold" nodeType="afterEffect">
                                  <p:stCondLst>
                                    <p:cond delay="1000"/>
                                  </p:stCondLst>
                                  <p:childTnLst>
                                    <p:set>
                                      <p:cBhvr>
                                        <p:cTn id="94" dur="1" fill="hold">
                                          <p:stCondLst>
                                            <p:cond delay="0"/>
                                          </p:stCondLst>
                                        </p:cTn>
                                        <p:tgtEl>
                                          <p:spTgt spid="81939"/>
                                        </p:tgtEl>
                                        <p:attrNameLst>
                                          <p:attrName>style.visibility</p:attrName>
                                        </p:attrNameLst>
                                      </p:cBhvr>
                                      <p:to>
                                        <p:strVal val="visible"/>
                                      </p:to>
                                    </p:set>
                                    <p:anim calcmode="lin" valueType="num">
                                      <p:cBhvr additive="base">
                                        <p:cTn id="95" dur="500" fill="hold"/>
                                        <p:tgtEl>
                                          <p:spTgt spid="81939"/>
                                        </p:tgtEl>
                                        <p:attrNameLst>
                                          <p:attrName>ppt_x</p:attrName>
                                        </p:attrNameLst>
                                      </p:cBhvr>
                                      <p:tavLst>
                                        <p:tav tm="0">
                                          <p:val>
                                            <p:strVal val="0-#ppt_w/2"/>
                                          </p:val>
                                        </p:tav>
                                        <p:tav tm="100000">
                                          <p:val>
                                            <p:strVal val="#ppt_x"/>
                                          </p:val>
                                        </p:tav>
                                      </p:tavLst>
                                    </p:anim>
                                    <p:anim calcmode="lin" valueType="num">
                                      <p:cBhvr additive="base">
                                        <p:cTn id="96" dur="500" fill="hold"/>
                                        <p:tgtEl>
                                          <p:spTgt spid="819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par>
                          <p:cTn id="97" fill="hold">
                            <p:stCondLst>
                              <p:cond delay="21500"/>
                            </p:stCondLst>
                            <p:childTnLst>
                              <p:par>
                                <p:cTn id="98" presetID="2" presetClass="entr" presetSubtype="8" fill="hold" nodeType="afterEffect">
                                  <p:stCondLst>
                                    <p:cond delay="1000"/>
                                  </p:stCondLst>
                                  <p:childTnLst>
                                    <p:set>
                                      <p:cBhvr>
                                        <p:cTn id="99" dur="1" fill="hold">
                                          <p:stCondLst>
                                            <p:cond delay="0"/>
                                          </p:stCondLst>
                                        </p:cTn>
                                        <p:tgtEl>
                                          <p:spTgt spid="81940"/>
                                        </p:tgtEl>
                                        <p:attrNameLst>
                                          <p:attrName>style.visibility</p:attrName>
                                        </p:attrNameLst>
                                      </p:cBhvr>
                                      <p:to>
                                        <p:strVal val="visible"/>
                                      </p:to>
                                    </p:set>
                                    <p:anim calcmode="lin" valueType="num">
                                      <p:cBhvr additive="base">
                                        <p:cTn id="100" dur="500" fill="hold"/>
                                        <p:tgtEl>
                                          <p:spTgt spid="81940"/>
                                        </p:tgtEl>
                                        <p:attrNameLst>
                                          <p:attrName>ppt_x</p:attrName>
                                        </p:attrNameLst>
                                      </p:cBhvr>
                                      <p:tavLst>
                                        <p:tav tm="0">
                                          <p:val>
                                            <p:strVal val="0-#ppt_w/2"/>
                                          </p:val>
                                        </p:tav>
                                        <p:tav tm="100000">
                                          <p:val>
                                            <p:strVal val="#ppt_x"/>
                                          </p:val>
                                        </p:tav>
                                      </p:tavLst>
                                    </p:anim>
                                    <p:anim calcmode="lin" valueType="num">
                                      <p:cBhvr additive="base">
                                        <p:cTn id="101" dur="500" fill="hold"/>
                                        <p:tgtEl>
                                          <p:spTgt spid="819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par>
                          <p:cTn id="102" fill="hold">
                            <p:stCondLst>
                              <p:cond delay="23000"/>
                            </p:stCondLst>
                            <p:childTnLst>
                              <p:par>
                                <p:cTn id="103" presetID="2" presetClass="entr" presetSubtype="8" fill="hold" nodeType="afterEffect">
                                  <p:stCondLst>
                                    <p:cond delay="1000"/>
                                  </p:stCondLst>
                                  <p:childTnLst>
                                    <p:set>
                                      <p:cBhvr>
                                        <p:cTn id="104" dur="1" fill="hold">
                                          <p:stCondLst>
                                            <p:cond delay="0"/>
                                          </p:stCondLst>
                                        </p:cTn>
                                        <p:tgtEl>
                                          <p:spTgt spid="81941"/>
                                        </p:tgtEl>
                                        <p:attrNameLst>
                                          <p:attrName>style.visibility</p:attrName>
                                        </p:attrNameLst>
                                      </p:cBhvr>
                                      <p:to>
                                        <p:strVal val="visible"/>
                                      </p:to>
                                    </p:set>
                                    <p:anim calcmode="lin" valueType="num">
                                      <p:cBhvr additive="base">
                                        <p:cTn id="105" dur="500" fill="hold"/>
                                        <p:tgtEl>
                                          <p:spTgt spid="81941"/>
                                        </p:tgtEl>
                                        <p:attrNameLst>
                                          <p:attrName>ppt_x</p:attrName>
                                        </p:attrNameLst>
                                      </p:cBhvr>
                                      <p:tavLst>
                                        <p:tav tm="0">
                                          <p:val>
                                            <p:strVal val="0-#ppt_w/2"/>
                                          </p:val>
                                        </p:tav>
                                        <p:tav tm="100000">
                                          <p:val>
                                            <p:strVal val="#ppt_x"/>
                                          </p:val>
                                        </p:tav>
                                      </p:tavLst>
                                    </p:anim>
                                    <p:anim calcmode="lin" valueType="num">
                                      <p:cBhvr additive="base">
                                        <p:cTn id="106" dur="500" fill="hold"/>
                                        <p:tgtEl>
                                          <p:spTgt spid="819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par>
                          <p:cTn id="107" fill="hold">
                            <p:stCondLst>
                              <p:cond delay="24500"/>
                            </p:stCondLst>
                            <p:childTnLst>
                              <p:par>
                                <p:cTn id="108" presetID="2" presetClass="entr" presetSubtype="8" fill="hold" nodeType="afterEffect">
                                  <p:stCondLst>
                                    <p:cond delay="1000"/>
                                  </p:stCondLst>
                                  <p:childTnLst>
                                    <p:set>
                                      <p:cBhvr>
                                        <p:cTn id="109" dur="1" fill="hold">
                                          <p:stCondLst>
                                            <p:cond delay="0"/>
                                          </p:stCondLst>
                                        </p:cTn>
                                        <p:tgtEl>
                                          <p:spTgt spid="81942"/>
                                        </p:tgtEl>
                                        <p:attrNameLst>
                                          <p:attrName>style.visibility</p:attrName>
                                        </p:attrNameLst>
                                      </p:cBhvr>
                                      <p:to>
                                        <p:strVal val="visible"/>
                                      </p:to>
                                    </p:set>
                                    <p:anim calcmode="lin" valueType="num">
                                      <p:cBhvr additive="base">
                                        <p:cTn id="110" dur="500" fill="hold"/>
                                        <p:tgtEl>
                                          <p:spTgt spid="81942"/>
                                        </p:tgtEl>
                                        <p:attrNameLst>
                                          <p:attrName>ppt_x</p:attrName>
                                        </p:attrNameLst>
                                      </p:cBhvr>
                                      <p:tavLst>
                                        <p:tav tm="0">
                                          <p:val>
                                            <p:strVal val="0-#ppt_w/2"/>
                                          </p:val>
                                        </p:tav>
                                        <p:tav tm="100000">
                                          <p:val>
                                            <p:strVal val="#ppt_x"/>
                                          </p:val>
                                        </p:tav>
                                      </p:tavLst>
                                    </p:anim>
                                    <p:anim calcmode="lin" valueType="num">
                                      <p:cBhvr additive="base">
                                        <p:cTn id="111" dur="500" fill="hold"/>
                                        <p:tgtEl>
                                          <p:spTgt spid="819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par>
                          <p:cTn id="112" fill="hold">
                            <p:stCondLst>
                              <p:cond delay="26000"/>
                            </p:stCondLst>
                            <p:childTnLst>
                              <p:par>
                                <p:cTn id="113" presetID="2" presetClass="entr" presetSubtype="8" fill="hold" nodeType="afterEffect">
                                  <p:stCondLst>
                                    <p:cond delay="1000"/>
                                  </p:stCondLst>
                                  <p:childTnLst>
                                    <p:set>
                                      <p:cBhvr>
                                        <p:cTn id="114" dur="1" fill="hold">
                                          <p:stCondLst>
                                            <p:cond delay="0"/>
                                          </p:stCondLst>
                                        </p:cTn>
                                        <p:tgtEl>
                                          <p:spTgt spid="81943"/>
                                        </p:tgtEl>
                                        <p:attrNameLst>
                                          <p:attrName>style.visibility</p:attrName>
                                        </p:attrNameLst>
                                      </p:cBhvr>
                                      <p:to>
                                        <p:strVal val="visible"/>
                                      </p:to>
                                    </p:set>
                                    <p:anim calcmode="lin" valueType="num">
                                      <p:cBhvr additive="base">
                                        <p:cTn id="115" dur="500" fill="hold"/>
                                        <p:tgtEl>
                                          <p:spTgt spid="81943"/>
                                        </p:tgtEl>
                                        <p:attrNameLst>
                                          <p:attrName>ppt_x</p:attrName>
                                        </p:attrNameLst>
                                      </p:cBhvr>
                                      <p:tavLst>
                                        <p:tav tm="0">
                                          <p:val>
                                            <p:strVal val="0-#ppt_w/2"/>
                                          </p:val>
                                        </p:tav>
                                        <p:tav tm="100000">
                                          <p:val>
                                            <p:strVal val="#ppt_x"/>
                                          </p:val>
                                        </p:tav>
                                      </p:tavLst>
                                    </p:anim>
                                    <p:anim calcmode="lin" valueType="num">
                                      <p:cBhvr additive="base">
                                        <p:cTn id="116" dur="500" fill="hold"/>
                                        <p:tgtEl>
                                          <p:spTgt spid="819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childTnLst>
                          </p:cTn>
                        </p:par>
                        <p:par>
                          <p:cTn id="117" fill="hold">
                            <p:stCondLst>
                              <p:cond delay="27500"/>
                            </p:stCondLst>
                            <p:childTnLst>
                              <p:par>
                                <p:cTn id="118" presetID="2" presetClass="entr" presetSubtype="8" fill="hold" nodeType="afterEffect">
                                  <p:stCondLst>
                                    <p:cond delay="1000"/>
                                  </p:stCondLst>
                                  <p:childTnLst>
                                    <p:set>
                                      <p:cBhvr>
                                        <p:cTn id="119" dur="1" fill="hold">
                                          <p:stCondLst>
                                            <p:cond delay="0"/>
                                          </p:stCondLst>
                                        </p:cTn>
                                        <p:tgtEl>
                                          <p:spTgt spid="81944"/>
                                        </p:tgtEl>
                                        <p:attrNameLst>
                                          <p:attrName>style.visibility</p:attrName>
                                        </p:attrNameLst>
                                      </p:cBhvr>
                                      <p:to>
                                        <p:strVal val="visible"/>
                                      </p:to>
                                    </p:set>
                                    <p:anim calcmode="lin" valueType="num">
                                      <p:cBhvr additive="base">
                                        <p:cTn id="120" dur="500" fill="hold"/>
                                        <p:tgtEl>
                                          <p:spTgt spid="81944"/>
                                        </p:tgtEl>
                                        <p:attrNameLst>
                                          <p:attrName>ppt_x</p:attrName>
                                        </p:attrNameLst>
                                      </p:cBhvr>
                                      <p:tavLst>
                                        <p:tav tm="0">
                                          <p:val>
                                            <p:strVal val="0-#ppt_w/2"/>
                                          </p:val>
                                        </p:tav>
                                        <p:tav tm="100000">
                                          <p:val>
                                            <p:strVal val="#ppt_x"/>
                                          </p:val>
                                        </p:tav>
                                      </p:tavLst>
                                    </p:anim>
                                    <p:anim calcmode="lin" valueType="num">
                                      <p:cBhvr additive="base">
                                        <p:cTn id="121" dur="500" fill="hold"/>
                                        <p:tgtEl>
                                          <p:spTgt spid="819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8"/>
                                            </p:cond>
                                          </p:stCondLst>
                                          <p:endCondLst>
                                            <p:cond evt="onStopAudio" delay="0">
                                              <p:tgtEl>
                                                <p:sldTgt/>
                                              </p:tgtEl>
                                            </p:cond>
                                          </p:endCondLst>
                                        </p:cTn>
                                        <p:tgtEl>
                                          <p:sndTgt r:embed="rId3" name="camera.wav"/>
                                        </p:tgtEl>
                                      </p:cMediaNode>
                                    </p:audio>
                                  </p:subTnLst>
                                </p:cTn>
                              </p:par>
                            </p:childTnLst>
                          </p:cTn>
                        </p:par>
                        <p:par>
                          <p:cTn id="122" fill="hold">
                            <p:stCondLst>
                              <p:cond delay="29000"/>
                            </p:stCondLst>
                            <p:childTnLst>
                              <p:par>
                                <p:cTn id="123" presetID="2" presetClass="entr" presetSubtype="8" fill="hold" nodeType="afterEffect">
                                  <p:stCondLst>
                                    <p:cond delay="1000"/>
                                  </p:stCondLst>
                                  <p:childTnLst>
                                    <p:set>
                                      <p:cBhvr>
                                        <p:cTn id="124" dur="1" fill="hold">
                                          <p:stCondLst>
                                            <p:cond delay="0"/>
                                          </p:stCondLst>
                                        </p:cTn>
                                        <p:tgtEl>
                                          <p:spTgt spid="81945"/>
                                        </p:tgtEl>
                                        <p:attrNameLst>
                                          <p:attrName>style.visibility</p:attrName>
                                        </p:attrNameLst>
                                      </p:cBhvr>
                                      <p:to>
                                        <p:strVal val="visible"/>
                                      </p:to>
                                    </p:set>
                                    <p:anim calcmode="lin" valueType="num">
                                      <p:cBhvr additive="base">
                                        <p:cTn id="125" dur="500" fill="hold"/>
                                        <p:tgtEl>
                                          <p:spTgt spid="81945"/>
                                        </p:tgtEl>
                                        <p:attrNameLst>
                                          <p:attrName>ppt_x</p:attrName>
                                        </p:attrNameLst>
                                      </p:cBhvr>
                                      <p:tavLst>
                                        <p:tav tm="0">
                                          <p:val>
                                            <p:strVal val="0-#ppt_w/2"/>
                                          </p:val>
                                        </p:tav>
                                        <p:tav tm="100000">
                                          <p:val>
                                            <p:strVal val="#ppt_x"/>
                                          </p:val>
                                        </p:tav>
                                      </p:tavLst>
                                    </p:anim>
                                    <p:anim calcmode="lin" valueType="num">
                                      <p:cBhvr additive="base">
                                        <p:cTn id="126" dur="500" fill="hold"/>
                                        <p:tgtEl>
                                          <p:spTgt spid="819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3"/>
                                            </p:cond>
                                          </p:stCondLst>
                                          <p:endCondLst>
                                            <p:cond evt="onStopAudio" delay="0">
                                              <p:tgtEl>
                                                <p:sldTgt/>
                                              </p:tgtEl>
                                            </p:cond>
                                          </p:endCondLst>
                                        </p:cTn>
                                        <p:tgtEl>
                                          <p:sndTgt r:embed="rId3" name="camera.wav"/>
                                        </p:tgtEl>
                                      </p:cMediaNode>
                                    </p:audio>
                                  </p:subTnLst>
                                </p:cTn>
                              </p:par>
                            </p:childTnLst>
                          </p:cTn>
                        </p:par>
                        <p:par>
                          <p:cTn id="127" fill="hold">
                            <p:stCondLst>
                              <p:cond delay="30500"/>
                            </p:stCondLst>
                            <p:childTnLst>
                              <p:par>
                                <p:cTn id="128" presetID="2" presetClass="entr" presetSubtype="8" fill="hold" nodeType="afterEffect">
                                  <p:stCondLst>
                                    <p:cond delay="1000"/>
                                  </p:stCondLst>
                                  <p:childTnLst>
                                    <p:set>
                                      <p:cBhvr>
                                        <p:cTn id="129" dur="1" fill="hold">
                                          <p:stCondLst>
                                            <p:cond delay="0"/>
                                          </p:stCondLst>
                                        </p:cTn>
                                        <p:tgtEl>
                                          <p:spTgt spid="81946"/>
                                        </p:tgtEl>
                                        <p:attrNameLst>
                                          <p:attrName>style.visibility</p:attrName>
                                        </p:attrNameLst>
                                      </p:cBhvr>
                                      <p:to>
                                        <p:strVal val="visible"/>
                                      </p:to>
                                    </p:set>
                                    <p:anim calcmode="lin" valueType="num">
                                      <p:cBhvr additive="base">
                                        <p:cTn id="130" dur="500" fill="hold"/>
                                        <p:tgtEl>
                                          <p:spTgt spid="81946"/>
                                        </p:tgtEl>
                                        <p:attrNameLst>
                                          <p:attrName>ppt_x</p:attrName>
                                        </p:attrNameLst>
                                      </p:cBhvr>
                                      <p:tavLst>
                                        <p:tav tm="0">
                                          <p:val>
                                            <p:strVal val="0-#ppt_w/2"/>
                                          </p:val>
                                        </p:tav>
                                        <p:tav tm="100000">
                                          <p:val>
                                            <p:strVal val="#ppt_x"/>
                                          </p:val>
                                        </p:tav>
                                      </p:tavLst>
                                    </p:anim>
                                    <p:anim calcmode="lin" valueType="num">
                                      <p:cBhvr additive="base">
                                        <p:cTn id="131" dur="500" fill="hold"/>
                                        <p:tgtEl>
                                          <p:spTgt spid="819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8"/>
                                            </p:cond>
                                          </p:stCondLst>
                                          <p:endCondLst>
                                            <p:cond evt="onStopAudio" delay="0">
                                              <p:tgtEl>
                                                <p:sldTgt/>
                                              </p:tgtEl>
                                            </p:cond>
                                          </p:endCondLst>
                                        </p:cTn>
                                        <p:tgtEl>
                                          <p:sndTgt r:embed="rId3" name="camera.wav"/>
                                        </p:tgtEl>
                                      </p:cMediaNode>
                                    </p:audio>
                                  </p:subTnLst>
                                </p:cTn>
                              </p:par>
                            </p:childTnLst>
                          </p:cTn>
                        </p:par>
                        <p:par>
                          <p:cTn id="132" fill="hold">
                            <p:stCondLst>
                              <p:cond delay="32000"/>
                            </p:stCondLst>
                            <p:childTnLst>
                              <p:par>
                                <p:cTn id="133" presetID="2" presetClass="entr" presetSubtype="8" fill="hold" nodeType="afterEffect">
                                  <p:stCondLst>
                                    <p:cond delay="1000"/>
                                  </p:stCondLst>
                                  <p:childTnLst>
                                    <p:set>
                                      <p:cBhvr>
                                        <p:cTn id="134" dur="1" fill="hold">
                                          <p:stCondLst>
                                            <p:cond delay="0"/>
                                          </p:stCondLst>
                                        </p:cTn>
                                        <p:tgtEl>
                                          <p:spTgt spid="81947"/>
                                        </p:tgtEl>
                                        <p:attrNameLst>
                                          <p:attrName>style.visibility</p:attrName>
                                        </p:attrNameLst>
                                      </p:cBhvr>
                                      <p:to>
                                        <p:strVal val="visible"/>
                                      </p:to>
                                    </p:set>
                                    <p:anim calcmode="lin" valueType="num">
                                      <p:cBhvr additive="base">
                                        <p:cTn id="135" dur="500" fill="hold"/>
                                        <p:tgtEl>
                                          <p:spTgt spid="81947"/>
                                        </p:tgtEl>
                                        <p:attrNameLst>
                                          <p:attrName>ppt_x</p:attrName>
                                        </p:attrNameLst>
                                      </p:cBhvr>
                                      <p:tavLst>
                                        <p:tav tm="0">
                                          <p:val>
                                            <p:strVal val="0-#ppt_w/2"/>
                                          </p:val>
                                        </p:tav>
                                        <p:tav tm="100000">
                                          <p:val>
                                            <p:strVal val="#ppt_x"/>
                                          </p:val>
                                        </p:tav>
                                      </p:tavLst>
                                    </p:anim>
                                    <p:anim calcmode="lin" valueType="num">
                                      <p:cBhvr additive="base">
                                        <p:cTn id="136" dur="500" fill="hold"/>
                                        <p:tgtEl>
                                          <p:spTgt spid="819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3"/>
                                            </p:cond>
                                          </p:stCondLst>
                                          <p:endCondLst>
                                            <p:cond evt="onStopAudio" delay="0">
                                              <p:tgtEl>
                                                <p:sldTgt/>
                                              </p:tgtEl>
                                            </p:cond>
                                          </p:endCondLst>
                                        </p:cTn>
                                        <p:tgtEl>
                                          <p:sndTgt r:embed="rId3" name="camera.wav"/>
                                        </p:tgtEl>
                                      </p:cMediaNode>
                                    </p:audio>
                                  </p:subTnLst>
                                </p:cTn>
                              </p:par>
                            </p:childTnLst>
                          </p:cTn>
                        </p:par>
                        <p:par>
                          <p:cTn id="137" fill="hold">
                            <p:stCondLst>
                              <p:cond delay="33500"/>
                            </p:stCondLst>
                            <p:childTnLst>
                              <p:par>
                                <p:cTn id="138" presetID="2" presetClass="entr" presetSubtype="8" fill="hold" nodeType="afterEffect">
                                  <p:stCondLst>
                                    <p:cond delay="1000"/>
                                  </p:stCondLst>
                                  <p:childTnLst>
                                    <p:set>
                                      <p:cBhvr>
                                        <p:cTn id="139" dur="1" fill="hold">
                                          <p:stCondLst>
                                            <p:cond delay="0"/>
                                          </p:stCondLst>
                                        </p:cTn>
                                        <p:tgtEl>
                                          <p:spTgt spid="81948"/>
                                        </p:tgtEl>
                                        <p:attrNameLst>
                                          <p:attrName>style.visibility</p:attrName>
                                        </p:attrNameLst>
                                      </p:cBhvr>
                                      <p:to>
                                        <p:strVal val="visible"/>
                                      </p:to>
                                    </p:set>
                                    <p:anim calcmode="lin" valueType="num">
                                      <p:cBhvr additive="base">
                                        <p:cTn id="140" dur="500" fill="hold"/>
                                        <p:tgtEl>
                                          <p:spTgt spid="81948"/>
                                        </p:tgtEl>
                                        <p:attrNameLst>
                                          <p:attrName>ppt_x</p:attrName>
                                        </p:attrNameLst>
                                      </p:cBhvr>
                                      <p:tavLst>
                                        <p:tav tm="0">
                                          <p:val>
                                            <p:strVal val="0-#ppt_w/2"/>
                                          </p:val>
                                        </p:tav>
                                        <p:tav tm="100000">
                                          <p:val>
                                            <p:strVal val="#ppt_x"/>
                                          </p:val>
                                        </p:tav>
                                      </p:tavLst>
                                    </p:anim>
                                    <p:anim calcmode="lin" valueType="num">
                                      <p:cBhvr additive="base">
                                        <p:cTn id="141" dur="500" fill="hold"/>
                                        <p:tgtEl>
                                          <p:spTgt spid="819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8"/>
                                            </p:cond>
                                          </p:stCondLst>
                                          <p:endCondLst>
                                            <p:cond evt="onStopAudio" delay="0">
                                              <p:tgtEl>
                                                <p:sldTgt/>
                                              </p:tgtEl>
                                            </p:cond>
                                          </p:endCondLst>
                                        </p:cTn>
                                        <p:tgtEl>
                                          <p:sndTgt r:embed="rId3" name="camera.wav"/>
                                        </p:tgtEl>
                                      </p:cMediaNode>
                                    </p:audio>
                                  </p:subTnLst>
                                </p:cTn>
                              </p:par>
                            </p:childTnLst>
                          </p:cTn>
                        </p:par>
                        <p:par>
                          <p:cTn id="142" fill="hold">
                            <p:stCondLst>
                              <p:cond delay="35000"/>
                            </p:stCondLst>
                            <p:childTnLst>
                              <p:par>
                                <p:cTn id="143" presetID="2" presetClass="entr" presetSubtype="8" fill="hold" nodeType="afterEffect">
                                  <p:stCondLst>
                                    <p:cond delay="1000"/>
                                  </p:stCondLst>
                                  <p:childTnLst>
                                    <p:set>
                                      <p:cBhvr>
                                        <p:cTn id="144" dur="1" fill="hold">
                                          <p:stCondLst>
                                            <p:cond delay="0"/>
                                          </p:stCondLst>
                                        </p:cTn>
                                        <p:tgtEl>
                                          <p:spTgt spid="81949"/>
                                        </p:tgtEl>
                                        <p:attrNameLst>
                                          <p:attrName>style.visibility</p:attrName>
                                        </p:attrNameLst>
                                      </p:cBhvr>
                                      <p:to>
                                        <p:strVal val="visible"/>
                                      </p:to>
                                    </p:set>
                                    <p:anim calcmode="lin" valueType="num">
                                      <p:cBhvr additive="base">
                                        <p:cTn id="145" dur="500" fill="hold"/>
                                        <p:tgtEl>
                                          <p:spTgt spid="81949"/>
                                        </p:tgtEl>
                                        <p:attrNameLst>
                                          <p:attrName>ppt_x</p:attrName>
                                        </p:attrNameLst>
                                      </p:cBhvr>
                                      <p:tavLst>
                                        <p:tav tm="0">
                                          <p:val>
                                            <p:strVal val="0-#ppt_w/2"/>
                                          </p:val>
                                        </p:tav>
                                        <p:tav tm="100000">
                                          <p:val>
                                            <p:strVal val="#ppt_x"/>
                                          </p:val>
                                        </p:tav>
                                      </p:tavLst>
                                    </p:anim>
                                    <p:anim calcmode="lin" valueType="num">
                                      <p:cBhvr additive="base">
                                        <p:cTn id="146" dur="500" fill="hold"/>
                                        <p:tgtEl>
                                          <p:spTgt spid="819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3"/>
                                            </p:cond>
                                          </p:stCondLst>
                                          <p:endCondLst>
                                            <p:cond evt="onStopAudio" delay="0">
                                              <p:tgtEl>
                                                <p:sldTgt/>
                                              </p:tgtEl>
                                            </p:cond>
                                          </p:endCondLst>
                                        </p:cTn>
                                        <p:tgtEl>
                                          <p:sndTgt r:embed="rId3" name="camera.wav"/>
                                        </p:tgtEl>
                                      </p:cMediaNode>
                                    </p:audio>
                                  </p:subTnLst>
                                </p:cTn>
                              </p:par>
                            </p:childTnLst>
                          </p:cTn>
                        </p:par>
                        <p:par>
                          <p:cTn id="147" fill="hold">
                            <p:stCondLst>
                              <p:cond delay="36500"/>
                            </p:stCondLst>
                            <p:childTnLst>
                              <p:par>
                                <p:cTn id="148" presetID="2" presetClass="entr" presetSubtype="8" fill="hold" grpId="0" nodeType="afterEffect">
                                  <p:stCondLst>
                                    <p:cond delay="1000"/>
                                  </p:stCondLst>
                                  <p:childTnLst>
                                    <p:set>
                                      <p:cBhvr>
                                        <p:cTn id="149" dur="1" fill="hold">
                                          <p:stCondLst>
                                            <p:cond delay="0"/>
                                          </p:stCondLst>
                                        </p:cTn>
                                        <p:tgtEl>
                                          <p:spTgt spid="81950"/>
                                        </p:tgtEl>
                                        <p:attrNameLst>
                                          <p:attrName>style.visibility</p:attrName>
                                        </p:attrNameLst>
                                      </p:cBhvr>
                                      <p:to>
                                        <p:strVal val="visible"/>
                                      </p:to>
                                    </p:set>
                                    <p:anim calcmode="lin" valueType="num">
                                      <p:cBhvr additive="base">
                                        <p:cTn id="150" dur="500" fill="hold"/>
                                        <p:tgtEl>
                                          <p:spTgt spid="81950"/>
                                        </p:tgtEl>
                                        <p:attrNameLst>
                                          <p:attrName>ppt_x</p:attrName>
                                        </p:attrNameLst>
                                      </p:cBhvr>
                                      <p:tavLst>
                                        <p:tav tm="0">
                                          <p:val>
                                            <p:strVal val="0-#ppt_w/2"/>
                                          </p:val>
                                        </p:tav>
                                        <p:tav tm="100000">
                                          <p:val>
                                            <p:strVal val="#ppt_x"/>
                                          </p:val>
                                        </p:tav>
                                      </p:tavLst>
                                    </p:anim>
                                    <p:anim calcmode="lin" valueType="num">
                                      <p:cBhvr additive="base">
                                        <p:cTn id="151" dur="500" fill="hold"/>
                                        <p:tgtEl>
                                          <p:spTgt spid="819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8"/>
                                            </p:cond>
                                          </p:stCondLst>
                                          <p:endCondLst>
                                            <p:cond evt="onStopAudio" delay="0">
                                              <p:tgtEl>
                                                <p:sldTgt/>
                                              </p:tgtEl>
                                            </p:cond>
                                          </p:endCondLst>
                                        </p:cTn>
                                        <p:tgtEl>
                                          <p:sndTgt r:embed="rId3" name="camera.wav"/>
                                        </p:tgtEl>
                                      </p:cMediaNode>
                                    </p:audio>
                                  </p:subTnLst>
                                </p:cTn>
                              </p:par>
                            </p:childTnLst>
                          </p:cTn>
                        </p:par>
                        <p:par>
                          <p:cTn id="152" fill="hold">
                            <p:stCondLst>
                              <p:cond delay="38000"/>
                            </p:stCondLst>
                            <p:childTnLst>
                              <p:par>
                                <p:cTn id="153" presetID="2" presetClass="entr" presetSubtype="8" fill="hold" grpId="0" nodeType="afterEffect">
                                  <p:stCondLst>
                                    <p:cond delay="1000"/>
                                  </p:stCondLst>
                                  <p:childTnLst>
                                    <p:set>
                                      <p:cBhvr>
                                        <p:cTn id="154" dur="1" fill="hold">
                                          <p:stCondLst>
                                            <p:cond delay="0"/>
                                          </p:stCondLst>
                                        </p:cTn>
                                        <p:tgtEl>
                                          <p:spTgt spid="81951"/>
                                        </p:tgtEl>
                                        <p:attrNameLst>
                                          <p:attrName>style.visibility</p:attrName>
                                        </p:attrNameLst>
                                      </p:cBhvr>
                                      <p:to>
                                        <p:strVal val="visible"/>
                                      </p:to>
                                    </p:set>
                                    <p:anim calcmode="lin" valueType="num">
                                      <p:cBhvr additive="base">
                                        <p:cTn id="155" dur="500" fill="hold"/>
                                        <p:tgtEl>
                                          <p:spTgt spid="81951"/>
                                        </p:tgtEl>
                                        <p:attrNameLst>
                                          <p:attrName>ppt_x</p:attrName>
                                        </p:attrNameLst>
                                      </p:cBhvr>
                                      <p:tavLst>
                                        <p:tav tm="0">
                                          <p:val>
                                            <p:strVal val="0-#ppt_w/2"/>
                                          </p:val>
                                        </p:tav>
                                        <p:tav tm="100000">
                                          <p:val>
                                            <p:strVal val="#ppt_x"/>
                                          </p:val>
                                        </p:tav>
                                      </p:tavLst>
                                    </p:anim>
                                    <p:anim calcmode="lin" valueType="num">
                                      <p:cBhvr additive="base">
                                        <p:cTn id="156" dur="500" fill="hold"/>
                                        <p:tgtEl>
                                          <p:spTgt spid="819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3"/>
                                            </p:cond>
                                          </p:stCondLst>
                                          <p:endCondLst>
                                            <p:cond evt="onStopAudio" delay="0">
                                              <p:tgtEl>
                                                <p:sldTgt/>
                                              </p:tgtEl>
                                            </p:cond>
                                          </p:endCondLst>
                                        </p:cTn>
                                        <p:tgtEl>
                                          <p:sndTgt r:embed="rId3" name="camera.wav"/>
                                        </p:tgtEl>
                                      </p:cMediaNode>
                                    </p:audio>
                                  </p:subTnLst>
                                </p:cTn>
                              </p:par>
                            </p:childTnLst>
                          </p:cTn>
                        </p:par>
                        <p:par>
                          <p:cTn id="157" fill="hold">
                            <p:stCondLst>
                              <p:cond delay="39500"/>
                            </p:stCondLst>
                            <p:childTnLst>
                              <p:par>
                                <p:cTn id="158" presetID="2" presetClass="entr" presetSubtype="8" fill="hold" grpId="0" nodeType="afterEffect">
                                  <p:stCondLst>
                                    <p:cond delay="1000"/>
                                  </p:stCondLst>
                                  <p:childTnLst>
                                    <p:set>
                                      <p:cBhvr>
                                        <p:cTn id="159" dur="1" fill="hold">
                                          <p:stCondLst>
                                            <p:cond delay="0"/>
                                          </p:stCondLst>
                                        </p:cTn>
                                        <p:tgtEl>
                                          <p:spTgt spid="81952"/>
                                        </p:tgtEl>
                                        <p:attrNameLst>
                                          <p:attrName>style.visibility</p:attrName>
                                        </p:attrNameLst>
                                      </p:cBhvr>
                                      <p:to>
                                        <p:strVal val="visible"/>
                                      </p:to>
                                    </p:set>
                                    <p:anim calcmode="lin" valueType="num">
                                      <p:cBhvr additive="base">
                                        <p:cTn id="160" dur="500" fill="hold"/>
                                        <p:tgtEl>
                                          <p:spTgt spid="81952"/>
                                        </p:tgtEl>
                                        <p:attrNameLst>
                                          <p:attrName>ppt_x</p:attrName>
                                        </p:attrNameLst>
                                      </p:cBhvr>
                                      <p:tavLst>
                                        <p:tav tm="0">
                                          <p:val>
                                            <p:strVal val="0-#ppt_w/2"/>
                                          </p:val>
                                        </p:tav>
                                        <p:tav tm="100000">
                                          <p:val>
                                            <p:strVal val="#ppt_x"/>
                                          </p:val>
                                        </p:tav>
                                      </p:tavLst>
                                    </p:anim>
                                    <p:anim calcmode="lin" valueType="num">
                                      <p:cBhvr additive="base">
                                        <p:cTn id="161" dur="500" fill="hold"/>
                                        <p:tgtEl>
                                          <p:spTgt spid="819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8"/>
                                            </p:cond>
                                          </p:stCondLst>
                                          <p:endCondLst>
                                            <p:cond evt="onStopAudio" delay="0">
                                              <p:tgtEl>
                                                <p:sldTgt/>
                                              </p:tgtEl>
                                            </p:cond>
                                          </p:endCondLst>
                                        </p:cTn>
                                        <p:tgtEl>
                                          <p:sndTgt r:embed="rId3" name="camera.wav"/>
                                        </p:tgtEl>
                                      </p:cMediaNode>
                                    </p:audio>
                                  </p:subTnLst>
                                </p:cTn>
                              </p:par>
                            </p:childTnLst>
                          </p:cTn>
                        </p:par>
                        <p:par>
                          <p:cTn id="162" fill="hold">
                            <p:stCondLst>
                              <p:cond delay="41000"/>
                            </p:stCondLst>
                            <p:childTnLst>
                              <p:par>
                                <p:cTn id="163" presetID="2" presetClass="entr" presetSubtype="8" fill="hold" grpId="0" nodeType="afterEffect">
                                  <p:stCondLst>
                                    <p:cond delay="1000"/>
                                  </p:stCondLst>
                                  <p:childTnLst>
                                    <p:set>
                                      <p:cBhvr>
                                        <p:cTn id="164" dur="1" fill="hold">
                                          <p:stCondLst>
                                            <p:cond delay="0"/>
                                          </p:stCondLst>
                                        </p:cTn>
                                        <p:tgtEl>
                                          <p:spTgt spid="81953"/>
                                        </p:tgtEl>
                                        <p:attrNameLst>
                                          <p:attrName>style.visibility</p:attrName>
                                        </p:attrNameLst>
                                      </p:cBhvr>
                                      <p:to>
                                        <p:strVal val="visible"/>
                                      </p:to>
                                    </p:set>
                                    <p:anim calcmode="lin" valueType="num">
                                      <p:cBhvr additive="base">
                                        <p:cTn id="165" dur="500" fill="hold"/>
                                        <p:tgtEl>
                                          <p:spTgt spid="81953"/>
                                        </p:tgtEl>
                                        <p:attrNameLst>
                                          <p:attrName>ppt_x</p:attrName>
                                        </p:attrNameLst>
                                      </p:cBhvr>
                                      <p:tavLst>
                                        <p:tav tm="0">
                                          <p:val>
                                            <p:strVal val="0-#ppt_w/2"/>
                                          </p:val>
                                        </p:tav>
                                        <p:tav tm="100000">
                                          <p:val>
                                            <p:strVal val="#ppt_x"/>
                                          </p:val>
                                        </p:tav>
                                      </p:tavLst>
                                    </p:anim>
                                    <p:anim calcmode="lin" valueType="num">
                                      <p:cBhvr additive="base">
                                        <p:cTn id="166" dur="500" fill="hold"/>
                                        <p:tgtEl>
                                          <p:spTgt spid="8195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3"/>
                                            </p:cond>
                                          </p:stCondLst>
                                          <p:endCondLst>
                                            <p:cond evt="onStopAudio" delay="0">
                                              <p:tgtEl>
                                                <p:sldTgt/>
                                              </p:tgtEl>
                                            </p:cond>
                                          </p:endCondLst>
                                        </p:cTn>
                                        <p:tgtEl>
                                          <p:sndTgt r:embed="rId3" name="camera.wav"/>
                                        </p:tgtEl>
                                      </p:cMediaNode>
                                    </p:audio>
                                  </p:subTnLst>
                                </p:cTn>
                              </p:par>
                            </p:childTnLst>
                          </p:cTn>
                        </p:par>
                        <p:par>
                          <p:cTn id="167" fill="hold">
                            <p:stCondLst>
                              <p:cond delay="42500"/>
                            </p:stCondLst>
                            <p:childTnLst>
                              <p:par>
                                <p:cTn id="168" presetID="2" presetClass="entr" presetSubtype="8" fill="hold" grpId="0" nodeType="afterEffect">
                                  <p:stCondLst>
                                    <p:cond delay="1000"/>
                                  </p:stCondLst>
                                  <p:childTnLst>
                                    <p:set>
                                      <p:cBhvr>
                                        <p:cTn id="169" dur="1" fill="hold">
                                          <p:stCondLst>
                                            <p:cond delay="0"/>
                                          </p:stCondLst>
                                        </p:cTn>
                                        <p:tgtEl>
                                          <p:spTgt spid="81954"/>
                                        </p:tgtEl>
                                        <p:attrNameLst>
                                          <p:attrName>style.visibility</p:attrName>
                                        </p:attrNameLst>
                                      </p:cBhvr>
                                      <p:to>
                                        <p:strVal val="visible"/>
                                      </p:to>
                                    </p:set>
                                    <p:anim calcmode="lin" valueType="num">
                                      <p:cBhvr additive="base">
                                        <p:cTn id="170" dur="500" fill="hold"/>
                                        <p:tgtEl>
                                          <p:spTgt spid="81954"/>
                                        </p:tgtEl>
                                        <p:attrNameLst>
                                          <p:attrName>ppt_x</p:attrName>
                                        </p:attrNameLst>
                                      </p:cBhvr>
                                      <p:tavLst>
                                        <p:tav tm="0">
                                          <p:val>
                                            <p:strVal val="0-#ppt_w/2"/>
                                          </p:val>
                                        </p:tav>
                                        <p:tav tm="100000">
                                          <p:val>
                                            <p:strVal val="#ppt_x"/>
                                          </p:val>
                                        </p:tav>
                                      </p:tavLst>
                                    </p:anim>
                                    <p:anim calcmode="lin" valueType="num">
                                      <p:cBhvr additive="base">
                                        <p:cTn id="171" dur="500" fill="hold"/>
                                        <p:tgtEl>
                                          <p:spTgt spid="819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5" grpId="0" animBg="1"/>
      <p:bldP spid="81927" grpId="0" animBg="1"/>
      <p:bldP spid="81928" grpId="0" animBg="1"/>
      <p:bldP spid="81929" grpId="0" animBg="1"/>
      <p:bldP spid="81950" grpId="0"/>
      <p:bldP spid="81951" grpId="0"/>
      <p:bldP spid="81952" grpId="0"/>
      <p:bldP spid="81953" grpId="0"/>
      <p:bldP spid="8195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文本框 82945"/>
          <p:cNvSpPr txBox="1"/>
          <p:nvPr/>
        </p:nvSpPr>
        <p:spPr>
          <a:xfrm>
            <a:off x="1743075" y="779463"/>
            <a:ext cx="5707063" cy="3195637"/>
          </a:xfrm>
          <a:prstGeom prst="rect">
            <a:avLst/>
          </a:prstGeom>
          <a:noFill/>
          <a:ln w="9525">
            <a:noFill/>
          </a:ln>
        </p:spPr>
        <p:txBody>
          <a:bodyPr>
            <a:spAutoFit/>
          </a:bodyPr>
          <a:lstStyle/>
          <a:p>
            <a:pPr lvl="0">
              <a:spcBef>
                <a:spcPct val="50000"/>
              </a:spcBef>
            </a:pPr>
            <a:r>
              <a:rPr lang="zh-CN" altLang="en-US">
                <a:latin typeface="Times New Roman" panose="02020603050405020304" pitchFamily="18" charset="0"/>
                <a:ea typeface="宋体" panose="02010600030101010101" pitchFamily="2" charset="-122"/>
              </a:rPr>
              <a:t>二、</a:t>
            </a:r>
            <a:r>
              <a:rPr lang="zh-CN" altLang="en-US" b="1">
                <a:latin typeface="Times New Roman" panose="02020603050405020304" pitchFamily="18" charset="0"/>
                <a:ea typeface="宋体" panose="02010600030101010101" pitchFamily="2" charset="-122"/>
              </a:rPr>
              <a:t>用</a:t>
            </a:r>
            <a:r>
              <a:rPr lang="zh-CN" altLang="en-US" b="1">
                <a:solidFill>
                  <a:srgbClr val="CC3300"/>
                </a:solidFill>
                <a:latin typeface="Times New Roman" panose="02020603050405020304" pitchFamily="18" charset="0"/>
                <a:ea typeface="宋体" panose="02010600030101010101" pitchFamily="2" charset="-122"/>
              </a:rPr>
              <a:t>或非门</a:t>
            </a:r>
            <a:r>
              <a:rPr lang="zh-CN" altLang="en-US" b="1">
                <a:latin typeface="Times New Roman" panose="02020603050405020304" pitchFamily="18" charset="0"/>
                <a:ea typeface="宋体" panose="02010600030101010101" pitchFamily="2" charset="-122"/>
              </a:rPr>
              <a:t>实现逻辑函数：</a:t>
            </a:r>
          </a:p>
          <a:p>
            <a:pPr lvl="0">
              <a:spcBef>
                <a:spcPct val="50000"/>
              </a:spcBef>
            </a:pP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、将逻辑函数的反函数化为最简与或式</a:t>
            </a:r>
          </a:p>
          <a:p>
            <a:pPr lvl="0">
              <a:spcBef>
                <a:spcPct val="50000"/>
              </a:spcBef>
            </a:pP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、将逻辑函数变为</a:t>
            </a:r>
            <a:r>
              <a:rPr lang="zh-CN" altLang="en-US" b="1">
                <a:solidFill>
                  <a:srgbClr val="CC3300"/>
                </a:solidFill>
                <a:latin typeface="Times New Roman" panose="02020603050405020304" pitchFamily="18" charset="0"/>
                <a:ea typeface="宋体" panose="02010600030101010101" pitchFamily="2" charset="-122"/>
              </a:rPr>
              <a:t>或与式</a:t>
            </a:r>
            <a:endParaRPr lang="zh-CN" altLang="en-US" b="1">
              <a:latin typeface="Times New Roman" panose="02020603050405020304" pitchFamily="18" charset="0"/>
              <a:ea typeface="宋体" panose="02010600030101010101" pitchFamily="2" charset="-122"/>
            </a:endParaRPr>
          </a:p>
          <a:p>
            <a:pPr lvl="0">
              <a:spcBef>
                <a:spcPct val="50000"/>
              </a:spcBef>
            </a:pP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、对</a:t>
            </a:r>
            <a:r>
              <a:rPr lang="zh-CN" altLang="en-US" b="1">
                <a:solidFill>
                  <a:srgbClr val="CC3300"/>
                </a:solidFill>
                <a:latin typeface="Times New Roman" panose="02020603050405020304" pitchFamily="18" charset="0"/>
                <a:ea typeface="宋体" panose="02010600030101010101" pitchFamily="2" charset="-122"/>
              </a:rPr>
              <a:t>或与式</a:t>
            </a:r>
            <a:r>
              <a:rPr lang="zh-CN" altLang="en-US" b="1">
                <a:latin typeface="Times New Roman" panose="02020603050405020304" pitchFamily="18" charset="0"/>
                <a:ea typeface="宋体" panose="02010600030101010101" pitchFamily="2" charset="-122"/>
              </a:rPr>
              <a:t>二次取反</a:t>
            </a:r>
          </a:p>
          <a:p>
            <a:pPr lvl="0">
              <a:spcBef>
                <a:spcPct val="50000"/>
              </a:spcBef>
            </a:pPr>
            <a:r>
              <a:rPr lang="en-US" altLang="zh-CN" b="1">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、化为</a:t>
            </a:r>
            <a:r>
              <a:rPr lang="zh-CN" altLang="en-US" b="1">
                <a:solidFill>
                  <a:srgbClr val="CC3300"/>
                </a:solidFill>
                <a:latin typeface="Times New Roman" panose="02020603050405020304" pitchFamily="18" charset="0"/>
                <a:ea typeface="宋体" panose="02010600030101010101" pitchFamily="2" charset="-122"/>
              </a:rPr>
              <a:t>或非</a:t>
            </a:r>
            <a:r>
              <a:rPr lang="en-US" altLang="zh-CN" b="1">
                <a:solidFill>
                  <a:srgbClr val="CC3300"/>
                </a:solidFill>
                <a:latin typeface="Times New Roman" panose="02020603050405020304" pitchFamily="18" charset="0"/>
                <a:ea typeface="宋体" panose="02010600030101010101" pitchFamily="2" charset="-122"/>
              </a:rPr>
              <a:t>--</a:t>
            </a:r>
            <a:r>
              <a:rPr lang="zh-CN" altLang="en-US" b="1">
                <a:solidFill>
                  <a:srgbClr val="CC3300"/>
                </a:solidFill>
                <a:latin typeface="Times New Roman" panose="02020603050405020304" pitchFamily="18" charset="0"/>
                <a:ea typeface="宋体" panose="02010600030101010101" pitchFamily="2" charset="-122"/>
              </a:rPr>
              <a:t>或非式</a:t>
            </a:r>
          </a:p>
          <a:p>
            <a:pPr lvl="0">
              <a:spcBef>
                <a:spcPct val="50000"/>
              </a:spcBef>
            </a:pPr>
            <a:r>
              <a:rPr lang="en-US" altLang="zh-CN" b="1">
                <a:latin typeface="Times New Roman" panose="02020603050405020304" pitchFamily="18" charset="0"/>
                <a:ea typeface="宋体" panose="02010600030101010101" pitchFamily="2" charset="-122"/>
              </a:rPr>
              <a:t>5</a:t>
            </a:r>
            <a:r>
              <a:rPr lang="zh-CN" altLang="en-US" b="1">
                <a:latin typeface="Times New Roman" panose="02020603050405020304" pitchFamily="18" charset="0"/>
                <a:ea typeface="宋体" panose="02010600030101010101" pitchFamily="2" charset="-122"/>
              </a:rPr>
              <a:t>、画出逻辑图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animEffect transition="in" filter="wipe(left)">
                                      <p:cBhvr>
                                        <p:cTn id="7" dur="500"/>
                                        <p:tgtEl>
                                          <p:spTgt spid="82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6">
                                            <p:txEl>
                                              <p:pRg st="1" end="1"/>
                                            </p:txEl>
                                          </p:spTgt>
                                        </p:tgtEl>
                                        <p:attrNameLst>
                                          <p:attrName>style.visibility</p:attrName>
                                        </p:attrNameLst>
                                      </p:cBhvr>
                                      <p:to>
                                        <p:strVal val="visible"/>
                                      </p:to>
                                    </p:set>
                                    <p:animEffect transition="in" filter="wipe(left)">
                                      <p:cBhvr>
                                        <p:cTn id="12" dur="500"/>
                                        <p:tgtEl>
                                          <p:spTgt spid="829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6">
                                            <p:txEl>
                                              <p:pRg st="2" end="2"/>
                                            </p:txEl>
                                          </p:spTgt>
                                        </p:tgtEl>
                                        <p:attrNameLst>
                                          <p:attrName>style.visibility</p:attrName>
                                        </p:attrNameLst>
                                      </p:cBhvr>
                                      <p:to>
                                        <p:strVal val="visible"/>
                                      </p:to>
                                    </p:set>
                                    <p:animEffect transition="in" filter="wipe(left)">
                                      <p:cBhvr>
                                        <p:cTn id="17" dur="500"/>
                                        <p:tgtEl>
                                          <p:spTgt spid="829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6">
                                            <p:txEl>
                                              <p:pRg st="3" end="3"/>
                                            </p:txEl>
                                          </p:spTgt>
                                        </p:tgtEl>
                                        <p:attrNameLst>
                                          <p:attrName>style.visibility</p:attrName>
                                        </p:attrNameLst>
                                      </p:cBhvr>
                                      <p:to>
                                        <p:strVal val="visible"/>
                                      </p:to>
                                    </p:set>
                                    <p:animEffect transition="in" filter="wipe(left)">
                                      <p:cBhvr>
                                        <p:cTn id="22" dur="500"/>
                                        <p:tgtEl>
                                          <p:spTgt spid="829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946">
                                            <p:txEl>
                                              <p:pRg st="4" end="4"/>
                                            </p:txEl>
                                          </p:spTgt>
                                        </p:tgtEl>
                                        <p:attrNameLst>
                                          <p:attrName>style.visibility</p:attrName>
                                        </p:attrNameLst>
                                      </p:cBhvr>
                                      <p:to>
                                        <p:strVal val="visible"/>
                                      </p:to>
                                    </p:set>
                                    <p:animEffect transition="in" filter="wipe(left)">
                                      <p:cBhvr>
                                        <p:cTn id="27" dur="500"/>
                                        <p:tgtEl>
                                          <p:spTgt spid="829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46">
                                            <p:txEl>
                                              <p:pRg st="5" end="5"/>
                                            </p:txEl>
                                          </p:spTgt>
                                        </p:tgtEl>
                                        <p:attrNameLst>
                                          <p:attrName>style.visibility</p:attrName>
                                        </p:attrNameLst>
                                      </p:cBhvr>
                                      <p:to>
                                        <p:strVal val="visible"/>
                                      </p:to>
                                    </p:set>
                                    <p:animEffect transition="in" filter="wipe(left)">
                                      <p:cBhvr>
                                        <p:cTn id="32" dur="500"/>
                                        <p:tgtEl>
                                          <p:spTgt spid="829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直接连接符 83969"/>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83971" name="文本框 83970"/>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83972" name="文本框 83971"/>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83973" name="文本框 83972"/>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a:t>
            </a:r>
            <a:r>
              <a:rPr lang="en-US" altLang="zh-CN">
                <a:solidFill>
                  <a:schemeClr val="tx2"/>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10</a:t>
            </a:r>
          </a:p>
        </p:txBody>
      </p:sp>
      <p:graphicFrame>
        <p:nvGraphicFramePr>
          <p:cNvPr id="83974" name="表格 83973"/>
          <p:cNvGraphicFramePr/>
          <p:nvPr/>
        </p:nvGraphicFramePr>
        <p:xfrm>
          <a:off x="2962275" y="2076450"/>
          <a:ext cx="3656013" cy="2452688"/>
        </p:xfrm>
        <a:graphic>
          <a:graphicData uri="http://schemas.openxmlformats.org/drawingml/2006/table">
            <a:tbl>
              <a:tblPr/>
              <a:tblGrid>
                <a:gridCol w="889000"/>
                <a:gridCol w="892175"/>
                <a:gridCol w="889000"/>
                <a:gridCol w="9858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11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4001" name="文本框 84000"/>
          <p:cNvSpPr txBox="1"/>
          <p:nvPr/>
        </p:nvSpPr>
        <p:spPr>
          <a:xfrm>
            <a:off x="3032125" y="21685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graphicFrame>
        <p:nvGraphicFramePr>
          <p:cNvPr id="84002" name="对象 84001"/>
          <p:cNvGraphicFramePr>
            <a:graphicFrameLocks/>
          </p:cNvGraphicFramePr>
          <p:nvPr/>
        </p:nvGraphicFramePr>
        <p:xfrm>
          <a:off x="1022350" y="820738"/>
          <a:ext cx="7539038" cy="628650"/>
        </p:xfrm>
        <a:graphic>
          <a:graphicData uri="http://schemas.openxmlformats.org/presentationml/2006/ole">
            <p:oleObj spid="_x0000_s96305" r:id="rId3" imgW="3045356" imgH="253780" progId="Equations">
              <p:embed/>
            </p:oleObj>
          </a:graphicData>
        </a:graphic>
      </p:graphicFrame>
      <p:sp>
        <p:nvSpPr>
          <p:cNvPr id="84003" name="文本框 84002"/>
          <p:cNvSpPr txBox="1"/>
          <p:nvPr/>
        </p:nvSpPr>
        <p:spPr>
          <a:xfrm>
            <a:off x="1422400" y="355600"/>
            <a:ext cx="5249863"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例如：用或非门实现逻辑函数</a:t>
            </a:r>
          </a:p>
        </p:txBody>
      </p:sp>
      <p:sp>
        <p:nvSpPr>
          <p:cNvPr id="84004" name="圆角矩形 84003"/>
          <p:cNvSpPr/>
          <p:nvPr/>
        </p:nvSpPr>
        <p:spPr>
          <a:xfrm>
            <a:off x="2981325" y="2203450"/>
            <a:ext cx="3284538" cy="388938"/>
          </a:xfrm>
          <a:prstGeom prst="roundRect">
            <a:avLst>
              <a:gd name="adj" fmla="val 16667"/>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84005" name="圆角矩形 84004"/>
          <p:cNvSpPr/>
          <p:nvPr/>
        </p:nvSpPr>
        <p:spPr>
          <a:xfrm>
            <a:off x="3065463" y="2132013"/>
            <a:ext cx="381000" cy="2270125"/>
          </a:xfrm>
          <a:prstGeom prst="roundRect">
            <a:avLst>
              <a:gd name="adj" fmla="val 16667"/>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84006" name="文本框 84005"/>
          <p:cNvSpPr txBox="1"/>
          <p:nvPr/>
        </p:nvSpPr>
        <p:spPr>
          <a:xfrm>
            <a:off x="3913188" y="21685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07" name="文本框 84006"/>
          <p:cNvSpPr txBox="1"/>
          <p:nvPr/>
        </p:nvSpPr>
        <p:spPr>
          <a:xfrm>
            <a:off x="5843588" y="22193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08" name="文本框 84007"/>
          <p:cNvSpPr txBox="1"/>
          <p:nvPr/>
        </p:nvSpPr>
        <p:spPr>
          <a:xfrm>
            <a:off x="4843463" y="21859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09" name="文本框 84008"/>
          <p:cNvSpPr txBox="1"/>
          <p:nvPr/>
        </p:nvSpPr>
        <p:spPr>
          <a:xfrm>
            <a:off x="3082925" y="40306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0" name="文本框 84009"/>
          <p:cNvSpPr txBox="1"/>
          <p:nvPr/>
        </p:nvSpPr>
        <p:spPr>
          <a:xfrm>
            <a:off x="3065463" y="33877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1" name="文本框 84010"/>
          <p:cNvSpPr txBox="1"/>
          <p:nvPr/>
        </p:nvSpPr>
        <p:spPr>
          <a:xfrm>
            <a:off x="3081338" y="2779713"/>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2" name="文本框 84011"/>
          <p:cNvSpPr txBox="1"/>
          <p:nvPr/>
        </p:nvSpPr>
        <p:spPr>
          <a:xfrm>
            <a:off x="4011613" y="2797175"/>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3" name="文本框 84012"/>
          <p:cNvSpPr txBox="1"/>
          <p:nvPr/>
        </p:nvSpPr>
        <p:spPr>
          <a:xfrm>
            <a:off x="4857750" y="2779713"/>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4" name="文本框 84013"/>
          <p:cNvSpPr txBox="1"/>
          <p:nvPr/>
        </p:nvSpPr>
        <p:spPr>
          <a:xfrm>
            <a:off x="5759450" y="2763838"/>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5" name="文本框 84014"/>
          <p:cNvSpPr txBox="1"/>
          <p:nvPr/>
        </p:nvSpPr>
        <p:spPr>
          <a:xfrm>
            <a:off x="3925888" y="3406775"/>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6" name="文本框 84015"/>
          <p:cNvSpPr txBox="1"/>
          <p:nvPr/>
        </p:nvSpPr>
        <p:spPr>
          <a:xfrm>
            <a:off x="4908550" y="3440113"/>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7" name="文本框 84016"/>
          <p:cNvSpPr txBox="1"/>
          <p:nvPr/>
        </p:nvSpPr>
        <p:spPr>
          <a:xfrm>
            <a:off x="5789613" y="3389313"/>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8" name="文本框 84017"/>
          <p:cNvSpPr txBox="1"/>
          <p:nvPr/>
        </p:nvSpPr>
        <p:spPr>
          <a:xfrm>
            <a:off x="4875213" y="3963988"/>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19" name="文本框 84018"/>
          <p:cNvSpPr txBox="1"/>
          <p:nvPr/>
        </p:nvSpPr>
        <p:spPr>
          <a:xfrm>
            <a:off x="5824538" y="3981450"/>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4020" name="文本框 84019"/>
          <p:cNvSpPr txBox="1"/>
          <p:nvPr/>
        </p:nvSpPr>
        <p:spPr>
          <a:xfrm>
            <a:off x="3960813" y="3965575"/>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graphicFrame>
        <p:nvGraphicFramePr>
          <p:cNvPr id="84021" name="对象 84020"/>
          <p:cNvGraphicFramePr>
            <a:graphicFrameLocks/>
          </p:cNvGraphicFramePr>
          <p:nvPr/>
        </p:nvGraphicFramePr>
        <p:xfrm>
          <a:off x="3327400" y="5149850"/>
          <a:ext cx="2497138" cy="622300"/>
        </p:xfrm>
        <a:graphic>
          <a:graphicData uri="http://schemas.openxmlformats.org/presentationml/2006/ole">
            <p:oleObj spid="_x0000_s96306" r:id="rId4" imgW="863225" imgH="215806"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anim calcmode="lin" valueType="num">
                                      <p:cBhvr additive="base">
                                        <p:cTn id="7" dur="500" fill="hold"/>
                                        <p:tgtEl>
                                          <p:spTgt spid="83974"/>
                                        </p:tgtEl>
                                        <p:attrNameLst>
                                          <p:attrName>ppt_x</p:attrName>
                                        </p:attrNameLst>
                                      </p:cBhvr>
                                      <p:tavLst>
                                        <p:tav tm="0">
                                          <p:val>
                                            <p:strVal val="0-#ppt_w/2"/>
                                          </p:val>
                                        </p:tav>
                                        <p:tav tm="100000">
                                          <p:val>
                                            <p:strVal val="#ppt_x"/>
                                          </p:val>
                                        </p:tav>
                                      </p:tavLst>
                                    </p:anim>
                                    <p:anim calcmode="lin" valueType="num">
                                      <p:cBhvr additive="base">
                                        <p:cTn id="8"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3970"/>
                                        </p:tgtEl>
                                        <p:attrNameLst>
                                          <p:attrName>style.visibility</p:attrName>
                                        </p:attrNameLst>
                                      </p:cBhvr>
                                      <p:to>
                                        <p:strVal val="visible"/>
                                      </p:to>
                                    </p:set>
                                    <p:anim calcmode="lin" valueType="num">
                                      <p:cBhvr additive="base">
                                        <p:cTn id="13" dur="500" fill="hold"/>
                                        <p:tgtEl>
                                          <p:spTgt spid="83970"/>
                                        </p:tgtEl>
                                        <p:attrNameLst>
                                          <p:attrName>ppt_x</p:attrName>
                                        </p:attrNameLst>
                                      </p:cBhvr>
                                      <p:tavLst>
                                        <p:tav tm="0">
                                          <p:val>
                                            <p:strVal val="0-#ppt_w/2"/>
                                          </p:val>
                                        </p:tav>
                                        <p:tav tm="100000">
                                          <p:val>
                                            <p:strVal val="#ppt_x"/>
                                          </p:val>
                                        </p:tav>
                                      </p:tavLst>
                                    </p:anim>
                                    <p:anim calcmode="lin" valueType="num">
                                      <p:cBhvr additive="base">
                                        <p:cTn id="14" dur="500" fill="hold"/>
                                        <p:tgtEl>
                                          <p:spTgt spid="839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1"/>
                                        </p:tgtEl>
                                        <p:attrNameLst>
                                          <p:attrName>style.visibility</p:attrName>
                                        </p:attrNameLst>
                                      </p:cBhvr>
                                      <p:to>
                                        <p:strVal val="visible"/>
                                      </p:to>
                                    </p:set>
                                    <p:anim calcmode="lin" valueType="num">
                                      <p:cBhvr additive="base">
                                        <p:cTn id="19" dur="500" fill="hold"/>
                                        <p:tgtEl>
                                          <p:spTgt spid="83971"/>
                                        </p:tgtEl>
                                        <p:attrNameLst>
                                          <p:attrName>ppt_x</p:attrName>
                                        </p:attrNameLst>
                                      </p:cBhvr>
                                      <p:tavLst>
                                        <p:tav tm="0">
                                          <p:val>
                                            <p:strVal val="0-#ppt_w/2"/>
                                          </p:val>
                                        </p:tav>
                                        <p:tav tm="100000">
                                          <p:val>
                                            <p:strVal val="#ppt_x"/>
                                          </p:val>
                                        </p:tav>
                                      </p:tavLst>
                                    </p:anim>
                                    <p:anim calcmode="lin" valueType="num">
                                      <p:cBhvr additive="base">
                                        <p:cTn id="20"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2"/>
                                        </p:tgtEl>
                                        <p:attrNameLst>
                                          <p:attrName>style.visibility</p:attrName>
                                        </p:attrNameLst>
                                      </p:cBhvr>
                                      <p:to>
                                        <p:strVal val="visible"/>
                                      </p:to>
                                    </p:set>
                                    <p:anim calcmode="lin" valueType="num">
                                      <p:cBhvr additive="base">
                                        <p:cTn id="25" dur="500" fill="hold"/>
                                        <p:tgtEl>
                                          <p:spTgt spid="83972"/>
                                        </p:tgtEl>
                                        <p:attrNameLst>
                                          <p:attrName>ppt_x</p:attrName>
                                        </p:attrNameLst>
                                      </p:cBhvr>
                                      <p:tavLst>
                                        <p:tav tm="0">
                                          <p:val>
                                            <p:strVal val="0-#ppt_w/2"/>
                                          </p:val>
                                        </p:tav>
                                        <p:tav tm="100000">
                                          <p:val>
                                            <p:strVal val="#ppt_x"/>
                                          </p:val>
                                        </p:tav>
                                      </p:tavLst>
                                    </p:anim>
                                    <p:anim calcmode="lin" valueType="num">
                                      <p:cBhvr additive="base">
                                        <p:cTn id="26"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973"/>
                                        </p:tgtEl>
                                        <p:attrNameLst>
                                          <p:attrName>style.visibility</p:attrName>
                                        </p:attrNameLst>
                                      </p:cBhvr>
                                      <p:to>
                                        <p:strVal val="visible"/>
                                      </p:to>
                                    </p:set>
                                    <p:anim calcmode="lin" valueType="num">
                                      <p:cBhvr additive="base">
                                        <p:cTn id="31" dur="500" fill="hold"/>
                                        <p:tgtEl>
                                          <p:spTgt spid="83973"/>
                                        </p:tgtEl>
                                        <p:attrNameLst>
                                          <p:attrName>ppt_x</p:attrName>
                                        </p:attrNameLst>
                                      </p:cBhvr>
                                      <p:tavLst>
                                        <p:tav tm="0">
                                          <p:val>
                                            <p:strVal val="0-#ppt_w/2"/>
                                          </p:val>
                                        </p:tav>
                                        <p:tav tm="100000">
                                          <p:val>
                                            <p:strVal val="#ppt_x"/>
                                          </p:val>
                                        </p:tav>
                                      </p:tavLst>
                                    </p:anim>
                                    <p:anim calcmode="lin" valueType="num">
                                      <p:cBhvr additive="base">
                                        <p:cTn id="32"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001"/>
                                        </p:tgtEl>
                                        <p:attrNameLst>
                                          <p:attrName>style.visibility</p:attrName>
                                        </p:attrNameLst>
                                      </p:cBhvr>
                                      <p:to>
                                        <p:strVal val="visible"/>
                                      </p:to>
                                    </p:set>
                                    <p:anim calcmode="lin" valueType="num">
                                      <p:cBhvr additive="base">
                                        <p:cTn id="37" dur="500" fill="hold"/>
                                        <p:tgtEl>
                                          <p:spTgt spid="84001"/>
                                        </p:tgtEl>
                                        <p:attrNameLst>
                                          <p:attrName>ppt_x</p:attrName>
                                        </p:attrNameLst>
                                      </p:cBhvr>
                                      <p:tavLst>
                                        <p:tav tm="0">
                                          <p:val>
                                            <p:strVal val="0-#ppt_w/2"/>
                                          </p:val>
                                        </p:tav>
                                        <p:tav tm="100000">
                                          <p:val>
                                            <p:strVal val="#ppt_x"/>
                                          </p:val>
                                        </p:tav>
                                      </p:tavLst>
                                    </p:anim>
                                    <p:anim calcmode="lin" valueType="num">
                                      <p:cBhvr additive="base">
                                        <p:cTn id="38" dur="500" fill="hold"/>
                                        <p:tgtEl>
                                          <p:spTgt spid="8400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006"/>
                                        </p:tgtEl>
                                        <p:attrNameLst>
                                          <p:attrName>style.visibility</p:attrName>
                                        </p:attrNameLst>
                                      </p:cBhvr>
                                      <p:to>
                                        <p:strVal val="visible"/>
                                      </p:to>
                                    </p:set>
                                    <p:anim calcmode="lin" valueType="num">
                                      <p:cBhvr additive="base">
                                        <p:cTn id="43" dur="500" fill="hold"/>
                                        <p:tgtEl>
                                          <p:spTgt spid="84006"/>
                                        </p:tgtEl>
                                        <p:attrNameLst>
                                          <p:attrName>ppt_x</p:attrName>
                                        </p:attrNameLst>
                                      </p:cBhvr>
                                      <p:tavLst>
                                        <p:tav tm="0">
                                          <p:val>
                                            <p:strVal val="0-#ppt_w/2"/>
                                          </p:val>
                                        </p:tav>
                                        <p:tav tm="100000">
                                          <p:val>
                                            <p:strVal val="#ppt_x"/>
                                          </p:val>
                                        </p:tav>
                                      </p:tavLst>
                                    </p:anim>
                                    <p:anim calcmode="lin" valueType="num">
                                      <p:cBhvr additive="base">
                                        <p:cTn id="44" dur="500" fill="hold"/>
                                        <p:tgtEl>
                                          <p:spTgt spid="8400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4007"/>
                                        </p:tgtEl>
                                        <p:attrNameLst>
                                          <p:attrName>style.visibility</p:attrName>
                                        </p:attrNameLst>
                                      </p:cBhvr>
                                      <p:to>
                                        <p:strVal val="visible"/>
                                      </p:to>
                                    </p:set>
                                    <p:anim calcmode="lin" valueType="num">
                                      <p:cBhvr additive="base">
                                        <p:cTn id="49" dur="500" fill="hold"/>
                                        <p:tgtEl>
                                          <p:spTgt spid="84007"/>
                                        </p:tgtEl>
                                        <p:attrNameLst>
                                          <p:attrName>ppt_x</p:attrName>
                                        </p:attrNameLst>
                                      </p:cBhvr>
                                      <p:tavLst>
                                        <p:tav tm="0">
                                          <p:val>
                                            <p:strVal val="0-#ppt_w/2"/>
                                          </p:val>
                                        </p:tav>
                                        <p:tav tm="100000">
                                          <p:val>
                                            <p:strVal val="#ppt_x"/>
                                          </p:val>
                                        </p:tav>
                                      </p:tavLst>
                                    </p:anim>
                                    <p:anim calcmode="lin" valueType="num">
                                      <p:cBhvr additive="base">
                                        <p:cTn id="50" dur="500" fill="hold"/>
                                        <p:tgtEl>
                                          <p:spTgt spid="8400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4008"/>
                                        </p:tgtEl>
                                        <p:attrNameLst>
                                          <p:attrName>style.visibility</p:attrName>
                                        </p:attrNameLst>
                                      </p:cBhvr>
                                      <p:to>
                                        <p:strVal val="visible"/>
                                      </p:to>
                                    </p:set>
                                    <p:anim calcmode="lin" valueType="num">
                                      <p:cBhvr additive="base">
                                        <p:cTn id="55" dur="500" fill="hold"/>
                                        <p:tgtEl>
                                          <p:spTgt spid="84008"/>
                                        </p:tgtEl>
                                        <p:attrNameLst>
                                          <p:attrName>ppt_x</p:attrName>
                                        </p:attrNameLst>
                                      </p:cBhvr>
                                      <p:tavLst>
                                        <p:tav tm="0">
                                          <p:val>
                                            <p:strVal val="0-#ppt_w/2"/>
                                          </p:val>
                                        </p:tav>
                                        <p:tav tm="100000">
                                          <p:val>
                                            <p:strVal val="#ppt_x"/>
                                          </p:val>
                                        </p:tav>
                                      </p:tavLst>
                                    </p:anim>
                                    <p:anim calcmode="lin" valueType="num">
                                      <p:cBhvr additive="base">
                                        <p:cTn id="56" dur="500" fill="hold"/>
                                        <p:tgtEl>
                                          <p:spTgt spid="8400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4009"/>
                                        </p:tgtEl>
                                        <p:attrNameLst>
                                          <p:attrName>style.visibility</p:attrName>
                                        </p:attrNameLst>
                                      </p:cBhvr>
                                      <p:to>
                                        <p:strVal val="visible"/>
                                      </p:to>
                                    </p:set>
                                    <p:anim calcmode="lin" valueType="num">
                                      <p:cBhvr additive="base">
                                        <p:cTn id="61" dur="500" fill="hold"/>
                                        <p:tgtEl>
                                          <p:spTgt spid="84009"/>
                                        </p:tgtEl>
                                        <p:attrNameLst>
                                          <p:attrName>ppt_x</p:attrName>
                                        </p:attrNameLst>
                                      </p:cBhvr>
                                      <p:tavLst>
                                        <p:tav tm="0">
                                          <p:val>
                                            <p:strVal val="0-#ppt_w/2"/>
                                          </p:val>
                                        </p:tav>
                                        <p:tav tm="100000">
                                          <p:val>
                                            <p:strVal val="#ppt_x"/>
                                          </p:val>
                                        </p:tav>
                                      </p:tavLst>
                                    </p:anim>
                                    <p:anim calcmode="lin" valueType="num">
                                      <p:cBhvr additive="base">
                                        <p:cTn id="62" dur="500" fill="hold"/>
                                        <p:tgtEl>
                                          <p:spTgt spid="8400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4010"/>
                                        </p:tgtEl>
                                        <p:attrNameLst>
                                          <p:attrName>style.visibility</p:attrName>
                                        </p:attrNameLst>
                                      </p:cBhvr>
                                      <p:to>
                                        <p:strVal val="visible"/>
                                      </p:to>
                                    </p:set>
                                    <p:anim calcmode="lin" valueType="num">
                                      <p:cBhvr additive="base">
                                        <p:cTn id="67" dur="500" fill="hold"/>
                                        <p:tgtEl>
                                          <p:spTgt spid="84010"/>
                                        </p:tgtEl>
                                        <p:attrNameLst>
                                          <p:attrName>ppt_x</p:attrName>
                                        </p:attrNameLst>
                                      </p:cBhvr>
                                      <p:tavLst>
                                        <p:tav tm="0">
                                          <p:val>
                                            <p:strVal val="0-#ppt_w/2"/>
                                          </p:val>
                                        </p:tav>
                                        <p:tav tm="100000">
                                          <p:val>
                                            <p:strVal val="#ppt_x"/>
                                          </p:val>
                                        </p:tav>
                                      </p:tavLst>
                                    </p:anim>
                                    <p:anim calcmode="lin" valueType="num">
                                      <p:cBhvr additive="base">
                                        <p:cTn id="68" dur="500" fill="hold"/>
                                        <p:tgtEl>
                                          <p:spTgt spid="8401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011"/>
                                        </p:tgtEl>
                                        <p:attrNameLst>
                                          <p:attrName>style.visibility</p:attrName>
                                        </p:attrNameLst>
                                      </p:cBhvr>
                                      <p:to>
                                        <p:strVal val="visible"/>
                                      </p:to>
                                    </p:set>
                                    <p:anim calcmode="lin" valueType="num">
                                      <p:cBhvr additive="base">
                                        <p:cTn id="73" dur="500" fill="hold"/>
                                        <p:tgtEl>
                                          <p:spTgt spid="84011"/>
                                        </p:tgtEl>
                                        <p:attrNameLst>
                                          <p:attrName>ppt_x</p:attrName>
                                        </p:attrNameLst>
                                      </p:cBhvr>
                                      <p:tavLst>
                                        <p:tav tm="0">
                                          <p:val>
                                            <p:strVal val="0-#ppt_w/2"/>
                                          </p:val>
                                        </p:tav>
                                        <p:tav tm="100000">
                                          <p:val>
                                            <p:strVal val="#ppt_x"/>
                                          </p:val>
                                        </p:tav>
                                      </p:tavLst>
                                    </p:anim>
                                    <p:anim calcmode="lin" valueType="num">
                                      <p:cBhvr additive="base">
                                        <p:cTn id="74" dur="500" fill="hold"/>
                                        <p:tgtEl>
                                          <p:spTgt spid="8401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4012"/>
                                        </p:tgtEl>
                                        <p:attrNameLst>
                                          <p:attrName>style.visibility</p:attrName>
                                        </p:attrNameLst>
                                      </p:cBhvr>
                                      <p:to>
                                        <p:strVal val="visible"/>
                                      </p:to>
                                    </p:set>
                                    <p:anim calcmode="lin" valueType="num">
                                      <p:cBhvr additive="base">
                                        <p:cTn id="79" dur="500" fill="hold"/>
                                        <p:tgtEl>
                                          <p:spTgt spid="84012"/>
                                        </p:tgtEl>
                                        <p:attrNameLst>
                                          <p:attrName>ppt_x</p:attrName>
                                        </p:attrNameLst>
                                      </p:cBhvr>
                                      <p:tavLst>
                                        <p:tav tm="0">
                                          <p:val>
                                            <p:strVal val="0-#ppt_w/2"/>
                                          </p:val>
                                        </p:tav>
                                        <p:tav tm="100000">
                                          <p:val>
                                            <p:strVal val="#ppt_x"/>
                                          </p:val>
                                        </p:tav>
                                      </p:tavLst>
                                    </p:anim>
                                    <p:anim calcmode="lin" valueType="num">
                                      <p:cBhvr additive="base">
                                        <p:cTn id="80" dur="500" fill="hold"/>
                                        <p:tgtEl>
                                          <p:spTgt spid="8401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4013"/>
                                        </p:tgtEl>
                                        <p:attrNameLst>
                                          <p:attrName>style.visibility</p:attrName>
                                        </p:attrNameLst>
                                      </p:cBhvr>
                                      <p:to>
                                        <p:strVal val="visible"/>
                                      </p:to>
                                    </p:set>
                                    <p:anim calcmode="lin" valueType="num">
                                      <p:cBhvr additive="base">
                                        <p:cTn id="85" dur="500" fill="hold"/>
                                        <p:tgtEl>
                                          <p:spTgt spid="84013"/>
                                        </p:tgtEl>
                                        <p:attrNameLst>
                                          <p:attrName>ppt_x</p:attrName>
                                        </p:attrNameLst>
                                      </p:cBhvr>
                                      <p:tavLst>
                                        <p:tav tm="0">
                                          <p:val>
                                            <p:strVal val="0-#ppt_w/2"/>
                                          </p:val>
                                        </p:tav>
                                        <p:tav tm="100000">
                                          <p:val>
                                            <p:strVal val="#ppt_x"/>
                                          </p:val>
                                        </p:tav>
                                      </p:tavLst>
                                    </p:anim>
                                    <p:anim calcmode="lin" valueType="num">
                                      <p:cBhvr additive="base">
                                        <p:cTn id="86" dur="500" fill="hold"/>
                                        <p:tgtEl>
                                          <p:spTgt spid="8401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4014"/>
                                        </p:tgtEl>
                                        <p:attrNameLst>
                                          <p:attrName>style.visibility</p:attrName>
                                        </p:attrNameLst>
                                      </p:cBhvr>
                                      <p:to>
                                        <p:strVal val="visible"/>
                                      </p:to>
                                    </p:set>
                                    <p:anim calcmode="lin" valueType="num">
                                      <p:cBhvr additive="base">
                                        <p:cTn id="91" dur="500" fill="hold"/>
                                        <p:tgtEl>
                                          <p:spTgt spid="84014"/>
                                        </p:tgtEl>
                                        <p:attrNameLst>
                                          <p:attrName>ppt_x</p:attrName>
                                        </p:attrNameLst>
                                      </p:cBhvr>
                                      <p:tavLst>
                                        <p:tav tm="0">
                                          <p:val>
                                            <p:strVal val="0-#ppt_w/2"/>
                                          </p:val>
                                        </p:tav>
                                        <p:tav tm="100000">
                                          <p:val>
                                            <p:strVal val="#ppt_x"/>
                                          </p:val>
                                        </p:tav>
                                      </p:tavLst>
                                    </p:anim>
                                    <p:anim calcmode="lin" valueType="num">
                                      <p:cBhvr additive="base">
                                        <p:cTn id="92" dur="500" fill="hold"/>
                                        <p:tgtEl>
                                          <p:spTgt spid="8401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4015"/>
                                        </p:tgtEl>
                                        <p:attrNameLst>
                                          <p:attrName>style.visibility</p:attrName>
                                        </p:attrNameLst>
                                      </p:cBhvr>
                                      <p:to>
                                        <p:strVal val="visible"/>
                                      </p:to>
                                    </p:set>
                                    <p:anim calcmode="lin" valueType="num">
                                      <p:cBhvr additive="base">
                                        <p:cTn id="97" dur="500" fill="hold"/>
                                        <p:tgtEl>
                                          <p:spTgt spid="84015"/>
                                        </p:tgtEl>
                                        <p:attrNameLst>
                                          <p:attrName>ppt_x</p:attrName>
                                        </p:attrNameLst>
                                      </p:cBhvr>
                                      <p:tavLst>
                                        <p:tav tm="0">
                                          <p:val>
                                            <p:strVal val="0-#ppt_w/2"/>
                                          </p:val>
                                        </p:tav>
                                        <p:tav tm="100000">
                                          <p:val>
                                            <p:strVal val="#ppt_x"/>
                                          </p:val>
                                        </p:tav>
                                      </p:tavLst>
                                    </p:anim>
                                    <p:anim calcmode="lin" valueType="num">
                                      <p:cBhvr additive="base">
                                        <p:cTn id="98" dur="500" fill="hold"/>
                                        <p:tgtEl>
                                          <p:spTgt spid="8401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84016"/>
                                        </p:tgtEl>
                                        <p:attrNameLst>
                                          <p:attrName>style.visibility</p:attrName>
                                        </p:attrNameLst>
                                      </p:cBhvr>
                                      <p:to>
                                        <p:strVal val="visible"/>
                                      </p:to>
                                    </p:set>
                                    <p:anim calcmode="lin" valueType="num">
                                      <p:cBhvr additive="base">
                                        <p:cTn id="103" dur="500" fill="hold"/>
                                        <p:tgtEl>
                                          <p:spTgt spid="84016"/>
                                        </p:tgtEl>
                                        <p:attrNameLst>
                                          <p:attrName>ppt_x</p:attrName>
                                        </p:attrNameLst>
                                      </p:cBhvr>
                                      <p:tavLst>
                                        <p:tav tm="0">
                                          <p:val>
                                            <p:strVal val="0-#ppt_w/2"/>
                                          </p:val>
                                        </p:tav>
                                        <p:tav tm="100000">
                                          <p:val>
                                            <p:strVal val="#ppt_x"/>
                                          </p:val>
                                        </p:tav>
                                      </p:tavLst>
                                    </p:anim>
                                    <p:anim calcmode="lin" valueType="num">
                                      <p:cBhvr additive="base">
                                        <p:cTn id="104" dur="500" fill="hold"/>
                                        <p:tgtEl>
                                          <p:spTgt spid="8401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84017"/>
                                        </p:tgtEl>
                                        <p:attrNameLst>
                                          <p:attrName>style.visibility</p:attrName>
                                        </p:attrNameLst>
                                      </p:cBhvr>
                                      <p:to>
                                        <p:strVal val="visible"/>
                                      </p:to>
                                    </p:set>
                                    <p:anim calcmode="lin" valueType="num">
                                      <p:cBhvr additive="base">
                                        <p:cTn id="109" dur="500" fill="hold"/>
                                        <p:tgtEl>
                                          <p:spTgt spid="84017"/>
                                        </p:tgtEl>
                                        <p:attrNameLst>
                                          <p:attrName>ppt_x</p:attrName>
                                        </p:attrNameLst>
                                      </p:cBhvr>
                                      <p:tavLst>
                                        <p:tav tm="0">
                                          <p:val>
                                            <p:strVal val="0-#ppt_w/2"/>
                                          </p:val>
                                        </p:tav>
                                        <p:tav tm="100000">
                                          <p:val>
                                            <p:strVal val="#ppt_x"/>
                                          </p:val>
                                        </p:tav>
                                      </p:tavLst>
                                    </p:anim>
                                    <p:anim calcmode="lin" valueType="num">
                                      <p:cBhvr additive="base">
                                        <p:cTn id="110" dur="500" fill="hold"/>
                                        <p:tgtEl>
                                          <p:spTgt spid="8401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84018"/>
                                        </p:tgtEl>
                                        <p:attrNameLst>
                                          <p:attrName>style.visibility</p:attrName>
                                        </p:attrNameLst>
                                      </p:cBhvr>
                                      <p:to>
                                        <p:strVal val="visible"/>
                                      </p:to>
                                    </p:set>
                                    <p:anim calcmode="lin" valueType="num">
                                      <p:cBhvr additive="base">
                                        <p:cTn id="115" dur="500" fill="hold"/>
                                        <p:tgtEl>
                                          <p:spTgt spid="84018"/>
                                        </p:tgtEl>
                                        <p:attrNameLst>
                                          <p:attrName>ppt_x</p:attrName>
                                        </p:attrNameLst>
                                      </p:cBhvr>
                                      <p:tavLst>
                                        <p:tav tm="0">
                                          <p:val>
                                            <p:strVal val="0-#ppt_w/2"/>
                                          </p:val>
                                        </p:tav>
                                        <p:tav tm="100000">
                                          <p:val>
                                            <p:strVal val="#ppt_x"/>
                                          </p:val>
                                        </p:tav>
                                      </p:tavLst>
                                    </p:anim>
                                    <p:anim calcmode="lin" valueType="num">
                                      <p:cBhvr additive="base">
                                        <p:cTn id="116" dur="500" fill="hold"/>
                                        <p:tgtEl>
                                          <p:spTgt spid="8401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84019"/>
                                        </p:tgtEl>
                                        <p:attrNameLst>
                                          <p:attrName>style.visibility</p:attrName>
                                        </p:attrNameLst>
                                      </p:cBhvr>
                                      <p:to>
                                        <p:strVal val="visible"/>
                                      </p:to>
                                    </p:set>
                                    <p:anim calcmode="lin" valueType="num">
                                      <p:cBhvr additive="base">
                                        <p:cTn id="121" dur="500" fill="hold"/>
                                        <p:tgtEl>
                                          <p:spTgt spid="84019"/>
                                        </p:tgtEl>
                                        <p:attrNameLst>
                                          <p:attrName>ppt_x</p:attrName>
                                        </p:attrNameLst>
                                      </p:cBhvr>
                                      <p:tavLst>
                                        <p:tav tm="0">
                                          <p:val>
                                            <p:strVal val="0-#ppt_w/2"/>
                                          </p:val>
                                        </p:tav>
                                        <p:tav tm="100000">
                                          <p:val>
                                            <p:strVal val="#ppt_x"/>
                                          </p:val>
                                        </p:tav>
                                      </p:tavLst>
                                    </p:anim>
                                    <p:anim calcmode="lin" valueType="num">
                                      <p:cBhvr additive="base">
                                        <p:cTn id="122" dur="500" fill="hold"/>
                                        <p:tgtEl>
                                          <p:spTgt spid="8401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84020"/>
                                        </p:tgtEl>
                                        <p:attrNameLst>
                                          <p:attrName>style.visibility</p:attrName>
                                        </p:attrNameLst>
                                      </p:cBhvr>
                                      <p:to>
                                        <p:strVal val="visible"/>
                                      </p:to>
                                    </p:set>
                                    <p:anim calcmode="lin" valueType="num">
                                      <p:cBhvr additive="base">
                                        <p:cTn id="127" dur="500" fill="hold"/>
                                        <p:tgtEl>
                                          <p:spTgt spid="84020"/>
                                        </p:tgtEl>
                                        <p:attrNameLst>
                                          <p:attrName>ppt_x</p:attrName>
                                        </p:attrNameLst>
                                      </p:cBhvr>
                                      <p:tavLst>
                                        <p:tav tm="0">
                                          <p:val>
                                            <p:strVal val="0-#ppt_w/2"/>
                                          </p:val>
                                        </p:tav>
                                        <p:tav tm="100000">
                                          <p:val>
                                            <p:strVal val="#ppt_x"/>
                                          </p:val>
                                        </p:tav>
                                      </p:tavLst>
                                    </p:anim>
                                    <p:anim calcmode="lin" valueType="num">
                                      <p:cBhvr additive="base">
                                        <p:cTn id="128" dur="500" fill="hold"/>
                                        <p:tgtEl>
                                          <p:spTgt spid="8402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84004"/>
                                        </p:tgtEl>
                                        <p:attrNameLst>
                                          <p:attrName>style.visibility</p:attrName>
                                        </p:attrNameLst>
                                      </p:cBhvr>
                                      <p:to>
                                        <p:strVal val="visible"/>
                                      </p:to>
                                    </p:set>
                                    <p:anim calcmode="lin" valueType="num">
                                      <p:cBhvr additive="base">
                                        <p:cTn id="133" dur="500" fill="hold"/>
                                        <p:tgtEl>
                                          <p:spTgt spid="84004"/>
                                        </p:tgtEl>
                                        <p:attrNameLst>
                                          <p:attrName>ppt_x</p:attrName>
                                        </p:attrNameLst>
                                      </p:cBhvr>
                                      <p:tavLst>
                                        <p:tav tm="0">
                                          <p:val>
                                            <p:strVal val="0-#ppt_w/2"/>
                                          </p:val>
                                        </p:tav>
                                        <p:tav tm="100000">
                                          <p:val>
                                            <p:strVal val="#ppt_x"/>
                                          </p:val>
                                        </p:tav>
                                      </p:tavLst>
                                    </p:anim>
                                    <p:anim calcmode="lin" valueType="num">
                                      <p:cBhvr additive="base">
                                        <p:cTn id="134" dur="500" fill="hold"/>
                                        <p:tgtEl>
                                          <p:spTgt spid="84004"/>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84005"/>
                                        </p:tgtEl>
                                        <p:attrNameLst>
                                          <p:attrName>style.visibility</p:attrName>
                                        </p:attrNameLst>
                                      </p:cBhvr>
                                      <p:to>
                                        <p:strVal val="visible"/>
                                      </p:to>
                                    </p:set>
                                    <p:anim calcmode="lin" valueType="num">
                                      <p:cBhvr additive="base">
                                        <p:cTn id="139" dur="500" fill="hold"/>
                                        <p:tgtEl>
                                          <p:spTgt spid="84005"/>
                                        </p:tgtEl>
                                        <p:attrNameLst>
                                          <p:attrName>ppt_x</p:attrName>
                                        </p:attrNameLst>
                                      </p:cBhvr>
                                      <p:tavLst>
                                        <p:tav tm="0">
                                          <p:val>
                                            <p:strVal val="0-#ppt_w/2"/>
                                          </p:val>
                                        </p:tav>
                                        <p:tav tm="100000">
                                          <p:val>
                                            <p:strVal val="#ppt_x"/>
                                          </p:val>
                                        </p:tav>
                                      </p:tavLst>
                                    </p:anim>
                                    <p:anim calcmode="lin" valueType="num">
                                      <p:cBhvr additive="base">
                                        <p:cTn id="140" dur="500" fill="hold"/>
                                        <p:tgtEl>
                                          <p:spTgt spid="84005"/>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84021"/>
                                        </p:tgtEl>
                                        <p:attrNameLst>
                                          <p:attrName>style.visibility</p:attrName>
                                        </p:attrNameLst>
                                      </p:cBhvr>
                                      <p:to>
                                        <p:strVal val="visible"/>
                                      </p:to>
                                    </p:set>
                                    <p:anim calcmode="lin" valueType="num">
                                      <p:cBhvr additive="base">
                                        <p:cTn id="145" dur="500" fill="hold"/>
                                        <p:tgtEl>
                                          <p:spTgt spid="84021"/>
                                        </p:tgtEl>
                                        <p:attrNameLst>
                                          <p:attrName>ppt_x</p:attrName>
                                        </p:attrNameLst>
                                      </p:cBhvr>
                                      <p:tavLst>
                                        <p:tav tm="0">
                                          <p:val>
                                            <p:strVal val="0-#ppt_w/2"/>
                                          </p:val>
                                        </p:tav>
                                        <p:tav tm="100000">
                                          <p:val>
                                            <p:strVal val="#ppt_x"/>
                                          </p:val>
                                        </p:tav>
                                      </p:tavLst>
                                    </p:anim>
                                    <p:anim calcmode="lin" valueType="num">
                                      <p:cBhvr additive="base">
                                        <p:cTn id="146" dur="500" fill="hold"/>
                                        <p:tgtEl>
                                          <p:spTgt spid="84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P spid="83972" grpId="0"/>
      <p:bldP spid="83973" grpId="0"/>
      <p:bldP spid="84001" grpId="0"/>
      <p:bldP spid="84006" grpId="0"/>
      <p:bldP spid="84007" grpId="0"/>
      <p:bldP spid="84008" grpId="0"/>
      <p:bldP spid="84009" grpId="0"/>
      <p:bldP spid="84010" grpId="0"/>
      <p:bldP spid="84011" grpId="0"/>
      <p:bldP spid="84012" grpId="0"/>
      <p:bldP spid="84013" grpId="0"/>
      <p:bldP spid="84014" grpId="0"/>
      <p:bldP spid="84015" grpId="0"/>
      <p:bldP spid="84016" grpId="0"/>
      <p:bldP spid="84017" grpId="0"/>
      <p:bldP spid="84018" grpId="0"/>
      <p:bldP spid="84019" grpId="0"/>
      <p:bldP spid="8402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84993"/>
          <p:cNvSpPr/>
          <p:nvPr/>
        </p:nvSpPr>
        <p:spPr>
          <a:xfrm>
            <a:off x="3995738" y="2776538"/>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p>
        </p:txBody>
      </p:sp>
      <p:sp>
        <p:nvSpPr>
          <p:cNvPr id="84995" name="椭圆 84994"/>
          <p:cNvSpPr/>
          <p:nvPr/>
        </p:nvSpPr>
        <p:spPr>
          <a:xfrm>
            <a:off x="4792663" y="3268663"/>
            <a:ext cx="101600" cy="134937"/>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4996" name="矩形 84995"/>
          <p:cNvSpPr/>
          <p:nvPr/>
        </p:nvSpPr>
        <p:spPr>
          <a:xfrm>
            <a:off x="3963988" y="4044950"/>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 </a:t>
            </a:r>
          </a:p>
        </p:txBody>
      </p:sp>
      <p:sp>
        <p:nvSpPr>
          <p:cNvPr id="84997" name="矩形 84996"/>
          <p:cNvSpPr/>
          <p:nvPr/>
        </p:nvSpPr>
        <p:spPr>
          <a:xfrm>
            <a:off x="5553075" y="3082925"/>
            <a:ext cx="796925" cy="1743075"/>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 </a:t>
            </a:r>
          </a:p>
        </p:txBody>
      </p:sp>
      <p:sp>
        <p:nvSpPr>
          <p:cNvPr id="84998" name="椭圆 84997"/>
          <p:cNvSpPr/>
          <p:nvPr/>
        </p:nvSpPr>
        <p:spPr>
          <a:xfrm>
            <a:off x="4759325" y="4556125"/>
            <a:ext cx="101600" cy="134938"/>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4999" name="椭圆 84998"/>
          <p:cNvSpPr/>
          <p:nvPr/>
        </p:nvSpPr>
        <p:spPr>
          <a:xfrm>
            <a:off x="6367463" y="3776663"/>
            <a:ext cx="101600" cy="134937"/>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5000" name="直接连接符 84999"/>
          <p:cNvSpPr/>
          <p:nvPr/>
        </p:nvSpPr>
        <p:spPr>
          <a:xfrm flipV="1">
            <a:off x="2828925" y="2946400"/>
            <a:ext cx="1150938" cy="0"/>
          </a:xfrm>
          <a:prstGeom prst="line">
            <a:avLst/>
          </a:prstGeom>
          <a:ln w="9525" cap="flat" cmpd="sng">
            <a:solidFill>
              <a:schemeClr val="tx1"/>
            </a:solidFill>
            <a:prstDash val="solid"/>
            <a:headEnd type="none" w="med" len="med"/>
            <a:tailEnd type="none" w="med" len="med"/>
          </a:ln>
        </p:spPr>
      </p:sp>
      <p:sp>
        <p:nvSpPr>
          <p:cNvPr id="85001" name="直接连接符 85000"/>
          <p:cNvSpPr/>
          <p:nvPr/>
        </p:nvSpPr>
        <p:spPr>
          <a:xfrm>
            <a:off x="2809875" y="3587750"/>
            <a:ext cx="1203325" cy="1588"/>
          </a:xfrm>
          <a:prstGeom prst="line">
            <a:avLst/>
          </a:prstGeom>
          <a:ln w="9525" cap="flat" cmpd="sng">
            <a:solidFill>
              <a:schemeClr val="tx1"/>
            </a:solidFill>
            <a:prstDash val="solid"/>
            <a:headEnd type="none" w="med" len="med"/>
            <a:tailEnd type="none" w="med" len="med"/>
          </a:ln>
        </p:spPr>
      </p:sp>
      <p:sp>
        <p:nvSpPr>
          <p:cNvPr id="85002" name="直接连接符 85001"/>
          <p:cNvSpPr/>
          <p:nvPr/>
        </p:nvSpPr>
        <p:spPr>
          <a:xfrm flipV="1">
            <a:off x="2878138" y="4335463"/>
            <a:ext cx="1119187" cy="0"/>
          </a:xfrm>
          <a:prstGeom prst="line">
            <a:avLst/>
          </a:prstGeom>
          <a:ln w="9525" cap="flat" cmpd="sng">
            <a:solidFill>
              <a:schemeClr val="tx1"/>
            </a:solidFill>
            <a:prstDash val="solid"/>
            <a:headEnd type="none" w="med" len="med"/>
            <a:tailEnd type="none" w="med" len="med"/>
          </a:ln>
        </p:spPr>
      </p:sp>
      <p:sp>
        <p:nvSpPr>
          <p:cNvPr id="85003" name="直接连接符 85002"/>
          <p:cNvSpPr/>
          <p:nvPr/>
        </p:nvSpPr>
        <p:spPr>
          <a:xfrm>
            <a:off x="2792413" y="4894263"/>
            <a:ext cx="1219200" cy="0"/>
          </a:xfrm>
          <a:prstGeom prst="line">
            <a:avLst/>
          </a:prstGeom>
          <a:ln w="9525" cap="flat" cmpd="sng">
            <a:solidFill>
              <a:schemeClr val="tx1"/>
            </a:solidFill>
            <a:prstDash val="solid"/>
            <a:headEnd type="none" w="med" len="med"/>
            <a:tailEnd type="none" w="med" len="med"/>
          </a:ln>
        </p:spPr>
      </p:sp>
      <p:sp>
        <p:nvSpPr>
          <p:cNvPr id="85004" name="直接连接符 85003"/>
          <p:cNvSpPr/>
          <p:nvPr/>
        </p:nvSpPr>
        <p:spPr>
          <a:xfrm>
            <a:off x="4843463" y="4622800"/>
            <a:ext cx="727075" cy="0"/>
          </a:xfrm>
          <a:prstGeom prst="line">
            <a:avLst/>
          </a:prstGeom>
          <a:ln w="9525" cap="flat" cmpd="sng">
            <a:solidFill>
              <a:schemeClr val="tx1"/>
            </a:solidFill>
            <a:prstDash val="solid"/>
            <a:headEnd type="none" w="med" len="med"/>
            <a:tailEnd type="none" w="med" len="med"/>
          </a:ln>
        </p:spPr>
      </p:sp>
      <p:sp>
        <p:nvSpPr>
          <p:cNvPr id="85005" name="直接连接符 85004"/>
          <p:cNvSpPr/>
          <p:nvPr/>
        </p:nvSpPr>
        <p:spPr>
          <a:xfrm flipV="1">
            <a:off x="4910138" y="3319463"/>
            <a:ext cx="660400" cy="0"/>
          </a:xfrm>
          <a:prstGeom prst="line">
            <a:avLst/>
          </a:prstGeom>
          <a:ln w="9525" cap="flat" cmpd="sng">
            <a:solidFill>
              <a:schemeClr val="tx1"/>
            </a:solidFill>
            <a:prstDash val="solid"/>
            <a:headEnd type="none" w="med" len="med"/>
            <a:tailEnd type="none" w="med" len="med"/>
          </a:ln>
        </p:spPr>
      </p:sp>
      <p:sp>
        <p:nvSpPr>
          <p:cNvPr id="85006" name="直接连接符 85005"/>
          <p:cNvSpPr/>
          <p:nvPr/>
        </p:nvSpPr>
        <p:spPr>
          <a:xfrm>
            <a:off x="6467475" y="3827463"/>
            <a:ext cx="931863" cy="0"/>
          </a:xfrm>
          <a:prstGeom prst="line">
            <a:avLst/>
          </a:prstGeom>
          <a:ln w="9525" cap="flat" cmpd="sng">
            <a:solidFill>
              <a:schemeClr val="tx1"/>
            </a:solidFill>
            <a:prstDash val="solid"/>
            <a:headEnd type="none" w="med" len="med"/>
            <a:tailEnd type="none" w="med" len="med"/>
          </a:ln>
        </p:spPr>
      </p:sp>
      <p:sp>
        <p:nvSpPr>
          <p:cNvPr id="85007" name="文本框 85006"/>
          <p:cNvSpPr txBox="1"/>
          <p:nvPr/>
        </p:nvSpPr>
        <p:spPr>
          <a:xfrm>
            <a:off x="2354263" y="2674938"/>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85008" name="文本框 85007"/>
          <p:cNvSpPr txBox="1"/>
          <p:nvPr/>
        </p:nvSpPr>
        <p:spPr>
          <a:xfrm>
            <a:off x="2387600" y="3319463"/>
            <a:ext cx="3889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85009" name="文本框 85008"/>
          <p:cNvSpPr txBox="1"/>
          <p:nvPr/>
        </p:nvSpPr>
        <p:spPr>
          <a:xfrm>
            <a:off x="2405063" y="4097338"/>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C</a:t>
            </a:r>
          </a:p>
        </p:txBody>
      </p:sp>
      <p:sp>
        <p:nvSpPr>
          <p:cNvPr id="85010" name="文本框 85009"/>
          <p:cNvSpPr txBox="1"/>
          <p:nvPr/>
        </p:nvSpPr>
        <p:spPr>
          <a:xfrm>
            <a:off x="2336800" y="4656138"/>
            <a:ext cx="3889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D</a:t>
            </a:r>
          </a:p>
        </p:txBody>
      </p:sp>
      <p:sp>
        <p:nvSpPr>
          <p:cNvPr id="85011" name="文本框 85010"/>
          <p:cNvSpPr txBox="1"/>
          <p:nvPr/>
        </p:nvSpPr>
        <p:spPr>
          <a:xfrm>
            <a:off x="7399338" y="3622675"/>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graphicFrame>
        <p:nvGraphicFramePr>
          <p:cNvPr id="85012" name="对象 85011"/>
          <p:cNvGraphicFramePr>
            <a:graphicFrameLocks/>
          </p:cNvGraphicFramePr>
          <p:nvPr/>
        </p:nvGraphicFramePr>
        <p:xfrm>
          <a:off x="1428750" y="220663"/>
          <a:ext cx="2497138" cy="622300"/>
        </p:xfrm>
        <a:graphic>
          <a:graphicData uri="http://schemas.openxmlformats.org/presentationml/2006/ole">
            <p:oleObj spid="_x0000_s98425" r:id="rId4" imgW="863225" imgH="215806" progId="Equations">
              <p:embed/>
            </p:oleObj>
          </a:graphicData>
        </a:graphic>
      </p:graphicFrame>
      <p:graphicFrame>
        <p:nvGraphicFramePr>
          <p:cNvPr id="85013" name="对象 85012"/>
          <p:cNvGraphicFramePr>
            <a:graphicFrameLocks/>
          </p:cNvGraphicFramePr>
          <p:nvPr/>
        </p:nvGraphicFramePr>
        <p:xfrm>
          <a:off x="1295400" y="827088"/>
          <a:ext cx="2497138" cy="695325"/>
        </p:xfrm>
        <a:graphic>
          <a:graphicData uri="http://schemas.openxmlformats.org/presentationml/2006/ole">
            <p:oleObj spid="_x0000_s98426" r:id="rId5" imgW="863975" imgH="241405" progId="Equations">
              <p:embed/>
            </p:oleObj>
          </a:graphicData>
        </a:graphic>
      </p:graphicFrame>
      <p:graphicFrame>
        <p:nvGraphicFramePr>
          <p:cNvPr id="85014" name="对象 85013"/>
          <p:cNvGraphicFramePr>
            <a:graphicFrameLocks/>
          </p:cNvGraphicFramePr>
          <p:nvPr/>
        </p:nvGraphicFramePr>
        <p:xfrm>
          <a:off x="4076700" y="793750"/>
          <a:ext cx="1946275" cy="695325"/>
        </p:xfrm>
        <a:graphic>
          <a:graphicData uri="http://schemas.openxmlformats.org/presentationml/2006/ole">
            <p:oleObj spid="_x0000_s98427" r:id="rId6" imgW="673392" imgH="241405" progId="Equations">
              <p:embed/>
            </p:oleObj>
          </a:graphicData>
        </a:graphic>
      </p:graphicFrame>
      <p:sp>
        <p:nvSpPr>
          <p:cNvPr id="85015" name="文本框 85014"/>
          <p:cNvSpPr txBox="1"/>
          <p:nvPr/>
        </p:nvSpPr>
        <p:spPr>
          <a:xfrm>
            <a:off x="6027738" y="881063"/>
            <a:ext cx="2913062" cy="579437"/>
          </a:xfrm>
          <a:prstGeom prst="rect">
            <a:avLst/>
          </a:prstGeom>
          <a:no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A+B</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C+D</a:t>
            </a:r>
            <a:r>
              <a:rPr lang="zh-CN" altLang="en-US" sz="3200" b="1">
                <a:latin typeface="Times New Roman" panose="02020603050405020304" pitchFamily="18" charset="0"/>
                <a:ea typeface="宋体" panose="02010600030101010101" pitchFamily="2" charset="-122"/>
              </a:rPr>
              <a:t>）</a:t>
            </a:r>
          </a:p>
        </p:txBody>
      </p:sp>
      <p:graphicFrame>
        <p:nvGraphicFramePr>
          <p:cNvPr id="85016" name="对象 85015"/>
          <p:cNvGraphicFramePr>
            <a:graphicFrameLocks/>
          </p:cNvGraphicFramePr>
          <p:nvPr/>
        </p:nvGraphicFramePr>
        <p:xfrm>
          <a:off x="1658938" y="1519238"/>
          <a:ext cx="3121025" cy="768350"/>
        </p:xfrm>
        <a:graphic>
          <a:graphicData uri="http://schemas.openxmlformats.org/presentationml/2006/ole">
            <p:oleObj spid="_x0000_s98428" r:id="rId7" imgW="1079032" imgH="266584" progId="Equations">
              <p:embed/>
            </p:oleObj>
          </a:graphicData>
        </a:graphic>
      </p:graphicFrame>
      <p:graphicFrame>
        <p:nvGraphicFramePr>
          <p:cNvPr id="85017" name="对象 85016"/>
          <p:cNvGraphicFramePr>
            <a:graphicFrameLocks/>
          </p:cNvGraphicFramePr>
          <p:nvPr/>
        </p:nvGraphicFramePr>
        <p:xfrm>
          <a:off x="4770438" y="1503363"/>
          <a:ext cx="2900362" cy="695325"/>
        </p:xfrm>
        <a:graphic>
          <a:graphicData uri="http://schemas.openxmlformats.org/presentationml/2006/ole">
            <p:oleObj spid="_x0000_s98429" r:id="rId8" imgW="1003736" imgH="241405"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013"/>
                                        </p:tgtEl>
                                        <p:attrNameLst>
                                          <p:attrName>style.visibility</p:attrName>
                                        </p:attrNameLst>
                                      </p:cBhvr>
                                      <p:to>
                                        <p:strVal val="visible"/>
                                      </p:to>
                                    </p:set>
                                    <p:anim calcmode="lin" valueType="num">
                                      <p:cBhvr additive="base">
                                        <p:cTn id="7" dur="500" fill="hold"/>
                                        <p:tgtEl>
                                          <p:spTgt spid="85013"/>
                                        </p:tgtEl>
                                        <p:attrNameLst>
                                          <p:attrName>ppt_x</p:attrName>
                                        </p:attrNameLst>
                                      </p:cBhvr>
                                      <p:tavLst>
                                        <p:tav tm="0">
                                          <p:val>
                                            <p:strVal val="0-#ppt_w/2"/>
                                          </p:val>
                                        </p:tav>
                                        <p:tav tm="100000">
                                          <p:val>
                                            <p:strVal val="#ppt_x"/>
                                          </p:val>
                                        </p:tav>
                                      </p:tavLst>
                                    </p:anim>
                                    <p:anim calcmode="lin" valueType="num">
                                      <p:cBhvr additive="base">
                                        <p:cTn id="8" dur="500" fill="hold"/>
                                        <p:tgtEl>
                                          <p:spTgt spid="85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5014"/>
                                        </p:tgtEl>
                                        <p:attrNameLst>
                                          <p:attrName>style.visibility</p:attrName>
                                        </p:attrNameLst>
                                      </p:cBhvr>
                                      <p:to>
                                        <p:strVal val="visible"/>
                                      </p:to>
                                    </p:set>
                                    <p:anim calcmode="lin" valueType="num">
                                      <p:cBhvr additive="base">
                                        <p:cTn id="13" dur="500" fill="hold"/>
                                        <p:tgtEl>
                                          <p:spTgt spid="85014"/>
                                        </p:tgtEl>
                                        <p:attrNameLst>
                                          <p:attrName>ppt_x</p:attrName>
                                        </p:attrNameLst>
                                      </p:cBhvr>
                                      <p:tavLst>
                                        <p:tav tm="0">
                                          <p:val>
                                            <p:strVal val="0-#ppt_w/2"/>
                                          </p:val>
                                        </p:tav>
                                        <p:tav tm="100000">
                                          <p:val>
                                            <p:strVal val="#ppt_x"/>
                                          </p:val>
                                        </p:tav>
                                      </p:tavLst>
                                    </p:anim>
                                    <p:anim calcmode="lin" valueType="num">
                                      <p:cBhvr additive="base">
                                        <p:cTn id="14" dur="500" fill="hold"/>
                                        <p:tgtEl>
                                          <p:spTgt spid="850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015"/>
                                        </p:tgtEl>
                                        <p:attrNameLst>
                                          <p:attrName>style.visibility</p:attrName>
                                        </p:attrNameLst>
                                      </p:cBhvr>
                                      <p:to>
                                        <p:strVal val="visible"/>
                                      </p:to>
                                    </p:set>
                                    <p:anim calcmode="lin" valueType="num">
                                      <p:cBhvr additive="base">
                                        <p:cTn id="19" dur="500" fill="hold"/>
                                        <p:tgtEl>
                                          <p:spTgt spid="85015"/>
                                        </p:tgtEl>
                                        <p:attrNameLst>
                                          <p:attrName>ppt_x</p:attrName>
                                        </p:attrNameLst>
                                      </p:cBhvr>
                                      <p:tavLst>
                                        <p:tav tm="0">
                                          <p:val>
                                            <p:strVal val="0-#ppt_w/2"/>
                                          </p:val>
                                        </p:tav>
                                        <p:tav tm="100000">
                                          <p:val>
                                            <p:strVal val="#ppt_x"/>
                                          </p:val>
                                        </p:tav>
                                      </p:tavLst>
                                    </p:anim>
                                    <p:anim calcmode="lin" valueType="num">
                                      <p:cBhvr additive="base">
                                        <p:cTn id="20" dur="500" fill="hold"/>
                                        <p:tgtEl>
                                          <p:spTgt spid="850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5016"/>
                                        </p:tgtEl>
                                        <p:attrNameLst>
                                          <p:attrName>style.visibility</p:attrName>
                                        </p:attrNameLst>
                                      </p:cBhvr>
                                      <p:to>
                                        <p:strVal val="visible"/>
                                      </p:to>
                                    </p:set>
                                    <p:anim calcmode="lin" valueType="num">
                                      <p:cBhvr additive="base">
                                        <p:cTn id="25" dur="500" fill="hold"/>
                                        <p:tgtEl>
                                          <p:spTgt spid="85016"/>
                                        </p:tgtEl>
                                        <p:attrNameLst>
                                          <p:attrName>ppt_x</p:attrName>
                                        </p:attrNameLst>
                                      </p:cBhvr>
                                      <p:tavLst>
                                        <p:tav tm="0">
                                          <p:val>
                                            <p:strVal val="0-#ppt_w/2"/>
                                          </p:val>
                                        </p:tav>
                                        <p:tav tm="100000">
                                          <p:val>
                                            <p:strVal val="#ppt_x"/>
                                          </p:val>
                                        </p:tav>
                                      </p:tavLst>
                                    </p:anim>
                                    <p:anim calcmode="lin" valueType="num">
                                      <p:cBhvr additive="base">
                                        <p:cTn id="26" dur="500" fill="hold"/>
                                        <p:tgtEl>
                                          <p:spTgt spid="850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5017"/>
                                        </p:tgtEl>
                                        <p:attrNameLst>
                                          <p:attrName>style.visibility</p:attrName>
                                        </p:attrNameLst>
                                      </p:cBhvr>
                                      <p:to>
                                        <p:strVal val="visible"/>
                                      </p:to>
                                    </p:set>
                                    <p:anim calcmode="lin" valueType="num">
                                      <p:cBhvr additive="base">
                                        <p:cTn id="31" dur="500" fill="hold"/>
                                        <p:tgtEl>
                                          <p:spTgt spid="85017"/>
                                        </p:tgtEl>
                                        <p:attrNameLst>
                                          <p:attrName>ppt_x</p:attrName>
                                        </p:attrNameLst>
                                      </p:cBhvr>
                                      <p:tavLst>
                                        <p:tav tm="0">
                                          <p:val>
                                            <p:strVal val="0-#ppt_w/2"/>
                                          </p:val>
                                        </p:tav>
                                        <p:tav tm="100000">
                                          <p:val>
                                            <p:strVal val="#ppt_x"/>
                                          </p:val>
                                        </p:tav>
                                      </p:tavLst>
                                    </p:anim>
                                    <p:anim calcmode="lin" valueType="num">
                                      <p:cBhvr additive="base">
                                        <p:cTn id="32" dur="500" fill="hold"/>
                                        <p:tgtEl>
                                          <p:spTgt spid="850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994"/>
                                        </p:tgtEl>
                                        <p:attrNameLst>
                                          <p:attrName>style.visibility</p:attrName>
                                        </p:attrNameLst>
                                      </p:cBhvr>
                                      <p:to>
                                        <p:strVal val="visible"/>
                                      </p:to>
                                    </p:set>
                                    <p:anim calcmode="lin" valueType="num">
                                      <p:cBhvr additive="base">
                                        <p:cTn id="37" dur="500" fill="hold"/>
                                        <p:tgtEl>
                                          <p:spTgt spid="84994"/>
                                        </p:tgtEl>
                                        <p:attrNameLst>
                                          <p:attrName>ppt_x</p:attrName>
                                        </p:attrNameLst>
                                      </p:cBhvr>
                                      <p:tavLst>
                                        <p:tav tm="0">
                                          <p:val>
                                            <p:strVal val="0-#ppt_w/2"/>
                                          </p:val>
                                        </p:tav>
                                        <p:tav tm="100000">
                                          <p:val>
                                            <p:strVal val="#ppt_x"/>
                                          </p:val>
                                        </p:tav>
                                      </p:tavLst>
                                    </p:anim>
                                    <p:anim calcmode="lin" valueType="num">
                                      <p:cBhvr additive="base">
                                        <p:cTn id="38" dur="500" fill="hold"/>
                                        <p:tgtEl>
                                          <p:spTgt spid="8499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nodeType="afterEffect">
                                  <p:stCondLst>
                                    <p:cond delay="1000"/>
                                  </p:stCondLst>
                                  <p:childTnLst>
                                    <p:set>
                                      <p:cBhvr>
                                        <p:cTn id="41" dur="1" fill="hold">
                                          <p:stCondLst>
                                            <p:cond delay="0"/>
                                          </p:stCondLst>
                                        </p:cTn>
                                        <p:tgtEl>
                                          <p:spTgt spid="84995"/>
                                        </p:tgtEl>
                                        <p:attrNameLst>
                                          <p:attrName>style.visibility</p:attrName>
                                        </p:attrNameLst>
                                      </p:cBhvr>
                                      <p:to>
                                        <p:strVal val="visible"/>
                                      </p:to>
                                    </p:set>
                                    <p:anim calcmode="lin" valueType="num">
                                      <p:cBhvr additive="base">
                                        <p:cTn id="42" dur="500" fill="hold"/>
                                        <p:tgtEl>
                                          <p:spTgt spid="84995"/>
                                        </p:tgtEl>
                                        <p:attrNameLst>
                                          <p:attrName>ppt_x</p:attrName>
                                        </p:attrNameLst>
                                      </p:cBhvr>
                                      <p:tavLst>
                                        <p:tav tm="0">
                                          <p:val>
                                            <p:strVal val="0-#ppt_w/2"/>
                                          </p:val>
                                        </p:tav>
                                        <p:tav tm="100000">
                                          <p:val>
                                            <p:strVal val="#ppt_x"/>
                                          </p:val>
                                        </p:tav>
                                      </p:tavLst>
                                    </p:anim>
                                    <p:anim calcmode="lin" valueType="num">
                                      <p:cBhvr additive="base">
                                        <p:cTn id="43" dur="500" fill="hold"/>
                                        <p:tgtEl>
                                          <p:spTgt spid="849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4" fill="hold">
                            <p:stCondLst>
                              <p:cond delay="2000"/>
                            </p:stCondLst>
                            <p:childTnLst>
                              <p:par>
                                <p:cTn id="45" presetID="2" presetClass="entr" presetSubtype="8" fill="hold" grpId="0" nodeType="afterEffect">
                                  <p:stCondLst>
                                    <p:cond delay="1000"/>
                                  </p:stCondLst>
                                  <p:childTnLst>
                                    <p:set>
                                      <p:cBhvr>
                                        <p:cTn id="46" dur="1" fill="hold">
                                          <p:stCondLst>
                                            <p:cond delay="0"/>
                                          </p:stCondLst>
                                        </p:cTn>
                                        <p:tgtEl>
                                          <p:spTgt spid="84996"/>
                                        </p:tgtEl>
                                        <p:attrNameLst>
                                          <p:attrName>style.visibility</p:attrName>
                                        </p:attrNameLst>
                                      </p:cBhvr>
                                      <p:to>
                                        <p:strVal val="visible"/>
                                      </p:to>
                                    </p:set>
                                    <p:anim calcmode="lin" valueType="num">
                                      <p:cBhvr additive="base">
                                        <p:cTn id="47" dur="500" fill="hold"/>
                                        <p:tgtEl>
                                          <p:spTgt spid="84996"/>
                                        </p:tgtEl>
                                        <p:attrNameLst>
                                          <p:attrName>ppt_x</p:attrName>
                                        </p:attrNameLst>
                                      </p:cBhvr>
                                      <p:tavLst>
                                        <p:tav tm="0">
                                          <p:val>
                                            <p:strVal val="0-#ppt_w/2"/>
                                          </p:val>
                                        </p:tav>
                                        <p:tav tm="100000">
                                          <p:val>
                                            <p:strVal val="#ppt_x"/>
                                          </p:val>
                                        </p:tav>
                                      </p:tavLst>
                                    </p:anim>
                                    <p:anim calcmode="lin" valueType="num">
                                      <p:cBhvr additive="base">
                                        <p:cTn id="48" dur="500" fill="hold"/>
                                        <p:tgtEl>
                                          <p:spTgt spid="849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9" fill="hold">
                            <p:stCondLst>
                              <p:cond delay="3500"/>
                            </p:stCondLst>
                            <p:childTnLst>
                              <p:par>
                                <p:cTn id="50" presetID="2" presetClass="entr" presetSubtype="8" fill="hold" nodeType="afterEffect">
                                  <p:stCondLst>
                                    <p:cond delay="1000"/>
                                  </p:stCondLst>
                                  <p:childTnLst>
                                    <p:set>
                                      <p:cBhvr>
                                        <p:cTn id="51" dur="1" fill="hold">
                                          <p:stCondLst>
                                            <p:cond delay="0"/>
                                          </p:stCondLst>
                                        </p:cTn>
                                        <p:tgtEl>
                                          <p:spTgt spid="84998"/>
                                        </p:tgtEl>
                                        <p:attrNameLst>
                                          <p:attrName>style.visibility</p:attrName>
                                        </p:attrNameLst>
                                      </p:cBhvr>
                                      <p:to>
                                        <p:strVal val="visible"/>
                                      </p:to>
                                    </p:set>
                                    <p:anim calcmode="lin" valueType="num">
                                      <p:cBhvr additive="base">
                                        <p:cTn id="52" dur="500" fill="hold"/>
                                        <p:tgtEl>
                                          <p:spTgt spid="84998"/>
                                        </p:tgtEl>
                                        <p:attrNameLst>
                                          <p:attrName>ppt_x</p:attrName>
                                        </p:attrNameLst>
                                      </p:cBhvr>
                                      <p:tavLst>
                                        <p:tav tm="0">
                                          <p:val>
                                            <p:strVal val="0-#ppt_w/2"/>
                                          </p:val>
                                        </p:tav>
                                        <p:tav tm="100000">
                                          <p:val>
                                            <p:strVal val="#ppt_x"/>
                                          </p:val>
                                        </p:tav>
                                      </p:tavLst>
                                    </p:anim>
                                    <p:anim calcmode="lin" valueType="num">
                                      <p:cBhvr additive="base">
                                        <p:cTn id="53" dur="500" fill="hold"/>
                                        <p:tgtEl>
                                          <p:spTgt spid="849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4" fill="hold">
                            <p:stCondLst>
                              <p:cond delay="5000"/>
                            </p:stCondLst>
                            <p:childTnLst>
                              <p:par>
                                <p:cTn id="55" presetID="2" presetClass="entr" presetSubtype="8" fill="hold" grpId="0" nodeType="afterEffect">
                                  <p:stCondLst>
                                    <p:cond delay="1000"/>
                                  </p:stCondLst>
                                  <p:childTnLst>
                                    <p:set>
                                      <p:cBhvr>
                                        <p:cTn id="56" dur="1" fill="hold">
                                          <p:stCondLst>
                                            <p:cond delay="0"/>
                                          </p:stCondLst>
                                        </p:cTn>
                                        <p:tgtEl>
                                          <p:spTgt spid="84997"/>
                                        </p:tgtEl>
                                        <p:attrNameLst>
                                          <p:attrName>style.visibility</p:attrName>
                                        </p:attrNameLst>
                                      </p:cBhvr>
                                      <p:to>
                                        <p:strVal val="visible"/>
                                      </p:to>
                                    </p:set>
                                    <p:anim calcmode="lin" valueType="num">
                                      <p:cBhvr additive="base">
                                        <p:cTn id="57" dur="500" fill="hold"/>
                                        <p:tgtEl>
                                          <p:spTgt spid="84997"/>
                                        </p:tgtEl>
                                        <p:attrNameLst>
                                          <p:attrName>ppt_x</p:attrName>
                                        </p:attrNameLst>
                                      </p:cBhvr>
                                      <p:tavLst>
                                        <p:tav tm="0">
                                          <p:val>
                                            <p:strVal val="0-#ppt_w/2"/>
                                          </p:val>
                                        </p:tav>
                                        <p:tav tm="100000">
                                          <p:val>
                                            <p:strVal val="#ppt_x"/>
                                          </p:val>
                                        </p:tav>
                                      </p:tavLst>
                                    </p:anim>
                                    <p:anim calcmode="lin" valueType="num">
                                      <p:cBhvr additive="base">
                                        <p:cTn id="58" dur="500" fill="hold"/>
                                        <p:tgtEl>
                                          <p:spTgt spid="849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par>
                          <p:cTn id="59" fill="hold">
                            <p:stCondLst>
                              <p:cond delay="6500"/>
                            </p:stCondLst>
                            <p:childTnLst>
                              <p:par>
                                <p:cTn id="60" presetID="2" presetClass="entr" presetSubtype="8" fill="hold" nodeType="afterEffect">
                                  <p:stCondLst>
                                    <p:cond delay="1000"/>
                                  </p:stCondLst>
                                  <p:childTnLst>
                                    <p:set>
                                      <p:cBhvr>
                                        <p:cTn id="61" dur="1" fill="hold">
                                          <p:stCondLst>
                                            <p:cond delay="0"/>
                                          </p:stCondLst>
                                        </p:cTn>
                                        <p:tgtEl>
                                          <p:spTgt spid="84999"/>
                                        </p:tgtEl>
                                        <p:attrNameLst>
                                          <p:attrName>style.visibility</p:attrName>
                                        </p:attrNameLst>
                                      </p:cBhvr>
                                      <p:to>
                                        <p:strVal val="visible"/>
                                      </p:to>
                                    </p:set>
                                    <p:anim calcmode="lin" valueType="num">
                                      <p:cBhvr additive="base">
                                        <p:cTn id="62" dur="500" fill="hold"/>
                                        <p:tgtEl>
                                          <p:spTgt spid="84999"/>
                                        </p:tgtEl>
                                        <p:attrNameLst>
                                          <p:attrName>ppt_x</p:attrName>
                                        </p:attrNameLst>
                                      </p:cBhvr>
                                      <p:tavLst>
                                        <p:tav tm="0">
                                          <p:val>
                                            <p:strVal val="0-#ppt_w/2"/>
                                          </p:val>
                                        </p:tav>
                                        <p:tav tm="100000">
                                          <p:val>
                                            <p:strVal val="#ppt_x"/>
                                          </p:val>
                                        </p:tav>
                                      </p:tavLst>
                                    </p:anim>
                                    <p:anim calcmode="lin" valueType="num">
                                      <p:cBhvr additive="base">
                                        <p:cTn id="63" dur="500" fill="hold"/>
                                        <p:tgtEl>
                                          <p:spTgt spid="849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par>
                          <p:cTn id="64" fill="hold">
                            <p:stCondLst>
                              <p:cond delay="8000"/>
                            </p:stCondLst>
                            <p:childTnLst>
                              <p:par>
                                <p:cTn id="65" presetID="2" presetClass="entr" presetSubtype="8" fill="hold" nodeType="afterEffect">
                                  <p:stCondLst>
                                    <p:cond delay="1000"/>
                                  </p:stCondLst>
                                  <p:childTnLst>
                                    <p:set>
                                      <p:cBhvr>
                                        <p:cTn id="66" dur="1" fill="hold">
                                          <p:stCondLst>
                                            <p:cond delay="0"/>
                                          </p:stCondLst>
                                        </p:cTn>
                                        <p:tgtEl>
                                          <p:spTgt spid="85000"/>
                                        </p:tgtEl>
                                        <p:attrNameLst>
                                          <p:attrName>style.visibility</p:attrName>
                                        </p:attrNameLst>
                                      </p:cBhvr>
                                      <p:to>
                                        <p:strVal val="visible"/>
                                      </p:to>
                                    </p:set>
                                    <p:anim calcmode="lin" valueType="num">
                                      <p:cBhvr additive="base">
                                        <p:cTn id="67" dur="500" fill="hold"/>
                                        <p:tgtEl>
                                          <p:spTgt spid="85000"/>
                                        </p:tgtEl>
                                        <p:attrNameLst>
                                          <p:attrName>ppt_x</p:attrName>
                                        </p:attrNameLst>
                                      </p:cBhvr>
                                      <p:tavLst>
                                        <p:tav tm="0">
                                          <p:val>
                                            <p:strVal val="0-#ppt_w/2"/>
                                          </p:val>
                                        </p:tav>
                                        <p:tav tm="100000">
                                          <p:val>
                                            <p:strVal val="#ppt_x"/>
                                          </p:val>
                                        </p:tav>
                                      </p:tavLst>
                                    </p:anim>
                                    <p:anim calcmode="lin" valueType="num">
                                      <p:cBhvr additive="base">
                                        <p:cTn id="68" dur="500" fill="hold"/>
                                        <p:tgtEl>
                                          <p:spTgt spid="850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par>
                          <p:cTn id="69" fill="hold">
                            <p:stCondLst>
                              <p:cond delay="9500"/>
                            </p:stCondLst>
                            <p:childTnLst>
                              <p:par>
                                <p:cTn id="70" presetID="2" presetClass="entr" presetSubtype="8" fill="hold" nodeType="afterEffect">
                                  <p:stCondLst>
                                    <p:cond delay="1000"/>
                                  </p:stCondLst>
                                  <p:childTnLst>
                                    <p:set>
                                      <p:cBhvr>
                                        <p:cTn id="71" dur="1" fill="hold">
                                          <p:stCondLst>
                                            <p:cond delay="0"/>
                                          </p:stCondLst>
                                        </p:cTn>
                                        <p:tgtEl>
                                          <p:spTgt spid="85001"/>
                                        </p:tgtEl>
                                        <p:attrNameLst>
                                          <p:attrName>style.visibility</p:attrName>
                                        </p:attrNameLst>
                                      </p:cBhvr>
                                      <p:to>
                                        <p:strVal val="visible"/>
                                      </p:to>
                                    </p:set>
                                    <p:anim calcmode="lin" valueType="num">
                                      <p:cBhvr additive="base">
                                        <p:cTn id="72" dur="500" fill="hold"/>
                                        <p:tgtEl>
                                          <p:spTgt spid="85001"/>
                                        </p:tgtEl>
                                        <p:attrNameLst>
                                          <p:attrName>ppt_x</p:attrName>
                                        </p:attrNameLst>
                                      </p:cBhvr>
                                      <p:tavLst>
                                        <p:tav tm="0">
                                          <p:val>
                                            <p:strVal val="0-#ppt_w/2"/>
                                          </p:val>
                                        </p:tav>
                                        <p:tav tm="100000">
                                          <p:val>
                                            <p:strVal val="#ppt_x"/>
                                          </p:val>
                                        </p:tav>
                                      </p:tavLst>
                                    </p:anim>
                                    <p:anim calcmode="lin" valueType="num">
                                      <p:cBhvr additive="base">
                                        <p:cTn id="73" dur="500" fill="hold"/>
                                        <p:tgtEl>
                                          <p:spTgt spid="850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par>
                          <p:cTn id="74" fill="hold">
                            <p:stCondLst>
                              <p:cond delay="11000"/>
                            </p:stCondLst>
                            <p:childTnLst>
                              <p:par>
                                <p:cTn id="75" presetID="2" presetClass="entr" presetSubtype="8" fill="hold" nodeType="afterEffect">
                                  <p:stCondLst>
                                    <p:cond delay="1000"/>
                                  </p:stCondLst>
                                  <p:childTnLst>
                                    <p:set>
                                      <p:cBhvr>
                                        <p:cTn id="76" dur="1" fill="hold">
                                          <p:stCondLst>
                                            <p:cond delay="0"/>
                                          </p:stCondLst>
                                        </p:cTn>
                                        <p:tgtEl>
                                          <p:spTgt spid="85002"/>
                                        </p:tgtEl>
                                        <p:attrNameLst>
                                          <p:attrName>style.visibility</p:attrName>
                                        </p:attrNameLst>
                                      </p:cBhvr>
                                      <p:to>
                                        <p:strVal val="visible"/>
                                      </p:to>
                                    </p:set>
                                    <p:anim calcmode="lin" valueType="num">
                                      <p:cBhvr additive="base">
                                        <p:cTn id="77" dur="500" fill="hold"/>
                                        <p:tgtEl>
                                          <p:spTgt spid="85002"/>
                                        </p:tgtEl>
                                        <p:attrNameLst>
                                          <p:attrName>ppt_x</p:attrName>
                                        </p:attrNameLst>
                                      </p:cBhvr>
                                      <p:tavLst>
                                        <p:tav tm="0">
                                          <p:val>
                                            <p:strVal val="0-#ppt_w/2"/>
                                          </p:val>
                                        </p:tav>
                                        <p:tav tm="100000">
                                          <p:val>
                                            <p:strVal val="#ppt_x"/>
                                          </p:val>
                                        </p:tav>
                                      </p:tavLst>
                                    </p:anim>
                                    <p:anim calcmode="lin" valueType="num">
                                      <p:cBhvr additive="base">
                                        <p:cTn id="78" dur="500" fill="hold"/>
                                        <p:tgtEl>
                                          <p:spTgt spid="850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par>
                          <p:cTn id="79" fill="hold">
                            <p:stCondLst>
                              <p:cond delay="12500"/>
                            </p:stCondLst>
                            <p:childTnLst>
                              <p:par>
                                <p:cTn id="80" presetID="2" presetClass="entr" presetSubtype="8" fill="hold" nodeType="afterEffect">
                                  <p:stCondLst>
                                    <p:cond delay="1000"/>
                                  </p:stCondLst>
                                  <p:childTnLst>
                                    <p:set>
                                      <p:cBhvr>
                                        <p:cTn id="81" dur="1" fill="hold">
                                          <p:stCondLst>
                                            <p:cond delay="0"/>
                                          </p:stCondLst>
                                        </p:cTn>
                                        <p:tgtEl>
                                          <p:spTgt spid="85003"/>
                                        </p:tgtEl>
                                        <p:attrNameLst>
                                          <p:attrName>style.visibility</p:attrName>
                                        </p:attrNameLst>
                                      </p:cBhvr>
                                      <p:to>
                                        <p:strVal val="visible"/>
                                      </p:to>
                                    </p:set>
                                    <p:anim calcmode="lin" valueType="num">
                                      <p:cBhvr additive="base">
                                        <p:cTn id="82" dur="500" fill="hold"/>
                                        <p:tgtEl>
                                          <p:spTgt spid="85003"/>
                                        </p:tgtEl>
                                        <p:attrNameLst>
                                          <p:attrName>ppt_x</p:attrName>
                                        </p:attrNameLst>
                                      </p:cBhvr>
                                      <p:tavLst>
                                        <p:tav tm="0">
                                          <p:val>
                                            <p:strVal val="0-#ppt_w/2"/>
                                          </p:val>
                                        </p:tav>
                                        <p:tav tm="100000">
                                          <p:val>
                                            <p:strVal val="#ppt_x"/>
                                          </p:val>
                                        </p:tav>
                                      </p:tavLst>
                                    </p:anim>
                                    <p:anim calcmode="lin" valueType="num">
                                      <p:cBhvr additive="base">
                                        <p:cTn id="83" dur="500" fill="hold"/>
                                        <p:tgtEl>
                                          <p:spTgt spid="850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par>
                          <p:cTn id="84" fill="hold">
                            <p:stCondLst>
                              <p:cond delay="14000"/>
                            </p:stCondLst>
                            <p:childTnLst>
                              <p:par>
                                <p:cTn id="85" presetID="2" presetClass="entr" presetSubtype="8" fill="hold" nodeType="afterEffect">
                                  <p:stCondLst>
                                    <p:cond delay="1000"/>
                                  </p:stCondLst>
                                  <p:childTnLst>
                                    <p:set>
                                      <p:cBhvr>
                                        <p:cTn id="86" dur="1" fill="hold">
                                          <p:stCondLst>
                                            <p:cond delay="0"/>
                                          </p:stCondLst>
                                        </p:cTn>
                                        <p:tgtEl>
                                          <p:spTgt spid="85004"/>
                                        </p:tgtEl>
                                        <p:attrNameLst>
                                          <p:attrName>style.visibility</p:attrName>
                                        </p:attrNameLst>
                                      </p:cBhvr>
                                      <p:to>
                                        <p:strVal val="visible"/>
                                      </p:to>
                                    </p:set>
                                    <p:anim calcmode="lin" valueType="num">
                                      <p:cBhvr additive="base">
                                        <p:cTn id="87" dur="500" fill="hold"/>
                                        <p:tgtEl>
                                          <p:spTgt spid="85004"/>
                                        </p:tgtEl>
                                        <p:attrNameLst>
                                          <p:attrName>ppt_x</p:attrName>
                                        </p:attrNameLst>
                                      </p:cBhvr>
                                      <p:tavLst>
                                        <p:tav tm="0">
                                          <p:val>
                                            <p:strVal val="0-#ppt_w/2"/>
                                          </p:val>
                                        </p:tav>
                                        <p:tav tm="100000">
                                          <p:val>
                                            <p:strVal val="#ppt_x"/>
                                          </p:val>
                                        </p:tav>
                                      </p:tavLst>
                                    </p:anim>
                                    <p:anim calcmode="lin" valueType="num">
                                      <p:cBhvr additive="base">
                                        <p:cTn id="88" dur="500" fill="hold"/>
                                        <p:tgtEl>
                                          <p:spTgt spid="850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par>
                          <p:cTn id="89" fill="hold">
                            <p:stCondLst>
                              <p:cond delay="15500"/>
                            </p:stCondLst>
                            <p:childTnLst>
                              <p:par>
                                <p:cTn id="90" presetID="2" presetClass="entr" presetSubtype="8" fill="hold" nodeType="afterEffect">
                                  <p:stCondLst>
                                    <p:cond delay="1000"/>
                                  </p:stCondLst>
                                  <p:childTnLst>
                                    <p:set>
                                      <p:cBhvr>
                                        <p:cTn id="91" dur="1" fill="hold">
                                          <p:stCondLst>
                                            <p:cond delay="0"/>
                                          </p:stCondLst>
                                        </p:cTn>
                                        <p:tgtEl>
                                          <p:spTgt spid="85005"/>
                                        </p:tgtEl>
                                        <p:attrNameLst>
                                          <p:attrName>style.visibility</p:attrName>
                                        </p:attrNameLst>
                                      </p:cBhvr>
                                      <p:to>
                                        <p:strVal val="visible"/>
                                      </p:to>
                                    </p:set>
                                    <p:anim calcmode="lin" valueType="num">
                                      <p:cBhvr additive="base">
                                        <p:cTn id="92" dur="500" fill="hold"/>
                                        <p:tgtEl>
                                          <p:spTgt spid="85005"/>
                                        </p:tgtEl>
                                        <p:attrNameLst>
                                          <p:attrName>ppt_x</p:attrName>
                                        </p:attrNameLst>
                                      </p:cBhvr>
                                      <p:tavLst>
                                        <p:tav tm="0">
                                          <p:val>
                                            <p:strVal val="0-#ppt_w/2"/>
                                          </p:val>
                                        </p:tav>
                                        <p:tav tm="100000">
                                          <p:val>
                                            <p:strVal val="#ppt_x"/>
                                          </p:val>
                                        </p:tav>
                                      </p:tavLst>
                                    </p:anim>
                                    <p:anim calcmode="lin" valueType="num">
                                      <p:cBhvr additive="base">
                                        <p:cTn id="93" dur="500" fill="hold"/>
                                        <p:tgtEl>
                                          <p:spTgt spid="850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par>
                          <p:cTn id="94" fill="hold">
                            <p:stCondLst>
                              <p:cond delay="17000"/>
                            </p:stCondLst>
                            <p:childTnLst>
                              <p:par>
                                <p:cTn id="95" presetID="2" presetClass="entr" presetSubtype="8" fill="hold" nodeType="afterEffect">
                                  <p:stCondLst>
                                    <p:cond delay="1000"/>
                                  </p:stCondLst>
                                  <p:childTnLst>
                                    <p:set>
                                      <p:cBhvr>
                                        <p:cTn id="96" dur="1" fill="hold">
                                          <p:stCondLst>
                                            <p:cond delay="0"/>
                                          </p:stCondLst>
                                        </p:cTn>
                                        <p:tgtEl>
                                          <p:spTgt spid="85006"/>
                                        </p:tgtEl>
                                        <p:attrNameLst>
                                          <p:attrName>style.visibility</p:attrName>
                                        </p:attrNameLst>
                                      </p:cBhvr>
                                      <p:to>
                                        <p:strVal val="visible"/>
                                      </p:to>
                                    </p:set>
                                    <p:anim calcmode="lin" valueType="num">
                                      <p:cBhvr additive="base">
                                        <p:cTn id="97" dur="500" fill="hold"/>
                                        <p:tgtEl>
                                          <p:spTgt spid="85006"/>
                                        </p:tgtEl>
                                        <p:attrNameLst>
                                          <p:attrName>ppt_x</p:attrName>
                                        </p:attrNameLst>
                                      </p:cBhvr>
                                      <p:tavLst>
                                        <p:tav tm="0">
                                          <p:val>
                                            <p:strVal val="0-#ppt_w/2"/>
                                          </p:val>
                                        </p:tav>
                                        <p:tav tm="100000">
                                          <p:val>
                                            <p:strVal val="#ppt_x"/>
                                          </p:val>
                                        </p:tav>
                                      </p:tavLst>
                                    </p:anim>
                                    <p:anim calcmode="lin" valueType="num">
                                      <p:cBhvr additive="base">
                                        <p:cTn id="98" dur="500" fill="hold"/>
                                        <p:tgtEl>
                                          <p:spTgt spid="850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par>
                          <p:cTn id="99" fill="hold">
                            <p:stCondLst>
                              <p:cond delay="18500"/>
                            </p:stCondLst>
                            <p:childTnLst>
                              <p:par>
                                <p:cTn id="100" presetID="2" presetClass="entr" presetSubtype="8" fill="hold" grpId="0" nodeType="afterEffect">
                                  <p:stCondLst>
                                    <p:cond delay="1000"/>
                                  </p:stCondLst>
                                  <p:childTnLst>
                                    <p:set>
                                      <p:cBhvr>
                                        <p:cTn id="101" dur="1" fill="hold">
                                          <p:stCondLst>
                                            <p:cond delay="0"/>
                                          </p:stCondLst>
                                        </p:cTn>
                                        <p:tgtEl>
                                          <p:spTgt spid="85007"/>
                                        </p:tgtEl>
                                        <p:attrNameLst>
                                          <p:attrName>style.visibility</p:attrName>
                                        </p:attrNameLst>
                                      </p:cBhvr>
                                      <p:to>
                                        <p:strVal val="visible"/>
                                      </p:to>
                                    </p:set>
                                    <p:anim calcmode="lin" valueType="num">
                                      <p:cBhvr additive="base">
                                        <p:cTn id="102" dur="500" fill="hold"/>
                                        <p:tgtEl>
                                          <p:spTgt spid="85007"/>
                                        </p:tgtEl>
                                        <p:attrNameLst>
                                          <p:attrName>ppt_x</p:attrName>
                                        </p:attrNameLst>
                                      </p:cBhvr>
                                      <p:tavLst>
                                        <p:tav tm="0">
                                          <p:val>
                                            <p:strVal val="0-#ppt_w/2"/>
                                          </p:val>
                                        </p:tav>
                                        <p:tav tm="100000">
                                          <p:val>
                                            <p:strVal val="#ppt_x"/>
                                          </p:val>
                                        </p:tav>
                                      </p:tavLst>
                                    </p:anim>
                                    <p:anim calcmode="lin" valueType="num">
                                      <p:cBhvr additive="base">
                                        <p:cTn id="103" dur="500" fill="hold"/>
                                        <p:tgtEl>
                                          <p:spTgt spid="850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childTnLst>
                          </p:cTn>
                        </p:par>
                        <p:par>
                          <p:cTn id="104" fill="hold">
                            <p:stCondLst>
                              <p:cond delay="20000"/>
                            </p:stCondLst>
                            <p:childTnLst>
                              <p:par>
                                <p:cTn id="105" presetID="2" presetClass="entr" presetSubtype="8" fill="hold" grpId="0" nodeType="afterEffect">
                                  <p:stCondLst>
                                    <p:cond delay="1000"/>
                                  </p:stCondLst>
                                  <p:childTnLst>
                                    <p:set>
                                      <p:cBhvr>
                                        <p:cTn id="106" dur="1" fill="hold">
                                          <p:stCondLst>
                                            <p:cond delay="0"/>
                                          </p:stCondLst>
                                        </p:cTn>
                                        <p:tgtEl>
                                          <p:spTgt spid="85008"/>
                                        </p:tgtEl>
                                        <p:attrNameLst>
                                          <p:attrName>style.visibility</p:attrName>
                                        </p:attrNameLst>
                                      </p:cBhvr>
                                      <p:to>
                                        <p:strVal val="visible"/>
                                      </p:to>
                                    </p:set>
                                    <p:anim calcmode="lin" valueType="num">
                                      <p:cBhvr additive="base">
                                        <p:cTn id="107" dur="500" fill="hold"/>
                                        <p:tgtEl>
                                          <p:spTgt spid="85008"/>
                                        </p:tgtEl>
                                        <p:attrNameLst>
                                          <p:attrName>ppt_x</p:attrName>
                                        </p:attrNameLst>
                                      </p:cBhvr>
                                      <p:tavLst>
                                        <p:tav tm="0">
                                          <p:val>
                                            <p:strVal val="0-#ppt_w/2"/>
                                          </p:val>
                                        </p:tav>
                                        <p:tav tm="100000">
                                          <p:val>
                                            <p:strVal val="#ppt_x"/>
                                          </p:val>
                                        </p:tav>
                                      </p:tavLst>
                                    </p:anim>
                                    <p:anim calcmode="lin" valueType="num">
                                      <p:cBhvr additive="base">
                                        <p:cTn id="108" dur="500" fill="hold"/>
                                        <p:tgtEl>
                                          <p:spTgt spid="850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5"/>
                                            </p:cond>
                                          </p:stCondLst>
                                          <p:endCondLst>
                                            <p:cond evt="onStopAudio" delay="0">
                                              <p:tgtEl>
                                                <p:sldTgt/>
                                              </p:tgtEl>
                                            </p:cond>
                                          </p:endCondLst>
                                        </p:cTn>
                                        <p:tgtEl>
                                          <p:sndTgt r:embed="rId3" name="camera.wav"/>
                                        </p:tgtEl>
                                      </p:cMediaNode>
                                    </p:audio>
                                  </p:subTnLst>
                                </p:cTn>
                              </p:par>
                            </p:childTnLst>
                          </p:cTn>
                        </p:par>
                        <p:par>
                          <p:cTn id="109" fill="hold">
                            <p:stCondLst>
                              <p:cond delay="21500"/>
                            </p:stCondLst>
                            <p:childTnLst>
                              <p:par>
                                <p:cTn id="110" presetID="2" presetClass="entr" presetSubtype="8" fill="hold" grpId="0" nodeType="afterEffect">
                                  <p:stCondLst>
                                    <p:cond delay="1000"/>
                                  </p:stCondLst>
                                  <p:childTnLst>
                                    <p:set>
                                      <p:cBhvr>
                                        <p:cTn id="111" dur="1" fill="hold">
                                          <p:stCondLst>
                                            <p:cond delay="0"/>
                                          </p:stCondLst>
                                        </p:cTn>
                                        <p:tgtEl>
                                          <p:spTgt spid="85009"/>
                                        </p:tgtEl>
                                        <p:attrNameLst>
                                          <p:attrName>style.visibility</p:attrName>
                                        </p:attrNameLst>
                                      </p:cBhvr>
                                      <p:to>
                                        <p:strVal val="visible"/>
                                      </p:to>
                                    </p:set>
                                    <p:anim calcmode="lin" valueType="num">
                                      <p:cBhvr additive="base">
                                        <p:cTn id="112" dur="500" fill="hold"/>
                                        <p:tgtEl>
                                          <p:spTgt spid="85009"/>
                                        </p:tgtEl>
                                        <p:attrNameLst>
                                          <p:attrName>ppt_x</p:attrName>
                                        </p:attrNameLst>
                                      </p:cBhvr>
                                      <p:tavLst>
                                        <p:tav tm="0">
                                          <p:val>
                                            <p:strVal val="0-#ppt_w/2"/>
                                          </p:val>
                                        </p:tav>
                                        <p:tav tm="100000">
                                          <p:val>
                                            <p:strVal val="#ppt_x"/>
                                          </p:val>
                                        </p:tav>
                                      </p:tavLst>
                                    </p:anim>
                                    <p:anim calcmode="lin" valueType="num">
                                      <p:cBhvr additive="base">
                                        <p:cTn id="113" dur="500" fill="hold"/>
                                        <p:tgtEl>
                                          <p:spTgt spid="850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0"/>
                                            </p:cond>
                                          </p:stCondLst>
                                          <p:endCondLst>
                                            <p:cond evt="onStopAudio" delay="0">
                                              <p:tgtEl>
                                                <p:sldTgt/>
                                              </p:tgtEl>
                                            </p:cond>
                                          </p:endCondLst>
                                        </p:cTn>
                                        <p:tgtEl>
                                          <p:sndTgt r:embed="rId3" name="camera.wav"/>
                                        </p:tgtEl>
                                      </p:cMediaNode>
                                    </p:audio>
                                  </p:subTnLst>
                                </p:cTn>
                              </p:par>
                            </p:childTnLst>
                          </p:cTn>
                        </p:par>
                        <p:par>
                          <p:cTn id="114" fill="hold">
                            <p:stCondLst>
                              <p:cond delay="23000"/>
                            </p:stCondLst>
                            <p:childTnLst>
                              <p:par>
                                <p:cTn id="115" presetID="2" presetClass="entr" presetSubtype="8" fill="hold" grpId="0" nodeType="afterEffect">
                                  <p:stCondLst>
                                    <p:cond delay="1000"/>
                                  </p:stCondLst>
                                  <p:childTnLst>
                                    <p:set>
                                      <p:cBhvr>
                                        <p:cTn id="116" dur="1" fill="hold">
                                          <p:stCondLst>
                                            <p:cond delay="0"/>
                                          </p:stCondLst>
                                        </p:cTn>
                                        <p:tgtEl>
                                          <p:spTgt spid="85010"/>
                                        </p:tgtEl>
                                        <p:attrNameLst>
                                          <p:attrName>style.visibility</p:attrName>
                                        </p:attrNameLst>
                                      </p:cBhvr>
                                      <p:to>
                                        <p:strVal val="visible"/>
                                      </p:to>
                                    </p:set>
                                    <p:anim calcmode="lin" valueType="num">
                                      <p:cBhvr additive="base">
                                        <p:cTn id="117" dur="500" fill="hold"/>
                                        <p:tgtEl>
                                          <p:spTgt spid="85010"/>
                                        </p:tgtEl>
                                        <p:attrNameLst>
                                          <p:attrName>ppt_x</p:attrName>
                                        </p:attrNameLst>
                                      </p:cBhvr>
                                      <p:tavLst>
                                        <p:tav tm="0">
                                          <p:val>
                                            <p:strVal val="0-#ppt_w/2"/>
                                          </p:val>
                                        </p:tav>
                                        <p:tav tm="100000">
                                          <p:val>
                                            <p:strVal val="#ppt_x"/>
                                          </p:val>
                                        </p:tav>
                                      </p:tavLst>
                                    </p:anim>
                                    <p:anim calcmode="lin" valueType="num">
                                      <p:cBhvr additive="base">
                                        <p:cTn id="118" dur="500" fill="hold"/>
                                        <p:tgtEl>
                                          <p:spTgt spid="850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par>
                          <p:cTn id="119" fill="hold">
                            <p:stCondLst>
                              <p:cond delay="24500"/>
                            </p:stCondLst>
                            <p:childTnLst>
                              <p:par>
                                <p:cTn id="120" presetID="2" presetClass="entr" presetSubtype="8" fill="hold" grpId="0" nodeType="afterEffect">
                                  <p:stCondLst>
                                    <p:cond delay="1000"/>
                                  </p:stCondLst>
                                  <p:childTnLst>
                                    <p:set>
                                      <p:cBhvr>
                                        <p:cTn id="121" dur="1" fill="hold">
                                          <p:stCondLst>
                                            <p:cond delay="0"/>
                                          </p:stCondLst>
                                        </p:cTn>
                                        <p:tgtEl>
                                          <p:spTgt spid="85011"/>
                                        </p:tgtEl>
                                        <p:attrNameLst>
                                          <p:attrName>style.visibility</p:attrName>
                                        </p:attrNameLst>
                                      </p:cBhvr>
                                      <p:to>
                                        <p:strVal val="visible"/>
                                      </p:to>
                                    </p:set>
                                    <p:anim calcmode="lin" valueType="num">
                                      <p:cBhvr additive="base">
                                        <p:cTn id="122" dur="500" fill="hold"/>
                                        <p:tgtEl>
                                          <p:spTgt spid="85011"/>
                                        </p:tgtEl>
                                        <p:attrNameLst>
                                          <p:attrName>ppt_x</p:attrName>
                                        </p:attrNameLst>
                                      </p:cBhvr>
                                      <p:tavLst>
                                        <p:tav tm="0">
                                          <p:val>
                                            <p:strVal val="0-#ppt_w/2"/>
                                          </p:val>
                                        </p:tav>
                                        <p:tav tm="100000">
                                          <p:val>
                                            <p:strVal val="#ppt_x"/>
                                          </p:val>
                                        </p:tav>
                                      </p:tavLst>
                                    </p:anim>
                                    <p:anim calcmode="lin" valueType="num">
                                      <p:cBhvr additive="base">
                                        <p:cTn id="123" dur="500" fill="hold"/>
                                        <p:tgtEl>
                                          <p:spTgt spid="850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84996" grpId="0" animBg="1"/>
      <p:bldP spid="84997" grpId="0" animBg="1"/>
      <p:bldP spid="85007" grpId="0"/>
      <p:bldP spid="85008" grpId="0"/>
      <p:bldP spid="85009" grpId="0"/>
      <p:bldP spid="85010" grpId="0"/>
      <p:bldP spid="85011" grpId="0"/>
      <p:bldP spid="8501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框 86017"/>
          <p:cNvSpPr txBox="1"/>
          <p:nvPr/>
        </p:nvSpPr>
        <p:spPr>
          <a:xfrm>
            <a:off x="1539875" y="1169988"/>
            <a:ext cx="6299200" cy="2647950"/>
          </a:xfrm>
          <a:prstGeom prst="rect">
            <a:avLst/>
          </a:prstGeom>
          <a:noFill/>
          <a:ln w="9525">
            <a:noFill/>
          </a:ln>
        </p:spPr>
        <p:txBody>
          <a:bodyPr>
            <a:spAutoFit/>
          </a:bodyPr>
          <a:lstStyle/>
          <a:p>
            <a:pPr lvl="0">
              <a:spcBef>
                <a:spcPct val="50000"/>
              </a:spcBef>
            </a:pPr>
            <a:r>
              <a:rPr lang="zh-CN" altLang="en-US">
                <a:latin typeface="Times New Roman" panose="02020603050405020304" pitchFamily="18" charset="0"/>
                <a:ea typeface="宋体" panose="02010600030101010101" pitchFamily="2" charset="-122"/>
              </a:rPr>
              <a:t>三、</a:t>
            </a:r>
            <a:r>
              <a:rPr lang="zh-CN" altLang="en-US" b="1">
                <a:latin typeface="Times New Roman" panose="02020603050405020304" pitchFamily="18" charset="0"/>
                <a:ea typeface="宋体" panose="02010600030101010101" pitchFamily="2" charset="-122"/>
              </a:rPr>
              <a:t>用</a:t>
            </a:r>
            <a:r>
              <a:rPr lang="zh-CN" altLang="en-US" b="1">
                <a:solidFill>
                  <a:srgbClr val="CC3300"/>
                </a:solidFill>
                <a:latin typeface="Times New Roman" panose="02020603050405020304" pitchFamily="18" charset="0"/>
                <a:ea typeface="宋体" panose="02010600030101010101" pitchFamily="2" charset="-122"/>
              </a:rPr>
              <a:t>与或非门</a:t>
            </a:r>
            <a:r>
              <a:rPr lang="zh-CN" altLang="en-US" b="1">
                <a:latin typeface="Times New Roman" panose="02020603050405020304" pitchFamily="18" charset="0"/>
                <a:ea typeface="宋体" panose="02010600030101010101" pitchFamily="2" charset="-122"/>
              </a:rPr>
              <a:t>实现逻辑函数：</a:t>
            </a:r>
          </a:p>
          <a:p>
            <a:pPr lvl="0">
              <a:spcBef>
                <a:spcPct val="50000"/>
              </a:spcBef>
            </a:pP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、将逻辑函数的反函数化为最简与或式</a:t>
            </a:r>
          </a:p>
          <a:p>
            <a:pPr lvl="0">
              <a:spcBef>
                <a:spcPct val="50000"/>
              </a:spcBef>
            </a:pPr>
            <a:r>
              <a:rPr lang="zh-CN" altLang="en-US" b="1">
                <a:solidFill>
                  <a:srgbClr val="0000FF"/>
                </a:solidFill>
                <a:latin typeface="Times New Roman" panose="02020603050405020304" pitchFamily="18" charset="0"/>
                <a:ea typeface="宋体" panose="02010600030101010101" pitchFamily="2" charset="-122"/>
              </a:rPr>
              <a:t>（或将逻辑函数最简与或式）</a:t>
            </a:r>
          </a:p>
          <a:p>
            <a:pPr lvl="0">
              <a:spcBef>
                <a:spcPct val="50000"/>
              </a:spcBef>
            </a:pP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、对与或式一次取反（</a:t>
            </a:r>
            <a:r>
              <a:rPr lang="zh-CN" altLang="en-US" b="1">
                <a:solidFill>
                  <a:srgbClr val="0000FF"/>
                </a:solidFill>
                <a:latin typeface="Times New Roman" panose="02020603050405020304" pitchFamily="18" charset="0"/>
                <a:ea typeface="宋体" panose="02010600030101010101" pitchFamily="2" charset="-122"/>
              </a:rPr>
              <a:t>对与或式二次取反）</a:t>
            </a:r>
          </a:p>
          <a:p>
            <a:pPr lvl="0">
              <a:spcBef>
                <a:spcPct val="50000"/>
              </a:spcBef>
            </a:pP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、画出逻辑图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Effect transition="in" filter="wipe(left)">
                                      <p:cBhvr>
                                        <p:cTn id="7" dur="500"/>
                                        <p:tgtEl>
                                          <p:spTgt spid="860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8">
                                            <p:txEl>
                                              <p:pRg st="1" end="1"/>
                                            </p:txEl>
                                          </p:spTgt>
                                        </p:tgtEl>
                                        <p:attrNameLst>
                                          <p:attrName>style.visibility</p:attrName>
                                        </p:attrNameLst>
                                      </p:cBhvr>
                                      <p:to>
                                        <p:strVal val="visible"/>
                                      </p:to>
                                    </p:set>
                                    <p:animEffect transition="in" filter="wipe(left)">
                                      <p:cBhvr>
                                        <p:cTn id="12" dur="500"/>
                                        <p:tgtEl>
                                          <p:spTgt spid="860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18">
                                            <p:txEl>
                                              <p:pRg st="2" end="2"/>
                                            </p:txEl>
                                          </p:spTgt>
                                        </p:tgtEl>
                                        <p:attrNameLst>
                                          <p:attrName>style.visibility</p:attrName>
                                        </p:attrNameLst>
                                      </p:cBhvr>
                                      <p:to>
                                        <p:strVal val="visible"/>
                                      </p:to>
                                    </p:set>
                                    <p:animEffect transition="in" filter="wipe(left)">
                                      <p:cBhvr>
                                        <p:cTn id="17" dur="500"/>
                                        <p:tgtEl>
                                          <p:spTgt spid="860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18">
                                            <p:txEl>
                                              <p:pRg st="3" end="3"/>
                                            </p:txEl>
                                          </p:spTgt>
                                        </p:tgtEl>
                                        <p:attrNameLst>
                                          <p:attrName>style.visibility</p:attrName>
                                        </p:attrNameLst>
                                      </p:cBhvr>
                                      <p:to>
                                        <p:strVal val="visible"/>
                                      </p:to>
                                    </p:set>
                                    <p:animEffect transition="in" filter="wipe(left)">
                                      <p:cBhvr>
                                        <p:cTn id="22" dur="500"/>
                                        <p:tgtEl>
                                          <p:spTgt spid="860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18">
                                            <p:txEl>
                                              <p:pRg st="4" end="4"/>
                                            </p:txEl>
                                          </p:spTgt>
                                        </p:tgtEl>
                                        <p:attrNameLst>
                                          <p:attrName>style.visibility</p:attrName>
                                        </p:attrNameLst>
                                      </p:cBhvr>
                                      <p:to>
                                        <p:strVal val="visible"/>
                                      </p:to>
                                    </p:set>
                                    <p:animEffect transition="in" filter="wipe(left)">
                                      <p:cBhvr>
                                        <p:cTn id="27" dur="500"/>
                                        <p:tgtEl>
                                          <p:spTgt spid="860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直接连接符 87041"/>
          <p:cNvSpPr/>
          <p:nvPr/>
        </p:nvSpPr>
        <p:spPr>
          <a:xfrm>
            <a:off x="2641600" y="1643063"/>
            <a:ext cx="339725" cy="441325"/>
          </a:xfrm>
          <a:prstGeom prst="line">
            <a:avLst/>
          </a:prstGeom>
          <a:ln w="9525" cap="flat" cmpd="sng">
            <a:solidFill>
              <a:schemeClr val="tx1"/>
            </a:solidFill>
            <a:prstDash val="solid"/>
            <a:headEnd type="none" w="med" len="med"/>
            <a:tailEnd type="none" w="med" len="med"/>
          </a:ln>
        </p:spPr>
      </p:sp>
      <p:sp>
        <p:nvSpPr>
          <p:cNvPr id="87043" name="文本框 87042"/>
          <p:cNvSpPr txBox="1"/>
          <p:nvPr/>
        </p:nvSpPr>
        <p:spPr>
          <a:xfrm>
            <a:off x="2336800" y="1219200"/>
            <a:ext cx="474663"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sp>
        <p:nvSpPr>
          <p:cNvPr id="87044" name="文本框 87043"/>
          <p:cNvSpPr txBox="1"/>
          <p:nvPr/>
        </p:nvSpPr>
        <p:spPr>
          <a:xfrm>
            <a:off x="2451100" y="1820863"/>
            <a:ext cx="812800" cy="264795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AB</a:t>
            </a:r>
          </a:p>
          <a:p>
            <a:pPr lvl="0">
              <a:spcBef>
                <a:spcPct val="50000"/>
              </a:spcBef>
            </a:pPr>
            <a:r>
              <a:rPr lang="en-US" altLang="zh-CN">
                <a:latin typeface="Times New Roman" panose="02020603050405020304" pitchFamily="18" charset="0"/>
                <a:ea typeface="宋体" panose="02010600030101010101" pitchFamily="2" charset="-122"/>
              </a:rPr>
              <a:t>00</a:t>
            </a:r>
          </a:p>
          <a:p>
            <a:pPr lvl="0">
              <a:spcBef>
                <a:spcPct val="50000"/>
              </a:spcBef>
            </a:pPr>
            <a:r>
              <a:rPr lang="en-US" altLang="zh-CN">
                <a:latin typeface="Times New Roman" panose="02020603050405020304" pitchFamily="18" charset="0"/>
                <a:ea typeface="宋体" panose="02010600030101010101" pitchFamily="2" charset="-122"/>
              </a:rPr>
              <a:t>01</a:t>
            </a:r>
          </a:p>
          <a:p>
            <a:pPr lvl="0">
              <a:spcBef>
                <a:spcPct val="50000"/>
              </a:spcBef>
            </a:pPr>
            <a:r>
              <a:rPr lang="en-US" altLang="zh-CN">
                <a:latin typeface="Times New Roman" panose="02020603050405020304" pitchFamily="18" charset="0"/>
                <a:ea typeface="宋体" panose="02010600030101010101" pitchFamily="2" charset="-122"/>
              </a:rPr>
              <a:t>11</a:t>
            </a:r>
          </a:p>
          <a:p>
            <a:pPr lvl="0">
              <a:spcBef>
                <a:spcPct val="50000"/>
              </a:spcBef>
            </a:pPr>
            <a:r>
              <a:rPr lang="en-US" altLang="zh-CN">
                <a:latin typeface="Times New Roman" panose="02020603050405020304" pitchFamily="18" charset="0"/>
                <a:ea typeface="宋体" panose="02010600030101010101" pitchFamily="2" charset="-122"/>
              </a:rPr>
              <a:t>10</a:t>
            </a:r>
          </a:p>
        </p:txBody>
      </p:sp>
      <p:sp>
        <p:nvSpPr>
          <p:cNvPr id="87045" name="文本框 87044"/>
          <p:cNvSpPr txBox="1"/>
          <p:nvPr/>
        </p:nvSpPr>
        <p:spPr>
          <a:xfrm>
            <a:off x="2752725" y="1639888"/>
            <a:ext cx="3656013" cy="457200"/>
          </a:xfrm>
          <a:prstGeom prst="rect">
            <a:avLst/>
          </a:prstGeom>
          <a:noFill/>
          <a:ln w="9525">
            <a:noFill/>
          </a:ln>
        </p:spPr>
        <p:txBody>
          <a:bodyPr wrap="none" anchor="t">
            <a:spAutoFit/>
          </a:bodyPr>
          <a:lstStyle/>
          <a:p>
            <a:pPr lvl="0"/>
            <a:r>
              <a:rPr lang="en-US" altLang="zh-CN">
                <a:latin typeface="Times New Roman" panose="02020603050405020304" pitchFamily="18" charset="0"/>
                <a:ea typeface="宋体" panose="02010600030101010101" pitchFamily="2" charset="-122"/>
              </a:rPr>
              <a:t>CD 00        01       11</a:t>
            </a:r>
            <a:r>
              <a:rPr lang="en-US" altLang="zh-CN">
                <a:solidFill>
                  <a:schemeClr val="tx2"/>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10</a:t>
            </a:r>
          </a:p>
        </p:txBody>
      </p:sp>
      <p:graphicFrame>
        <p:nvGraphicFramePr>
          <p:cNvPr id="87046" name="表格 87045"/>
          <p:cNvGraphicFramePr/>
          <p:nvPr/>
        </p:nvGraphicFramePr>
        <p:xfrm>
          <a:off x="2962275" y="2076450"/>
          <a:ext cx="3656013" cy="2452688"/>
        </p:xfrm>
        <a:graphic>
          <a:graphicData uri="http://schemas.openxmlformats.org/drawingml/2006/table">
            <a:tbl>
              <a:tblPr/>
              <a:tblGrid>
                <a:gridCol w="889000"/>
                <a:gridCol w="892175"/>
                <a:gridCol w="889000"/>
                <a:gridCol w="985838"/>
              </a:tblGrid>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11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27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Impact" panose="020B080603090205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7073" name="文本框 87072"/>
          <p:cNvSpPr txBox="1"/>
          <p:nvPr/>
        </p:nvSpPr>
        <p:spPr>
          <a:xfrm>
            <a:off x="3032125" y="21685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graphicFrame>
        <p:nvGraphicFramePr>
          <p:cNvPr id="87074" name="对象 87073"/>
          <p:cNvGraphicFramePr>
            <a:graphicFrameLocks/>
          </p:cNvGraphicFramePr>
          <p:nvPr/>
        </p:nvGraphicFramePr>
        <p:xfrm>
          <a:off x="1022350" y="820738"/>
          <a:ext cx="7539038" cy="628650"/>
        </p:xfrm>
        <a:graphic>
          <a:graphicData uri="http://schemas.openxmlformats.org/presentationml/2006/ole">
            <p:oleObj spid="_x0000_s99377" r:id="rId3" imgW="3045356" imgH="253780" progId="Equations">
              <p:embed/>
            </p:oleObj>
          </a:graphicData>
        </a:graphic>
      </p:graphicFrame>
      <p:sp>
        <p:nvSpPr>
          <p:cNvPr id="87075" name="文本框 87074"/>
          <p:cNvSpPr txBox="1"/>
          <p:nvPr/>
        </p:nvSpPr>
        <p:spPr>
          <a:xfrm>
            <a:off x="1422400" y="355600"/>
            <a:ext cx="5249863" cy="457200"/>
          </a:xfrm>
          <a:prstGeom prst="rect">
            <a:avLst/>
          </a:prstGeom>
          <a:noFill/>
          <a:ln w="9525">
            <a:noFill/>
          </a:ln>
        </p:spPr>
        <p:txBody>
          <a:bodyPr>
            <a:spAutoFit/>
          </a:bodyPr>
          <a:lstStyle/>
          <a:p>
            <a:pPr lvl="0">
              <a:spcBef>
                <a:spcPct val="50000"/>
              </a:spcBef>
            </a:pPr>
            <a:r>
              <a:rPr lang="zh-CN" altLang="en-US" b="1">
                <a:latin typeface="Times New Roman" panose="02020603050405020304" pitchFamily="18" charset="0"/>
                <a:ea typeface="宋体" panose="02010600030101010101" pitchFamily="2" charset="-122"/>
              </a:rPr>
              <a:t>例如：用与或非门实现逻辑函数</a:t>
            </a:r>
          </a:p>
        </p:txBody>
      </p:sp>
      <p:sp>
        <p:nvSpPr>
          <p:cNvPr id="87076" name="圆角矩形 87075"/>
          <p:cNvSpPr/>
          <p:nvPr/>
        </p:nvSpPr>
        <p:spPr>
          <a:xfrm>
            <a:off x="2981325" y="2203450"/>
            <a:ext cx="3284538" cy="388938"/>
          </a:xfrm>
          <a:prstGeom prst="roundRect">
            <a:avLst>
              <a:gd name="adj" fmla="val 16667"/>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87077" name="圆角矩形 87076"/>
          <p:cNvSpPr/>
          <p:nvPr/>
        </p:nvSpPr>
        <p:spPr>
          <a:xfrm>
            <a:off x="3065463" y="2132013"/>
            <a:ext cx="381000" cy="2270125"/>
          </a:xfrm>
          <a:prstGeom prst="roundRect">
            <a:avLst>
              <a:gd name="adj" fmla="val 16667"/>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87078" name="文本框 87077"/>
          <p:cNvSpPr txBox="1"/>
          <p:nvPr/>
        </p:nvSpPr>
        <p:spPr>
          <a:xfrm>
            <a:off x="3913188" y="21685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79" name="文本框 87078"/>
          <p:cNvSpPr txBox="1"/>
          <p:nvPr/>
        </p:nvSpPr>
        <p:spPr>
          <a:xfrm>
            <a:off x="5843588" y="22193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0" name="文本框 87079"/>
          <p:cNvSpPr txBox="1"/>
          <p:nvPr/>
        </p:nvSpPr>
        <p:spPr>
          <a:xfrm>
            <a:off x="4843463" y="2185988"/>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1" name="文本框 87080"/>
          <p:cNvSpPr txBox="1"/>
          <p:nvPr/>
        </p:nvSpPr>
        <p:spPr>
          <a:xfrm>
            <a:off x="3082925" y="4030663"/>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2" name="文本框 87081"/>
          <p:cNvSpPr txBox="1"/>
          <p:nvPr/>
        </p:nvSpPr>
        <p:spPr>
          <a:xfrm>
            <a:off x="3065463" y="3387725"/>
            <a:ext cx="6762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0</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3" name="文本框 87082"/>
          <p:cNvSpPr txBox="1"/>
          <p:nvPr/>
        </p:nvSpPr>
        <p:spPr>
          <a:xfrm>
            <a:off x="3081338" y="2779713"/>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4" name="文本框 87083"/>
          <p:cNvSpPr txBox="1"/>
          <p:nvPr/>
        </p:nvSpPr>
        <p:spPr>
          <a:xfrm>
            <a:off x="4011613" y="2797175"/>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5" name="文本框 87084"/>
          <p:cNvSpPr txBox="1"/>
          <p:nvPr/>
        </p:nvSpPr>
        <p:spPr>
          <a:xfrm>
            <a:off x="4857750" y="2779713"/>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6" name="文本框 87085"/>
          <p:cNvSpPr txBox="1"/>
          <p:nvPr/>
        </p:nvSpPr>
        <p:spPr>
          <a:xfrm>
            <a:off x="5759450" y="2763838"/>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7" name="文本框 87086"/>
          <p:cNvSpPr txBox="1"/>
          <p:nvPr/>
        </p:nvSpPr>
        <p:spPr>
          <a:xfrm>
            <a:off x="3925888" y="3406775"/>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8" name="文本框 87087"/>
          <p:cNvSpPr txBox="1"/>
          <p:nvPr/>
        </p:nvSpPr>
        <p:spPr>
          <a:xfrm>
            <a:off x="4908550" y="3440113"/>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89" name="文本框 87088"/>
          <p:cNvSpPr txBox="1"/>
          <p:nvPr/>
        </p:nvSpPr>
        <p:spPr>
          <a:xfrm>
            <a:off x="5789613" y="3389313"/>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90" name="文本框 87089"/>
          <p:cNvSpPr txBox="1"/>
          <p:nvPr/>
        </p:nvSpPr>
        <p:spPr>
          <a:xfrm>
            <a:off x="4875213" y="3963988"/>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91" name="文本框 87090"/>
          <p:cNvSpPr txBox="1"/>
          <p:nvPr/>
        </p:nvSpPr>
        <p:spPr>
          <a:xfrm>
            <a:off x="5824538" y="3981450"/>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sp>
        <p:nvSpPr>
          <p:cNvPr id="87092" name="文本框 87091"/>
          <p:cNvSpPr txBox="1"/>
          <p:nvPr/>
        </p:nvSpPr>
        <p:spPr>
          <a:xfrm>
            <a:off x="3960813" y="3965575"/>
            <a:ext cx="625475" cy="457200"/>
          </a:xfrm>
          <a:prstGeom prst="rect">
            <a:avLst/>
          </a:prstGeom>
          <a:noFill/>
          <a:ln w="9525">
            <a:noFill/>
          </a:ln>
        </p:spPr>
        <p:txBody>
          <a:bodyPr>
            <a:spAutoFit/>
          </a:bodyPr>
          <a:lstStyle/>
          <a:p>
            <a:pPr lvl="0">
              <a:spcBef>
                <a:spcPct val="50000"/>
              </a:spcBef>
            </a:pPr>
            <a:r>
              <a:rPr lang="en-US" altLang="zh-CN">
                <a:solidFill>
                  <a:schemeClr val="folHlink"/>
                </a:solidFill>
                <a:latin typeface="Times New Roman" panose="02020603050405020304" pitchFamily="18" charset="0"/>
                <a:ea typeface="宋体" panose="02010600030101010101" pitchFamily="2" charset="-122"/>
              </a:rPr>
              <a:t>1</a:t>
            </a:r>
            <a:endParaRPr lang="en-US" altLang="zh-CN" baseline="-25000">
              <a:solidFill>
                <a:schemeClr val="folHlink"/>
              </a:solidFill>
              <a:latin typeface="Times New Roman" panose="02020603050405020304" pitchFamily="18" charset="0"/>
              <a:ea typeface="宋体" panose="02010600030101010101" pitchFamily="2" charset="-122"/>
            </a:endParaRPr>
          </a:p>
        </p:txBody>
      </p:sp>
      <p:graphicFrame>
        <p:nvGraphicFramePr>
          <p:cNvPr id="87093" name="对象 87092"/>
          <p:cNvGraphicFramePr>
            <a:graphicFrameLocks/>
          </p:cNvGraphicFramePr>
          <p:nvPr/>
        </p:nvGraphicFramePr>
        <p:xfrm>
          <a:off x="1584325" y="5048250"/>
          <a:ext cx="2497138" cy="622300"/>
        </p:xfrm>
        <a:graphic>
          <a:graphicData uri="http://schemas.openxmlformats.org/presentationml/2006/ole">
            <p:oleObj spid="_x0000_s99378" r:id="rId4" imgW="863225" imgH="215806" progId="Equations">
              <p:embed/>
            </p:oleObj>
          </a:graphicData>
        </a:graphic>
      </p:graphicFrame>
      <p:sp>
        <p:nvSpPr>
          <p:cNvPr id="87094" name="圆角矩形 87093"/>
          <p:cNvSpPr/>
          <p:nvPr/>
        </p:nvSpPr>
        <p:spPr>
          <a:xfrm>
            <a:off x="4859338" y="3454400"/>
            <a:ext cx="1371600" cy="947738"/>
          </a:xfrm>
          <a:prstGeom prst="roundRect">
            <a:avLst>
              <a:gd name="adj" fmla="val 16667"/>
            </a:avLst>
          </a:prstGeom>
          <a:noFill/>
          <a:ln w="9525" cap="flat" cmpd="sng">
            <a:solidFill>
              <a:schemeClr val="tx2"/>
            </a:solidFill>
            <a:prstDash val="solid"/>
            <a:headEnd type="none" w="med" len="med"/>
            <a:tailEnd type="none" w="med" len="med"/>
          </a:ln>
        </p:spPr>
        <p:txBody>
          <a:bodyPr/>
          <a:lstStyle/>
          <a:p>
            <a:endParaRPr lang="zh-CN" altLang="en-US"/>
          </a:p>
        </p:txBody>
      </p:sp>
      <p:sp>
        <p:nvSpPr>
          <p:cNvPr id="87095" name="圆角矩形 87094"/>
          <p:cNvSpPr/>
          <p:nvPr/>
        </p:nvSpPr>
        <p:spPr>
          <a:xfrm>
            <a:off x="3911600" y="3505200"/>
            <a:ext cx="1371600" cy="947738"/>
          </a:xfrm>
          <a:prstGeom prst="roundRect">
            <a:avLst>
              <a:gd name="adj" fmla="val 16667"/>
            </a:avLst>
          </a:prstGeom>
          <a:noFill/>
          <a:ln w="9525" cap="flat" cmpd="sng">
            <a:solidFill>
              <a:schemeClr val="tx2"/>
            </a:solidFill>
            <a:prstDash val="solid"/>
            <a:headEnd type="none" w="med" len="med"/>
            <a:tailEnd type="none" w="med" len="med"/>
          </a:ln>
        </p:spPr>
        <p:txBody>
          <a:bodyPr/>
          <a:lstStyle/>
          <a:p>
            <a:endParaRPr lang="zh-CN" altLang="en-US"/>
          </a:p>
        </p:txBody>
      </p:sp>
      <p:sp>
        <p:nvSpPr>
          <p:cNvPr id="87096" name="圆角矩形 87095"/>
          <p:cNvSpPr/>
          <p:nvPr/>
        </p:nvSpPr>
        <p:spPr>
          <a:xfrm>
            <a:off x="4859338" y="2778125"/>
            <a:ext cx="1371600" cy="947738"/>
          </a:xfrm>
          <a:prstGeom prst="roundRect">
            <a:avLst>
              <a:gd name="adj" fmla="val 16667"/>
            </a:avLst>
          </a:prstGeom>
          <a:noFill/>
          <a:ln w="9525" cap="flat" cmpd="sng">
            <a:solidFill>
              <a:schemeClr val="tx2"/>
            </a:solidFill>
            <a:prstDash val="solid"/>
            <a:headEnd type="none" w="med" len="med"/>
            <a:tailEnd type="none" w="med" len="med"/>
          </a:ln>
        </p:spPr>
        <p:txBody>
          <a:bodyPr/>
          <a:lstStyle/>
          <a:p>
            <a:endParaRPr lang="zh-CN" altLang="en-US"/>
          </a:p>
        </p:txBody>
      </p:sp>
      <p:sp>
        <p:nvSpPr>
          <p:cNvPr id="87097" name="文本框 87096"/>
          <p:cNvSpPr txBox="1"/>
          <p:nvPr/>
        </p:nvSpPr>
        <p:spPr>
          <a:xfrm>
            <a:off x="4521200" y="5113338"/>
            <a:ext cx="3690938" cy="519112"/>
          </a:xfrm>
          <a:prstGeom prst="rect">
            <a:avLst/>
          </a:prstGeom>
          <a:noFill/>
          <a:ln w="9525">
            <a:noFill/>
          </a:ln>
        </p:spPr>
        <p:txBody>
          <a:bodyPr>
            <a:spAutoFit/>
          </a:bodyPr>
          <a:lstStyle/>
          <a:p>
            <a:pPr lvl="0">
              <a:spcBef>
                <a:spcPct val="50000"/>
              </a:spcBef>
            </a:pPr>
            <a:r>
              <a:rPr lang="en-US" altLang="zh-CN" sz="2800" b="1">
                <a:latin typeface="Times New Roman" panose="02020603050405020304" pitchFamily="18" charset="0"/>
                <a:ea typeface="宋体" panose="02010600030101010101" pitchFamily="2" charset="-122"/>
              </a:rPr>
              <a:t>Y=AD+AC+BC</a:t>
            </a:r>
          </a:p>
        </p:txBody>
      </p:sp>
      <p:sp>
        <p:nvSpPr>
          <p:cNvPr id="87098" name="直接连接符 87097"/>
          <p:cNvSpPr/>
          <p:nvPr/>
        </p:nvSpPr>
        <p:spPr>
          <a:xfrm>
            <a:off x="5824538" y="4419600"/>
            <a:ext cx="254000" cy="728663"/>
          </a:xfrm>
          <a:prstGeom prst="line">
            <a:avLst/>
          </a:prstGeom>
          <a:ln w="9525" cap="flat" cmpd="sng">
            <a:solidFill>
              <a:schemeClr val="tx1"/>
            </a:solidFill>
            <a:prstDash val="solid"/>
            <a:headEnd type="none" w="med" len="med"/>
            <a:tailEnd type="triangle" w="med" len="med"/>
          </a:ln>
        </p:spPr>
      </p:sp>
      <p:sp>
        <p:nvSpPr>
          <p:cNvPr id="87099" name="直接连接符 87098"/>
          <p:cNvSpPr/>
          <p:nvPr/>
        </p:nvSpPr>
        <p:spPr>
          <a:xfrm flipH="1">
            <a:off x="2573338" y="4452938"/>
            <a:ext cx="728662" cy="525462"/>
          </a:xfrm>
          <a:prstGeom prst="line">
            <a:avLst/>
          </a:prstGeom>
          <a:ln w="9525" cap="flat" cmpd="sng">
            <a:solidFill>
              <a:schemeClr val="tx1"/>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94"/>
                                        </p:tgtEl>
                                        <p:attrNameLst>
                                          <p:attrName>style.visibility</p:attrName>
                                        </p:attrNameLst>
                                      </p:cBhvr>
                                      <p:to>
                                        <p:strVal val="visible"/>
                                      </p:to>
                                    </p:set>
                                    <p:anim calcmode="lin" valueType="num">
                                      <p:cBhvr additive="base">
                                        <p:cTn id="7" dur="500" fill="hold"/>
                                        <p:tgtEl>
                                          <p:spTgt spid="87094"/>
                                        </p:tgtEl>
                                        <p:attrNameLst>
                                          <p:attrName>ppt_x</p:attrName>
                                        </p:attrNameLst>
                                      </p:cBhvr>
                                      <p:tavLst>
                                        <p:tav tm="0">
                                          <p:val>
                                            <p:strVal val="0-#ppt_w/2"/>
                                          </p:val>
                                        </p:tav>
                                        <p:tav tm="100000">
                                          <p:val>
                                            <p:strVal val="#ppt_x"/>
                                          </p:val>
                                        </p:tav>
                                      </p:tavLst>
                                    </p:anim>
                                    <p:anim calcmode="lin" valueType="num">
                                      <p:cBhvr additive="base">
                                        <p:cTn id="8" dur="500" fill="hold"/>
                                        <p:tgtEl>
                                          <p:spTgt spid="870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7095"/>
                                        </p:tgtEl>
                                        <p:attrNameLst>
                                          <p:attrName>style.visibility</p:attrName>
                                        </p:attrNameLst>
                                      </p:cBhvr>
                                      <p:to>
                                        <p:strVal val="visible"/>
                                      </p:to>
                                    </p:set>
                                    <p:anim calcmode="lin" valueType="num">
                                      <p:cBhvr additive="base">
                                        <p:cTn id="13" dur="500" fill="hold"/>
                                        <p:tgtEl>
                                          <p:spTgt spid="87095"/>
                                        </p:tgtEl>
                                        <p:attrNameLst>
                                          <p:attrName>ppt_x</p:attrName>
                                        </p:attrNameLst>
                                      </p:cBhvr>
                                      <p:tavLst>
                                        <p:tav tm="0">
                                          <p:val>
                                            <p:strVal val="0-#ppt_w/2"/>
                                          </p:val>
                                        </p:tav>
                                        <p:tav tm="100000">
                                          <p:val>
                                            <p:strVal val="#ppt_x"/>
                                          </p:val>
                                        </p:tav>
                                      </p:tavLst>
                                    </p:anim>
                                    <p:anim calcmode="lin" valueType="num">
                                      <p:cBhvr additive="base">
                                        <p:cTn id="14" dur="500" fill="hold"/>
                                        <p:tgtEl>
                                          <p:spTgt spid="870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7096"/>
                                        </p:tgtEl>
                                        <p:attrNameLst>
                                          <p:attrName>style.visibility</p:attrName>
                                        </p:attrNameLst>
                                      </p:cBhvr>
                                      <p:to>
                                        <p:strVal val="visible"/>
                                      </p:to>
                                    </p:set>
                                    <p:anim calcmode="lin" valueType="num">
                                      <p:cBhvr additive="base">
                                        <p:cTn id="19" dur="500" fill="hold"/>
                                        <p:tgtEl>
                                          <p:spTgt spid="87096"/>
                                        </p:tgtEl>
                                        <p:attrNameLst>
                                          <p:attrName>ppt_x</p:attrName>
                                        </p:attrNameLst>
                                      </p:cBhvr>
                                      <p:tavLst>
                                        <p:tav tm="0">
                                          <p:val>
                                            <p:strVal val="0-#ppt_w/2"/>
                                          </p:val>
                                        </p:tav>
                                        <p:tav tm="100000">
                                          <p:val>
                                            <p:strVal val="#ppt_x"/>
                                          </p:val>
                                        </p:tav>
                                      </p:tavLst>
                                    </p:anim>
                                    <p:anim calcmode="lin" valueType="num">
                                      <p:cBhvr additive="base">
                                        <p:cTn id="20" dur="500" fill="hold"/>
                                        <p:tgtEl>
                                          <p:spTgt spid="870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7098"/>
                                        </p:tgtEl>
                                        <p:attrNameLst>
                                          <p:attrName>style.visibility</p:attrName>
                                        </p:attrNameLst>
                                      </p:cBhvr>
                                      <p:to>
                                        <p:strVal val="visible"/>
                                      </p:to>
                                    </p:set>
                                    <p:anim calcmode="lin" valueType="num">
                                      <p:cBhvr additive="base">
                                        <p:cTn id="25" dur="500" fill="hold"/>
                                        <p:tgtEl>
                                          <p:spTgt spid="87098"/>
                                        </p:tgtEl>
                                        <p:attrNameLst>
                                          <p:attrName>ppt_x</p:attrName>
                                        </p:attrNameLst>
                                      </p:cBhvr>
                                      <p:tavLst>
                                        <p:tav tm="0">
                                          <p:val>
                                            <p:strVal val="0-#ppt_w/2"/>
                                          </p:val>
                                        </p:tav>
                                        <p:tav tm="100000">
                                          <p:val>
                                            <p:strVal val="#ppt_x"/>
                                          </p:val>
                                        </p:tav>
                                      </p:tavLst>
                                    </p:anim>
                                    <p:anim calcmode="lin" valueType="num">
                                      <p:cBhvr additive="base">
                                        <p:cTn id="26" dur="500" fill="hold"/>
                                        <p:tgtEl>
                                          <p:spTgt spid="870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7097"/>
                                        </p:tgtEl>
                                        <p:attrNameLst>
                                          <p:attrName>style.visibility</p:attrName>
                                        </p:attrNameLst>
                                      </p:cBhvr>
                                      <p:to>
                                        <p:strVal val="visible"/>
                                      </p:to>
                                    </p:set>
                                    <p:anim calcmode="lin" valueType="num">
                                      <p:cBhvr additive="base">
                                        <p:cTn id="31" dur="500" fill="hold"/>
                                        <p:tgtEl>
                                          <p:spTgt spid="87097"/>
                                        </p:tgtEl>
                                        <p:attrNameLst>
                                          <p:attrName>ppt_x</p:attrName>
                                        </p:attrNameLst>
                                      </p:cBhvr>
                                      <p:tavLst>
                                        <p:tav tm="0">
                                          <p:val>
                                            <p:strVal val="0-#ppt_w/2"/>
                                          </p:val>
                                        </p:tav>
                                        <p:tav tm="100000">
                                          <p:val>
                                            <p:strVal val="#ppt_x"/>
                                          </p:val>
                                        </p:tav>
                                      </p:tavLst>
                                    </p:anim>
                                    <p:anim calcmode="lin" valueType="num">
                                      <p:cBhvr additive="base">
                                        <p:cTn id="32" dur="500" fill="hold"/>
                                        <p:tgtEl>
                                          <p:spTgt spid="870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9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88065"/>
          <p:cNvSpPr/>
          <p:nvPr/>
        </p:nvSpPr>
        <p:spPr>
          <a:xfrm>
            <a:off x="3995738" y="2776538"/>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88067" name="矩形 88066"/>
          <p:cNvSpPr/>
          <p:nvPr/>
        </p:nvSpPr>
        <p:spPr>
          <a:xfrm>
            <a:off x="3998913" y="3943350"/>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endParaRPr lang="zh-CN" altLang="en-US" dirty="0">
              <a:latin typeface="Times New Roman" panose="02020603050405020304" pitchFamily="18" charset="0"/>
              <a:ea typeface="宋体" panose="02010600030101010101" pitchFamily="2" charset="-122"/>
            </a:endParaRPr>
          </a:p>
        </p:txBody>
      </p:sp>
      <p:sp>
        <p:nvSpPr>
          <p:cNvPr id="88068" name="矩形 88067"/>
          <p:cNvSpPr/>
          <p:nvPr/>
        </p:nvSpPr>
        <p:spPr>
          <a:xfrm>
            <a:off x="4791075" y="2779713"/>
            <a:ext cx="796925" cy="2335212"/>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p>
        </p:txBody>
      </p:sp>
      <p:sp>
        <p:nvSpPr>
          <p:cNvPr id="88069" name="椭圆 88068"/>
          <p:cNvSpPr/>
          <p:nvPr/>
        </p:nvSpPr>
        <p:spPr>
          <a:xfrm>
            <a:off x="5599113" y="3881438"/>
            <a:ext cx="101600" cy="134937"/>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8070" name="直接连接符 88069"/>
          <p:cNvSpPr/>
          <p:nvPr/>
        </p:nvSpPr>
        <p:spPr>
          <a:xfrm flipV="1">
            <a:off x="2828925" y="2946400"/>
            <a:ext cx="1150938" cy="0"/>
          </a:xfrm>
          <a:prstGeom prst="line">
            <a:avLst/>
          </a:prstGeom>
          <a:ln w="9525" cap="flat" cmpd="sng">
            <a:solidFill>
              <a:schemeClr val="tx1"/>
            </a:solidFill>
            <a:prstDash val="solid"/>
            <a:headEnd type="none" w="med" len="med"/>
            <a:tailEnd type="none" w="med" len="med"/>
          </a:ln>
        </p:spPr>
      </p:sp>
      <p:sp>
        <p:nvSpPr>
          <p:cNvPr id="88071" name="直接连接符 88070"/>
          <p:cNvSpPr/>
          <p:nvPr/>
        </p:nvSpPr>
        <p:spPr>
          <a:xfrm>
            <a:off x="2809875" y="3587750"/>
            <a:ext cx="1203325" cy="1588"/>
          </a:xfrm>
          <a:prstGeom prst="line">
            <a:avLst/>
          </a:prstGeom>
          <a:ln w="9525" cap="flat" cmpd="sng">
            <a:solidFill>
              <a:schemeClr val="tx1"/>
            </a:solidFill>
            <a:prstDash val="solid"/>
            <a:headEnd type="none" w="med" len="med"/>
            <a:tailEnd type="none" w="med" len="med"/>
          </a:ln>
        </p:spPr>
      </p:sp>
      <p:sp>
        <p:nvSpPr>
          <p:cNvPr id="88072" name="直接连接符 88071"/>
          <p:cNvSpPr/>
          <p:nvPr/>
        </p:nvSpPr>
        <p:spPr>
          <a:xfrm flipV="1">
            <a:off x="2878138" y="4335463"/>
            <a:ext cx="1119187" cy="0"/>
          </a:xfrm>
          <a:prstGeom prst="line">
            <a:avLst/>
          </a:prstGeom>
          <a:ln w="9525" cap="flat" cmpd="sng">
            <a:solidFill>
              <a:schemeClr val="tx1"/>
            </a:solidFill>
            <a:prstDash val="solid"/>
            <a:headEnd type="none" w="med" len="med"/>
            <a:tailEnd type="none" w="med" len="med"/>
          </a:ln>
        </p:spPr>
      </p:sp>
      <p:sp>
        <p:nvSpPr>
          <p:cNvPr id="88073" name="直接连接符 88072"/>
          <p:cNvSpPr/>
          <p:nvPr/>
        </p:nvSpPr>
        <p:spPr>
          <a:xfrm>
            <a:off x="2792413" y="4894263"/>
            <a:ext cx="1219200" cy="0"/>
          </a:xfrm>
          <a:prstGeom prst="line">
            <a:avLst/>
          </a:prstGeom>
          <a:ln w="9525" cap="flat" cmpd="sng">
            <a:solidFill>
              <a:schemeClr val="tx1"/>
            </a:solidFill>
            <a:prstDash val="solid"/>
            <a:headEnd type="none" w="med" len="med"/>
            <a:tailEnd type="none" w="med" len="med"/>
          </a:ln>
        </p:spPr>
      </p:sp>
      <p:sp>
        <p:nvSpPr>
          <p:cNvPr id="88074" name="直接连接符 88073"/>
          <p:cNvSpPr/>
          <p:nvPr/>
        </p:nvSpPr>
        <p:spPr>
          <a:xfrm>
            <a:off x="5722938" y="3944938"/>
            <a:ext cx="931862" cy="0"/>
          </a:xfrm>
          <a:prstGeom prst="line">
            <a:avLst/>
          </a:prstGeom>
          <a:ln w="9525" cap="flat" cmpd="sng">
            <a:solidFill>
              <a:schemeClr val="tx1"/>
            </a:solidFill>
            <a:prstDash val="solid"/>
            <a:headEnd type="none" w="med" len="med"/>
            <a:tailEnd type="none" w="med" len="med"/>
          </a:ln>
        </p:spPr>
      </p:sp>
      <p:sp>
        <p:nvSpPr>
          <p:cNvPr id="88075" name="文本框 88074"/>
          <p:cNvSpPr txBox="1"/>
          <p:nvPr/>
        </p:nvSpPr>
        <p:spPr>
          <a:xfrm>
            <a:off x="6672263" y="3724275"/>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graphicFrame>
        <p:nvGraphicFramePr>
          <p:cNvPr id="88076" name="对象 88075"/>
          <p:cNvGraphicFramePr>
            <a:graphicFrameLocks/>
          </p:cNvGraphicFramePr>
          <p:nvPr/>
        </p:nvGraphicFramePr>
        <p:xfrm>
          <a:off x="3597275" y="322263"/>
          <a:ext cx="2497138" cy="622300"/>
        </p:xfrm>
        <a:graphic>
          <a:graphicData uri="http://schemas.openxmlformats.org/presentationml/2006/ole">
            <p:oleObj spid="_x0000_s101521" r:id="rId4" imgW="863225" imgH="215806" progId="Equations">
              <p:embed/>
            </p:oleObj>
          </a:graphicData>
        </a:graphic>
      </p:graphicFrame>
      <p:graphicFrame>
        <p:nvGraphicFramePr>
          <p:cNvPr id="88077" name="对象 88076"/>
          <p:cNvGraphicFramePr>
            <a:graphicFrameLocks/>
          </p:cNvGraphicFramePr>
          <p:nvPr/>
        </p:nvGraphicFramePr>
        <p:xfrm>
          <a:off x="3479800" y="1266825"/>
          <a:ext cx="2497138" cy="695325"/>
        </p:xfrm>
        <a:graphic>
          <a:graphicData uri="http://schemas.openxmlformats.org/presentationml/2006/ole">
            <p:oleObj spid="_x0000_s101522" r:id="rId5" imgW="863975" imgH="241405" progId="Equations">
              <p:embed/>
            </p:oleObj>
          </a:graphicData>
        </a:graphic>
      </p:graphicFrame>
      <p:graphicFrame>
        <p:nvGraphicFramePr>
          <p:cNvPr id="88078" name="对象 88077"/>
          <p:cNvGraphicFramePr>
            <a:graphicFrameLocks/>
          </p:cNvGraphicFramePr>
          <p:nvPr/>
        </p:nvGraphicFramePr>
        <p:xfrm>
          <a:off x="2305050" y="2643188"/>
          <a:ext cx="439738" cy="585787"/>
        </p:xfrm>
        <a:graphic>
          <a:graphicData uri="http://schemas.openxmlformats.org/presentationml/2006/ole">
            <p:oleObj spid="_x0000_s101523" r:id="rId6" imgW="152798" imgH="203731" progId="Equations">
              <p:embed/>
            </p:oleObj>
          </a:graphicData>
        </a:graphic>
      </p:graphicFrame>
      <p:graphicFrame>
        <p:nvGraphicFramePr>
          <p:cNvPr id="88079" name="对象 88078"/>
          <p:cNvGraphicFramePr>
            <a:graphicFrameLocks/>
          </p:cNvGraphicFramePr>
          <p:nvPr/>
        </p:nvGraphicFramePr>
        <p:xfrm>
          <a:off x="2320925" y="3286125"/>
          <a:ext cx="439738" cy="585788"/>
        </p:xfrm>
        <a:graphic>
          <a:graphicData uri="http://schemas.openxmlformats.org/presentationml/2006/ole">
            <p:oleObj spid="_x0000_s101524" r:id="rId7" imgW="152798" imgH="203731" progId="Equations">
              <p:embed/>
            </p:oleObj>
          </a:graphicData>
        </a:graphic>
      </p:graphicFrame>
      <p:graphicFrame>
        <p:nvGraphicFramePr>
          <p:cNvPr id="88080" name="对象 88079"/>
          <p:cNvGraphicFramePr>
            <a:graphicFrameLocks/>
          </p:cNvGraphicFramePr>
          <p:nvPr/>
        </p:nvGraphicFramePr>
        <p:xfrm>
          <a:off x="2338388" y="3844925"/>
          <a:ext cx="439737" cy="622300"/>
        </p:xfrm>
        <a:graphic>
          <a:graphicData uri="http://schemas.openxmlformats.org/presentationml/2006/ole">
            <p:oleObj spid="_x0000_s101525" r:id="rId8" imgW="152599" imgH="216181" progId="Equations">
              <p:embed/>
            </p:oleObj>
          </a:graphicData>
        </a:graphic>
      </p:graphicFrame>
      <p:graphicFrame>
        <p:nvGraphicFramePr>
          <p:cNvPr id="88081" name="对象 88080"/>
          <p:cNvGraphicFramePr>
            <a:graphicFrameLocks/>
          </p:cNvGraphicFramePr>
          <p:nvPr/>
        </p:nvGraphicFramePr>
        <p:xfrm>
          <a:off x="2236788" y="4505325"/>
          <a:ext cx="476250" cy="585788"/>
        </p:xfrm>
        <a:graphic>
          <a:graphicData uri="http://schemas.openxmlformats.org/presentationml/2006/ole">
            <p:oleObj spid="_x0000_s101526" r:id="rId9" imgW="165459" imgH="203642"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8077"/>
                                        </p:tgtEl>
                                        <p:attrNameLst>
                                          <p:attrName>style.visibility</p:attrName>
                                        </p:attrNameLst>
                                      </p:cBhvr>
                                      <p:to>
                                        <p:strVal val="visible"/>
                                      </p:to>
                                    </p:set>
                                    <p:anim calcmode="lin" valueType="num">
                                      <p:cBhvr additive="base">
                                        <p:cTn id="7" dur="500" fill="hold"/>
                                        <p:tgtEl>
                                          <p:spTgt spid="88077"/>
                                        </p:tgtEl>
                                        <p:attrNameLst>
                                          <p:attrName>ppt_x</p:attrName>
                                        </p:attrNameLst>
                                      </p:cBhvr>
                                      <p:tavLst>
                                        <p:tav tm="0">
                                          <p:val>
                                            <p:strVal val="0-#ppt_w/2"/>
                                          </p:val>
                                        </p:tav>
                                        <p:tav tm="100000">
                                          <p:val>
                                            <p:strVal val="#ppt_x"/>
                                          </p:val>
                                        </p:tav>
                                      </p:tavLst>
                                    </p:anim>
                                    <p:anim calcmode="lin" valueType="num">
                                      <p:cBhvr additive="base">
                                        <p:cTn id="8" dur="500" fill="hold"/>
                                        <p:tgtEl>
                                          <p:spTgt spid="880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6"/>
                                        </p:tgtEl>
                                        <p:attrNameLst>
                                          <p:attrName>style.visibility</p:attrName>
                                        </p:attrNameLst>
                                      </p:cBhvr>
                                      <p:to>
                                        <p:strVal val="visible"/>
                                      </p:to>
                                    </p:set>
                                    <p:anim calcmode="lin" valueType="num">
                                      <p:cBhvr additive="base">
                                        <p:cTn id="13" dur="500" fill="hold"/>
                                        <p:tgtEl>
                                          <p:spTgt spid="88066"/>
                                        </p:tgtEl>
                                        <p:attrNameLst>
                                          <p:attrName>ppt_x</p:attrName>
                                        </p:attrNameLst>
                                      </p:cBhvr>
                                      <p:tavLst>
                                        <p:tav tm="0">
                                          <p:val>
                                            <p:strVal val="0-#ppt_w/2"/>
                                          </p:val>
                                        </p:tav>
                                        <p:tav tm="100000">
                                          <p:val>
                                            <p:strVal val="#ppt_x"/>
                                          </p:val>
                                        </p:tav>
                                      </p:tavLst>
                                    </p:anim>
                                    <p:anim calcmode="lin" valueType="num">
                                      <p:cBhvr additive="base">
                                        <p:cTn id="14" dur="500" fill="hold"/>
                                        <p:tgtEl>
                                          <p:spTgt spid="8806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1000"/>
                                  </p:stCondLst>
                                  <p:childTnLst>
                                    <p:set>
                                      <p:cBhvr>
                                        <p:cTn id="17" dur="1" fill="hold">
                                          <p:stCondLst>
                                            <p:cond delay="0"/>
                                          </p:stCondLst>
                                        </p:cTn>
                                        <p:tgtEl>
                                          <p:spTgt spid="88067"/>
                                        </p:tgtEl>
                                        <p:attrNameLst>
                                          <p:attrName>style.visibility</p:attrName>
                                        </p:attrNameLst>
                                      </p:cBhvr>
                                      <p:to>
                                        <p:strVal val="visible"/>
                                      </p:to>
                                    </p:set>
                                    <p:anim calcmode="lin" valueType="num">
                                      <p:cBhvr additive="base">
                                        <p:cTn id="18" dur="500" fill="hold"/>
                                        <p:tgtEl>
                                          <p:spTgt spid="88067"/>
                                        </p:tgtEl>
                                        <p:attrNameLst>
                                          <p:attrName>ppt_x</p:attrName>
                                        </p:attrNameLst>
                                      </p:cBhvr>
                                      <p:tavLst>
                                        <p:tav tm="0">
                                          <p:val>
                                            <p:strVal val="0-#ppt_w/2"/>
                                          </p:val>
                                        </p:tav>
                                        <p:tav tm="100000">
                                          <p:val>
                                            <p:strVal val="#ppt_x"/>
                                          </p:val>
                                        </p:tav>
                                      </p:tavLst>
                                    </p:anim>
                                    <p:anim calcmode="lin" valueType="num">
                                      <p:cBhvr additive="base">
                                        <p:cTn id="19" dur="500" fill="hold"/>
                                        <p:tgtEl>
                                          <p:spTgt spid="880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par>
                          <p:cTn id="20" fill="hold">
                            <p:stCondLst>
                              <p:cond delay="2000"/>
                            </p:stCondLst>
                            <p:childTnLst>
                              <p:par>
                                <p:cTn id="21" presetID="2" presetClass="entr" presetSubtype="8" fill="hold" grpId="0" nodeType="afterEffect">
                                  <p:stCondLst>
                                    <p:cond delay="1000"/>
                                  </p:stCondLst>
                                  <p:childTnLst>
                                    <p:set>
                                      <p:cBhvr>
                                        <p:cTn id="22" dur="1" fill="hold">
                                          <p:stCondLst>
                                            <p:cond delay="0"/>
                                          </p:stCondLst>
                                        </p:cTn>
                                        <p:tgtEl>
                                          <p:spTgt spid="88068"/>
                                        </p:tgtEl>
                                        <p:attrNameLst>
                                          <p:attrName>style.visibility</p:attrName>
                                        </p:attrNameLst>
                                      </p:cBhvr>
                                      <p:to>
                                        <p:strVal val="visible"/>
                                      </p:to>
                                    </p:set>
                                    <p:anim calcmode="lin" valueType="num">
                                      <p:cBhvr additive="base">
                                        <p:cTn id="23" dur="500" fill="hold"/>
                                        <p:tgtEl>
                                          <p:spTgt spid="88068"/>
                                        </p:tgtEl>
                                        <p:attrNameLst>
                                          <p:attrName>ppt_x</p:attrName>
                                        </p:attrNameLst>
                                      </p:cBhvr>
                                      <p:tavLst>
                                        <p:tav tm="0">
                                          <p:val>
                                            <p:strVal val="0-#ppt_w/2"/>
                                          </p:val>
                                        </p:tav>
                                        <p:tav tm="100000">
                                          <p:val>
                                            <p:strVal val="#ppt_x"/>
                                          </p:val>
                                        </p:tav>
                                      </p:tavLst>
                                    </p:anim>
                                    <p:anim calcmode="lin" valueType="num">
                                      <p:cBhvr additive="base">
                                        <p:cTn id="24" dur="500" fill="hold"/>
                                        <p:tgtEl>
                                          <p:spTgt spid="880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3500"/>
                            </p:stCondLst>
                            <p:childTnLst>
                              <p:par>
                                <p:cTn id="26" presetID="2" presetClass="entr" presetSubtype="8" fill="hold" nodeType="afterEffect">
                                  <p:stCondLst>
                                    <p:cond delay="1000"/>
                                  </p:stCondLst>
                                  <p:childTnLst>
                                    <p:set>
                                      <p:cBhvr>
                                        <p:cTn id="27" dur="1" fill="hold">
                                          <p:stCondLst>
                                            <p:cond delay="0"/>
                                          </p:stCondLst>
                                        </p:cTn>
                                        <p:tgtEl>
                                          <p:spTgt spid="88069"/>
                                        </p:tgtEl>
                                        <p:attrNameLst>
                                          <p:attrName>style.visibility</p:attrName>
                                        </p:attrNameLst>
                                      </p:cBhvr>
                                      <p:to>
                                        <p:strVal val="visible"/>
                                      </p:to>
                                    </p:set>
                                    <p:anim calcmode="lin" valueType="num">
                                      <p:cBhvr additive="base">
                                        <p:cTn id="28" dur="500" fill="hold"/>
                                        <p:tgtEl>
                                          <p:spTgt spid="88069"/>
                                        </p:tgtEl>
                                        <p:attrNameLst>
                                          <p:attrName>ppt_x</p:attrName>
                                        </p:attrNameLst>
                                      </p:cBhvr>
                                      <p:tavLst>
                                        <p:tav tm="0">
                                          <p:val>
                                            <p:strVal val="0-#ppt_w/2"/>
                                          </p:val>
                                        </p:tav>
                                        <p:tav tm="100000">
                                          <p:val>
                                            <p:strVal val="#ppt_x"/>
                                          </p:val>
                                        </p:tav>
                                      </p:tavLst>
                                    </p:anim>
                                    <p:anim calcmode="lin" valueType="num">
                                      <p:cBhvr additive="base">
                                        <p:cTn id="29" dur="500" fill="hold"/>
                                        <p:tgtEl>
                                          <p:spTgt spid="880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par>
                          <p:cTn id="30" fill="hold">
                            <p:stCondLst>
                              <p:cond delay="5000"/>
                            </p:stCondLst>
                            <p:childTnLst>
                              <p:par>
                                <p:cTn id="31" presetID="2" presetClass="entr" presetSubtype="8" fill="hold" nodeType="afterEffect">
                                  <p:stCondLst>
                                    <p:cond delay="1000"/>
                                  </p:stCondLst>
                                  <p:childTnLst>
                                    <p:set>
                                      <p:cBhvr>
                                        <p:cTn id="32" dur="1" fill="hold">
                                          <p:stCondLst>
                                            <p:cond delay="0"/>
                                          </p:stCondLst>
                                        </p:cTn>
                                        <p:tgtEl>
                                          <p:spTgt spid="88070"/>
                                        </p:tgtEl>
                                        <p:attrNameLst>
                                          <p:attrName>style.visibility</p:attrName>
                                        </p:attrNameLst>
                                      </p:cBhvr>
                                      <p:to>
                                        <p:strVal val="visible"/>
                                      </p:to>
                                    </p:set>
                                    <p:anim calcmode="lin" valueType="num">
                                      <p:cBhvr additive="base">
                                        <p:cTn id="33" dur="500" fill="hold"/>
                                        <p:tgtEl>
                                          <p:spTgt spid="88070"/>
                                        </p:tgtEl>
                                        <p:attrNameLst>
                                          <p:attrName>ppt_x</p:attrName>
                                        </p:attrNameLst>
                                      </p:cBhvr>
                                      <p:tavLst>
                                        <p:tav tm="0">
                                          <p:val>
                                            <p:strVal val="0-#ppt_w/2"/>
                                          </p:val>
                                        </p:tav>
                                        <p:tav tm="100000">
                                          <p:val>
                                            <p:strVal val="#ppt_x"/>
                                          </p:val>
                                        </p:tav>
                                      </p:tavLst>
                                    </p:anim>
                                    <p:anim calcmode="lin" valueType="num">
                                      <p:cBhvr additive="base">
                                        <p:cTn id="34" dur="500" fill="hold"/>
                                        <p:tgtEl>
                                          <p:spTgt spid="880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p:stCondLst>
                              <p:cond delay="6500"/>
                            </p:stCondLst>
                            <p:childTnLst>
                              <p:par>
                                <p:cTn id="36" presetID="2" presetClass="entr" presetSubtype="8" fill="hold" nodeType="afterEffect">
                                  <p:stCondLst>
                                    <p:cond delay="1000"/>
                                  </p:stCondLst>
                                  <p:childTnLst>
                                    <p:set>
                                      <p:cBhvr>
                                        <p:cTn id="37" dur="1" fill="hold">
                                          <p:stCondLst>
                                            <p:cond delay="0"/>
                                          </p:stCondLst>
                                        </p:cTn>
                                        <p:tgtEl>
                                          <p:spTgt spid="88071"/>
                                        </p:tgtEl>
                                        <p:attrNameLst>
                                          <p:attrName>style.visibility</p:attrName>
                                        </p:attrNameLst>
                                      </p:cBhvr>
                                      <p:to>
                                        <p:strVal val="visible"/>
                                      </p:to>
                                    </p:set>
                                    <p:anim calcmode="lin" valueType="num">
                                      <p:cBhvr additive="base">
                                        <p:cTn id="38" dur="500" fill="hold"/>
                                        <p:tgtEl>
                                          <p:spTgt spid="88071"/>
                                        </p:tgtEl>
                                        <p:attrNameLst>
                                          <p:attrName>ppt_x</p:attrName>
                                        </p:attrNameLst>
                                      </p:cBhvr>
                                      <p:tavLst>
                                        <p:tav tm="0">
                                          <p:val>
                                            <p:strVal val="0-#ppt_w/2"/>
                                          </p:val>
                                        </p:tav>
                                        <p:tav tm="100000">
                                          <p:val>
                                            <p:strVal val="#ppt_x"/>
                                          </p:val>
                                        </p:tav>
                                      </p:tavLst>
                                    </p:anim>
                                    <p:anim calcmode="lin" valueType="num">
                                      <p:cBhvr additive="base">
                                        <p:cTn id="39" dur="500" fill="hold"/>
                                        <p:tgtEl>
                                          <p:spTgt spid="880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40" fill="hold">
                            <p:stCondLst>
                              <p:cond delay="8000"/>
                            </p:stCondLst>
                            <p:childTnLst>
                              <p:par>
                                <p:cTn id="41" presetID="2" presetClass="entr" presetSubtype="8" fill="hold" nodeType="afterEffect">
                                  <p:stCondLst>
                                    <p:cond delay="1000"/>
                                  </p:stCondLst>
                                  <p:childTnLst>
                                    <p:set>
                                      <p:cBhvr>
                                        <p:cTn id="42" dur="1" fill="hold">
                                          <p:stCondLst>
                                            <p:cond delay="0"/>
                                          </p:stCondLst>
                                        </p:cTn>
                                        <p:tgtEl>
                                          <p:spTgt spid="88072"/>
                                        </p:tgtEl>
                                        <p:attrNameLst>
                                          <p:attrName>style.visibility</p:attrName>
                                        </p:attrNameLst>
                                      </p:cBhvr>
                                      <p:to>
                                        <p:strVal val="visible"/>
                                      </p:to>
                                    </p:set>
                                    <p:anim calcmode="lin" valueType="num">
                                      <p:cBhvr additive="base">
                                        <p:cTn id="43" dur="500" fill="hold"/>
                                        <p:tgtEl>
                                          <p:spTgt spid="88072"/>
                                        </p:tgtEl>
                                        <p:attrNameLst>
                                          <p:attrName>ppt_x</p:attrName>
                                        </p:attrNameLst>
                                      </p:cBhvr>
                                      <p:tavLst>
                                        <p:tav tm="0">
                                          <p:val>
                                            <p:strVal val="0-#ppt_w/2"/>
                                          </p:val>
                                        </p:tav>
                                        <p:tav tm="100000">
                                          <p:val>
                                            <p:strVal val="#ppt_x"/>
                                          </p:val>
                                        </p:tav>
                                      </p:tavLst>
                                    </p:anim>
                                    <p:anim calcmode="lin" valueType="num">
                                      <p:cBhvr additive="base">
                                        <p:cTn id="44" dur="500" fill="hold"/>
                                        <p:tgtEl>
                                          <p:spTgt spid="8807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par>
                          <p:cTn id="45" fill="hold">
                            <p:stCondLst>
                              <p:cond delay="9500"/>
                            </p:stCondLst>
                            <p:childTnLst>
                              <p:par>
                                <p:cTn id="46" presetID="2" presetClass="entr" presetSubtype="8" fill="hold" nodeType="afterEffect">
                                  <p:stCondLst>
                                    <p:cond delay="1000"/>
                                  </p:stCondLst>
                                  <p:childTnLst>
                                    <p:set>
                                      <p:cBhvr>
                                        <p:cTn id="47" dur="1" fill="hold">
                                          <p:stCondLst>
                                            <p:cond delay="0"/>
                                          </p:stCondLst>
                                        </p:cTn>
                                        <p:tgtEl>
                                          <p:spTgt spid="88073"/>
                                        </p:tgtEl>
                                        <p:attrNameLst>
                                          <p:attrName>style.visibility</p:attrName>
                                        </p:attrNameLst>
                                      </p:cBhvr>
                                      <p:to>
                                        <p:strVal val="visible"/>
                                      </p:to>
                                    </p:set>
                                    <p:anim calcmode="lin" valueType="num">
                                      <p:cBhvr additive="base">
                                        <p:cTn id="48" dur="500" fill="hold"/>
                                        <p:tgtEl>
                                          <p:spTgt spid="88073"/>
                                        </p:tgtEl>
                                        <p:attrNameLst>
                                          <p:attrName>ppt_x</p:attrName>
                                        </p:attrNameLst>
                                      </p:cBhvr>
                                      <p:tavLst>
                                        <p:tav tm="0">
                                          <p:val>
                                            <p:strVal val="0-#ppt_w/2"/>
                                          </p:val>
                                        </p:tav>
                                        <p:tav tm="100000">
                                          <p:val>
                                            <p:strVal val="#ppt_x"/>
                                          </p:val>
                                        </p:tav>
                                      </p:tavLst>
                                    </p:anim>
                                    <p:anim calcmode="lin" valueType="num">
                                      <p:cBhvr additive="base">
                                        <p:cTn id="49" dur="500" fill="hold"/>
                                        <p:tgtEl>
                                          <p:spTgt spid="880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par>
                          <p:cTn id="50" fill="hold">
                            <p:stCondLst>
                              <p:cond delay="11000"/>
                            </p:stCondLst>
                            <p:childTnLst>
                              <p:par>
                                <p:cTn id="51" presetID="2" presetClass="entr" presetSubtype="8" fill="hold" nodeType="afterEffect">
                                  <p:stCondLst>
                                    <p:cond delay="1000"/>
                                  </p:stCondLst>
                                  <p:childTnLst>
                                    <p:set>
                                      <p:cBhvr>
                                        <p:cTn id="52" dur="1" fill="hold">
                                          <p:stCondLst>
                                            <p:cond delay="0"/>
                                          </p:stCondLst>
                                        </p:cTn>
                                        <p:tgtEl>
                                          <p:spTgt spid="88074"/>
                                        </p:tgtEl>
                                        <p:attrNameLst>
                                          <p:attrName>style.visibility</p:attrName>
                                        </p:attrNameLst>
                                      </p:cBhvr>
                                      <p:to>
                                        <p:strVal val="visible"/>
                                      </p:to>
                                    </p:set>
                                    <p:anim calcmode="lin" valueType="num">
                                      <p:cBhvr additive="base">
                                        <p:cTn id="53" dur="500" fill="hold"/>
                                        <p:tgtEl>
                                          <p:spTgt spid="88074"/>
                                        </p:tgtEl>
                                        <p:attrNameLst>
                                          <p:attrName>ppt_x</p:attrName>
                                        </p:attrNameLst>
                                      </p:cBhvr>
                                      <p:tavLst>
                                        <p:tav tm="0">
                                          <p:val>
                                            <p:strVal val="0-#ppt_w/2"/>
                                          </p:val>
                                        </p:tav>
                                        <p:tav tm="100000">
                                          <p:val>
                                            <p:strVal val="#ppt_x"/>
                                          </p:val>
                                        </p:tav>
                                      </p:tavLst>
                                    </p:anim>
                                    <p:anim calcmode="lin" valueType="num">
                                      <p:cBhvr additive="base">
                                        <p:cTn id="54" dur="500" fill="hold"/>
                                        <p:tgtEl>
                                          <p:spTgt spid="880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par>
                          <p:cTn id="55" fill="hold">
                            <p:stCondLst>
                              <p:cond delay="12500"/>
                            </p:stCondLst>
                            <p:childTnLst>
                              <p:par>
                                <p:cTn id="56" presetID="2" presetClass="entr" presetSubtype="8" fill="hold" grpId="0" nodeType="afterEffect">
                                  <p:stCondLst>
                                    <p:cond delay="1000"/>
                                  </p:stCondLst>
                                  <p:childTnLst>
                                    <p:set>
                                      <p:cBhvr>
                                        <p:cTn id="57" dur="1" fill="hold">
                                          <p:stCondLst>
                                            <p:cond delay="0"/>
                                          </p:stCondLst>
                                        </p:cTn>
                                        <p:tgtEl>
                                          <p:spTgt spid="88075"/>
                                        </p:tgtEl>
                                        <p:attrNameLst>
                                          <p:attrName>style.visibility</p:attrName>
                                        </p:attrNameLst>
                                      </p:cBhvr>
                                      <p:to>
                                        <p:strVal val="visible"/>
                                      </p:to>
                                    </p:set>
                                    <p:anim calcmode="lin" valueType="num">
                                      <p:cBhvr additive="base">
                                        <p:cTn id="58" dur="500" fill="hold"/>
                                        <p:tgtEl>
                                          <p:spTgt spid="88075"/>
                                        </p:tgtEl>
                                        <p:attrNameLst>
                                          <p:attrName>ppt_x</p:attrName>
                                        </p:attrNameLst>
                                      </p:cBhvr>
                                      <p:tavLst>
                                        <p:tav tm="0">
                                          <p:val>
                                            <p:strVal val="0-#ppt_w/2"/>
                                          </p:val>
                                        </p:tav>
                                        <p:tav tm="100000">
                                          <p:val>
                                            <p:strVal val="#ppt_x"/>
                                          </p:val>
                                        </p:tav>
                                      </p:tavLst>
                                    </p:anim>
                                    <p:anim calcmode="lin" valueType="num">
                                      <p:cBhvr additive="base">
                                        <p:cTn id="59" dur="500" fill="hold"/>
                                        <p:tgtEl>
                                          <p:spTgt spid="880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88078"/>
                                        </p:tgtEl>
                                        <p:attrNameLst>
                                          <p:attrName>style.visibility</p:attrName>
                                        </p:attrNameLst>
                                      </p:cBhvr>
                                      <p:to>
                                        <p:strVal val="visible"/>
                                      </p:to>
                                    </p:set>
                                    <p:anim calcmode="lin" valueType="num">
                                      <p:cBhvr additive="base">
                                        <p:cTn id="64" dur="500" fill="hold"/>
                                        <p:tgtEl>
                                          <p:spTgt spid="88078"/>
                                        </p:tgtEl>
                                        <p:attrNameLst>
                                          <p:attrName>ppt_x</p:attrName>
                                        </p:attrNameLst>
                                      </p:cBhvr>
                                      <p:tavLst>
                                        <p:tav tm="0">
                                          <p:val>
                                            <p:strVal val="0-#ppt_w/2"/>
                                          </p:val>
                                        </p:tav>
                                        <p:tav tm="100000">
                                          <p:val>
                                            <p:strVal val="#ppt_x"/>
                                          </p:val>
                                        </p:tav>
                                      </p:tavLst>
                                    </p:anim>
                                    <p:anim calcmode="lin" valueType="num">
                                      <p:cBhvr additive="base">
                                        <p:cTn id="65" dur="500" fill="hold"/>
                                        <p:tgtEl>
                                          <p:spTgt spid="88078"/>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88079"/>
                                        </p:tgtEl>
                                        <p:attrNameLst>
                                          <p:attrName>style.visibility</p:attrName>
                                        </p:attrNameLst>
                                      </p:cBhvr>
                                      <p:to>
                                        <p:strVal val="visible"/>
                                      </p:to>
                                    </p:set>
                                    <p:anim calcmode="lin" valueType="num">
                                      <p:cBhvr additive="base">
                                        <p:cTn id="70" dur="500" fill="hold"/>
                                        <p:tgtEl>
                                          <p:spTgt spid="88079"/>
                                        </p:tgtEl>
                                        <p:attrNameLst>
                                          <p:attrName>ppt_x</p:attrName>
                                        </p:attrNameLst>
                                      </p:cBhvr>
                                      <p:tavLst>
                                        <p:tav tm="0">
                                          <p:val>
                                            <p:strVal val="0-#ppt_w/2"/>
                                          </p:val>
                                        </p:tav>
                                        <p:tav tm="100000">
                                          <p:val>
                                            <p:strVal val="#ppt_x"/>
                                          </p:val>
                                        </p:tav>
                                      </p:tavLst>
                                    </p:anim>
                                    <p:anim calcmode="lin" valueType="num">
                                      <p:cBhvr additive="base">
                                        <p:cTn id="71" dur="500" fill="hold"/>
                                        <p:tgtEl>
                                          <p:spTgt spid="88079"/>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nodeType="clickEffect">
                                  <p:stCondLst>
                                    <p:cond delay="0"/>
                                  </p:stCondLst>
                                  <p:childTnLst>
                                    <p:set>
                                      <p:cBhvr>
                                        <p:cTn id="75" dur="1" fill="hold">
                                          <p:stCondLst>
                                            <p:cond delay="0"/>
                                          </p:stCondLst>
                                        </p:cTn>
                                        <p:tgtEl>
                                          <p:spTgt spid="88080"/>
                                        </p:tgtEl>
                                        <p:attrNameLst>
                                          <p:attrName>style.visibility</p:attrName>
                                        </p:attrNameLst>
                                      </p:cBhvr>
                                      <p:to>
                                        <p:strVal val="visible"/>
                                      </p:to>
                                    </p:set>
                                    <p:anim calcmode="lin" valueType="num">
                                      <p:cBhvr additive="base">
                                        <p:cTn id="76" dur="500" fill="hold"/>
                                        <p:tgtEl>
                                          <p:spTgt spid="88080"/>
                                        </p:tgtEl>
                                        <p:attrNameLst>
                                          <p:attrName>ppt_x</p:attrName>
                                        </p:attrNameLst>
                                      </p:cBhvr>
                                      <p:tavLst>
                                        <p:tav tm="0">
                                          <p:val>
                                            <p:strVal val="0-#ppt_w/2"/>
                                          </p:val>
                                        </p:tav>
                                        <p:tav tm="100000">
                                          <p:val>
                                            <p:strVal val="#ppt_x"/>
                                          </p:val>
                                        </p:tav>
                                      </p:tavLst>
                                    </p:anim>
                                    <p:anim calcmode="lin" valueType="num">
                                      <p:cBhvr additive="base">
                                        <p:cTn id="77" dur="500" fill="hold"/>
                                        <p:tgtEl>
                                          <p:spTgt spid="88080"/>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nodeType="clickEffect">
                                  <p:stCondLst>
                                    <p:cond delay="0"/>
                                  </p:stCondLst>
                                  <p:childTnLst>
                                    <p:set>
                                      <p:cBhvr>
                                        <p:cTn id="81" dur="1" fill="hold">
                                          <p:stCondLst>
                                            <p:cond delay="0"/>
                                          </p:stCondLst>
                                        </p:cTn>
                                        <p:tgtEl>
                                          <p:spTgt spid="88081"/>
                                        </p:tgtEl>
                                        <p:attrNameLst>
                                          <p:attrName>style.visibility</p:attrName>
                                        </p:attrNameLst>
                                      </p:cBhvr>
                                      <p:to>
                                        <p:strVal val="visible"/>
                                      </p:to>
                                    </p:set>
                                    <p:anim calcmode="lin" valueType="num">
                                      <p:cBhvr additive="base">
                                        <p:cTn id="82" dur="500" fill="hold"/>
                                        <p:tgtEl>
                                          <p:spTgt spid="88081"/>
                                        </p:tgtEl>
                                        <p:attrNameLst>
                                          <p:attrName>ppt_x</p:attrName>
                                        </p:attrNameLst>
                                      </p:cBhvr>
                                      <p:tavLst>
                                        <p:tav tm="0">
                                          <p:val>
                                            <p:strVal val="0-#ppt_w/2"/>
                                          </p:val>
                                        </p:tav>
                                        <p:tav tm="100000">
                                          <p:val>
                                            <p:strVal val="#ppt_x"/>
                                          </p:val>
                                        </p:tav>
                                      </p:tavLst>
                                    </p:anim>
                                    <p:anim calcmode="lin" valueType="num">
                                      <p:cBhvr additive="base">
                                        <p:cTn id="83" dur="500" fill="hold"/>
                                        <p:tgtEl>
                                          <p:spTgt spid="880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nimBg="1"/>
      <p:bldP spid="88067" grpId="0" animBg="1"/>
      <p:bldP spid="88068" grpId="0" animBg="1"/>
      <p:bldP spid="880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1265"/>
          <p:cNvSpPr txBox="1"/>
          <p:nvPr/>
        </p:nvSpPr>
        <p:spPr>
          <a:xfrm>
            <a:off x="1066800" y="228600"/>
            <a:ext cx="8077200" cy="1127125"/>
          </a:xfrm>
          <a:prstGeom prst="rect">
            <a:avLst/>
          </a:prstGeom>
          <a:noFill/>
          <a:ln w="9525">
            <a:noFill/>
          </a:ln>
        </p:spPr>
        <p:txBody>
          <a:bodyPr>
            <a:spAutoFit/>
          </a:bodyPr>
          <a:lstStyle/>
          <a:p>
            <a:pPr lvl="0">
              <a:spcBef>
                <a:spcPct val="50000"/>
              </a:spcBef>
            </a:pPr>
            <a:r>
              <a:rPr lang="zh-CN" altLang="en-US" sz="3200" b="1">
                <a:latin typeface="Times New Roman" panose="02020603050405020304" pitchFamily="18" charset="0"/>
                <a:ea typeface="宋体" panose="02010600030101010101" pitchFamily="2" charset="-122"/>
              </a:rPr>
              <a:t>二、数制和码制</a:t>
            </a:r>
          </a:p>
          <a:p>
            <a:pPr lvl="0">
              <a:spcBef>
                <a:spcPct val="50000"/>
              </a:spcBef>
            </a:pPr>
            <a:r>
              <a:rPr lang="en-US" altLang="zh-CN">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、数制：</a:t>
            </a:r>
          </a:p>
        </p:txBody>
      </p:sp>
      <p:grpSp>
        <p:nvGrpSpPr>
          <p:cNvPr id="11267" name="组合 11266"/>
          <p:cNvGrpSpPr/>
          <p:nvPr/>
        </p:nvGrpSpPr>
        <p:grpSpPr>
          <a:xfrm>
            <a:off x="3657600" y="2362200"/>
            <a:ext cx="1828800" cy="762000"/>
            <a:chOff x="0" y="0"/>
            <a:chExt cx="1152" cy="480"/>
          </a:xfrm>
        </p:grpSpPr>
        <p:grpSp>
          <p:nvGrpSpPr>
            <p:cNvPr id="11268" name="组合 11267"/>
            <p:cNvGrpSpPr/>
            <p:nvPr/>
          </p:nvGrpSpPr>
          <p:grpSpPr>
            <a:xfrm>
              <a:off x="0" y="0"/>
              <a:ext cx="624" cy="384"/>
              <a:chOff x="0" y="0"/>
              <a:chExt cx="624" cy="384"/>
            </a:xfrm>
          </p:grpSpPr>
          <p:sp>
            <p:nvSpPr>
              <p:cNvPr id="11269" name="直接连接符 11268"/>
              <p:cNvSpPr/>
              <p:nvPr/>
            </p:nvSpPr>
            <p:spPr>
              <a:xfrm>
                <a:off x="0" y="0"/>
                <a:ext cx="0" cy="384"/>
              </a:xfrm>
              <a:prstGeom prst="line">
                <a:avLst/>
              </a:prstGeom>
              <a:ln w="9525" cap="flat" cmpd="sng">
                <a:solidFill>
                  <a:schemeClr val="tx1"/>
                </a:solidFill>
                <a:prstDash val="solid"/>
                <a:headEnd type="none" w="med" len="med"/>
                <a:tailEnd type="none" w="med" len="med"/>
              </a:ln>
            </p:spPr>
          </p:sp>
          <p:sp>
            <p:nvSpPr>
              <p:cNvPr id="11270" name="直接连接符 11269"/>
              <p:cNvSpPr/>
              <p:nvPr/>
            </p:nvSpPr>
            <p:spPr>
              <a:xfrm>
                <a:off x="0" y="384"/>
                <a:ext cx="624" cy="0"/>
              </a:xfrm>
              <a:prstGeom prst="line">
                <a:avLst/>
              </a:prstGeom>
              <a:ln w="9525" cap="flat" cmpd="sng">
                <a:solidFill>
                  <a:schemeClr val="tx1"/>
                </a:solidFill>
                <a:prstDash val="solid"/>
                <a:headEnd type="none" w="med" len="med"/>
                <a:tailEnd type="none" w="med" len="med"/>
              </a:ln>
            </p:spPr>
          </p:sp>
        </p:grpSp>
        <p:sp>
          <p:nvSpPr>
            <p:cNvPr id="11271" name="文本框 11270"/>
            <p:cNvSpPr txBox="1"/>
            <p:nvPr/>
          </p:nvSpPr>
          <p:spPr>
            <a:xfrm>
              <a:off x="624" y="192"/>
              <a:ext cx="528" cy="288"/>
            </a:xfrm>
            <a:prstGeom prst="rect">
              <a:avLst/>
            </a:prstGeom>
            <a:noFill/>
            <a:ln w="9525">
              <a:noFill/>
            </a:ln>
          </p:spPr>
          <p:txBody>
            <a:bodyPr>
              <a:spAutoFit/>
            </a:bodyPr>
            <a:lstStyle/>
            <a:p>
              <a:pPr lvl="0">
                <a:spcBef>
                  <a:spcPct val="50000"/>
                </a:spcBef>
              </a:pPr>
              <a:r>
                <a:rPr lang="zh-CN" altLang="en-US" b="1">
                  <a:solidFill>
                    <a:schemeClr val="tx2"/>
                  </a:solidFill>
                  <a:latin typeface="Times New Roman" panose="02020603050405020304" pitchFamily="18" charset="0"/>
                  <a:ea typeface="宋体" panose="02010600030101010101" pitchFamily="2" charset="-122"/>
                </a:rPr>
                <a:t>数码</a:t>
              </a:r>
            </a:p>
          </p:txBody>
        </p:sp>
      </p:grpSp>
      <p:grpSp>
        <p:nvGrpSpPr>
          <p:cNvPr id="11272" name="组合 11271"/>
          <p:cNvGrpSpPr/>
          <p:nvPr/>
        </p:nvGrpSpPr>
        <p:grpSpPr>
          <a:xfrm>
            <a:off x="4800600" y="1981200"/>
            <a:ext cx="2667000" cy="457200"/>
            <a:chOff x="0" y="0"/>
            <a:chExt cx="1680" cy="288"/>
          </a:xfrm>
        </p:grpSpPr>
        <p:sp>
          <p:nvSpPr>
            <p:cNvPr id="11273" name="直接连接符 11272"/>
            <p:cNvSpPr/>
            <p:nvPr/>
          </p:nvSpPr>
          <p:spPr>
            <a:xfrm>
              <a:off x="0" y="144"/>
              <a:ext cx="816" cy="0"/>
            </a:xfrm>
            <a:prstGeom prst="line">
              <a:avLst/>
            </a:prstGeom>
            <a:ln w="9525" cap="flat" cmpd="sng">
              <a:solidFill>
                <a:schemeClr val="tx1"/>
              </a:solidFill>
              <a:prstDash val="solid"/>
              <a:headEnd type="none" w="med" len="med"/>
              <a:tailEnd type="none" w="med" len="med"/>
            </a:ln>
          </p:spPr>
        </p:sp>
        <p:sp>
          <p:nvSpPr>
            <p:cNvPr id="11274" name="文本框 11273"/>
            <p:cNvSpPr txBox="1"/>
            <p:nvPr/>
          </p:nvSpPr>
          <p:spPr>
            <a:xfrm>
              <a:off x="864" y="0"/>
              <a:ext cx="816" cy="288"/>
            </a:xfrm>
            <a:prstGeom prst="rect">
              <a:avLst/>
            </a:prstGeom>
            <a:noFill/>
            <a:ln w="9525">
              <a:noFill/>
            </a:ln>
          </p:spPr>
          <p:txBody>
            <a:bodyPr>
              <a:spAutoFit/>
            </a:bodyPr>
            <a:lstStyle/>
            <a:p>
              <a:pPr lvl="0">
                <a:spcBef>
                  <a:spcPct val="50000"/>
                </a:spcBef>
              </a:pPr>
              <a:r>
                <a:rPr lang="zh-CN" altLang="en-US" b="1">
                  <a:solidFill>
                    <a:schemeClr val="tx2"/>
                  </a:solidFill>
                  <a:latin typeface="Times New Roman" panose="02020603050405020304" pitchFamily="18" charset="0"/>
                  <a:ea typeface="宋体" panose="02010600030101010101" pitchFamily="2" charset="-122"/>
                </a:rPr>
                <a:t>权码</a:t>
              </a:r>
            </a:p>
          </p:txBody>
        </p:sp>
      </p:grpSp>
      <p:sp>
        <p:nvSpPr>
          <p:cNvPr id="11275" name="文本框 11274"/>
          <p:cNvSpPr txBox="1"/>
          <p:nvPr/>
        </p:nvSpPr>
        <p:spPr>
          <a:xfrm>
            <a:off x="1295400" y="3200400"/>
            <a:ext cx="6781800" cy="4291013"/>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、十进制：</a:t>
            </a:r>
            <a:r>
              <a:rPr lang="en-US" altLang="zh-CN">
                <a:latin typeface="Times New Roman" panose="02020603050405020304" pitchFamily="18" charset="0"/>
                <a:ea typeface="宋体" panose="02010600030101010101" pitchFamily="2" charset="-122"/>
              </a:rPr>
              <a:t>P=10</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K={0,1,2,3,4,5,6,7,8,9}</a:t>
            </a:r>
          </a:p>
          <a:p>
            <a:pPr lvl="0">
              <a:spcBef>
                <a:spcPct val="50000"/>
              </a:spcBef>
            </a:pP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、二进制：</a:t>
            </a:r>
            <a:r>
              <a:rPr lang="en-US" altLang="zh-CN">
                <a:latin typeface="Times New Roman" panose="02020603050405020304" pitchFamily="18" charset="0"/>
                <a:ea typeface="宋体" panose="02010600030101010101" pitchFamily="2" charset="-122"/>
              </a:rPr>
              <a:t>P=2,K={0,1}</a:t>
            </a:r>
          </a:p>
          <a:p>
            <a:pPr lvl="0">
              <a:spcBef>
                <a:spcPct val="50000"/>
              </a:spcBef>
            </a:pP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、八进制：</a:t>
            </a:r>
            <a:r>
              <a:rPr lang="en-US" altLang="zh-CN">
                <a:latin typeface="Times New Roman" panose="02020603050405020304" pitchFamily="18" charset="0"/>
                <a:ea typeface="宋体" panose="02010600030101010101" pitchFamily="2" charset="-122"/>
              </a:rPr>
              <a:t>P=8,K={0,1,2,3,4,5,6,7}</a:t>
            </a:r>
          </a:p>
          <a:p>
            <a:pPr lvl="0">
              <a:spcBef>
                <a:spcPct val="50000"/>
              </a:spcBef>
            </a:pPr>
            <a:r>
              <a:rPr lang="en-US" altLang="zh-CN">
                <a:latin typeface="Times New Roman" panose="02020603050405020304" pitchFamily="18" charset="0"/>
                <a:ea typeface="宋体" panose="02010600030101010101" pitchFamily="2" charset="-122"/>
              </a:rPr>
              <a:t>4)</a:t>
            </a:r>
            <a:r>
              <a:rPr lang="zh-CN" altLang="en-US">
                <a:latin typeface="Times New Roman" panose="02020603050405020304" pitchFamily="18" charset="0"/>
                <a:ea typeface="宋体" panose="02010600030101010101" pitchFamily="2" charset="-122"/>
              </a:rPr>
              <a:t>、十六进制：</a:t>
            </a:r>
            <a:r>
              <a:rPr lang="en-US" altLang="zh-CN">
                <a:latin typeface="Times New Roman" panose="02020603050405020304" pitchFamily="18" charset="0"/>
                <a:ea typeface="宋体" panose="02010600030101010101" pitchFamily="2" charset="-122"/>
              </a:rPr>
              <a:t>P=16  </a:t>
            </a:r>
          </a:p>
          <a:p>
            <a:pPr lvl="0">
              <a:spcBef>
                <a:spcPct val="50000"/>
              </a:spcBef>
            </a:pPr>
            <a:r>
              <a:rPr lang="en-US" altLang="zh-CN">
                <a:latin typeface="Times New Roman" panose="02020603050405020304" pitchFamily="18" charset="0"/>
                <a:ea typeface="宋体" panose="02010600030101010101" pitchFamily="2" charset="-122"/>
              </a:rPr>
              <a:t>                K={0,1,2,3,4,5,6,7,8,9,10,11,12,13,14,15}</a:t>
            </a:r>
          </a:p>
          <a:p>
            <a:pPr lvl="0">
              <a:spcBef>
                <a:spcPct val="50000"/>
              </a:spcBef>
            </a:pPr>
            <a:r>
              <a:rPr lang="en-US" altLang="zh-CN">
                <a:latin typeface="Times New Roman" panose="02020603050405020304" pitchFamily="18" charset="0"/>
                <a:ea typeface="宋体" panose="02010600030101010101" pitchFamily="2" charset="-122"/>
              </a:rPr>
              <a:t>                K={0,1,2,3,4,5,6,7,8,9,A,B,C,D,E,F}</a:t>
            </a:r>
          </a:p>
          <a:p>
            <a:pPr lvl="0">
              <a:spcBef>
                <a:spcPct val="50000"/>
              </a:spcBef>
            </a:pPr>
            <a:endParaRPr lang="en-US" altLang="zh-CN">
              <a:latin typeface="Times New Roman" panose="02020603050405020304" pitchFamily="18" charset="0"/>
              <a:ea typeface="宋体" panose="02010600030101010101" pitchFamily="2" charset="-122"/>
            </a:endParaRPr>
          </a:p>
          <a:p>
            <a:pPr lvl="0">
              <a:spcBef>
                <a:spcPct val="50000"/>
              </a:spcBef>
            </a:pPr>
            <a:endParaRPr lang="zh-CN" altLang="en-US">
              <a:latin typeface="Times New Roman" panose="02020603050405020304" pitchFamily="18" charset="0"/>
              <a:ea typeface="宋体" panose="02010600030101010101" pitchFamily="2" charset="-122"/>
            </a:endParaRPr>
          </a:p>
        </p:txBody>
      </p:sp>
      <p:graphicFrame>
        <p:nvGraphicFramePr>
          <p:cNvPr id="11276" name="对象 11275"/>
          <p:cNvGraphicFramePr>
            <a:graphicFrameLocks/>
          </p:cNvGraphicFramePr>
          <p:nvPr/>
        </p:nvGraphicFramePr>
        <p:xfrm>
          <a:off x="1941513" y="1612900"/>
          <a:ext cx="3149600" cy="819150"/>
        </p:xfrm>
        <a:graphic>
          <a:graphicData uri="http://schemas.openxmlformats.org/presentationml/2006/ole">
            <p:oleObj spid="_x0000_s3100" r:id="rId3" imgW="977900" imgH="254000"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76"/>
                                        </p:tgtEl>
                                        <p:attrNameLst>
                                          <p:attrName>style.visibility</p:attrName>
                                        </p:attrNameLst>
                                      </p:cBhvr>
                                      <p:to>
                                        <p:strVal val="visible"/>
                                      </p:to>
                                    </p:set>
                                    <p:anim calcmode="lin" valueType="num">
                                      <p:cBhvr additive="base">
                                        <p:cTn id="13" dur="500" fill="hold"/>
                                        <p:tgtEl>
                                          <p:spTgt spid="11276"/>
                                        </p:tgtEl>
                                        <p:attrNameLst>
                                          <p:attrName>ppt_x</p:attrName>
                                        </p:attrNameLst>
                                      </p:cBhvr>
                                      <p:tavLst>
                                        <p:tav tm="0">
                                          <p:val>
                                            <p:strVal val="#ppt_x"/>
                                          </p:val>
                                        </p:tav>
                                        <p:tav tm="100000">
                                          <p:val>
                                            <p:strVal val="#ppt_x"/>
                                          </p:val>
                                        </p:tav>
                                      </p:tavLst>
                                    </p:anim>
                                    <p:anim calcmode="lin" valueType="num">
                                      <p:cBhvr additive="base">
                                        <p:cTn id="14"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267"/>
                                        </p:tgtEl>
                                        <p:attrNameLst>
                                          <p:attrName>style.visibility</p:attrName>
                                        </p:attrNameLst>
                                      </p:cBhvr>
                                      <p:to>
                                        <p:strVal val="visible"/>
                                      </p:to>
                                    </p:set>
                                    <p:anim calcmode="lin" valueType="num">
                                      <p:cBhvr additive="base">
                                        <p:cTn id="19" dur="500" fill="hold"/>
                                        <p:tgtEl>
                                          <p:spTgt spid="11267"/>
                                        </p:tgtEl>
                                        <p:attrNameLst>
                                          <p:attrName>ppt_x</p:attrName>
                                        </p:attrNameLst>
                                      </p:cBhvr>
                                      <p:tavLst>
                                        <p:tav tm="0">
                                          <p:val>
                                            <p:strVal val="0-#ppt_w/2"/>
                                          </p:val>
                                        </p:tav>
                                        <p:tav tm="100000">
                                          <p:val>
                                            <p:strVal val="#ppt_x"/>
                                          </p:val>
                                        </p:tav>
                                      </p:tavLst>
                                    </p:anim>
                                    <p:anim calcmode="lin" valueType="num">
                                      <p:cBhvr additive="base">
                                        <p:cTn id="20"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272"/>
                                        </p:tgtEl>
                                        <p:attrNameLst>
                                          <p:attrName>style.visibility</p:attrName>
                                        </p:attrNameLst>
                                      </p:cBhvr>
                                      <p:to>
                                        <p:strVal val="visible"/>
                                      </p:to>
                                    </p:set>
                                    <p:anim calcmode="lin" valueType="num">
                                      <p:cBhvr additive="base">
                                        <p:cTn id="25" dur="500" fill="hold"/>
                                        <p:tgtEl>
                                          <p:spTgt spid="11272"/>
                                        </p:tgtEl>
                                        <p:attrNameLst>
                                          <p:attrName>ppt_x</p:attrName>
                                        </p:attrNameLst>
                                      </p:cBhvr>
                                      <p:tavLst>
                                        <p:tav tm="0">
                                          <p:val>
                                            <p:strVal val="0-#ppt_w/2"/>
                                          </p:val>
                                        </p:tav>
                                        <p:tav tm="100000">
                                          <p:val>
                                            <p:strVal val="#ppt_x"/>
                                          </p:val>
                                        </p:tav>
                                      </p:tavLst>
                                    </p:anim>
                                    <p:anim calcmode="lin" valueType="num">
                                      <p:cBhvr additive="base">
                                        <p:cTn id="26" dur="500" fill="hold"/>
                                        <p:tgtEl>
                                          <p:spTgt spid="1127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275">
                                            <p:txEl>
                                              <p:pRg st="0" end="0"/>
                                            </p:txEl>
                                          </p:spTgt>
                                        </p:tgtEl>
                                        <p:attrNameLst>
                                          <p:attrName>style.visibility</p:attrName>
                                        </p:attrNameLst>
                                      </p:cBhvr>
                                      <p:to>
                                        <p:strVal val="visible"/>
                                      </p:to>
                                    </p:set>
                                    <p:animEffect transition="in" filter="wipe(left)">
                                      <p:cBhvr>
                                        <p:cTn id="31" dur="500"/>
                                        <p:tgtEl>
                                          <p:spTgt spid="1127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275">
                                            <p:txEl>
                                              <p:pRg st="1" end="1"/>
                                            </p:txEl>
                                          </p:spTgt>
                                        </p:tgtEl>
                                        <p:attrNameLst>
                                          <p:attrName>style.visibility</p:attrName>
                                        </p:attrNameLst>
                                      </p:cBhvr>
                                      <p:to>
                                        <p:strVal val="visible"/>
                                      </p:to>
                                    </p:set>
                                    <p:animEffect transition="in" filter="wipe(left)">
                                      <p:cBhvr>
                                        <p:cTn id="36" dur="500"/>
                                        <p:tgtEl>
                                          <p:spTgt spid="11275">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275">
                                            <p:txEl>
                                              <p:pRg st="2" end="2"/>
                                            </p:txEl>
                                          </p:spTgt>
                                        </p:tgtEl>
                                        <p:attrNameLst>
                                          <p:attrName>style.visibility</p:attrName>
                                        </p:attrNameLst>
                                      </p:cBhvr>
                                      <p:to>
                                        <p:strVal val="visible"/>
                                      </p:to>
                                    </p:set>
                                    <p:animEffect transition="in" filter="wipe(left)">
                                      <p:cBhvr>
                                        <p:cTn id="41" dur="500"/>
                                        <p:tgtEl>
                                          <p:spTgt spid="11275">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275">
                                            <p:txEl>
                                              <p:pRg st="3" end="3"/>
                                            </p:txEl>
                                          </p:spTgt>
                                        </p:tgtEl>
                                        <p:attrNameLst>
                                          <p:attrName>style.visibility</p:attrName>
                                        </p:attrNameLst>
                                      </p:cBhvr>
                                      <p:to>
                                        <p:strVal val="visible"/>
                                      </p:to>
                                    </p:set>
                                    <p:animEffect transition="in" filter="wipe(left)">
                                      <p:cBhvr>
                                        <p:cTn id="46" dur="500"/>
                                        <p:tgtEl>
                                          <p:spTgt spid="1127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275">
                                            <p:txEl>
                                              <p:pRg st="4" end="4"/>
                                            </p:txEl>
                                          </p:spTgt>
                                        </p:tgtEl>
                                        <p:attrNameLst>
                                          <p:attrName>style.visibility</p:attrName>
                                        </p:attrNameLst>
                                      </p:cBhvr>
                                      <p:to>
                                        <p:strVal val="visible"/>
                                      </p:to>
                                    </p:set>
                                    <p:animEffect transition="in" filter="wipe(left)">
                                      <p:cBhvr>
                                        <p:cTn id="51" dur="500"/>
                                        <p:tgtEl>
                                          <p:spTgt spid="11275">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1275">
                                            <p:txEl>
                                              <p:pRg st="5" end="5"/>
                                            </p:txEl>
                                          </p:spTgt>
                                        </p:tgtEl>
                                        <p:attrNameLst>
                                          <p:attrName>style.visibility</p:attrName>
                                        </p:attrNameLst>
                                      </p:cBhvr>
                                      <p:to>
                                        <p:strVal val="visible"/>
                                      </p:to>
                                    </p:set>
                                    <p:animEffect transition="in" filter="wipe(left)">
                                      <p:cBhvr>
                                        <p:cTn id="56" dur="500"/>
                                        <p:tgtEl>
                                          <p:spTgt spid="11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7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文本框 89089"/>
          <p:cNvSpPr txBox="1"/>
          <p:nvPr/>
        </p:nvSpPr>
        <p:spPr>
          <a:xfrm>
            <a:off x="2168525" y="593725"/>
            <a:ext cx="2962275" cy="579438"/>
          </a:xfrm>
          <a:prstGeom prst="rect">
            <a:avLst/>
          </a:prstGeom>
          <a:noFill/>
          <a:ln w="9525">
            <a:noFill/>
          </a:ln>
        </p:spPr>
        <p:txBody>
          <a:bodyPr>
            <a:spAutoFit/>
          </a:bodyPr>
          <a:lstStyle/>
          <a:p>
            <a:pPr lvl="0">
              <a:spcBef>
                <a:spcPct val="50000"/>
              </a:spcBef>
            </a:pPr>
            <a:r>
              <a:rPr lang="en-US" altLang="zh-CN" sz="3200" b="1">
                <a:latin typeface="Times New Roman" panose="02020603050405020304" pitchFamily="18" charset="0"/>
                <a:ea typeface="宋体" panose="02010600030101010101" pitchFamily="2" charset="-122"/>
              </a:rPr>
              <a:t>Y=AD+AC+BC</a:t>
            </a:r>
          </a:p>
        </p:txBody>
      </p:sp>
      <p:sp>
        <p:nvSpPr>
          <p:cNvPr id="89091" name="矩形 89090"/>
          <p:cNvSpPr/>
          <p:nvPr/>
        </p:nvSpPr>
        <p:spPr>
          <a:xfrm>
            <a:off x="3995738" y="2776538"/>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&amp;</a:t>
            </a:r>
          </a:p>
        </p:txBody>
      </p:sp>
      <p:sp>
        <p:nvSpPr>
          <p:cNvPr id="89092" name="矩形 89091"/>
          <p:cNvSpPr/>
          <p:nvPr/>
        </p:nvSpPr>
        <p:spPr>
          <a:xfrm>
            <a:off x="3998913" y="3922713"/>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89093" name="矩形 89092"/>
          <p:cNvSpPr/>
          <p:nvPr/>
        </p:nvSpPr>
        <p:spPr>
          <a:xfrm>
            <a:off x="4000500" y="5087938"/>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89094" name="矩形 89093"/>
          <p:cNvSpPr/>
          <p:nvPr/>
        </p:nvSpPr>
        <p:spPr>
          <a:xfrm>
            <a:off x="6127750" y="3992563"/>
            <a:ext cx="796925" cy="1168400"/>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en-US" altLang="zh-CN">
                <a:latin typeface="Times New Roman" panose="02020603050405020304" pitchFamily="18" charset="0"/>
                <a:ea typeface="宋体" panose="02010600030101010101" pitchFamily="2" charset="-122"/>
              </a:rPr>
              <a:t>1</a:t>
            </a:r>
          </a:p>
        </p:txBody>
      </p:sp>
      <p:sp>
        <p:nvSpPr>
          <p:cNvPr id="89095" name="椭圆 89094"/>
          <p:cNvSpPr/>
          <p:nvPr/>
        </p:nvSpPr>
        <p:spPr>
          <a:xfrm>
            <a:off x="6929438" y="4519613"/>
            <a:ext cx="101600" cy="134937"/>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9096" name="直接连接符 89095"/>
          <p:cNvSpPr/>
          <p:nvPr/>
        </p:nvSpPr>
        <p:spPr>
          <a:xfrm flipV="1">
            <a:off x="2828925" y="2946400"/>
            <a:ext cx="1150938" cy="0"/>
          </a:xfrm>
          <a:prstGeom prst="line">
            <a:avLst/>
          </a:prstGeom>
          <a:ln w="9525" cap="flat" cmpd="sng">
            <a:solidFill>
              <a:schemeClr val="tx1"/>
            </a:solidFill>
            <a:prstDash val="solid"/>
            <a:headEnd type="none" w="med" len="med"/>
            <a:tailEnd type="none" w="med" len="med"/>
          </a:ln>
        </p:spPr>
      </p:sp>
      <p:sp>
        <p:nvSpPr>
          <p:cNvPr id="89097" name="直接连接符 89096"/>
          <p:cNvSpPr/>
          <p:nvPr/>
        </p:nvSpPr>
        <p:spPr>
          <a:xfrm>
            <a:off x="2809875" y="3587750"/>
            <a:ext cx="1203325" cy="1588"/>
          </a:xfrm>
          <a:prstGeom prst="line">
            <a:avLst/>
          </a:prstGeom>
          <a:ln w="9525" cap="flat" cmpd="sng">
            <a:solidFill>
              <a:schemeClr val="tx1"/>
            </a:solidFill>
            <a:prstDash val="solid"/>
            <a:headEnd type="none" w="med" len="med"/>
            <a:tailEnd type="none" w="med" len="med"/>
          </a:ln>
        </p:spPr>
      </p:sp>
      <p:sp>
        <p:nvSpPr>
          <p:cNvPr id="89098" name="直接连接符 89097"/>
          <p:cNvSpPr/>
          <p:nvPr/>
        </p:nvSpPr>
        <p:spPr>
          <a:xfrm flipV="1">
            <a:off x="2878138" y="4335463"/>
            <a:ext cx="1119187" cy="0"/>
          </a:xfrm>
          <a:prstGeom prst="line">
            <a:avLst/>
          </a:prstGeom>
          <a:ln w="9525" cap="flat" cmpd="sng">
            <a:solidFill>
              <a:schemeClr val="tx1"/>
            </a:solidFill>
            <a:prstDash val="solid"/>
            <a:headEnd type="none" w="med" len="med"/>
            <a:tailEnd type="none" w="med" len="med"/>
          </a:ln>
        </p:spPr>
      </p:sp>
      <p:sp>
        <p:nvSpPr>
          <p:cNvPr id="89099" name="直接连接符 89098"/>
          <p:cNvSpPr/>
          <p:nvPr/>
        </p:nvSpPr>
        <p:spPr>
          <a:xfrm>
            <a:off x="2778125" y="5986463"/>
            <a:ext cx="1219200" cy="0"/>
          </a:xfrm>
          <a:prstGeom prst="line">
            <a:avLst/>
          </a:prstGeom>
          <a:ln w="9525" cap="flat" cmpd="sng">
            <a:solidFill>
              <a:schemeClr val="tx1"/>
            </a:solidFill>
            <a:prstDash val="solid"/>
            <a:headEnd type="none" w="med" len="med"/>
            <a:tailEnd type="none" w="med" len="med"/>
          </a:ln>
        </p:spPr>
      </p:sp>
      <p:sp>
        <p:nvSpPr>
          <p:cNvPr id="89100" name="直接连接符 89099"/>
          <p:cNvSpPr/>
          <p:nvPr/>
        </p:nvSpPr>
        <p:spPr>
          <a:xfrm>
            <a:off x="3589338" y="2946400"/>
            <a:ext cx="15875" cy="2065338"/>
          </a:xfrm>
          <a:prstGeom prst="line">
            <a:avLst/>
          </a:prstGeom>
          <a:ln w="9525" cap="flat" cmpd="sng">
            <a:solidFill>
              <a:schemeClr val="tx1"/>
            </a:solidFill>
            <a:prstDash val="solid"/>
            <a:headEnd type="none" w="med" len="med"/>
            <a:tailEnd type="none" w="med" len="med"/>
          </a:ln>
        </p:spPr>
      </p:sp>
      <p:sp>
        <p:nvSpPr>
          <p:cNvPr id="89101" name="直接连接符 89100"/>
          <p:cNvSpPr/>
          <p:nvPr/>
        </p:nvSpPr>
        <p:spPr>
          <a:xfrm flipV="1">
            <a:off x="3233738" y="5468938"/>
            <a:ext cx="762000" cy="1587"/>
          </a:xfrm>
          <a:prstGeom prst="line">
            <a:avLst/>
          </a:prstGeom>
          <a:ln w="9525" cap="flat" cmpd="sng">
            <a:solidFill>
              <a:schemeClr val="tx1"/>
            </a:solidFill>
            <a:prstDash val="solid"/>
            <a:headEnd type="none" w="med" len="med"/>
            <a:tailEnd type="none" w="med" len="med"/>
          </a:ln>
        </p:spPr>
      </p:sp>
      <p:sp>
        <p:nvSpPr>
          <p:cNvPr id="89102" name="直接连接符 89101"/>
          <p:cNvSpPr/>
          <p:nvPr/>
        </p:nvSpPr>
        <p:spPr>
          <a:xfrm>
            <a:off x="3624263" y="5011738"/>
            <a:ext cx="355600" cy="0"/>
          </a:xfrm>
          <a:prstGeom prst="line">
            <a:avLst/>
          </a:prstGeom>
          <a:ln w="9525" cap="flat" cmpd="sng">
            <a:solidFill>
              <a:schemeClr val="tx1"/>
            </a:solidFill>
            <a:prstDash val="solid"/>
            <a:headEnd type="none" w="med" len="med"/>
            <a:tailEnd type="none" w="med" len="med"/>
          </a:ln>
        </p:spPr>
      </p:sp>
      <p:sp>
        <p:nvSpPr>
          <p:cNvPr id="89103" name="直接连接符 89102"/>
          <p:cNvSpPr/>
          <p:nvPr/>
        </p:nvSpPr>
        <p:spPr>
          <a:xfrm>
            <a:off x="5402263" y="4521200"/>
            <a:ext cx="727075" cy="0"/>
          </a:xfrm>
          <a:prstGeom prst="line">
            <a:avLst/>
          </a:prstGeom>
          <a:ln w="9525" cap="flat" cmpd="sng">
            <a:solidFill>
              <a:schemeClr val="tx1"/>
            </a:solidFill>
            <a:prstDash val="solid"/>
            <a:headEnd type="none" w="med" len="med"/>
            <a:tailEnd type="none" w="med" len="med"/>
          </a:ln>
        </p:spPr>
      </p:sp>
      <p:sp>
        <p:nvSpPr>
          <p:cNvPr id="89104" name="直接连接符 89103"/>
          <p:cNvSpPr/>
          <p:nvPr/>
        </p:nvSpPr>
        <p:spPr>
          <a:xfrm>
            <a:off x="7038975" y="4589463"/>
            <a:ext cx="931863" cy="0"/>
          </a:xfrm>
          <a:prstGeom prst="line">
            <a:avLst/>
          </a:prstGeom>
          <a:ln w="9525" cap="flat" cmpd="sng">
            <a:solidFill>
              <a:schemeClr val="tx1"/>
            </a:solidFill>
            <a:prstDash val="solid"/>
            <a:headEnd type="none" w="med" len="med"/>
            <a:tailEnd type="none" w="med" len="med"/>
          </a:ln>
        </p:spPr>
      </p:sp>
      <p:sp>
        <p:nvSpPr>
          <p:cNvPr id="89105" name="椭圆 89104"/>
          <p:cNvSpPr/>
          <p:nvPr/>
        </p:nvSpPr>
        <p:spPr>
          <a:xfrm>
            <a:off x="3535363" y="2895600"/>
            <a:ext cx="88900" cy="8413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89106" name="椭圆 89105"/>
          <p:cNvSpPr/>
          <p:nvPr/>
        </p:nvSpPr>
        <p:spPr>
          <a:xfrm>
            <a:off x="3213100" y="4318000"/>
            <a:ext cx="88900" cy="84138"/>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89107" name="文本框 89106"/>
          <p:cNvSpPr txBox="1"/>
          <p:nvPr/>
        </p:nvSpPr>
        <p:spPr>
          <a:xfrm>
            <a:off x="2354263" y="2674938"/>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A</a:t>
            </a:r>
          </a:p>
        </p:txBody>
      </p:sp>
      <p:sp>
        <p:nvSpPr>
          <p:cNvPr id="89108" name="文本框 89107"/>
          <p:cNvSpPr txBox="1"/>
          <p:nvPr/>
        </p:nvSpPr>
        <p:spPr>
          <a:xfrm>
            <a:off x="2352675" y="5724525"/>
            <a:ext cx="388938"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B</a:t>
            </a:r>
          </a:p>
        </p:txBody>
      </p:sp>
      <p:sp>
        <p:nvSpPr>
          <p:cNvPr id="89109" name="文本框 89108"/>
          <p:cNvSpPr txBox="1"/>
          <p:nvPr/>
        </p:nvSpPr>
        <p:spPr>
          <a:xfrm>
            <a:off x="2405063" y="4097338"/>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C</a:t>
            </a:r>
          </a:p>
        </p:txBody>
      </p:sp>
      <p:sp>
        <p:nvSpPr>
          <p:cNvPr id="89110" name="文本框 89109"/>
          <p:cNvSpPr txBox="1"/>
          <p:nvPr/>
        </p:nvSpPr>
        <p:spPr>
          <a:xfrm>
            <a:off x="2373313" y="3352800"/>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D</a:t>
            </a:r>
          </a:p>
        </p:txBody>
      </p:sp>
      <p:sp>
        <p:nvSpPr>
          <p:cNvPr id="89111" name="文本框 89110"/>
          <p:cNvSpPr txBox="1"/>
          <p:nvPr/>
        </p:nvSpPr>
        <p:spPr>
          <a:xfrm>
            <a:off x="7993063" y="4384675"/>
            <a:ext cx="388937" cy="457200"/>
          </a:xfrm>
          <a:prstGeom prst="rect">
            <a:avLst/>
          </a:prstGeom>
          <a:noFill/>
          <a:ln w="9525">
            <a:noFill/>
          </a:ln>
        </p:spPr>
        <p:txBody>
          <a:bodyPr>
            <a:spAutoFit/>
          </a:bodyPr>
          <a:lstStyle/>
          <a:p>
            <a:pPr lvl="0">
              <a:spcBef>
                <a:spcPct val="50000"/>
              </a:spcBef>
            </a:pPr>
            <a:r>
              <a:rPr lang="en-US" altLang="zh-CN">
                <a:latin typeface="Times New Roman" panose="02020603050405020304" pitchFamily="18" charset="0"/>
                <a:ea typeface="宋体" panose="02010600030101010101" pitchFamily="2" charset="-122"/>
              </a:rPr>
              <a:t>Y</a:t>
            </a:r>
          </a:p>
        </p:txBody>
      </p:sp>
      <p:graphicFrame>
        <p:nvGraphicFramePr>
          <p:cNvPr id="89112" name="对象 89111"/>
          <p:cNvGraphicFramePr>
            <a:graphicFrameLocks/>
          </p:cNvGraphicFramePr>
          <p:nvPr/>
        </p:nvGraphicFramePr>
        <p:xfrm>
          <a:off x="2360613" y="1166813"/>
          <a:ext cx="3121025" cy="695325"/>
        </p:xfrm>
        <a:graphic>
          <a:graphicData uri="http://schemas.openxmlformats.org/presentationml/2006/ole">
            <p:oleObj spid="_x0000_s102425" r:id="rId4" imgW="1079969" imgH="241405" progId="Equations">
              <p:embed/>
            </p:oleObj>
          </a:graphicData>
        </a:graphic>
      </p:graphicFrame>
      <p:sp>
        <p:nvSpPr>
          <p:cNvPr id="89113" name="矩形 89112"/>
          <p:cNvSpPr/>
          <p:nvPr/>
        </p:nvSpPr>
        <p:spPr>
          <a:xfrm>
            <a:off x="4791075" y="2776538"/>
            <a:ext cx="523875" cy="3471862"/>
          </a:xfrm>
          <a:prstGeom prst="rect">
            <a:avLst/>
          </a:prstGeom>
          <a:solidFill>
            <a:schemeClr val="bg1"/>
          </a:solidFill>
          <a:ln w="9525" cap="flat" cmpd="sng">
            <a:solidFill>
              <a:schemeClr val="tx1"/>
            </a:solidFill>
            <a:prstDash val="solid"/>
            <a:miter/>
            <a:headEnd type="none" w="med" len="med"/>
            <a:tailEnd type="none" w="med" len="med"/>
          </a:ln>
        </p:spPr>
        <p:txBody>
          <a:bodyPr wrap="none"/>
          <a:lstStyle/>
          <a:p>
            <a:pPr lvl="0" algn="ct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 </a:t>
            </a:r>
          </a:p>
        </p:txBody>
      </p:sp>
      <p:sp>
        <p:nvSpPr>
          <p:cNvPr id="89114" name="椭圆 89113"/>
          <p:cNvSpPr/>
          <p:nvPr/>
        </p:nvSpPr>
        <p:spPr>
          <a:xfrm>
            <a:off x="5297488" y="4457700"/>
            <a:ext cx="101600" cy="134938"/>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89115" name="直接连接符 89114"/>
          <p:cNvSpPr/>
          <p:nvPr/>
        </p:nvSpPr>
        <p:spPr>
          <a:xfrm>
            <a:off x="3251200" y="4335463"/>
            <a:ext cx="0" cy="1133475"/>
          </a:xfrm>
          <a:prstGeom prst="line">
            <a:avLst/>
          </a:prstGeom>
          <a:ln w="952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0-#ppt_w/2"/>
                                          </p:val>
                                        </p:tav>
                                        <p:tav tm="100000">
                                          <p:val>
                                            <p:strVal val="#ppt_x"/>
                                          </p:val>
                                        </p:tav>
                                      </p:tavLst>
                                    </p:anim>
                                    <p:anim calcmode="lin" valueType="num">
                                      <p:cBhvr additive="base">
                                        <p:cTn id="8" dur="500" fill="hold"/>
                                        <p:tgtEl>
                                          <p:spTgt spid="890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9112"/>
                                        </p:tgtEl>
                                        <p:attrNameLst>
                                          <p:attrName>style.visibility</p:attrName>
                                        </p:attrNameLst>
                                      </p:cBhvr>
                                      <p:to>
                                        <p:strVal val="visible"/>
                                      </p:to>
                                    </p:set>
                                    <p:anim calcmode="lin" valueType="num">
                                      <p:cBhvr additive="base">
                                        <p:cTn id="13" dur="500" fill="hold"/>
                                        <p:tgtEl>
                                          <p:spTgt spid="89112"/>
                                        </p:tgtEl>
                                        <p:attrNameLst>
                                          <p:attrName>ppt_x</p:attrName>
                                        </p:attrNameLst>
                                      </p:cBhvr>
                                      <p:tavLst>
                                        <p:tav tm="0">
                                          <p:val>
                                            <p:strVal val="0-#ppt_w/2"/>
                                          </p:val>
                                        </p:tav>
                                        <p:tav tm="100000">
                                          <p:val>
                                            <p:strVal val="#ppt_x"/>
                                          </p:val>
                                        </p:tav>
                                      </p:tavLst>
                                    </p:anim>
                                    <p:anim calcmode="lin" valueType="num">
                                      <p:cBhvr additive="base">
                                        <p:cTn id="14" dur="500" fill="hold"/>
                                        <p:tgtEl>
                                          <p:spTgt spid="891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gtEl>
                                        <p:attrNameLst>
                                          <p:attrName>style.visibility</p:attrName>
                                        </p:attrNameLst>
                                      </p:cBhvr>
                                      <p:to>
                                        <p:strVal val="visible"/>
                                      </p:to>
                                    </p:set>
                                    <p:anim calcmode="lin" valueType="num">
                                      <p:cBhvr additive="base">
                                        <p:cTn id="19" dur="500" fill="hold"/>
                                        <p:tgtEl>
                                          <p:spTgt spid="89091"/>
                                        </p:tgtEl>
                                        <p:attrNameLst>
                                          <p:attrName>ppt_x</p:attrName>
                                        </p:attrNameLst>
                                      </p:cBhvr>
                                      <p:tavLst>
                                        <p:tav tm="0">
                                          <p:val>
                                            <p:strVal val="0-#ppt_w/2"/>
                                          </p:val>
                                        </p:tav>
                                        <p:tav tm="100000">
                                          <p:val>
                                            <p:strVal val="#ppt_x"/>
                                          </p:val>
                                        </p:tav>
                                      </p:tavLst>
                                    </p:anim>
                                    <p:anim calcmode="lin" valueType="num">
                                      <p:cBhvr additive="base">
                                        <p:cTn id="20" dur="500" fill="hold"/>
                                        <p:tgtEl>
                                          <p:spTgt spid="8909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1000"/>
                                  </p:stCondLst>
                                  <p:childTnLst>
                                    <p:set>
                                      <p:cBhvr>
                                        <p:cTn id="23" dur="1" fill="hold">
                                          <p:stCondLst>
                                            <p:cond delay="0"/>
                                          </p:stCondLst>
                                        </p:cTn>
                                        <p:tgtEl>
                                          <p:spTgt spid="89092"/>
                                        </p:tgtEl>
                                        <p:attrNameLst>
                                          <p:attrName>style.visibility</p:attrName>
                                        </p:attrNameLst>
                                      </p:cBhvr>
                                      <p:to>
                                        <p:strVal val="visible"/>
                                      </p:to>
                                    </p:set>
                                    <p:anim calcmode="lin" valueType="num">
                                      <p:cBhvr additive="base">
                                        <p:cTn id="24" dur="500" fill="hold"/>
                                        <p:tgtEl>
                                          <p:spTgt spid="89092"/>
                                        </p:tgtEl>
                                        <p:attrNameLst>
                                          <p:attrName>ppt_x</p:attrName>
                                        </p:attrNameLst>
                                      </p:cBhvr>
                                      <p:tavLst>
                                        <p:tav tm="0">
                                          <p:val>
                                            <p:strVal val="0-#ppt_w/2"/>
                                          </p:val>
                                        </p:tav>
                                        <p:tav tm="100000">
                                          <p:val>
                                            <p:strVal val="#ppt_x"/>
                                          </p:val>
                                        </p:tav>
                                      </p:tavLst>
                                    </p:anim>
                                    <p:anim calcmode="lin" valueType="num">
                                      <p:cBhvr additive="base">
                                        <p:cTn id="25" dur="500" fill="hold"/>
                                        <p:tgtEl>
                                          <p:spTgt spid="890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par>
                          <p:cTn id="26" fill="hold">
                            <p:stCondLst>
                              <p:cond delay="2000"/>
                            </p:stCondLst>
                            <p:childTnLst>
                              <p:par>
                                <p:cTn id="27" presetID="2" presetClass="entr" presetSubtype="8" fill="hold" nodeType="afterEffect">
                                  <p:stCondLst>
                                    <p:cond delay="1000"/>
                                  </p:stCondLst>
                                  <p:childTnLst>
                                    <p:set>
                                      <p:cBhvr>
                                        <p:cTn id="28" dur="1" fill="hold">
                                          <p:stCondLst>
                                            <p:cond delay="0"/>
                                          </p:stCondLst>
                                        </p:cTn>
                                        <p:tgtEl>
                                          <p:spTgt spid="89093"/>
                                        </p:tgtEl>
                                        <p:attrNameLst>
                                          <p:attrName>style.visibility</p:attrName>
                                        </p:attrNameLst>
                                      </p:cBhvr>
                                      <p:to>
                                        <p:strVal val="visible"/>
                                      </p:to>
                                    </p:set>
                                    <p:anim calcmode="lin" valueType="num">
                                      <p:cBhvr additive="base">
                                        <p:cTn id="29" dur="500" fill="hold"/>
                                        <p:tgtEl>
                                          <p:spTgt spid="89093"/>
                                        </p:tgtEl>
                                        <p:attrNameLst>
                                          <p:attrName>ppt_x</p:attrName>
                                        </p:attrNameLst>
                                      </p:cBhvr>
                                      <p:tavLst>
                                        <p:tav tm="0">
                                          <p:val>
                                            <p:strVal val="0-#ppt_w/2"/>
                                          </p:val>
                                        </p:tav>
                                        <p:tav tm="100000">
                                          <p:val>
                                            <p:strVal val="#ppt_x"/>
                                          </p:val>
                                        </p:tav>
                                      </p:tavLst>
                                    </p:anim>
                                    <p:anim calcmode="lin" valueType="num">
                                      <p:cBhvr additive="base">
                                        <p:cTn id="30" dur="500" fill="hold"/>
                                        <p:tgtEl>
                                          <p:spTgt spid="8909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1" fill="hold">
                            <p:stCondLst>
                              <p:cond delay="3500"/>
                            </p:stCondLst>
                            <p:childTnLst>
                              <p:par>
                                <p:cTn id="32" presetID="2" presetClass="entr" presetSubtype="8" fill="hold" grpId="0" nodeType="afterEffect">
                                  <p:stCondLst>
                                    <p:cond delay="1000"/>
                                  </p:stCondLst>
                                  <p:childTnLst>
                                    <p:set>
                                      <p:cBhvr>
                                        <p:cTn id="33" dur="1" fill="hold">
                                          <p:stCondLst>
                                            <p:cond delay="0"/>
                                          </p:stCondLst>
                                        </p:cTn>
                                        <p:tgtEl>
                                          <p:spTgt spid="89113"/>
                                        </p:tgtEl>
                                        <p:attrNameLst>
                                          <p:attrName>style.visibility</p:attrName>
                                        </p:attrNameLst>
                                      </p:cBhvr>
                                      <p:to>
                                        <p:strVal val="visible"/>
                                      </p:to>
                                    </p:set>
                                    <p:anim calcmode="lin" valueType="num">
                                      <p:cBhvr additive="base">
                                        <p:cTn id="34" dur="500" fill="hold"/>
                                        <p:tgtEl>
                                          <p:spTgt spid="89113"/>
                                        </p:tgtEl>
                                        <p:attrNameLst>
                                          <p:attrName>ppt_x</p:attrName>
                                        </p:attrNameLst>
                                      </p:cBhvr>
                                      <p:tavLst>
                                        <p:tav tm="0">
                                          <p:val>
                                            <p:strVal val="0-#ppt_w/2"/>
                                          </p:val>
                                        </p:tav>
                                        <p:tav tm="100000">
                                          <p:val>
                                            <p:strVal val="#ppt_x"/>
                                          </p:val>
                                        </p:tav>
                                      </p:tavLst>
                                    </p:anim>
                                    <p:anim calcmode="lin" valueType="num">
                                      <p:cBhvr additive="base">
                                        <p:cTn id="35" dur="500" fill="hold"/>
                                        <p:tgtEl>
                                          <p:spTgt spid="891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par>
                          <p:cTn id="36" fill="hold">
                            <p:stCondLst>
                              <p:cond delay="5000"/>
                            </p:stCondLst>
                            <p:childTnLst>
                              <p:par>
                                <p:cTn id="37" presetID="2" presetClass="entr" presetSubtype="8" fill="hold" grpId="0" nodeType="afterEffect">
                                  <p:stCondLst>
                                    <p:cond delay="1000"/>
                                  </p:stCondLst>
                                  <p:childTnLst>
                                    <p:set>
                                      <p:cBhvr>
                                        <p:cTn id="38" dur="1" fill="hold">
                                          <p:stCondLst>
                                            <p:cond delay="0"/>
                                          </p:stCondLst>
                                        </p:cTn>
                                        <p:tgtEl>
                                          <p:spTgt spid="89094"/>
                                        </p:tgtEl>
                                        <p:attrNameLst>
                                          <p:attrName>style.visibility</p:attrName>
                                        </p:attrNameLst>
                                      </p:cBhvr>
                                      <p:to>
                                        <p:strVal val="visible"/>
                                      </p:to>
                                    </p:set>
                                    <p:anim calcmode="lin" valueType="num">
                                      <p:cBhvr additive="base">
                                        <p:cTn id="39" dur="500" fill="hold"/>
                                        <p:tgtEl>
                                          <p:spTgt spid="89094"/>
                                        </p:tgtEl>
                                        <p:attrNameLst>
                                          <p:attrName>ppt_x</p:attrName>
                                        </p:attrNameLst>
                                      </p:cBhvr>
                                      <p:tavLst>
                                        <p:tav tm="0">
                                          <p:val>
                                            <p:strVal val="0-#ppt_w/2"/>
                                          </p:val>
                                        </p:tav>
                                        <p:tav tm="100000">
                                          <p:val>
                                            <p:strVal val="#ppt_x"/>
                                          </p:val>
                                        </p:tav>
                                      </p:tavLst>
                                    </p:anim>
                                    <p:anim calcmode="lin" valueType="num">
                                      <p:cBhvr additive="base">
                                        <p:cTn id="40" dur="500" fill="hold"/>
                                        <p:tgtEl>
                                          <p:spTgt spid="890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1" fill="hold">
                            <p:stCondLst>
                              <p:cond delay="6500"/>
                            </p:stCondLst>
                            <p:childTnLst>
                              <p:par>
                                <p:cTn id="42" presetID="2" presetClass="entr" presetSubtype="8" fill="hold" nodeType="afterEffect">
                                  <p:stCondLst>
                                    <p:cond delay="1000"/>
                                  </p:stCondLst>
                                  <p:childTnLst>
                                    <p:set>
                                      <p:cBhvr>
                                        <p:cTn id="43" dur="1" fill="hold">
                                          <p:stCondLst>
                                            <p:cond delay="0"/>
                                          </p:stCondLst>
                                        </p:cTn>
                                        <p:tgtEl>
                                          <p:spTgt spid="89095"/>
                                        </p:tgtEl>
                                        <p:attrNameLst>
                                          <p:attrName>style.visibility</p:attrName>
                                        </p:attrNameLst>
                                      </p:cBhvr>
                                      <p:to>
                                        <p:strVal val="visible"/>
                                      </p:to>
                                    </p:set>
                                    <p:anim calcmode="lin" valueType="num">
                                      <p:cBhvr additive="base">
                                        <p:cTn id="44" dur="500" fill="hold"/>
                                        <p:tgtEl>
                                          <p:spTgt spid="89095"/>
                                        </p:tgtEl>
                                        <p:attrNameLst>
                                          <p:attrName>ppt_x</p:attrName>
                                        </p:attrNameLst>
                                      </p:cBhvr>
                                      <p:tavLst>
                                        <p:tav tm="0">
                                          <p:val>
                                            <p:strVal val="0-#ppt_w/2"/>
                                          </p:val>
                                        </p:tav>
                                        <p:tav tm="100000">
                                          <p:val>
                                            <p:strVal val="#ppt_x"/>
                                          </p:val>
                                        </p:tav>
                                      </p:tavLst>
                                    </p:anim>
                                    <p:anim calcmode="lin" valueType="num">
                                      <p:cBhvr additive="base">
                                        <p:cTn id="45" dur="500" fill="hold"/>
                                        <p:tgtEl>
                                          <p:spTgt spid="890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par>
                          <p:cTn id="46" fill="hold">
                            <p:stCondLst>
                              <p:cond delay="8000"/>
                            </p:stCondLst>
                            <p:childTnLst>
                              <p:par>
                                <p:cTn id="47" presetID="2" presetClass="entr" presetSubtype="8" fill="hold" nodeType="afterEffect">
                                  <p:stCondLst>
                                    <p:cond delay="1000"/>
                                  </p:stCondLst>
                                  <p:childTnLst>
                                    <p:set>
                                      <p:cBhvr>
                                        <p:cTn id="48" dur="1" fill="hold">
                                          <p:stCondLst>
                                            <p:cond delay="0"/>
                                          </p:stCondLst>
                                        </p:cTn>
                                        <p:tgtEl>
                                          <p:spTgt spid="89114"/>
                                        </p:tgtEl>
                                        <p:attrNameLst>
                                          <p:attrName>style.visibility</p:attrName>
                                        </p:attrNameLst>
                                      </p:cBhvr>
                                      <p:to>
                                        <p:strVal val="visible"/>
                                      </p:to>
                                    </p:set>
                                    <p:anim calcmode="lin" valueType="num">
                                      <p:cBhvr additive="base">
                                        <p:cTn id="49" dur="500" fill="hold"/>
                                        <p:tgtEl>
                                          <p:spTgt spid="89114"/>
                                        </p:tgtEl>
                                        <p:attrNameLst>
                                          <p:attrName>ppt_x</p:attrName>
                                        </p:attrNameLst>
                                      </p:cBhvr>
                                      <p:tavLst>
                                        <p:tav tm="0">
                                          <p:val>
                                            <p:strVal val="0-#ppt_w/2"/>
                                          </p:val>
                                        </p:tav>
                                        <p:tav tm="100000">
                                          <p:val>
                                            <p:strVal val="#ppt_x"/>
                                          </p:val>
                                        </p:tav>
                                      </p:tavLst>
                                    </p:anim>
                                    <p:anim calcmode="lin" valueType="num">
                                      <p:cBhvr additive="base">
                                        <p:cTn id="50" dur="500" fill="hold"/>
                                        <p:tgtEl>
                                          <p:spTgt spid="891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par>
                          <p:cTn id="51" fill="hold">
                            <p:stCondLst>
                              <p:cond delay="9500"/>
                            </p:stCondLst>
                            <p:childTnLst>
                              <p:par>
                                <p:cTn id="52" presetID="2" presetClass="entr" presetSubtype="8" fill="hold" nodeType="afterEffect">
                                  <p:stCondLst>
                                    <p:cond delay="1000"/>
                                  </p:stCondLst>
                                  <p:childTnLst>
                                    <p:set>
                                      <p:cBhvr>
                                        <p:cTn id="53" dur="1" fill="hold">
                                          <p:stCondLst>
                                            <p:cond delay="0"/>
                                          </p:stCondLst>
                                        </p:cTn>
                                        <p:tgtEl>
                                          <p:spTgt spid="89096"/>
                                        </p:tgtEl>
                                        <p:attrNameLst>
                                          <p:attrName>style.visibility</p:attrName>
                                        </p:attrNameLst>
                                      </p:cBhvr>
                                      <p:to>
                                        <p:strVal val="visible"/>
                                      </p:to>
                                    </p:set>
                                    <p:anim calcmode="lin" valueType="num">
                                      <p:cBhvr additive="base">
                                        <p:cTn id="54" dur="500" fill="hold"/>
                                        <p:tgtEl>
                                          <p:spTgt spid="89096"/>
                                        </p:tgtEl>
                                        <p:attrNameLst>
                                          <p:attrName>ppt_x</p:attrName>
                                        </p:attrNameLst>
                                      </p:cBhvr>
                                      <p:tavLst>
                                        <p:tav tm="0">
                                          <p:val>
                                            <p:strVal val="0-#ppt_w/2"/>
                                          </p:val>
                                        </p:tav>
                                        <p:tav tm="100000">
                                          <p:val>
                                            <p:strVal val="#ppt_x"/>
                                          </p:val>
                                        </p:tav>
                                      </p:tavLst>
                                    </p:anim>
                                    <p:anim calcmode="lin" valueType="num">
                                      <p:cBhvr additive="base">
                                        <p:cTn id="55" dur="500" fill="hold"/>
                                        <p:tgtEl>
                                          <p:spTgt spid="890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par>
                          <p:cTn id="56" fill="hold">
                            <p:stCondLst>
                              <p:cond delay="11000"/>
                            </p:stCondLst>
                            <p:childTnLst>
                              <p:par>
                                <p:cTn id="57" presetID="2" presetClass="entr" presetSubtype="8" fill="hold" nodeType="afterEffect">
                                  <p:stCondLst>
                                    <p:cond delay="1000"/>
                                  </p:stCondLst>
                                  <p:childTnLst>
                                    <p:set>
                                      <p:cBhvr>
                                        <p:cTn id="58" dur="1" fill="hold">
                                          <p:stCondLst>
                                            <p:cond delay="0"/>
                                          </p:stCondLst>
                                        </p:cTn>
                                        <p:tgtEl>
                                          <p:spTgt spid="89097"/>
                                        </p:tgtEl>
                                        <p:attrNameLst>
                                          <p:attrName>style.visibility</p:attrName>
                                        </p:attrNameLst>
                                      </p:cBhvr>
                                      <p:to>
                                        <p:strVal val="visible"/>
                                      </p:to>
                                    </p:set>
                                    <p:anim calcmode="lin" valueType="num">
                                      <p:cBhvr additive="base">
                                        <p:cTn id="59" dur="500" fill="hold"/>
                                        <p:tgtEl>
                                          <p:spTgt spid="89097"/>
                                        </p:tgtEl>
                                        <p:attrNameLst>
                                          <p:attrName>ppt_x</p:attrName>
                                        </p:attrNameLst>
                                      </p:cBhvr>
                                      <p:tavLst>
                                        <p:tav tm="0">
                                          <p:val>
                                            <p:strVal val="0-#ppt_w/2"/>
                                          </p:val>
                                        </p:tav>
                                        <p:tav tm="100000">
                                          <p:val>
                                            <p:strVal val="#ppt_x"/>
                                          </p:val>
                                        </p:tav>
                                      </p:tavLst>
                                    </p:anim>
                                    <p:anim calcmode="lin" valueType="num">
                                      <p:cBhvr additive="base">
                                        <p:cTn id="60" dur="500" fill="hold"/>
                                        <p:tgtEl>
                                          <p:spTgt spid="890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1" fill="hold">
                            <p:stCondLst>
                              <p:cond delay="12500"/>
                            </p:stCondLst>
                            <p:childTnLst>
                              <p:par>
                                <p:cTn id="62" presetID="2" presetClass="entr" presetSubtype="8" fill="hold" nodeType="afterEffect">
                                  <p:stCondLst>
                                    <p:cond delay="1000"/>
                                  </p:stCondLst>
                                  <p:childTnLst>
                                    <p:set>
                                      <p:cBhvr>
                                        <p:cTn id="63" dur="1" fill="hold">
                                          <p:stCondLst>
                                            <p:cond delay="0"/>
                                          </p:stCondLst>
                                        </p:cTn>
                                        <p:tgtEl>
                                          <p:spTgt spid="89098"/>
                                        </p:tgtEl>
                                        <p:attrNameLst>
                                          <p:attrName>style.visibility</p:attrName>
                                        </p:attrNameLst>
                                      </p:cBhvr>
                                      <p:to>
                                        <p:strVal val="visible"/>
                                      </p:to>
                                    </p:set>
                                    <p:anim calcmode="lin" valueType="num">
                                      <p:cBhvr additive="base">
                                        <p:cTn id="64" dur="500" fill="hold"/>
                                        <p:tgtEl>
                                          <p:spTgt spid="89098"/>
                                        </p:tgtEl>
                                        <p:attrNameLst>
                                          <p:attrName>ppt_x</p:attrName>
                                        </p:attrNameLst>
                                      </p:cBhvr>
                                      <p:tavLst>
                                        <p:tav tm="0">
                                          <p:val>
                                            <p:strVal val="0-#ppt_w/2"/>
                                          </p:val>
                                        </p:tav>
                                        <p:tav tm="100000">
                                          <p:val>
                                            <p:strVal val="#ppt_x"/>
                                          </p:val>
                                        </p:tav>
                                      </p:tavLst>
                                    </p:anim>
                                    <p:anim calcmode="lin" valueType="num">
                                      <p:cBhvr additive="base">
                                        <p:cTn id="65" dur="500" fill="hold"/>
                                        <p:tgtEl>
                                          <p:spTgt spid="890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par>
                          <p:cTn id="66" fill="hold">
                            <p:stCondLst>
                              <p:cond delay="14000"/>
                            </p:stCondLst>
                            <p:childTnLst>
                              <p:par>
                                <p:cTn id="67" presetID="2" presetClass="entr" presetSubtype="8" fill="hold" nodeType="afterEffect">
                                  <p:stCondLst>
                                    <p:cond delay="1000"/>
                                  </p:stCondLst>
                                  <p:childTnLst>
                                    <p:set>
                                      <p:cBhvr>
                                        <p:cTn id="68" dur="1" fill="hold">
                                          <p:stCondLst>
                                            <p:cond delay="0"/>
                                          </p:stCondLst>
                                        </p:cTn>
                                        <p:tgtEl>
                                          <p:spTgt spid="89099"/>
                                        </p:tgtEl>
                                        <p:attrNameLst>
                                          <p:attrName>style.visibility</p:attrName>
                                        </p:attrNameLst>
                                      </p:cBhvr>
                                      <p:to>
                                        <p:strVal val="visible"/>
                                      </p:to>
                                    </p:set>
                                    <p:anim calcmode="lin" valueType="num">
                                      <p:cBhvr additive="base">
                                        <p:cTn id="69" dur="500" fill="hold"/>
                                        <p:tgtEl>
                                          <p:spTgt spid="89099"/>
                                        </p:tgtEl>
                                        <p:attrNameLst>
                                          <p:attrName>ppt_x</p:attrName>
                                        </p:attrNameLst>
                                      </p:cBhvr>
                                      <p:tavLst>
                                        <p:tav tm="0">
                                          <p:val>
                                            <p:strVal val="0-#ppt_w/2"/>
                                          </p:val>
                                        </p:tav>
                                        <p:tav tm="100000">
                                          <p:val>
                                            <p:strVal val="#ppt_x"/>
                                          </p:val>
                                        </p:tav>
                                      </p:tavLst>
                                    </p:anim>
                                    <p:anim calcmode="lin" valueType="num">
                                      <p:cBhvr additive="base">
                                        <p:cTn id="70" dur="500" fill="hold"/>
                                        <p:tgtEl>
                                          <p:spTgt spid="890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15500"/>
                            </p:stCondLst>
                            <p:childTnLst>
                              <p:par>
                                <p:cTn id="72" presetID="2" presetClass="entr" presetSubtype="8" fill="hold" nodeType="afterEffect">
                                  <p:stCondLst>
                                    <p:cond delay="1000"/>
                                  </p:stCondLst>
                                  <p:childTnLst>
                                    <p:set>
                                      <p:cBhvr>
                                        <p:cTn id="73" dur="1" fill="hold">
                                          <p:stCondLst>
                                            <p:cond delay="0"/>
                                          </p:stCondLst>
                                        </p:cTn>
                                        <p:tgtEl>
                                          <p:spTgt spid="89100"/>
                                        </p:tgtEl>
                                        <p:attrNameLst>
                                          <p:attrName>style.visibility</p:attrName>
                                        </p:attrNameLst>
                                      </p:cBhvr>
                                      <p:to>
                                        <p:strVal val="visible"/>
                                      </p:to>
                                    </p:set>
                                    <p:anim calcmode="lin" valueType="num">
                                      <p:cBhvr additive="base">
                                        <p:cTn id="74" dur="500" fill="hold"/>
                                        <p:tgtEl>
                                          <p:spTgt spid="89100"/>
                                        </p:tgtEl>
                                        <p:attrNameLst>
                                          <p:attrName>ppt_x</p:attrName>
                                        </p:attrNameLst>
                                      </p:cBhvr>
                                      <p:tavLst>
                                        <p:tav tm="0">
                                          <p:val>
                                            <p:strVal val="0-#ppt_w/2"/>
                                          </p:val>
                                        </p:tav>
                                        <p:tav tm="100000">
                                          <p:val>
                                            <p:strVal val="#ppt_x"/>
                                          </p:val>
                                        </p:tav>
                                      </p:tavLst>
                                    </p:anim>
                                    <p:anim calcmode="lin" valueType="num">
                                      <p:cBhvr additive="base">
                                        <p:cTn id="75" dur="500" fill="hold"/>
                                        <p:tgtEl>
                                          <p:spTgt spid="891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par>
                          <p:cTn id="76" fill="hold">
                            <p:stCondLst>
                              <p:cond delay="17000"/>
                            </p:stCondLst>
                            <p:childTnLst>
                              <p:par>
                                <p:cTn id="77" presetID="2" presetClass="entr" presetSubtype="8" fill="hold" nodeType="afterEffect">
                                  <p:stCondLst>
                                    <p:cond delay="1000"/>
                                  </p:stCondLst>
                                  <p:childTnLst>
                                    <p:set>
                                      <p:cBhvr>
                                        <p:cTn id="78" dur="1" fill="hold">
                                          <p:stCondLst>
                                            <p:cond delay="0"/>
                                          </p:stCondLst>
                                        </p:cTn>
                                        <p:tgtEl>
                                          <p:spTgt spid="89101"/>
                                        </p:tgtEl>
                                        <p:attrNameLst>
                                          <p:attrName>style.visibility</p:attrName>
                                        </p:attrNameLst>
                                      </p:cBhvr>
                                      <p:to>
                                        <p:strVal val="visible"/>
                                      </p:to>
                                    </p:set>
                                    <p:anim calcmode="lin" valueType="num">
                                      <p:cBhvr additive="base">
                                        <p:cTn id="79" dur="500" fill="hold"/>
                                        <p:tgtEl>
                                          <p:spTgt spid="89101"/>
                                        </p:tgtEl>
                                        <p:attrNameLst>
                                          <p:attrName>ppt_x</p:attrName>
                                        </p:attrNameLst>
                                      </p:cBhvr>
                                      <p:tavLst>
                                        <p:tav tm="0">
                                          <p:val>
                                            <p:strVal val="0-#ppt_w/2"/>
                                          </p:val>
                                        </p:tav>
                                        <p:tav tm="100000">
                                          <p:val>
                                            <p:strVal val="#ppt_x"/>
                                          </p:val>
                                        </p:tav>
                                      </p:tavLst>
                                    </p:anim>
                                    <p:anim calcmode="lin" valueType="num">
                                      <p:cBhvr additive="base">
                                        <p:cTn id="80" dur="500" fill="hold"/>
                                        <p:tgtEl>
                                          <p:spTgt spid="891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par>
                          <p:cTn id="81" fill="hold">
                            <p:stCondLst>
                              <p:cond delay="18500"/>
                            </p:stCondLst>
                            <p:childTnLst>
                              <p:par>
                                <p:cTn id="82" presetID="2" presetClass="entr" presetSubtype="8" fill="hold" nodeType="afterEffect">
                                  <p:stCondLst>
                                    <p:cond delay="1000"/>
                                  </p:stCondLst>
                                  <p:childTnLst>
                                    <p:set>
                                      <p:cBhvr>
                                        <p:cTn id="83" dur="1" fill="hold">
                                          <p:stCondLst>
                                            <p:cond delay="0"/>
                                          </p:stCondLst>
                                        </p:cTn>
                                        <p:tgtEl>
                                          <p:spTgt spid="89102"/>
                                        </p:tgtEl>
                                        <p:attrNameLst>
                                          <p:attrName>style.visibility</p:attrName>
                                        </p:attrNameLst>
                                      </p:cBhvr>
                                      <p:to>
                                        <p:strVal val="visible"/>
                                      </p:to>
                                    </p:set>
                                    <p:anim calcmode="lin" valueType="num">
                                      <p:cBhvr additive="base">
                                        <p:cTn id="84" dur="500" fill="hold"/>
                                        <p:tgtEl>
                                          <p:spTgt spid="89102"/>
                                        </p:tgtEl>
                                        <p:attrNameLst>
                                          <p:attrName>ppt_x</p:attrName>
                                        </p:attrNameLst>
                                      </p:cBhvr>
                                      <p:tavLst>
                                        <p:tav tm="0">
                                          <p:val>
                                            <p:strVal val="0-#ppt_w/2"/>
                                          </p:val>
                                        </p:tav>
                                        <p:tav tm="100000">
                                          <p:val>
                                            <p:strVal val="#ppt_x"/>
                                          </p:val>
                                        </p:tav>
                                      </p:tavLst>
                                    </p:anim>
                                    <p:anim calcmode="lin" valueType="num">
                                      <p:cBhvr additive="base">
                                        <p:cTn id="85" dur="500" fill="hold"/>
                                        <p:tgtEl>
                                          <p:spTgt spid="891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par>
                          <p:cTn id="86" fill="hold">
                            <p:stCondLst>
                              <p:cond delay="20000"/>
                            </p:stCondLst>
                            <p:childTnLst>
                              <p:par>
                                <p:cTn id="87" presetID="2" presetClass="entr" presetSubtype="8" fill="hold" nodeType="afterEffect">
                                  <p:stCondLst>
                                    <p:cond delay="1000"/>
                                  </p:stCondLst>
                                  <p:childTnLst>
                                    <p:set>
                                      <p:cBhvr>
                                        <p:cTn id="88" dur="1" fill="hold">
                                          <p:stCondLst>
                                            <p:cond delay="0"/>
                                          </p:stCondLst>
                                        </p:cTn>
                                        <p:tgtEl>
                                          <p:spTgt spid="89103"/>
                                        </p:tgtEl>
                                        <p:attrNameLst>
                                          <p:attrName>style.visibility</p:attrName>
                                        </p:attrNameLst>
                                      </p:cBhvr>
                                      <p:to>
                                        <p:strVal val="visible"/>
                                      </p:to>
                                    </p:set>
                                    <p:anim calcmode="lin" valueType="num">
                                      <p:cBhvr additive="base">
                                        <p:cTn id="89" dur="500" fill="hold"/>
                                        <p:tgtEl>
                                          <p:spTgt spid="89103"/>
                                        </p:tgtEl>
                                        <p:attrNameLst>
                                          <p:attrName>ppt_x</p:attrName>
                                        </p:attrNameLst>
                                      </p:cBhvr>
                                      <p:tavLst>
                                        <p:tav tm="0">
                                          <p:val>
                                            <p:strVal val="0-#ppt_w/2"/>
                                          </p:val>
                                        </p:tav>
                                        <p:tav tm="100000">
                                          <p:val>
                                            <p:strVal val="#ppt_x"/>
                                          </p:val>
                                        </p:tav>
                                      </p:tavLst>
                                    </p:anim>
                                    <p:anim calcmode="lin" valueType="num">
                                      <p:cBhvr additive="base">
                                        <p:cTn id="90" dur="500" fill="hold"/>
                                        <p:tgtEl>
                                          <p:spTgt spid="891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childTnLst>
                          </p:cTn>
                        </p:par>
                        <p:par>
                          <p:cTn id="91" fill="hold">
                            <p:stCondLst>
                              <p:cond delay="21500"/>
                            </p:stCondLst>
                            <p:childTnLst>
                              <p:par>
                                <p:cTn id="92" presetID="2" presetClass="entr" presetSubtype="8" fill="hold" nodeType="afterEffect">
                                  <p:stCondLst>
                                    <p:cond delay="1000"/>
                                  </p:stCondLst>
                                  <p:childTnLst>
                                    <p:set>
                                      <p:cBhvr>
                                        <p:cTn id="93" dur="1" fill="hold">
                                          <p:stCondLst>
                                            <p:cond delay="0"/>
                                          </p:stCondLst>
                                        </p:cTn>
                                        <p:tgtEl>
                                          <p:spTgt spid="89104"/>
                                        </p:tgtEl>
                                        <p:attrNameLst>
                                          <p:attrName>style.visibility</p:attrName>
                                        </p:attrNameLst>
                                      </p:cBhvr>
                                      <p:to>
                                        <p:strVal val="visible"/>
                                      </p:to>
                                    </p:set>
                                    <p:anim calcmode="lin" valueType="num">
                                      <p:cBhvr additive="base">
                                        <p:cTn id="94" dur="500" fill="hold"/>
                                        <p:tgtEl>
                                          <p:spTgt spid="89104"/>
                                        </p:tgtEl>
                                        <p:attrNameLst>
                                          <p:attrName>ppt_x</p:attrName>
                                        </p:attrNameLst>
                                      </p:cBhvr>
                                      <p:tavLst>
                                        <p:tav tm="0">
                                          <p:val>
                                            <p:strVal val="0-#ppt_w/2"/>
                                          </p:val>
                                        </p:tav>
                                        <p:tav tm="100000">
                                          <p:val>
                                            <p:strVal val="#ppt_x"/>
                                          </p:val>
                                        </p:tav>
                                      </p:tavLst>
                                    </p:anim>
                                    <p:anim calcmode="lin" valueType="num">
                                      <p:cBhvr additive="base">
                                        <p:cTn id="95" dur="500" fill="hold"/>
                                        <p:tgtEl>
                                          <p:spTgt spid="89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2"/>
                                            </p:cond>
                                          </p:stCondLst>
                                          <p:endCondLst>
                                            <p:cond evt="onStopAudio" delay="0">
                                              <p:tgtEl>
                                                <p:sldTgt/>
                                              </p:tgtEl>
                                            </p:cond>
                                          </p:endCondLst>
                                        </p:cTn>
                                        <p:tgtEl>
                                          <p:sndTgt r:embed="rId3" name="camera.wav"/>
                                        </p:tgtEl>
                                      </p:cMediaNode>
                                    </p:audio>
                                  </p:subTnLst>
                                </p:cTn>
                              </p:par>
                            </p:childTnLst>
                          </p:cTn>
                        </p:par>
                        <p:par>
                          <p:cTn id="96" fill="hold">
                            <p:stCondLst>
                              <p:cond delay="23000"/>
                            </p:stCondLst>
                            <p:childTnLst>
                              <p:par>
                                <p:cTn id="97" presetID="2" presetClass="entr" presetSubtype="8" fill="hold" nodeType="afterEffect">
                                  <p:stCondLst>
                                    <p:cond delay="1000"/>
                                  </p:stCondLst>
                                  <p:childTnLst>
                                    <p:set>
                                      <p:cBhvr>
                                        <p:cTn id="98" dur="1" fill="hold">
                                          <p:stCondLst>
                                            <p:cond delay="0"/>
                                          </p:stCondLst>
                                        </p:cTn>
                                        <p:tgtEl>
                                          <p:spTgt spid="89105"/>
                                        </p:tgtEl>
                                        <p:attrNameLst>
                                          <p:attrName>style.visibility</p:attrName>
                                        </p:attrNameLst>
                                      </p:cBhvr>
                                      <p:to>
                                        <p:strVal val="visible"/>
                                      </p:to>
                                    </p:set>
                                    <p:anim calcmode="lin" valueType="num">
                                      <p:cBhvr additive="base">
                                        <p:cTn id="99" dur="500" fill="hold"/>
                                        <p:tgtEl>
                                          <p:spTgt spid="89105"/>
                                        </p:tgtEl>
                                        <p:attrNameLst>
                                          <p:attrName>ppt_x</p:attrName>
                                        </p:attrNameLst>
                                      </p:cBhvr>
                                      <p:tavLst>
                                        <p:tav tm="0">
                                          <p:val>
                                            <p:strVal val="0-#ppt_w/2"/>
                                          </p:val>
                                        </p:tav>
                                        <p:tav tm="100000">
                                          <p:val>
                                            <p:strVal val="#ppt_x"/>
                                          </p:val>
                                        </p:tav>
                                      </p:tavLst>
                                    </p:anim>
                                    <p:anim calcmode="lin" valueType="num">
                                      <p:cBhvr additive="base">
                                        <p:cTn id="100" dur="500" fill="hold"/>
                                        <p:tgtEl>
                                          <p:spTgt spid="891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7"/>
                                            </p:cond>
                                          </p:stCondLst>
                                          <p:endCondLst>
                                            <p:cond evt="onStopAudio" delay="0">
                                              <p:tgtEl>
                                                <p:sldTgt/>
                                              </p:tgtEl>
                                            </p:cond>
                                          </p:endCondLst>
                                        </p:cTn>
                                        <p:tgtEl>
                                          <p:sndTgt r:embed="rId3" name="camera.wav"/>
                                        </p:tgtEl>
                                      </p:cMediaNode>
                                    </p:audio>
                                  </p:subTnLst>
                                </p:cTn>
                              </p:par>
                            </p:childTnLst>
                          </p:cTn>
                        </p:par>
                        <p:par>
                          <p:cTn id="101" fill="hold">
                            <p:stCondLst>
                              <p:cond delay="24500"/>
                            </p:stCondLst>
                            <p:childTnLst>
                              <p:par>
                                <p:cTn id="102" presetID="2" presetClass="entr" presetSubtype="8" fill="hold" nodeType="afterEffect">
                                  <p:stCondLst>
                                    <p:cond delay="1000"/>
                                  </p:stCondLst>
                                  <p:childTnLst>
                                    <p:set>
                                      <p:cBhvr>
                                        <p:cTn id="103" dur="1" fill="hold">
                                          <p:stCondLst>
                                            <p:cond delay="0"/>
                                          </p:stCondLst>
                                        </p:cTn>
                                        <p:tgtEl>
                                          <p:spTgt spid="89106"/>
                                        </p:tgtEl>
                                        <p:attrNameLst>
                                          <p:attrName>style.visibility</p:attrName>
                                        </p:attrNameLst>
                                      </p:cBhvr>
                                      <p:to>
                                        <p:strVal val="visible"/>
                                      </p:to>
                                    </p:set>
                                    <p:anim calcmode="lin" valueType="num">
                                      <p:cBhvr additive="base">
                                        <p:cTn id="104" dur="500" fill="hold"/>
                                        <p:tgtEl>
                                          <p:spTgt spid="89106"/>
                                        </p:tgtEl>
                                        <p:attrNameLst>
                                          <p:attrName>ppt_x</p:attrName>
                                        </p:attrNameLst>
                                      </p:cBhvr>
                                      <p:tavLst>
                                        <p:tav tm="0">
                                          <p:val>
                                            <p:strVal val="0-#ppt_w/2"/>
                                          </p:val>
                                        </p:tav>
                                        <p:tav tm="100000">
                                          <p:val>
                                            <p:strVal val="#ppt_x"/>
                                          </p:val>
                                        </p:tav>
                                      </p:tavLst>
                                    </p:anim>
                                    <p:anim calcmode="lin" valueType="num">
                                      <p:cBhvr additive="base">
                                        <p:cTn id="105" dur="500" fill="hold"/>
                                        <p:tgtEl>
                                          <p:spTgt spid="891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2"/>
                                            </p:cond>
                                          </p:stCondLst>
                                          <p:endCondLst>
                                            <p:cond evt="onStopAudio" delay="0">
                                              <p:tgtEl>
                                                <p:sldTgt/>
                                              </p:tgtEl>
                                            </p:cond>
                                          </p:endCondLst>
                                        </p:cTn>
                                        <p:tgtEl>
                                          <p:sndTgt r:embed="rId3" name="camera.wav"/>
                                        </p:tgtEl>
                                      </p:cMediaNode>
                                    </p:audio>
                                  </p:subTnLst>
                                </p:cTn>
                              </p:par>
                            </p:childTnLst>
                          </p:cTn>
                        </p:par>
                        <p:par>
                          <p:cTn id="106" fill="hold">
                            <p:stCondLst>
                              <p:cond delay="26000"/>
                            </p:stCondLst>
                            <p:childTnLst>
                              <p:par>
                                <p:cTn id="107" presetID="2" presetClass="entr" presetSubtype="8" fill="hold" grpId="0" nodeType="afterEffect">
                                  <p:stCondLst>
                                    <p:cond delay="1000"/>
                                  </p:stCondLst>
                                  <p:childTnLst>
                                    <p:set>
                                      <p:cBhvr>
                                        <p:cTn id="108" dur="1" fill="hold">
                                          <p:stCondLst>
                                            <p:cond delay="0"/>
                                          </p:stCondLst>
                                        </p:cTn>
                                        <p:tgtEl>
                                          <p:spTgt spid="89107"/>
                                        </p:tgtEl>
                                        <p:attrNameLst>
                                          <p:attrName>style.visibility</p:attrName>
                                        </p:attrNameLst>
                                      </p:cBhvr>
                                      <p:to>
                                        <p:strVal val="visible"/>
                                      </p:to>
                                    </p:set>
                                    <p:anim calcmode="lin" valueType="num">
                                      <p:cBhvr additive="base">
                                        <p:cTn id="109" dur="500" fill="hold"/>
                                        <p:tgtEl>
                                          <p:spTgt spid="89107"/>
                                        </p:tgtEl>
                                        <p:attrNameLst>
                                          <p:attrName>ppt_x</p:attrName>
                                        </p:attrNameLst>
                                      </p:cBhvr>
                                      <p:tavLst>
                                        <p:tav tm="0">
                                          <p:val>
                                            <p:strVal val="0-#ppt_w/2"/>
                                          </p:val>
                                        </p:tav>
                                        <p:tav tm="100000">
                                          <p:val>
                                            <p:strVal val="#ppt_x"/>
                                          </p:val>
                                        </p:tav>
                                      </p:tavLst>
                                    </p:anim>
                                    <p:anim calcmode="lin" valueType="num">
                                      <p:cBhvr additive="base">
                                        <p:cTn id="110" dur="500" fill="hold"/>
                                        <p:tgtEl>
                                          <p:spTgt spid="891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childTnLst>
                          </p:cTn>
                        </p:par>
                        <p:par>
                          <p:cTn id="111" fill="hold">
                            <p:stCondLst>
                              <p:cond delay="27500"/>
                            </p:stCondLst>
                            <p:childTnLst>
                              <p:par>
                                <p:cTn id="112" presetID="2" presetClass="entr" presetSubtype="8" fill="hold" grpId="0" nodeType="afterEffect">
                                  <p:stCondLst>
                                    <p:cond delay="1000"/>
                                  </p:stCondLst>
                                  <p:childTnLst>
                                    <p:set>
                                      <p:cBhvr>
                                        <p:cTn id="113" dur="1" fill="hold">
                                          <p:stCondLst>
                                            <p:cond delay="0"/>
                                          </p:stCondLst>
                                        </p:cTn>
                                        <p:tgtEl>
                                          <p:spTgt spid="89108"/>
                                        </p:tgtEl>
                                        <p:attrNameLst>
                                          <p:attrName>style.visibility</p:attrName>
                                        </p:attrNameLst>
                                      </p:cBhvr>
                                      <p:to>
                                        <p:strVal val="visible"/>
                                      </p:to>
                                    </p:set>
                                    <p:anim calcmode="lin" valueType="num">
                                      <p:cBhvr additive="base">
                                        <p:cTn id="114" dur="500" fill="hold"/>
                                        <p:tgtEl>
                                          <p:spTgt spid="89108"/>
                                        </p:tgtEl>
                                        <p:attrNameLst>
                                          <p:attrName>ppt_x</p:attrName>
                                        </p:attrNameLst>
                                      </p:cBhvr>
                                      <p:tavLst>
                                        <p:tav tm="0">
                                          <p:val>
                                            <p:strVal val="0-#ppt_w/2"/>
                                          </p:val>
                                        </p:tav>
                                        <p:tav tm="100000">
                                          <p:val>
                                            <p:strVal val="#ppt_x"/>
                                          </p:val>
                                        </p:tav>
                                      </p:tavLst>
                                    </p:anim>
                                    <p:anim calcmode="lin" valueType="num">
                                      <p:cBhvr additive="base">
                                        <p:cTn id="115" dur="500" fill="hold"/>
                                        <p:tgtEl>
                                          <p:spTgt spid="891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par>
                          <p:cTn id="116" fill="hold">
                            <p:stCondLst>
                              <p:cond delay="29000"/>
                            </p:stCondLst>
                            <p:childTnLst>
                              <p:par>
                                <p:cTn id="117" presetID="2" presetClass="entr" presetSubtype="8" fill="hold" grpId="0" nodeType="afterEffect">
                                  <p:stCondLst>
                                    <p:cond delay="1000"/>
                                  </p:stCondLst>
                                  <p:childTnLst>
                                    <p:set>
                                      <p:cBhvr>
                                        <p:cTn id="118" dur="1" fill="hold">
                                          <p:stCondLst>
                                            <p:cond delay="0"/>
                                          </p:stCondLst>
                                        </p:cTn>
                                        <p:tgtEl>
                                          <p:spTgt spid="89109"/>
                                        </p:tgtEl>
                                        <p:attrNameLst>
                                          <p:attrName>style.visibility</p:attrName>
                                        </p:attrNameLst>
                                      </p:cBhvr>
                                      <p:to>
                                        <p:strVal val="visible"/>
                                      </p:to>
                                    </p:set>
                                    <p:anim calcmode="lin" valueType="num">
                                      <p:cBhvr additive="base">
                                        <p:cTn id="119" dur="500" fill="hold"/>
                                        <p:tgtEl>
                                          <p:spTgt spid="89109"/>
                                        </p:tgtEl>
                                        <p:attrNameLst>
                                          <p:attrName>ppt_x</p:attrName>
                                        </p:attrNameLst>
                                      </p:cBhvr>
                                      <p:tavLst>
                                        <p:tav tm="0">
                                          <p:val>
                                            <p:strVal val="0-#ppt_w/2"/>
                                          </p:val>
                                        </p:tav>
                                        <p:tav tm="100000">
                                          <p:val>
                                            <p:strVal val="#ppt_x"/>
                                          </p:val>
                                        </p:tav>
                                      </p:tavLst>
                                    </p:anim>
                                    <p:anim calcmode="lin" valueType="num">
                                      <p:cBhvr additive="base">
                                        <p:cTn id="120" dur="500" fill="hold"/>
                                        <p:tgtEl>
                                          <p:spTgt spid="891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1" fill="hold">
                            <p:stCondLst>
                              <p:cond delay="30500"/>
                            </p:stCondLst>
                            <p:childTnLst>
                              <p:par>
                                <p:cTn id="122" presetID="2" presetClass="entr" presetSubtype="8" fill="hold" grpId="0" nodeType="afterEffect">
                                  <p:stCondLst>
                                    <p:cond delay="1000"/>
                                  </p:stCondLst>
                                  <p:childTnLst>
                                    <p:set>
                                      <p:cBhvr>
                                        <p:cTn id="123" dur="1" fill="hold">
                                          <p:stCondLst>
                                            <p:cond delay="0"/>
                                          </p:stCondLst>
                                        </p:cTn>
                                        <p:tgtEl>
                                          <p:spTgt spid="89110"/>
                                        </p:tgtEl>
                                        <p:attrNameLst>
                                          <p:attrName>style.visibility</p:attrName>
                                        </p:attrNameLst>
                                      </p:cBhvr>
                                      <p:to>
                                        <p:strVal val="visible"/>
                                      </p:to>
                                    </p:set>
                                    <p:anim calcmode="lin" valueType="num">
                                      <p:cBhvr additive="base">
                                        <p:cTn id="124" dur="500" fill="hold"/>
                                        <p:tgtEl>
                                          <p:spTgt spid="89110"/>
                                        </p:tgtEl>
                                        <p:attrNameLst>
                                          <p:attrName>ppt_x</p:attrName>
                                        </p:attrNameLst>
                                      </p:cBhvr>
                                      <p:tavLst>
                                        <p:tav tm="0">
                                          <p:val>
                                            <p:strVal val="0-#ppt_w/2"/>
                                          </p:val>
                                        </p:tav>
                                        <p:tav tm="100000">
                                          <p:val>
                                            <p:strVal val="#ppt_x"/>
                                          </p:val>
                                        </p:tav>
                                      </p:tavLst>
                                    </p:anim>
                                    <p:anim calcmode="lin" valueType="num">
                                      <p:cBhvr additive="base">
                                        <p:cTn id="125" dur="500" fill="hold"/>
                                        <p:tgtEl>
                                          <p:spTgt spid="891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par>
                          <p:cTn id="126" fill="hold">
                            <p:stCondLst>
                              <p:cond delay="32000"/>
                            </p:stCondLst>
                            <p:childTnLst>
                              <p:par>
                                <p:cTn id="127" presetID="2" presetClass="entr" presetSubtype="8" fill="hold" grpId="0" nodeType="afterEffect">
                                  <p:stCondLst>
                                    <p:cond delay="1000"/>
                                  </p:stCondLst>
                                  <p:childTnLst>
                                    <p:set>
                                      <p:cBhvr>
                                        <p:cTn id="128" dur="1" fill="hold">
                                          <p:stCondLst>
                                            <p:cond delay="0"/>
                                          </p:stCondLst>
                                        </p:cTn>
                                        <p:tgtEl>
                                          <p:spTgt spid="89111"/>
                                        </p:tgtEl>
                                        <p:attrNameLst>
                                          <p:attrName>style.visibility</p:attrName>
                                        </p:attrNameLst>
                                      </p:cBhvr>
                                      <p:to>
                                        <p:strVal val="visible"/>
                                      </p:to>
                                    </p:set>
                                    <p:anim calcmode="lin" valueType="num">
                                      <p:cBhvr additive="base">
                                        <p:cTn id="129" dur="500" fill="hold"/>
                                        <p:tgtEl>
                                          <p:spTgt spid="89111"/>
                                        </p:tgtEl>
                                        <p:attrNameLst>
                                          <p:attrName>ppt_x</p:attrName>
                                        </p:attrNameLst>
                                      </p:cBhvr>
                                      <p:tavLst>
                                        <p:tav tm="0">
                                          <p:val>
                                            <p:strVal val="0-#ppt_w/2"/>
                                          </p:val>
                                        </p:tav>
                                        <p:tav tm="100000">
                                          <p:val>
                                            <p:strVal val="#ppt_x"/>
                                          </p:val>
                                        </p:tav>
                                      </p:tavLst>
                                    </p:anim>
                                    <p:anim calcmode="lin" valueType="num">
                                      <p:cBhvr additive="base">
                                        <p:cTn id="130" dur="500" fill="hold"/>
                                        <p:tgtEl>
                                          <p:spTgt spid="891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7"/>
                                            </p:cond>
                                          </p:stCondLst>
                                          <p:endCondLst>
                                            <p:cond evt="onStopAudio" delay="0">
                                              <p:tgtEl>
                                                <p:sldTgt/>
                                              </p:tgtEl>
                                            </p:cond>
                                          </p:endCondLst>
                                        </p:cTn>
                                        <p:tgtEl>
                                          <p:sndTgt r:embed="rId3" name="camera.wav"/>
                                        </p:tgtEl>
                                      </p:cMediaNode>
                                    </p:audio>
                                  </p:subTnLst>
                                </p:cTn>
                              </p:par>
                            </p:childTnLst>
                          </p:cTn>
                        </p:par>
                        <p:par>
                          <p:cTn id="131" fill="hold">
                            <p:stCondLst>
                              <p:cond delay="33500"/>
                            </p:stCondLst>
                            <p:childTnLst>
                              <p:par>
                                <p:cTn id="132" presetID="2" presetClass="entr" presetSubtype="8" fill="hold" nodeType="afterEffect">
                                  <p:stCondLst>
                                    <p:cond delay="1000"/>
                                  </p:stCondLst>
                                  <p:childTnLst>
                                    <p:set>
                                      <p:cBhvr>
                                        <p:cTn id="133" dur="1" fill="hold">
                                          <p:stCondLst>
                                            <p:cond delay="0"/>
                                          </p:stCondLst>
                                        </p:cTn>
                                        <p:tgtEl>
                                          <p:spTgt spid="89115"/>
                                        </p:tgtEl>
                                        <p:attrNameLst>
                                          <p:attrName>style.visibility</p:attrName>
                                        </p:attrNameLst>
                                      </p:cBhvr>
                                      <p:to>
                                        <p:strVal val="visible"/>
                                      </p:to>
                                    </p:set>
                                    <p:anim calcmode="lin" valueType="num">
                                      <p:cBhvr additive="base">
                                        <p:cTn id="134" dur="500" fill="hold"/>
                                        <p:tgtEl>
                                          <p:spTgt spid="89115"/>
                                        </p:tgtEl>
                                        <p:attrNameLst>
                                          <p:attrName>ppt_x</p:attrName>
                                        </p:attrNameLst>
                                      </p:cBhvr>
                                      <p:tavLst>
                                        <p:tav tm="0">
                                          <p:val>
                                            <p:strVal val="0-#ppt_w/2"/>
                                          </p:val>
                                        </p:tav>
                                        <p:tav tm="100000">
                                          <p:val>
                                            <p:strVal val="#ppt_x"/>
                                          </p:val>
                                        </p:tav>
                                      </p:tavLst>
                                    </p:anim>
                                    <p:anim calcmode="lin" valueType="num">
                                      <p:cBhvr additive="base">
                                        <p:cTn id="135" dur="500" fill="hold"/>
                                        <p:tgtEl>
                                          <p:spTgt spid="891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animBg="1"/>
      <p:bldP spid="89094" grpId="0" animBg="1"/>
      <p:bldP spid="89107" grpId="0"/>
      <p:bldP spid="89108" grpId="0"/>
      <p:bldP spid="89109" grpId="0"/>
      <p:bldP spid="89110" grpId="0"/>
      <p:bldP spid="89111" grpId="0"/>
      <p:bldP spid="89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对象 12289"/>
          <p:cNvGraphicFramePr>
            <a:graphicFrameLocks/>
          </p:cNvGraphicFramePr>
          <p:nvPr/>
        </p:nvGraphicFramePr>
        <p:xfrm>
          <a:off x="1295400" y="1371600"/>
          <a:ext cx="6858000" cy="546100"/>
        </p:xfrm>
        <a:graphic>
          <a:graphicData uri="http://schemas.openxmlformats.org/presentationml/2006/ole">
            <p:oleObj spid="_x0000_s25673" r:id="rId3" imgW="2550486" imgH="203024" progId="Equations">
              <p:embed/>
            </p:oleObj>
          </a:graphicData>
        </a:graphic>
      </p:graphicFrame>
      <p:graphicFrame>
        <p:nvGraphicFramePr>
          <p:cNvPr id="12291" name="对象 12290"/>
          <p:cNvGraphicFramePr>
            <a:graphicFrameLocks/>
          </p:cNvGraphicFramePr>
          <p:nvPr/>
        </p:nvGraphicFramePr>
        <p:xfrm>
          <a:off x="1143000" y="2667000"/>
          <a:ext cx="8001000" cy="495300"/>
        </p:xfrm>
        <a:graphic>
          <a:graphicData uri="http://schemas.openxmlformats.org/presentationml/2006/ole">
            <p:oleObj spid="_x0000_s25674" r:id="rId4" imgW="3286447" imgH="203024" progId="Equations">
              <p:embed/>
            </p:oleObj>
          </a:graphicData>
        </a:graphic>
      </p:graphicFrame>
      <p:graphicFrame>
        <p:nvGraphicFramePr>
          <p:cNvPr id="12292" name="对象 12291"/>
          <p:cNvGraphicFramePr>
            <a:graphicFrameLocks/>
          </p:cNvGraphicFramePr>
          <p:nvPr/>
        </p:nvGraphicFramePr>
        <p:xfrm>
          <a:off x="1066800" y="3886200"/>
          <a:ext cx="7105650" cy="609600"/>
        </p:xfrm>
        <a:graphic>
          <a:graphicData uri="http://schemas.openxmlformats.org/presentationml/2006/ole">
            <p:oleObj spid="_x0000_s25675" r:id="rId5" imgW="2778888" imgH="203024" progId="Equations">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彩晕型模板">
  <a:themeElements>
    <a:clrScheme name="">
      <a:dk1>
        <a:srgbClr val="660066"/>
      </a:dk1>
      <a:lt1>
        <a:srgbClr val="FFFFFF"/>
      </a:lt1>
      <a:dk2>
        <a:srgbClr val="FF00FF"/>
      </a:dk2>
      <a:lt2>
        <a:srgbClr val="FFCC99"/>
      </a:lt2>
      <a:accent1>
        <a:srgbClr val="99FF99"/>
      </a:accent1>
      <a:accent2>
        <a:srgbClr val="CC66FF"/>
      </a:accent2>
      <a:accent3>
        <a:srgbClr val="FFFFFF"/>
      </a:accent3>
      <a:accent4>
        <a:srgbClr val="570057"/>
      </a:accent4>
      <a:accent5>
        <a:srgbClr val="CAFFCA"/>
      </a:accent5>
      <a:accent6>
        <a:srgbClr val="B75BE5"/>
      </a:accent6>
      <a:hlink>
        <a:srgbClr val="FF99CC"/>
      </a:hlink>
      <a:folHlink>
        <a:srgbClr val="006600"/>
      </a:folHlink>
    </a:clrScheme>
    <a:fontScheme name="">
      <a:majorFont>
        <a:latin typeface="Impact"/>
        <a:ea typeface="宋体"/>
        <a:cs typeface=""/>
      </a:majorFont>
      <a:minorFont>
        <a:latin typeface="Impact"/>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6600CC"/>
        </a:lt1>
        <a:dk2>
          <a:srgbClr val="CCECFF"/>
        </a:dk2>
        <a:lt2>
          <a:srgbClr val="000000"/>
        </a:lt2>
        <a:accent1>
          <a:srgbClr val="00FFCC"/>
        </a:accent1>
        <a:accent2>
          <a:srgbClr val="9933FF"/>
        </a:accent2>
        <a:accent3>
          <a:srgbClr val="B9AAE2"/>
        </a:accent3>
        <a:accent4>
          <a:srgbClr val="DCDCDC"/>
        </a:accent4>
        <a:accent5>
          <a:srgbClr val="AAFFE2"/>
        </a:accent5>
        <a:accent6>
          <a:srgbClr val="892DE5"/>
        </a:accent6>
        <a:hlink>
          <a:srgbClr val="660066"/>
        </a:hlink>
        <a:folHlink>
          <a:srgbClr val="006699"/>
        </a:folHlink>
      </a:clrScheme>
      <a:clrMap bg1="lt1" tx1="dk1" bg2="lt2" tx2="dk2" accent1="accent1" accent2="accent2" accent3="accent3" accent4="accent4" accent5="accent5" accent6="accent6" hlink="hlink" folHlink="folHlink"/>
    </a:extraClrScheme>
    <a:extraClrScheme>
      <a:clrScheme name="">
        <a:dk1>
          <a:srgbClr val="660066"/>
        </a:dk1>
        <a:lt1>
          <a:srgbClr val="FFFFFF"/>
        </a:lt1>
        <a:dk2>
          <a:srgbClr val="FF00FF"/>
        </a:dk2>
        <a:lt2>
          <a:srgbClr val="FFCC99"/>
        </a:lt2>
        <a:accent1>
          <a:srgbClr val="99FF99"/>
        </a:accent1>
        <a:accent2>
          <a:srgbClr val="CC66FF"/>
        </a:accent2>
        <a:accent3>
          <a:srgbClr val="FFFFFF"/>
        </a:accent3>
        <a:accent4>
          <a:srgbClr val="570057"/>
        </a:accent4>
        <a:accent5>
          <a:srgbClr val="CAFFCA"/>
        </a:accent5>
        <a:accent6>
          <a:srgbClr val="B75BE5"/>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FFFFFF"/>
        </a:dk1>
        <a:lt1>
          <a:srgbClr val="CC0099"/>
        </a:lt1>
        <a:dk2>
          <a:srgbClr val="FFCCFF"/>
        </a:dk2>
        <a:lt2>
          <a:srgbClr val="000000"/>
        </a:lt2>
        <a:accent1>
          <a:srgbClr val="00FF00"/>
        </a:accent1>
        <a:accent2>
          <a:srgbClr val="9933FF"/>
        </a:accent2>
        <a:accent3>
          <a:srgbClr val="E2AACA"/>
        </a:accent3>
        <a:accent4>
          <a:srgbClr val="DCDCDC"/>
        </a:accent4>
        <a:accent5>
          <a:srgbClr val="AAFFAA"/>
        </a:accent5>
        <a:accent6>
          <a:srgbClr val="892DE5"/>
        </a:accent6>
        <a:hlink>
          <a:srgbClr val="660066"/>
        </a:hlink>
        <a:folHlink>
          <a:srgbClr val="00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Office\Templates\演示文稿设计\彩晕型模板.pot</Template>
  <TotalTime>96</TotalTime>
  <Words>4412</Words>
  <Application>Microsoft Office PowerPoint</Application>
  <PresentationFormat>全屏显示(4:3)</PresentationFormat>
  <Paragraphs>1007</Paragraphs>
  <Slides>80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2" baseType="lpstr">
      <vt:lpstr>彩晕型模板</vt:lpstr>
      <vt:lpstr>A Equation(公式3.1)</vt:lpstr>
      <vt:lpstr>数   字  电  路</vt:lpstr>
      <vt:lpstr>一、教学目的</vt:lpstr>
      <vt:lpstr>二、课程特点</vt:lpstr>
      <vt:lpstr>三、教学安排</vt:lpstr>
      <vt:lpstr>四、教学内容</vt:lpstr>
      <vt:lpstr>幻灯片 6</vt:lpstr>
      <vt:lpstr>1.1  概述</vt:lpstr>
      <vt:lpstr>幻灯片 8</vt:lpstr>
      <vt:lpstr>幻灯片 9</vt:lpstr>
      <vt:lpstr>幻灯片 10</vt:lpstr>
      <vt:lpstr>幻灯片 11</vt:lpstr>
      <vt:lpstr>1.2  逻辑变量与运算</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1.3  逻辑代数的公式与定理</vt:lpstr>
      <vt:lpstr>幻灯片 24</vt:lpstr>
      <vt:lpstr>幻灯片 25</vt:lpstr>
      <vt:lpstr>幻灯片 26</vt:lpstr>
      <vt:lpstr>幻灯片 27</vt:lpstr>
      <vt:lpstr>幻灯片 28</vt:lpstr>
      <vt:lpstr>幻灯片 29</vt:lpstr>
      <vt:lpstr>幻灯片 30</vt:lpstr>
      <vt:lpstr>三、  逻辑代数的基本定理</vt:lpstr>
      <vt:lpstr>幻灯片 32</vt:lpstr>
      <vt:lpstr>1.4  逻辑函数及其表示方法</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1.5   逻辑函数的公式化简法</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yrs</dc:creator>
  <cp:lastModifiedBy>Administrator</cp:lastModifiedBy>
  <cp:revision>137</cp:revision>
  <dcterms:created xsi:type="dcterms:W3CDTF">2000-11-07T00:34:00Z</dcterms:created>
  <dcterms:modified xsi:type="dcterms:W3CDTF">2020-09-18T02:30:00Z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