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9291-F47A-13C0-95BA-2517D5B7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E5A952-5B1C-B169-A1E5-B96E3761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C9BBD-B848-8B39-D11E-80DCCFE6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3843A-CF61-1EA1-B198-81447DB1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9F69D-3681-5CEC-91F9-589E30FB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80464-C859-D4D7-F702-124AE60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E3552-8708-E115-E0FE-BD098EF39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17152-1140-66E8-32A3-799123CF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F9FCA-5BB3-5684-5CA1-8D4FDF33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FCF0C-4DE9-9AD7-FE95-25CD20A0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A4ECA1-42DC-235B-8BEE-EA8DAF43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CA387-1796-5F50-2E17-1185CE42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59FDC-0518-445E-EFBE-B91D64C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82551-0E03-B2C6-650A-E047AB45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66CF3-9928-0AFB-3D4F-28807873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AA6E9-6870-EE6E-FF61-EBC07CD8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1FF9B-30A8-4E0B-9F99-F65DB56E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119BC-B334-F4A3-0B83-61C699A0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C827D-9C4B-2029-FF76-E67CB7FA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E921E-CDE6-F38C-15F3-3CFCF9C5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A594F-F74C-B409-E33F-BE8347C3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5AFED-6B4D-6538-96F2-0228A041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C25BC-2F20-35A6-F72B-FF2B450B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9C63C-BC2F-E958-6F64-7293D6FB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B4626-225F-D09F-85CF-C6B70CF5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5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927B-214B-42EC-9335-3385EB6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3ED1B-AF73-B0CE-DE50-DD5DC987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58DB2-6B44-A9BB-278C-79C6D1FE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40DB1-EFFF-AF56-EA37-943CD1DB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EFA6-B4EB-6067-9AA1-812C8663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2FA31-5F71-2C53-96FE-F777C0D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0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DA7E-0FF4-4B81-9FBD-7D9EF20A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EFEC5-6B61-2295-2E61-294B9506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F4B92-2E22-9659-390C-A29BD470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8A5989-C85C-5550-5D27-84EDEC933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8F2530-CCD1-8F43-3860-547AA207A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3B614-C0EC-A454-1C61-2574514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3F62BF-F6AC-0FD8-B239-D49F6829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DAB06-8D13-3829-B377-5C098B6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1367-21F8-1972-9BF8-CDF0CC00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509C7-8931-5627-150F-11AA3F43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D33EC0-077C-E443-2E5F-6C8D2953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FDA1B-5396-7E41-3E1C-51638901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F88E1-C9FE-A475-C354-68B6C43D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B2FDE-9222-8AF9-8568-BEF60F95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C7838-C4A1-9EC6-5C5C-698F1551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4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5CD35-936A-3121-75E7-C2CC79AF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56EF5-370E-217C-174A-50DA2C3F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CA8BC-8099-55D2-B713-0CE905D8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39DC2-7B21-C3AE-6E57-8EC38F0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FB0F9-515D-AE92-FCDD-C419E57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DF352-A490-CCF9-8E02-1220D01B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3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B9C55-3062-7D2B-3F2D-AB3654AE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7F1B73-29A7-0BA6-767D-E4236DF9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531DA-BD6B-08A8-D19B-0B93CE98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1F2FF-F6F8-EB1D-EF1C-BA890B2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12C82-8C71-1DDD-FB07-AE0BFB06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32051-F2D6-F582-AE6F-978A886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A7544-845E-CA08-515D-4265FF38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970EB-8AE7-FDD5-6DA0-63BFE8F0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F6270-7DA5-881F-F40A-4B18861C1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8936-01FA-4E23-8E52-E22CE627138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19F18-4CD2-D149-CDCB-734E3C19B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6B68E-E0E0-126B-703E-2BB69B481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F8A0-7A2D-4E8D-B5A0-1725EB69D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8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EF1D2E-4ACE-F0EA-651B-AEDE9E08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721216"/>
            <a:ext cx="3425509" cy="4565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887291-C52A-1AD2-AAE8-9BD253787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5" y="721216"/>
            <a:ext cx="3315383" cy="45655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D281C8-7CFE-12FF-71D0-C012BB8B9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49" y="721216"/>
            <a:ext cx="3285397" cy="45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qxy200401@outlook.com</dc:creator>
  <cp:lastModifiedBy>qxy200401@outlook.com</cp:lastModifiedBy>
  <cp:revision>1</cp:revision>
  <dcterms:created xsi:type="dcterms:W3CDTF">2023-07-05T05:22:42Z</dcterms:created>
  <dcterms:modified xsi:type="dcterms:W3CDTF">2023-07-05T07:19:45Z</dcterms:modified>
</cp:coreProperties>
</file>