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69" r:id="rId3"/>
  </p:sldMasterIdLst>
  <p:notesMasterIdLst>
    <p:notesMasterId r:id="rId17"/>
  </p:notesMasterIdLst>
  <p:sldIdLst>
    <p:sldId id="289" r:id="rId4"/>
    <p:sldId id="4773" r:id="rId5"/>
    <p:sldId id="4767" r:id="rId6"/>
    <p:sldId id="290" r:id="rId7"/>
    <p:sldId id="4755" r:id="rId8"/>
    <p:sldId id="4746" r:id="rId9"/>
    <p:sldId id="4771" r:id="rId10"/>
    <p:sldId id="4748" r:id="rId11"/>
    <p:sldId id="4772" r:id="rId12"/>
    <p:sldId id="4749" r:id="rId13"/>
    <p:sldId id="4766" r:id="rId14"/>
    <p:sldId id="4774" r:id="rId15"/>
    <p:sldId id="475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xy200401@outlook.com" initials="q" lastIdx="1" clrIdx="0">
    <p:extLst>
      <p:ext uri="{19B8F6BF-5375-455C-9EA6-DF929625EA0E}">
        <p15:presenceInfo xmlns:p15="http://schemas.microsoft.com/office/powerpoint/2012/main" userId="05d7fbb6970ddf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F97"/>
    <a:srgbClr val="00467A"/>
    <a:srgbClr val="F6F7FC"/>
    <a:srgbClr val="005DA2"/>
    <a:srgbClr val="0070C0"/>
    <a:srgbClr val="E6E6E6"/>
    <a:srgbClr val="F15F24"/>
    <a:srgbClr val="E62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80" y="1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74421-7DCD-4C8D-83B1-2DD55EC59F2E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99AD4-E722-484B-9751-AA89CAA54D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5E8DB0-55DC-4221-A99C-988BCD133BF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10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09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363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D8B01-7A3C-40BC-ACCB-ED9631AA4F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248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5E8DB0-55DC-4221-A99C-988BCD133BF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590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5E8DB0-55DC-4221-A99C-988BCD133BF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52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5E8DB0-55DC-4221-A99C-988BCD133BF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8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11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4C56-F4BD-4C5C-A7E8-742C07626DA7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7A4E-68D6-44C8-89A5-DB6B15B956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8029C-151A-48BC-B67C-8922ECF5D488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3DF67D-0B83-4C59-AD06-564CAA773C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8029C-151A-48BC-B67C-8922ECF5D488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3DF67D-0B83-4C59-AD06-564CAA773C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8029C-151A-48BC-B67C-8922ECF5D488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3DF67D-0B83-4C59-AD06-564CAA773C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8029C-151A-48BC-B67C-8922ECF5D488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3DF67D-0B83-4C59-AD06-564CAA773C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8029C-151A-48BC-B67C-8922ECF5D488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3DF67D-0B83-4C59-AD06-564CAA773C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8029C-151A-48BC-B67C-8922ECF5D488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3DF67D-0B83-4C59-AD06-564CAA773C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75F-4E7C-4FCD-A6F2-7AA01A5C9965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FDC4-C78D-40ED-9A94-247FD0F672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32"/>
          <p:cNvSpPr txBox="1"/>
          <p:nvPr userDrawn="1"/>
        </p:nvSpPr>
        <p:spPr>
          <a:xfrm>
            <a:off x="353633" y="343462"/>
            <a:ext cx="2573094" cy="379441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defTabSz="913765"/>
            <a:r>
              <a: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6" name="文本框 33"/>
          <p:cNvSpPr txBox="1"/>
          <p:nvPr userDrawn="1"/>
        </p:nvSpPr>
        <p:spPr>
          <a:xfrm>
            <a:off x="353634" y="621032"/>
            <a:ext cx="2125087" cy="297432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defTabSz="913765"/>
            <a:r>
              <a:rPr lang="en-US" altLang="zh-CN" sz="1335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335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4C56-F4BD-4C5C-A7E8-742C07626DA7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7A4E-68D6-44C8-89A5-DB6B15B956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4C56-F4BD-4C5C-A7E8-742C07626DA7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7A4E-68D6-44C8-89A5-DB6B15B956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1557" t="31222" r="155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44C56-F4BD-4C5C-A7E8-742C07626DA7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7A4E-68D6-44C8-89A5-DB6B15B956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90" y="365781"/>
            <a:ext cx="10515223" cy="1324635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90" y="1825891"/>
            <a:ext cx="10515223" cy="4351728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90" y="6356747"/>
            <a:ext cx="2742448" cy="364274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4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8" cy="364274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90204" pitchFamily="34" charset="0"/>
        <a:buChar char="•"/>
        <a:defRPr sz="2265" kern="1200">
          <a:solidFill>
            <a:schemeClr val="tx1"/>
          </a:solidFill>
          <a:latin typeface="+mn-lt"/>
          <a:ea typeface="+mn-ea"/>
          <a:cs typeface="+mn-cs"/>
        </a:defRPr>
      </a:lvl2pPr>
      <a:lvl3pPr marL="108331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9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4pPr>
      <a:lvl5pPr marL="195008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9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9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6pPr>
      <a:lvl7pPr marL="281686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9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7pPr>
      <a:lvl8pPr marL="325056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9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9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4pPr>
      <a:lvl5pPr marL="1733550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6pPr>
      <a:lvl7pPr marL="2600325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8pPr>
      <a:lvl9pPr marL="3467100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4124131" y="4534346"/>
            <a:ext cx="4395243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第三组长： 钱兴宇 智能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2101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第三组员： 丁御峰 智能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2103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 问题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王美钟 智能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2103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 问题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钱家豪 智能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2103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 问题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    </a:t>
            </a: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杨忠近 智能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2103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 问题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0"/>
          <p:cNvSpPr txBox="1"/>
          <p:nvPr/>
        </p:nvSpPr>
        <p:spPr>
          <a:xfrm>
            <a:off x="654341" y="2171876"/>
            <a:ext cx="10695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Mongolian Baiti" panose="03000500000000000000" pitchFamily="66" charset="0"/>
              </a:rPr>
              <a:t>大学生的环境保护与绿色消费意识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86" y="363154"/>
            <a:ext cx="1408178" cy="14285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42">
        <p:random/>
      </p:transition>
    </mc:Choice>
    <mc:Fallback xmlns="">
      <p:transition spd="slow" advClick="0" advTm="342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5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1395413"/>
            <a:ext cx="12192000" cy="4392612"/>
            <a:chOff x="0" y="1395413"/>
            <a:chExt cx="12192000" cy="4392612"/>
          </a:xfrm>
        </p:grpSpPr>
        <p:sp>
          <p:nvSpPr>
            <p:cNvPr id="8" name="Freeform 5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  <p:cNvSpPr/>
            <p:nvPr/>
          </p:nvSpPr>
          <p:spPr bwMode="auto">
            <a:xfrm>
              <a:off x="3308645" y="1395413"/>
              <a:ext cx="8883355" cy="1881187"/>
            </a:xfrm>
            <a:custGeom>
              <a:avLst/>
              <a:gdLst>
                <a:gd name="T0" fmla="*/ 11567 w 11567"/>
                <a:gd name="T1" fmla="*/ 2441 h 2441"/>
                <a:gd name="T2" fmla="*/ 0 w 11567"/>
                <a:gd name="T3" fmla="*/ 2441 h 2441"/>
                <a:gd name="T4" fmla="*/ 1542 w 11567"/>
                <a:gd name="T5" fmla="*/ 0 h 2441"/>
                <a:gd name="T6" fmla="*/ 11567 w 11567"/>
                <a:gd name="T7" fmla="*/ 0 h 2441"/>
                <a:gd name="T8" fmla="*/ 11567 w 11567"/>
                <a:gd name="T9" fmla="*/ 2441 h 2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7" h="2441">
                  <a:moveTo>
                    <a:pt x="11567" y="2441"/>
                  </a:moveTo>
                  <a:lnTo>
                    <a:pt x="0" y="2441"/>
                  </a:lnTo>
                  <a:lnTo>
                    <a:pt x="1542" y="0"/>
                  </a:lnTo>
                  <a:lnTo>
                    <a:pt x="11567" y="0"/>
                  </a:lnTo>
                  <a:lnTo>
                    <a:pt x="11567" y="2441"/>
                  </a:lnTo>
                  <a:close/>
                </a:path>
              </a:pathLst>
            </a:custGeom>
            <a:solidFill>
              <a:srgbClr val="00467A"/>
            </a:solidFill>
            <a:ln>
              <a:noFill/>
            </a:ln>
          </p:spPr>
          <p:txBody>
            <a:bodyPr lIns="91416" tIns="45708" rIns="91416" bIns="4570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6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  <p:cNvSpPr/>
            <p:nvPr/>
          </p:nvSpPr>
          <p:spPr bwMode="auto">
            <a:xfrm>
              <a:off x="0" y="4075113"/>
              <a:ext cx="5693725" cy="1712912"/>
            </a:xfrm>
            <a:custGeom>
              <a:avLst/>
              <a:gdLst>
                <a:gd name="T0" fmla="*/ 0 w 7413"/>
                <a:gd name="T1" fmla="*/ 0 h 2222"/>
                <a:gd name="T2" fmla="*/ 7413 w 7413"/>
                <a:gd name="T3" fmla="*/ 0 h 2222"/>
                <a:gd name="T4" fmla="*/ 6010 w 7413"/>
                <a:gd name="T5" fmla="*/ 2222 h 2222"/>
                <a:gd name="T6" fmla="*/ 0 w 7413"/>
                <a:gd name="T7" fmla="*/ 2222 h 2222"/>
                <a:gd name="T8" fmla="*/ 0 w 7413"/>
                <a:gd name="T9" fmla="*/ 0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13" h="2222">
                  <a:moveTo>
                    <a:pt x="0" y="0"/>
                  </a:moveTo>
                  <a:lnTo>
                    <a:pt x="7413" y="0"/>
                  </a:lnTo>
                  <a:lnTo>
                    <a:pt x="6010" y="2222"/>
                  </a:lnTo>
                  <a:lnTo>
                    <a:pt x="0" y="22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67A"/>
            </a:solidFill>
            <a:ln>
              <a:noFill/>
            </a:ln>
          </p:spPr>
          <p:txBody>
            <a:bodyPr lIns="91416" tIns="45708" rIns="91416" bIns="4570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7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  <p:cNvSpPr/>
            <p:nvPr/>
          </p:nvSpPr>
          <p:spPr bwMode="auto">
            <a:xfrm>
              <a:off x="0" y="2052639"/>
              <a:ext cx="10728896" cy="2981325"/>
            </a:xfrm>
            <a:custGeom>
              <a:avLst/>
              <a:gdLst>
                <a:gd name="T0" fmla="*/ 0 w 13970"/>
                <a:gd name="T1" fmla="*/ 0 h 3869"/>
                <a:gd name="T2" fmla="*/ 13970 w 13970"/>
                <a:gd name="T3" fmla="*/ 0 h 3869"/>
                <a:gd name="T4" fmla="*/ 11527 w 13970"/>
                <a:gd name="T5" fmla="*/ 3869 h 3869"/>
                <a:gd name="T6" fmla="*/ 0 w 13970"/>
                <a:gd name="T7" fmla="*/ 3869 h 3869"/>
                <a:gd name="T8" fmla="*/ 0 w 13970"/>
                <a:gd name="T9" fmla="*/ 0 h 3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70" h="3869">
                  <a:moveTo>
                    <a:pt x="0" y="0"/>
                  </a:moveTo>
                  <a:lnTo>
                    <a:pt x="13970" y="0"/>
                  </a:lnTo>
                  <a:lnTo>
                    <a:pt x="11527" y="3869"/>
                  </a:lnTo>
                  <a:lnTo>
                    <a:pt x="0" y="3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</p:spPr>
          <p:txBody>
            <a:bodyPr lIns="91416" tIns="45708" rIns="91416" bIns="4570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" name="e7d195523061f1c0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e7d195523061f1c060910eeaeeff1464599dc3392e14be42F6605DBF3376AA578EAD49A2F34CDE9F8BA873D9FC4305B94F8C98BE913D0BB55B77B4982D855D57316D9666CF50C0C1F882EEA92AB650391898752DC0F28C027E30AABBE39009D367F52CF2EB08CFD5B7F9FB4301E8C18380EF535FE4A4CCCE7A68EA8B854FFF693052B82C6FF16E3D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<p:cNvSpPr txBox="1"/>
          <p:nvPr/>
        </p:nvSpPr>
        <p:spPr>
          <a:xfrm>
            <a:off x="1106396" y="1908176"/>
            <a:ext cx="1478290" cy="31547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9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 descr="e7d195523061f1c060910eeaeeff1464599dc3392e14be42F6605DBF3376AA578EAD49A2F34CDE9F8BA873D9FC4305B94F8C98BE913D0BB55B77B4982D855D57316D9666CF50C0C1F882EEA92AB650396E1778977ABF941FB65177D6883232DFBC3F3168BD9BD0485E96A7ADBC6152F51AEFDD4DC1585EA5788F3B2196A7697FB05ACDF1C9823A42"/>
          <p:cNvSpPr txBox="1"/>
          <p:nvPr/>
        </p:nvSpPr>
        <p:spPr>
          <a:xfrm>
            <a:off x="2756591" y="2762256"/>
            <a:ext cx="73373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大学生可以在生活中发挥哪些积极作用</a:t>
            </a:r>
            <a:endParaRPr lang="zh-CN" altLang="en-US" sz="4400" dirty="0">
              <a:solidFill>
                <a:schemeClr val="bg1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17" name="Freeform 8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<p:cNvSpPr/>
          <p:nvPr/>
        </p:nvSpPr>
        <p:spPr bwMode="auto">
          <a:xfrm>
            <a:off x="11227177" y="1908176"/>
            <a:ext cx="556995" cy="900113"/>
          </a:xfrm>
          <a:custGeom>
            <a:avLst/>
            <a:gdLst>
              <a:gd name="T0" fmla="*/ 584 w 725"/>
              <a:gd name="T1" fmla="*/ 443 h 1169"/>
              <a:gd name="T2" fmla="*/ 725 w 725"/>
              <a:gd name="T3" fmla="*/ 585 h 1169"/>
              <a:gd name="T4" fmla="*/ 584 w 725"/>
              <a:gd name="T5" fmla="*/ 726 h 1169"/>
              <a:gd name="T6" fmla="*/ 141 w 725"/>
              <a:gd name="T7" fmla="*/ 1169 h 1169"/>
              <a:gd name="T8" fmla="*/ 0 w 725"/>
              <a:gd name="T9" fmla="*/ 1028 h 1169"/>
              <a:gd name="T10" fmla="*/ 443 w 725"/>
              <a:gd name="T11" fmla="*/ 585 h 1169"/>
              <a:gd name="T12" fmla="*/ 0 w 725"/>
              <a:gd name="T13" fmla="*/ 141 h 1169"/>
              <a:gd name="T14" fmla="*/ 141 w 725"/>
              <a:gd name="T15" fmla="*/ 0 h 1169"/>
              <a:gd name="T16" fmla="*/ 584 w 725"/>
              <a:gd name="T17" fmla="*/ 443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5" h="1169">
                <a:moveTo>
                  <a:pt x="584" y="443"/>
                </a:moveTo>
                <a:lnTo>
                  <a:pt x="725" y="585"/>
                </a:lnTo>
                <a:lnTo>
                  <a:pt x="584" y="726"/>
                </a:lnTo>
                <a:lnTo>
                  <a:pt x="141" y="1169"/>
                </a:lnTo>
                <a:lnTo>
                  <a:pt x="0" y="1028"/>
                </a:lnTo>
                <a:lnTo>
                  <a:pt x="443" y="585"/>
                </a:lnTo>
                <a:lnTo>
                  <a:pt x="0" y="141"/>
                </a:lnTo>
                <a:lnTo>
                  <a:pt x="141" y="0"/>
                </a:lnTo>
                <a:lnTo>
                  <a:pt x="584" y="4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6" tIns="45708" rIns="91416" bIns="4570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Rectangle 40">
            <a:extLst>
              <a:ext uri="{FF2B5EF4-FFF2-40B4-BE49-F238E27FC236}">
                <a16:creationId xmlns:a16="http://schemas.microsoft.com/office/drawing/2014/main" id="{461D1939-E335-4FA0-A231-7E8ABD07E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028" y="5867924"/>
            <a:ext cx="39437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杨忠近 智能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2103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 问题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1" y="0"/>
            <a:ext cx="12192000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5DA2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为了可持续发展，大学生在生活中可以发挥的积极作用</a:t>
            </a:r>
          </a:p>
        </p:txBody>
      </p:sp>
      <p:sp>
        <p:nvSpPr>
          <p:cNvPr id="12" name="任意多边形 43"/>
          <p:cNvSpPr/>
          <p:nvPr/>
        </p:nvSpPr>
        <p:spPr>
          <a:xfrm rot="2700000">
            <a:off x="2156717" y="2537925"/>
            <a:ext cx="1780603" cy="1780603"/>
          </a:xfrm>
          <a:custGeom>
            <a:avLst/>
            <a:gdLst>
              <a:gd name="connsiteX0" fmla="*/ 160257 w 1335452"/>
              <a:gd name="connsiteY0" fmla="*/ 160257 h 1335452"/>
              <a:gd name="connsiteX1" fmla="*/ 137885 w 1335452"/>
              <a:gd name="connsiteY1" fmla="*/ 214267 h 1335452"/>
              <a:gd name="connsiteX2" fmla="*/ 137885 w 1335452"/>
              <a:gd name="connsiteY2" fmla="*/ 1121185 h 1335452"/>
              <a:gd name="connsiteX3" fmla="*/ 214267 w 1335452"/>
              <a:gd name="connsiteY3" fmla="*/ 1197567 h 1335452"/>
              <a:gd name="connsiteX4" fmla="*/ 1121185 w 1335452"/>
              <a:gd name="connsiteY4" fmla="*/ 1197567 h 1335452"/>
              <a:gd name="connsiteX5" fmla="*/ 1197567 w 1335452"/>
              <a:gd name="connsiteY5" fmla="*/ 1121185 h 1335452"/>
              <a:gd name="connsiteX6" fmla="*/ 1197567 w 1335452"/>
              <a:gd name="connsiteY6" fmla="*/ 214267 h 1335452"/>
              <a:gd name="connsiteX7" fmla="*/ 1121185 w 1335452"/>
              <a:gd name="connsiteY7" fmla="*/ 137885 h 1335452"/>
              <a:gd name="connsiteX8" fmla="*/ 214267 w 1335452"/>
              <a:gd name="connsiteY8" fmla="*/ 137885 h 1335452"/>
              <a:gd name="connsiteX9" fmla="*/ 160257 w 1335452"/>
              <a:gd name="connsiteY9" fmla="*/ 160257 h 1335452"/>
              <a:gd name="connsiteX10" fmla="*/ 45166 w 1335452"/>
              <a:gd name="connsiteY10" fmla="*/ 45166 h 1335452"/>
              <a:gd name="connsiteX11" fmla="*/ 154205 w 1335452"/>
              <a:gd name="connsiteY11" fmla="*/ 0 h 1335452"/>
              <a:gd name="connsiteX12" fmla="*/ 1181247 w 1335452"/>
              <a:gd name="connsiteY12" fmla="*/ 0 h 1335452"/>
              <a:gd name="connsiteX13" fmla="*/ 1335452 w 1335452"/>
              <a:gd name="connsiteY13" fmla="*/ 154205 h 1335452"/>
              <a:gd name="connsiteX14" fmla="*/ 1335452 w 1335452"/>
              <a:gd name="connsiteY14" fmla="*/ 1181247 h 1335452"/>
              <a:gd name="connsiteX15" fmla="*/ 1181247 w 1335452"/>
              <a:gd name="connsiteY15" fmla="*/ 1335452 h 1335452"/>
              <a:gd name="connsiteX16" fmla="*/ 154205 w 1335452"/>
              <a:gd name="connsiteY16" fmla="*/ 1335452 h 1335452"/>
              <a:gd name="connsiteX17" fmla="*/ 0 w 1335452"/>
              <a:gd name="connsiteY17" fmla="*/ 1181247 h 1335452"/>
              <a:gd name="connsiteX18" fmla="*/ 0 w 1335452"/>
              <a:gd name="connsiteY18" fmla="*/ 154205 h 1335452"/>
              <a:gd name="connsiteX19" fmla="*/ 45166 w 1335452"/>
              <a:gd name="connsiteY19" fmla="*/ 45166 h 1335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35452" h="1335452">
                <a:moveTo>
                  <a:pt x="160257" y="160257"/>
                </a:moveTo>
                <a:cubicBezTo>
                  <a:pt x="146434" y="174079"/>
                  <a:pt x="137885" y="193174"/>
                  <a:pt x="137885" y="214267"/>
                </a:cubicBezTo>
                <a:lnTo>
                  <a:pt x="137885" y="1121185"/>
                </a:lnTo>
                <a:cubicBezTo>
                  <a:pt x="137885" y="1163370"/>
                  <a:pt x="172082" y="1197567"/>
                  <a:pt x="214267" y="1197567"/>
                </a:cubicBezTo>
                <a:lnTo>
                  <a:pt x="1121185" y="1197567"/>
                </a:lnTo>
                <a:cubicBezTo>
                  <a:pt x="1163370" y="1197567"/>
                  <a:pt x="1197567" y="1163370"/>
                  <a:pt x="1197567" y="1121185"/>
                </a:cubicBezTo>
                <a:lnTo>
                  <a:pt x="1197567" y="214267"/>
                </a:lnTo>
                <a:cubicBezTo>
                  <a:pt x="1197567" y="172082"/>
                  <a:pt x="1163370" y="137885"/>
                  <a:pt x="1121185" y="137885"/>
                </a:cubicBezTo>
                <a:lnTo>
                  <a:pt x="214267" y="137885"/>
                </a:lnTo>
                <a:cubicBezTo>
                  <a:pt x="193175" y="137885"/>
                  <a:pt x="174079" y="146434"/>
                  <a:pt x="160257" y="160257"/>
                </a:cubicBezTo>
                <a:close/>
                <a:moveTo>
                  <a:pt x="45166" y="45166"/>
                </a:moveTo>
                <a:cubicBezTo>
                  <a:pt x="73071" y="17260"/>
                  <a:pt x="111623" y="0"/>
                  <a:pt x="154205" y="0"/>
                </a:cubicBezTo>
                <a:lnTo>
                  <a:pt x="1181247" y="0"/>
                </a:lnTo>
                <a:cubicBezTo>
                  <a:pt x="1266412" y="0"/>
                  <a:pt x="1335452" y="69040"/>
                  <a:pt x="1335452" y="154205"/>
                </a:cubicBezTo>
                <a:lnTo>
                  <a:pt x="1335452" y="1181247"/>
                </a:lnTo>
                <a:cubicBezTo>
                  <a:pt x="1335452" y="1266412"/>
                  <a:pt x="1266412" y="1335452"/>
                  <a:pt x="1181247" y="1335452"/>
                </a:cubicBezTo>
                <a:lnTo>
                  <a:pt x="154205" y="1335452"/>
                </a:lnTo>
                <a:cubicBezTo>
                  <a:pt x="69040" y="1335452"/>
                  <a:pt x="0" y="1266412"/>
                  <a:pt x="0" y="1181247"/>
                </a:cubicBezTo>
                <a:lnTo>
                  <a:pt x="0" y="154205"/>
                </a:lnTo>
                <a:cubicBezTo>
                  <a:pt x="0" y="111623"/>
                  <a:pt x="17260" y="73071"/>
                  <a:pt x="45166" y="45166"/>
                </a:cubicBezTo>
                <a:close/>
              </a:path>
            </a:pathLst>
          </a:custGeom>
          <a:solidFill>
            <a:srgbClr val="005D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任意多边形 44"/>
          <p:cNvSpPr/>
          <p:nvPr/>
        </p:nvSpPr>
        <p:spPr>
          <a:xfrm rot="2700000">
            <a:off x="4065221" y="2537923"/>
            <a:ext cx="1780603" cy="1780603"/>
          </a:xfrm>
          <a:custGeom>
            <a:avLst/>
            <a:gdLst>
              <a:gd name="connsiteX0" fmla="*/ 160257 w 1335452"/>
              <a:gd name="connsiteY0" fmla="*/ 160257 h 1335452"/>
              <a:gd name="connsiteX1" fmla="*/ 137885 w 1335452"/>
              <a:gd name="connsiteY1" fmla="*/ 214267 h 1335452"/>
              <a:gd name="connsiteX2" fmla="*/ 137885 w 1335452"/>
              <a:gd name="connsiteY2" fmla="*/ 1121185 h 1335452"/>
              <a:gd name="connsiteX3" fmla="*/ 214267 w 1335452"/>
              <a:gd name="connsiteY3" fmla="*/ 1197567 h 1335452"/>
              <a:gd name="connsiteX4" fmla="*/ 1121185 w 1335452"/>
              <a:gd name="connsiteY4" fmla="*/ 1197567 h 1335452"/>
              <a:gd name="connsiteX5" fmla="*/ 1197567 w 1335452"/>
              <a:gd name="connsiteY5" fmla="*/ 1121185 h 1335452"/>
              <a:gd name="connsiteX6" fmla="*/ 1197567 w 1335452"/>
              <a:gd name="connsiteY6" fmla="*/ 214267 h 1335452"/>
              <a:gd name="connsiteX7" fmla="*/ 1121185 w 1335452"/>
              <a:gd name="connsiteY7" fmla="*/ 137885 h 1335452"/>
              <a:gd name="connsiteX8" fmla="*/ 214267 w 1335452"/>
              <a:gd name="connsiteY8" fmla="*/ 137885 h 1335452"/>
              <a:gd name="connsiteX9" fmla="*/ 160257 w 1335452"/>
              <a:gd name="connsiteY9" fmla="*/ 160257 h 1335452"/>
              <a:gd name="connsiteX10" fmla="*/ 45166 w 1335452"/>
              <a:gd name="connsiteY10" fmla="*/ 45166 h 1335452"/>
              <a:gd name="connsiteX11" fmla="*/ 154205 w 1335452"/>
              <a:gd name="connsiteY11" fmla="*/ 0 h 1335452"/>
              <a:gd name="connsiteX12" fmla="*/ 1181247 w 1335452"/>
              <a:gd name="connsiteY12" fmla="*/ 0 h 1335452"/>
              <a:gd name="connsiteX13" fmla="*/ 1335452 w 1335452"/>
              <a:gd name="connsiteY13" fmla="*/ 154205 h 1335452"/>
              <a:gd name="connsiteX14" fmla="*/ 1335452 w 1335452"/>
              <a:gd name="connsiteY14" fmla="*/ 1181247 h 1335452"/>
              <a:gd name="connsiteX15" fmla="*/ 1181247 w 1335452"/>
              <a:gd name="connsiteY15" fmla="*/ 1335452 h 1335452"/>
              <a:gd name="connsiteX16" fmla="*/ 154205 w 1335452"/>
              <a:gd name="connsiteY16" fmla="*/ 1335452 h 1335452"/>
              <a:gd name="connsiteX17" fmla="*/ 0 w 1335452"/>
              <a:gd name="connsiteY17" fmla="*/ 1181247 h 1335452"/>
              <a:gd name="connsiteX18" fmla="*/ 0 w 1335452"/>
              <a:gd name="connsiteY18" fmla="*/ 154205 h 1335452"/>
              <a:gd name="connsiteX19" fmla="*/ 45166 w 1335452"/>
              <a:gd name="connsiteY19" fmla="*/ 45166 h 1335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35452" h="1335452">
                <a:moveTo>
                  <a:pt x="160257" y="160257"/>
                </a:moveTo>
                <a:cubicBezTo>
                  <a:pt x="146434" y="174079"/>
                  <a:pt x="137885" y="193174"/>
                  <a:pt x="137885" y="214267"/>
                </a:cubicBezTo>
                <a:lnTo>
                  <a:pt x="137885" y="1121185"/>
                </a:lnTo>
                <a:cubicBezTo>
                  <a:pt x="137885" y="1163370"/>
                  <a:pt x="172082" y="1197567"/>
                  <a:pt x="214267" y="1197567"/>
                </a:cubicBezTo>
                <a:lnTo>
                  <a:pt x="1121185" y="1197567"/>
                </a:lnTo>
                <a:cubicBezTo>
                  <a:pt x="1163370" y="1197567"/>
                  <a:pt x="1197567" y="1163370"/>
                  <a:pt x="1197567" y="1121185"/>
                </a:cubicBezTo>
                <a:lnTo>
                  <a:pt x="1197567" y="214267"/>
                </a:lnTo>
                <a:cubicBezTo>
                  <a:pt x="1197567" y="172082"/>
                  <a:pt x="1163370" y="137885"/>
                  <a:pt x="1121185" y="137885"/>
                </a:cubicBezTo>
                <a:lnTo>
                  <a:pt x="214267" y="137885"/>
                </a:lnTo>
                <a:cubicBezTo>
                  <a:pt x="193174" y="137885"/>
                  <a:pt x="174079" y="146434"/>
                  <a:pt x="160257" y="160257"/>
                </a:cubicBezTo>
                <a:close/>
                <a:moveTo>
                  <a:pt x="45166" y="45166"/>
                </a:moveTo>
                <a:cubicBezTo>
                  <a:pt x="73071" y="17260"/>
                  <a:pt x="111623" y="0"/>
                  <a:pt x="154205" y="0"/>
                </a:cubicBezTo>
                <a:lnTo>
                  <a:pt x="1181247" y="0"/>
                </a:lnTo>
                <a:cubicBezTo>
                  <a:pt x="1266412" y="0"/>
                  <a:pt x="1335452" y="69040"/>
                  <a:pt x="1335452" y="154205"/>
                </a:cubicBezTo>
                <a:lnTo>
                  <a:pt x="1335452" y="1181247"/>
                </a:lnTo>
                <a:cubicBezTo>
                  <a:pt x="1335452" y="1266412"/>
                  <a:pt x="1266412" y="1335452"/>
                  <a:pt x="1181247" y="1335452"/>
                </a:cubicBezTo>
                <a:lnTo>
                  <a:pt x="154205" y="1335452"/>
                </a:lnTo>
                <a:cubicBezTo>
                  <a:pt x="69040" y="1335452"/>
                  <a:pt x="0" y="1266412"/>
                  <a:pt x="0" y="1181247"/>
                </a:cubicBezTo>
                <a:lnTo>
                  <a:pt x="0" y="154205"/>
                </a:lnTo>
                <a:cubicBezTo>
                  <a:pt x="0" y="111623"/>
                  <a:pt x="17260" y="73071"/>
                  <a:pt x="45166" y="45166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任意多边形 51"/>
          <p:cNvSpPr/>
          <p:nvPr/>
        </p:nvSpPr>
        <p:spPr>
          <a:xfrm rot="2700000">
            <a:off x="5973725" y="2537923"/>
            <a:ext cx="1780603" cy="1780603"/>
          </a:xfrm>
          <a:custGeom>
            <a:avLst/>
            <a:gdLst>
              <a:gd name="connsiteX0" fmla="*/ 160256 w 1335452"/>
              <a:gd name="connsiteY0" fmla="*/ 160256 h 1335452"/>
              <a:gd name="connsiteX1" fmla="*/ 137885 w 1335452"/>
              <a:gd name="connsiteY1" fmla="*/ 214266 h 1335452"/>
              <a:gd name="connsiteX2" fmla="*/ 137884 w 1335452"/>
              <a:gd name="connsiteY2" fmla="*/ 1121184 h 1335452"/>
              <a:gd name="connsiteX3" fmla="*/ 214266 w 1335452"/>
              <a:gd name="connsiteY3" fmla="*/ 1197566 h 1335452"/>
              <a:gd name="connsiteX4" fmla="*/ 1121184 w 1335452"/>
              <a:gd name="connsiteY4" fmla="*/ 1197566 h 1335452"/>
              <a:gd name="connsiteX5" fmla="*/ 1197566 w 1335452"/>
              <a:gd name="connsiteY5" fmla="*/ 1121184 h 1335452"/>
              <a:gd name="connsiteX6" fmla="*/ 1197566 w 1335452"/>
              <a:gd name="connsiteY6" fmla="*/ 214266 h 1335452"/>
              <a:gd name="connsiteX7" fmla="*/ 1121184 w 1335452"/>
              <a:gd name="connsiteY7" fmla="*/ 137884 h 1335452"/>
              <a:gd name="connsiteX8" fmla="*/ 214266 w 1335452"/>
              <a:gd name="connsiteY8" fmla="*/ 137885 h 1335452"/>
              <a:gd name="connsiteX9" fmla="*/ 160256 w 1335452"/>
              <a:gd name="connsiteY9" fmla="*/ 160256 h 1335452"/>
              <a:gd name="connsiteX10" fmla="*/ 45166 w 1335452"/>
              <a:gd name="connsiteY10" fmla="*/ 45166 h 1335452"/>
              <a:gd name="connsiteX11" fmla="*/ 154205 w 1335452"/>
              <a:gd name="connsiteY11" fmla="*/ 0 h 1335452"/>
              <a:gd name="connsiteX12" fmla="*/ 1181247 w 1335452"/>
              <a:gd name="connsiteY12" fmla="*/ 0 h 1335452"/>
              <a:gd name="connsiteX13" fmla="*/ 1335452 w 1335452"/>
              <a:gd name="connsiteY13" fmla="*/ 154205 h 1335452"/>
              <a:gd name="connsiteX14" fmla="*/ 1335452 w 1335452"/>
              <a:gd name="connsiteY14" fmla="*/ 1181247 h 1335452"/>
              <a:gd name="connsiteX15" fmla="*/ 1181247 w 1335452"/>
              <a:gd name="connsiteY15" fmla="*/ 1335452 h 1335452"/>
              <a:gd name="connsiteX16" fmla="*/ 154205 w 1335452"/>
              <a:gd name="connsiteY16" fmla="*/ 1335452 h 1335452"/>
              <a:gd name="connsiteX17" fmla="*/ 0 w 1335452"/>
              <a:gd name="connsiteY17" fmla="*/ 1181247 h 1335452"/>
              <a:gd name="connsiteX18" fmla="*/ 0 w 1335452"/>
              <a:gd name="connsiteY18" fmla="*/ 154205 h 1335452"/>
              <a:gd name="connsiteX19" fmla="*/ 45166 w 1335452"/>
              <a:gd name="connsiteY19" fmla="*/ 45166 h 1335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35452" h="1335452">
                <a:moveTo>
                  <a:pt x="160256" y="160256"/>
                </a:moveTo>
                <a:cubicBezTo>
                  <a:pt x="146434" y="174078"/>
                  <a:pt x="137884" y="193174"/>
                  <a:pt x="137885" y="214266"/>
                </a:cubicBezTo>
                <a:lnTo>
                  <a:pt x="137884" y="1121184"/>
                </a:lnTo>
                <a:cubicBezTo>
                  <a:pt x="137884" y="1163369"/>
                  <a:pt x="172081" y="1197566"/>
                  <a:pt x="214266" y="1197566"/>
                </a:cubicBezTo>
                <a:lnTo>
                  <a:pt x="1121184" y="1197566"/>
                </a:lnTo>
                <a:cubicBezTo>
                  <a:pt x="1163369" y="1197566"/>
                  <a:pt x="1197566" y="1163369"/>
                  <a:pt x="1197566" y="1121184"/>
                </a:cubicBezTo>
                <a:lnTo>
                  <a:pt x="1197566" y="214266"/>
                </a:lnTo>
                <a:cubicBezTo>
                  <a:pt x="1197566" y="172081"/>
                  <a:pt x="1163369" y="137884"/>
                  <a:pt x="1121184" y="137884"/>
                </a:cubicBezTo>
                <a:lnTo>
                  <a:pt x="214266" y="137885"/>
                </a:lnTo>
                <a:cubicBezTo>
                  <a:pt x="193174" y="137884"/>
                  <a:pt x="174079" y="146433"/>
                  <a:pt x="160256" y="160256"/>
                </a:cubicBezTo>
                <a:close/>
                <a:moveTo>
                  <a:pt x="45166" y="45166"/>
                </a:moveTo>
                <a:cubicBezTo>
                  <a:pt x="73071" y="17260"/>
                  <a:pt x="111623" y="0"/>
                  <a:pt x="154205" y="0"/>
                </a:cubicBezTo>
                <a:lnTo>
                  <a:pt x="1181247" y="0"/>
                </a:lnTo>
                <a:cubicBezTo>
                  <a:pt x="1266412" y="0"/>
                  <a:pt x="1335452" y="69040"/>
                  <a:pt x="1335452" y="154205"/>
                </a:cubicBezTo>
                <a:lnTo>
                  <a:pt x="1335452" y="1181247"/>
                </a:lnTo>
                <a:cubicBezTo>
                  <a:pt x="1335452" y="1266412"/>
                  <a:pt x="1266412" y="1335452"/>
                  <a:pt x="1181247" y="1335452"/>
                </a:cubicBezTo>
                <a:lnTo>
                  <a:pt x="154205" y="1335452"/>
                </a:lnTo>
                <a:cubicBezTo>
                  <a:pt x="69040" y="1335452"/>
                  <a:pt x="0" y="1266412"/>
                  <a:pt x="0" y="1181247"/>
                </a:cubicBezTo>
                <a:lnTo>
                  <a:pt x="0" y="154205"/>
                </a:lnTo>
                <a:cubicBezTo>
                  <a:pt x="0" y="111623"/>
                  <a:pt x="17260" y="73071"/>
                  <a:pt x="45166" y="45166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任意多边形 52"/>
          <p:cNvSpPr/>
          <p:nvPr/>
        </p:nvSpPr>
        <p:spPr>
          <a:xfrm rot="2700000">
            <a:off x="7882229" y="2537922"/>
            <a:ext cx="1780603" cy="1780603"/>
          </a:xfrm>
          <a:custGeom>
            <a:avLst/>
            <a:gdLst>
              <a:gd name="connsiteX0" fmla="*/ 160257 w 1335452"/>
              <a:gd name="connsiteY0" fmla="*/ 160257 h 1335452"/>
              <a:gd name="connsiteX1" fmla="*/ 137885 w 1335452"/>
              <a:gd name="connsiteY1" fmla="*/ 214267 h 1335452"/>
              <a:gd name="connsiteX2" fmla="*/ 137885 w 1335452"/>
              <a:gd name="connsiteY2" fmla="*/ 1121185 h 1335452"/>
              <a:gd name="connsiteX3" fmla="*/ 214267 w 1335452"/>
              <a:gd name="connsiteY3" fmla="*/ 1197567 h 1335452"/>
              <a:gd name="connsiteX4" fmla="*/ 1121185 w 1335452"/>
              <a:gd name="connsiteY4" fmla="*/ 1197567 h 1335452"/>
              <a:gd name="connsiteX5" fmla="*/ 1197567 w 1335452"/>
              <a:gd name="connsiteY5" fmla="*/ 1121185 h 1335452"/>
              <a:gd name="connsiteX6" fmla="*/ 1197567 w 1335452"/>
              <a:gd name="connsiteY6" fmla="*/ 214267 h 1335452"/>
              <a:gd name="connsiteX7" fmla="*/ 1121185 w 1335452"/>
              <a:gd name="connsiteY7" fmla="*/ 137885 h 1335452"/>
              <a:gd name="connsiteX8" fmla="*/ 214267 w 1335452"/>
              <a:gd name="connsiteY8" fmla="*/ 137885 h 1335452"/>
              <a:gd name="connsiteX9" fmla="*/ 160257 w 1335452"/>
              <a:gd name="connsiteY9" fmla="*/ 160257 h 1335452"/>
              <a:gd name="connsiteX10" fmla="*/ 45166 w 1335452"/>
              <a:gd name="connsiteY10" fmla="*/ 45166 h 1335452"/>
              <a:gd name="connsiteX11" fmla="*/ 154205 w 1335452"/>
              <a:gd name="connsiteY11" fmla="*/ 0 h 1335452"/>
              <a:gd name="connsiteX12" fmla="*/ 1181247 w 1335452"/>
              <a:gd name="connsiteY12" fmla="*/ 0 h 1335452"/>
              <a:gd name="connsiteX13" fmla="*/ 1335452 w 1335452"/>
              <a:gd name="connsiteY13" fmla="*/ 154205 h 1335452"/>
              <a:gd name="connsiteX14" fmla="*/ 1335452 w 1335452"/>
              <a:gd name="connsiteY14" fmla="*/ 1181247 h 1335452"/>
              <a:gd name="connsiteX15" fmla="*/ 1181247 w 1335452"/>
              <a:gd name="connsiteY15" fmla="*/ 1335452 h 1335452"/>
              <a:gd name="connsiteX16" fmla="*/ 154205 w 1335452"/>
              <a:gd name="connsiteY16" fmla="*/ 1335452 h 1335452"/>
              <a:gd name="connsiteX17" fmla="*/ 0 w 1335452"/>
              <a:gd name="connsiteY17" fmla="*/ 1181247 h 1335452"/>
              <a:gd name="connsiteX18" fmla="*/ 0 w 1335452"/>
              <a:gd name="connsiteY18" fmla="*/ 154205 h 1335452"/>
              <a:gd name="connsiteX19" fmla="*/ 45166 w 1335452"/>
              <a:gd name="connsiteY19" fmla="*/ 45166 h 1335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35452" h="1335452">
                <a:moveTo>
                  <a:pt x="160257" y="160257"/>
                </a:moveTo>
                <a:cubicBezTo>
                  <a:pt x="146435" y="174079"/>
                  <a:pt x="137885" y="193174"/>
                  <a:pt x="137885" y="214267"/>
                </a:cubicBezTo>
                <a:lnTo>
                  <a:pt x="137885" y="1121185"/>
                </a:lnTo>
                <a:cubicBezTo>
                  <a:pt x="137885" y="1163370"/>
                  <a:pt x="172082" y="1197567"/>
                  <a:pt x="214267" y="1197567"/>
                </a:cubicBezTo>
                <a:lnTo>
                  <a:pt x="1121185" y="1197567"/>
                </a:lnTo>
                <a:cubicBezTo>
                  <a:pt x="1163370" y="1197567"/>
                  <a:pt x="1197567" y="1163370"/>
                  <a:pt x="1197567" y="1121185"/>
                </a:cubicBezTo>
                <a:lnTo>
                  <a:pt x="1197567" y="214267"/>
                </a:lnTo>
                <a:cubicBezTo>
                  <a:pt x="1197567" y="172082"/>
                  <a:pt x="1163370" y="137885"/>
                  <a:pt x="1121185" y="137885"/>
                </a:cubicBezTo>
                <a:lnTo>
                  <a:pt x="214267" y="137885"/>
                </a:lnTo>
                <a:cubicBezTo>
                  <a:pt x="193174" y="137885"/>
                  <a:pt x="174079" y="146434"/>
                  <a:pt x="160257" y="160257"/>
                </a:cubicBezTo>
                <a:close/>
                <a:moveTo>
                  <a:pt x="45166" y="45166"/>
                </a:moveTo>
                <a:cubicBezTo>
                  <a:pt x="73071" y="17260"/>
                  <a:pt x="111623" y="0"/>
                  <a:pt x="154205" y="0"/>
                </a:cubicBezTo>
                <a:lnTo>
                  <a:pt x="1181247" y="0"/>
                </a:lnTo>
                <a:cubicBezTo>
                  <a:pt x="1266412" y="0"/>
                  <a:pt x="1335452" y="69040"/>
                  <a:pt x="1335452" y="154205"/>
                </a:cubicBezTo>
                <a:lnTo>
                  <a:pt x="1335452" y="1181247"/>
                </a:lnTo>
                <a:cubicBezTo>
                  <a:pt x="1335452" y="1266412"/>
                  <a:pt x="1266412" y="1335452"/>
                  <a:pt x="1181247" y="1335452"/>
                </a:cubicBezTo>
                <a:lnTo>
                  <a:pt x="154205" y="1335452"/>
                </a:lnTo>
                <a:cubicBezTo>
                  <a:pt x="69040" y="1335452"/>
                  <a:pt x="0" y="1266412"/>
                  <a:pt x="0" y="1181247"/>
                </a:cubicBezTo>
                <a:lnTo>
                  <a:pt x="0" y="154205"/>
                </a:lnTo>
                <a:cubicBezTo>
                  <a:pt x="0" y="111623"/>
                  <a:pt x="17260" y="73071"/>
                  <a:pt x="45166" y="45166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4647742" y="3194823"/>
            <a:ext cx="615560" cy="466803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2789994" y="3154794"/>
            <a:ext cx="514048" cy="546864"/>
          </a:xfrm>
          <a:custGeom>
            <a:avLst/>
            <a:gdLst>
              <a:gd name="T0" fmla="*/ 238156 w 1514475"/>
              <a:gd name="T1" fmla="*/ 1572158 h 1609726"/>
              <a:gd name="T2" fmla="*/ 225325 w 1514475"/>
              <a:gd name="T3" fmla="*/ 1573723 h 1609726"/>
              <a:gd name="T4" fmla="*/ 208738 w 1514475"/>
              <a:gd name="T5" fmla="*/ 1578733 h 1609726"/>
              <a:gd name="T6" fmla="*/ 194342 w 1514475"/>
              <a:gd name="T7" fmla="*/ 1586874 h 1609726"/>
              <a:gd name="T8" fmla="*/ 181199 w 1514475"/>
              <a:gd name="T9" fmla="*/ 1597207 h 1609726"/>
              <a:gd name="T10" fmla="*/ 170559 w 1514475"/>
              <a:gd name="T11" fmla="*/ 1610358 h 1609726"/>
              <a:gd name="T12" fmla="*/ 162735 w 1514475"/>
              <a:gd name="T13" fmla="*/ 1625075 h 1609726"/>
              <a:gd name="T14" fmla="*/ 157414 w 1514475"/>
              <a:gd name="T15" fmla="*/ 1641043 h 1609726"/>
              <a:gd name="T16" fmla="*/ 155850 w 1514475"/>
              <a:gd name="T17" fmla="*/ 1654194 h 1609726"/>
              <a:gd name="T18" fmla="*/ 155850 w 1514475"/>
              <a:gd name="T19" fmla="*/ 1663275 h 1609726"/>
              <a:gd name="T20" fmla="*/ 157414 w 1514475"/>
              <a:gd name="T21" fmla="*/ 1676425 h 1609726"/>
              <a:gd name="T22" fmla="*/ 162735 w 1514475"/>
              <a:gd name="T23" fmla="*/ 1692394 h 1609726"/>
              <a:gd name="T24" fmla="*/ 170559 w 1514475"/>
              <a:gd name="T25" fmla="*/ 1707424 h 1609726"/>
              <a:gd name="T26" fmla="*/ 181199 w 1514475"/>
              <a:gd name="T27" fmla="*/ 1720262 h 1609726"/>
              <a:gd name="T28" fmla="*/ 194342 w 1514475"/>
              <a:gd name="T29" fmla="*/ 1730594 h 1609726"/>
              <a:gd name="T30" fmla="*/ 208738 w 1514475"/>
              <a:gd name="T31" fmla="*/ 1739049 h 1609726"/>
              <a:gd name="T32" fmla="*/ 225325 w 1514475"/>
              <a:gd name="T33" fmla="*/ 1743746 h 1609726"/>
              <a:gd name="T34" fmla="*/ 238156 w 1514475"/>
              <a:gd name="T35" fmla="*/ 1745624 h 1609726"/>
              <a:gd name="T36" fmla="*/ 246917 w 1514475"/>
              <a:gd name="T37" fmla="*/ 1745624 h 1609726"/>
              <a:gd name="T38" fmla="*/ 260062 w 1514475"/>
              <a:gd name="T39" fmla="*/ 1743746 h 1609726"/>
              <a:gd name="T40" fmla="*/ 276649 w 1514475"/>
              <a:gd name="T41" fmla="*/ 1739049 h 1609726"/>
              <a:gd name="T42" fmla="*/ 291356 w 1514475"/>
              <a:gd name="T43" fmla="*/ 1730594 h 1609726"/>
              <a:gd name="T44" fmla="*/ 303874 w 1514475"/>
              <a:gd name="T45" fmla="*/ 1720262 h 1609726"/>
              <a:gd name="T46" fmla="*/ 314828 w 1514475"/>
              <a:gd name="T47" fmla="*/ 1707424 h 1609726"/>
              <a:gd name="T48" fmla="*/ 322652 w 1514475"/>
              <a:gd name="T49" fmla="*/ 1692394 h 1609726"/>
              <a:gd name="T50" fmla="*/ 327971 w 1514475"/>
              <a:gd name="T51" fmla="*/ 1676425 h 1609726"/>
              <a:gd name="T52" fmla="*/ 329537 w 1514475"/>
              <a:gd name="T53" fmla="*/ 1663275 h 1609726"/>
              <a:gd name="T54" fmla="*/ 329537 w 1514475"/>
              <a:gd name="T55" fmla="*/ 1654194 h 1609726"/>
              <a:gd name="T56" fmla="*/ 327971 w 1514475"/>
              <a:gd name="T57" fmla="*/ 1641043 h 1609726"/>
              <a:gd name="T58" fmla="*/ 322652 w 1514475"/>
              <a:gd name="T59" fmla="*/ 1625075 h 1609726"/>
              <a:gd name="T60" fmla="*/ 314828 w 1514475"/>
              <a:gd name="T61" fmla="*/ 1610358 h 1609726"/>
              <a:gd name="T62" fmla="*/ 303874 w 1514475"/>
              <a:gd name="T63" fmla="*/ 1597207 h 1609726"/>
              <a:gd name="T64" fmla="*/ 291356 w 1514475"/>
              <a:gd name="T65" fmla="*/ 1586874 h 1609726"/>
              <a:gd name="T66" fmla="*/ 276649 w 1514475"/>
              <a:gd name="T67" fmla="*/ 1578733 h 1609726"/>
              <a:gd name="T68" fmla="*/ 260062 w 1514475"/>
              <a:gd name="T69" fmla="*/ 1573723 h 1609726"/>
              <a:gd name="T70" fmla="*/ 246917 w 1514475"/>
              <a:gd name="T71" fmla="*/ 1572158 h 1609726"/>
              <a:gd name="T72" fmla="*/ 1237718 w 1514475"/>
              <a:gd name="T73" fmla="*/ 777782 h 1609726"/>
              <a:gd name="T74" fmla="*/ 633724 w 1514475"/>
              <a:gd name="T75" fmla="*/ 1582178 h 1609726"/>
              <a:gd name="T76" fmla="*/ 1237718 w 1514475"/>
              <a:gd name="T77" fmla="*/ 777782 h 1609726"/>
              <a:gd name="T78" fmla="*/ 311698 w 1514475"/>
              <a:gd name="T79" fmla="*/ 1259980 h 1609726"/>
              <a:gd name="T80" fmla="*/ 1119735 w 1514475"/>
              <a:gd name="T81" fmla="*/ 651282 h 1609726"/>
              <a:gd name="T82" fmla="*/ 1032735 w 1514475"/>
              <a:gd name="T83" fmla="*/ 122116 h 1609726"/>
              <a:gd name="T84" fmla="*/ 759529 w 1514475"/>
              <a:gd name="T85" fmla="*/ 1903122 h 1609726"/>
              <a:gd name="T86" fmla="*/ 1878 w 1514475"/>
              <a:gd name="T87" fmla="*/ 1145067 h 1609726"/>
              <a:gd name="T88" fmla="*/ 620518 w 1514475"/>
              <a:gd name="T89" fmla="*/ 0 h 1609726"/>
              <a:gd name="T90" fmla="*/ 159549 w 1514475"/>
              <a:gd name="T91" fmla="*/ 847293 h 160972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514475" h="1609726">
                <a:moveTo>
                  <a:pt x="205124" y="1328209"/>
                </a:moveTo>
                <a:lnTo>
                  <a:pt x="201419" y="1328474"/>
                </a:lnTo>
                <a:lnTo>
                  <a:pt x="197713" y="1328474"/>
                </a:lnTo>
                <a:lnTo>
                  <a:pt x="190567" y="1329797"/>
                </a:lnTo>
                <a:lnTo>
                  <a:pt x="183156" y="1331649"/>
                </a:lnTo>
                <a:lnTo>
                  <a:pt x="176539" y="1334030"/>
                </a:lnTo>
                <a:lnTo>
                  <a:pt x="170187" y="1336941"/>
                </a:lnTo>
                <a:lnTo>
                  <a:pt x="164364" y="1340909"/>
                </a:lnTo>
                <a:lnTo>
                  <a:pt x="158541" y="1344878"/>
                </a:lnTo>
                <a:lnTo>
                  <a:pt x="153248" y="1349641"/>
                </a:lnTo>
                <a:lnTo>
                  <a:pt x="148748" y="1354932"/>
                </a:lnTo>
                <a:lnTo>
                  <a:pt x="144249" y="1360753"/>
                </a:lnTo>
                <a:lnTo>
                  <a:pt x="140808" y="1366839"/>
                </a:lnTo>
                <a:lnTo>
                  <a:pt x="137632" y="1373189"/>
                </a:lnTo>
                <a:lnTo>
                  <a:pt x="134985" y="1379803"/>
                </a:lnTo>
                <a:lnTo>
                  <a:pt x="133132" y="1386682"/>
                </a:lnTo>
                <a:lnTo>
                  <a:pt x="132338" y="1394091"/>
                </a:lnTo>
                <a:lnTo>
                  <a:pt x="131809" y="1397795"/>
                </a:lnTo>
                <a:lnTo>
                  <a:pt x="131809" y="1401499"/>
                </a:lnTo>
                <a:lnTo>
                  <a:pt x="131809" y="1405468"/>
                </a:lnTo>
                <a:lnTo>
                  <a:pt x="132338" y="1409172"/>
                </a:lnTo>
                <a:lnTo>
                  <a:pt x="133132" y="1416580"/>
                </a:lnTo>
                <a:lnTo>
                  <a:pt x="134985" y="1423459"/>
                </a:lnTo>
                <a:lnTo>
                  <a:pt x="137632" y="1430074"/>
                </a:lnTo>
                <a:lnTo>
                  <a:pt x="140808" y="1436689"/>
                </a:lnTo>
                <a:lnTo>
                  <a:pt x="144249" y="1442774"/>
                </a:lnTo>
                <a:lnTo>
                  <a:pt x="148748" y="1448595"/>
                </a:lnTo>
                <a:lnTo>
                  <a:pt x="153248" y="1453622"/>
                </a:lnTo>
                <a:lnTo>
                  <a:pt x="158541" y="1458384"/>
                </a:lnTo>
                <a:lnTo>
                  <a:pt x="164364" y="1462353"/>
                </a:lnTo>
                <a:lnTo>
                  <a:pt x="170187" y="1466322"/>
                </a:lnTo>
                <a:lnTo>
                  <a:pt x="176539" y="1469497"/>
                </a:lnTo>
                <a:lnTo>
                  <a:pt x="183156" y="1471878"/>
                </a:lnTo>
                <a:lnTo>
                  <a:pt x="190567" y="1473466"/>
                </a:lnTo>
                <a:lnTo>
                  <a:pt x="197713" y="1474789"/>
                </a:lnTo>
                <a:lnTo>
                  <a:pt x="201419" y="1475053"/>
                </a:lnTo>
                <a:lnTo>
                  <a:pt x="205124" y="1475053"/>
                </a:lnTo>
                <a:lnTo>
                  <a:pt x="208829" y="1475053"/>
                </a:lnTo>
                <a:lnTo>
                  <a:pt x="212800" y="1474789"/>
                </a:lnTo>
                <a:lnTo>
                  <a:pt x="219946" y="1473466"/>
                </a:lnTo>
                <a:lnTo>
                  <a:pt x="227092" y="1471878"/>
                </a:lnTo>
                <a:lnTo>
                  <a:pt x="233974" y="1469497"/>
                </a:lnTo>
                <a:lnTo>
                  <a:pt x="240326" y="1466322"/>
                </a:lnTo>
                <a:lnTo>
                  <a:pt x="246413" y="1462353"/>
                </a:lnTo>
                <a:lnTo>
                  <a:pt x="251972" y="1458384"/>
                </a:lnTo>
                <a:lnTo>
                  <a:pt x="257000" y="1453622"/>
                </a:lnTo>
                <a:lnTo>
                  <a:pt x="261765" y="1448595"/>
                </a:lnTo>
                <a:lnTo>
                  <a:pt x="266264" y="1442774"/>
                </a:lnTo>
                <a:lnTo>
                  <a:pt x="269705" y="1436689"/>
                </a:lnTo>
                <a:lnTo>
                  <a:pt x="272881" y="1430074"/>
                </a:lnTo>
                <a:lnTo>
                  <a:pt x="275528" y="1423459"/>
                </a:lnTo>
                <a:lnTo>
                  <a:pt x="277380" y="1416580"/>
                </a:lnTo>
                <a:lnTo>
                  <a:pt x="278439" y="1409172"/>
                </a:lnTo>
                <a:lnTo>
                  <a:pt x="278704" y="1405468"/>
                </a:lnTo>
                <a:lnTo>
                  <a:pt x="278704" y="1401499"/>
                </a:lnTo>
                <a:lnTo>
                  <a:pt x="278704" y="1397795"/>
                </a:lnTo>
                <a:lnTo>
                  <a:pt x="278439" y="1394091"/>
                </a:lnTo>
                <a:lnTo>
                  <a:pt x="277380" y="1386682"/>
                </a:lnTo>
                <a:lnTo>
                  <a:pt x="275528" y="1379803"/>
                </a:lnTo>
                <a:lnTo>
                  <a:pt x="272881" y="1373189"/>
                </a:lnTo>
                <a:lnTo>
                  <a:pt x="269705" y="1366839"/>
                </a:lnTo>
                <a:lnTo>
                  <a:pt x="266264" y="1360753"/>
                </a:lnTo>
                <a:lnTo>
                  <a:pt x="261765" y="1354932"/>
                </a:lnTo>
                <a:lnTo>
                  <a:pt x="257000" y="1349641"/>
                </a:lnTo>
                <a:lnTo>
                  <a:pt x="251972" y="1344878"/>
                </a:lnTo>
                <a:lnTo>
                  <a:pt x="246413" y="1340909"/>
                </a:lnTo>
                <a:lnTo>
                  <a:pt x="240326" y="1336941"/>
                </a:lnTo>
                <a:lnTo>
                  <a:pt x="233974" y="1334030"/>
                </a:lnTo>
                <a:lnTo>
                  <a:pt x="227092" y="1331649"/>
                </a:lnTo>
                <a:lnTo>
                  <a:pt x="219946" y="1329797"/>
                </a:lnTo>
                <a:lnTo>
                  <a:pt x="212800" y="1328474"/>
                </a:lnTo>
                <a:lnTo>
                  <a:pt x="208829" y="1328474"/>
                </a:lnTo>
                <a:lnTo>
                  <a:pt x="205124" y="1328209"/>
                </a:lnTo>
                <a:close/>
                <a:moveTo>
                  <a:pt x="1046793" y="657226"/>
                </a:moveTo>
                <a:lnTo>
                  <a:pt x="451537" y="1252539"/>
                </a:lnTo>
                <a:lnTo>
                  <a:pt x="535969" y="1336941"/>
                </a:lnTo>
                <a:lnTo>
                  <a:pt x="1131224" y="741893"/>
                </a:lnTo>
                <a:lnTo>
                  <a:pt x="1046793" y="657226"/>
                </a:lnTo>
                <a:close/>
                <a:moveTo>
                  <a:pt x="862314" y="465932"/>
                </a:moveTo>
                <a:lnTo>
                  <a:pt x="263617" y="1064684"/>
                </a:lnTo>
                <a:lnTo>
                  <a:pt x="348049" y="1149086"/>
                </a:lnTo>
                <a:lnTo>
                  <a:pt x="947010" y="550334"/>
                </a:lnTo>
                <a:lnTo>
                  <a:pt x="862314" y="465932"/>
                </a:lnTo>
                <a:close/>
                <a:moveTo>
                  <a:pt x="873430" y="103188"/>
                </a:moveTo>
                <a:lnTo>
                  <a:pt x="1514475" y="743480"/>
                </a:lnTo>
                <a:lnTo>
                  <a:pt x="642368" y="1608139"/>
                </a:lnTo>
                <a:lnTo>
                  <a:pt x="0" y="1609726"/>
                </a:lnTo>
                <a:lnTo>
                  <a:pt x="1588" y="967582"/>
                </a:lnTo>
                <a:lnTo>
                  <a:pt x="873430" y="103188"/>
                </a:lnTo>
                <a:close/>
                <a:moveTo>
                  <a:pt x="524800" y="0"/>
                </a:moveTo>
                <a:lnTo>
                  <a:pt x="760413" y="111713"/>
                </a:lnTo>
                <a:lnTo>
                  <a:pt x="134938" y="715963"/>
                </a:lnTo>
                <a:lnTo>
                  <a:pt x="524800" y="0"/>
                </a:lnTo>
                <a:close/>
              </a:path>
            </a:pathLst>
          </a:custGeom>
          <a:solidFill>
            <a:srgbClr val="005D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KSO_Shape"/>
          <p:cNvSpPr/>
          <p:nvPr/>
        </p:nvSpPr>
        <p:spPr bwMode="auto">
          <a:xfrm>
            <a:off x="6525942" y="3202835"/>
            <a:ext cx="676168" cy="450779"/>
          </a:xfrm>
          <a:custGeom>
            <a:avLst/>
            <a:gdLst>
              <a:gd name="T0" fmla="*/ 1006919 w 1450975"/>
              <a:gd name="T1" fmla="*/ 486464 h 968375"/>
              <a:gd name="T2" fmla="*/ 1058912 w 1450975"/>
              <a:gd name="T3" fmla="*/ 517972 h 968375"/>
              <a:gd name="T4" fmla="*/ 1095306 w 1450975"/>
              <a:gd name="T5" fmla="*/ 566445 h 968375"/>
              <a:gd name="T6" fmla="*/ 1110903 w 1450975"/>
              <a:gd name="T7" fmla="*/ 626690 h 968375"/>
              <a:gd name="T8" fmla="*/ 1101198 w 1450975"/>
              <a:gd name="T9" fmla="*/ 689359 h 968375"/>
              <a:gd name="T10" fmla="*/ 1069657 w 1450975"/>
              <a:gd name="T11" fmla="*/ 741293 h 968375"/>
              <a:gd name="T12" fmla="*/ 1021130 w 1450975"/>
              <a:gd name="T13" fmla="*/ 777649 h 968375"/>
              <a:gd name="T14" fmla="*/ 960819 w 1450975"/>
              <a:gd name="T15" fmla="*/ 793229 h 968375"/>
              <a:gd name="T16" fmla="*/ 898083 w 1450975"/>
              <a:gd name="T17" fmla="*/ 783534 h 968375"/>
              <a:gd name="T18" fmla="*/ 846091 w 1450975"/>
              <a:gd name="T19" fmla="*/ 752028 h 968375"/>
              <a:gd name="T20" fmla="*/ 809695 w 1450975"/>
              <a:gd name="T21" fmla="*/ 703900 h 968375"/>
              <a:gd name="T22" fmla="*/ 794098 w 1450975"/>
              <a:gd name="T23" fmla="*/ 643309 h 968375"/>
              <a:gd name="T24" fmla="*/ 803803 w 1450975"/>
              <a:gd name="T25" fmla="*/ 580986 h 968375"/>
              <a:gd name="T26" fmla="*/ 835346 w 1450975"/>
              <a:gd name="T27" fmla="*/ 528706 h 968375"/>
              <a:gd name="T28" fmla="*/ 883871 w 1450975"/>
              <a:gd name="T29" fmla="*/ 492350 h 968375"/>
              <a:gd name="T30" fmla="*/ 944182 w 1450975"/>
              <a:gd name="T31" fmla="*/ 477116 h 968375"/>
              <a:gd name="T32" fmla="*/ 892405 w 1450975"/>
              <a:gd name="T33" fmla="*/ 242814 h 968375"/>
              <a:gd name="T34" fmla="*/ 816330 w 1450975"/>
              <a:gd name="T35" fmla="*/ 262615 h 968375"/>
              <a:gd name="T36" fmla="*/ 685717 w 1450975"/>
              <a:gd name="T37" fmla="*/ 341469 h 968375"/>
              <a:gd name="T38" fmla="*/ 595052 w 1450975"/>
              <a:gd name="T39" fmla="*/ 463050 h 968375"/>
              <a:gd name="T40" fmla="*/ 563789 w 1450975"/>
              <a:gd name="T41" fmla="*/ 555104 h 968375"/>
              <a:gd name="T42" fmla="*/ 555798 w 1450975"/>
              <a:gd name="T43" fmla="*/ 635001 h 968375"/>
              <a:gd name="T44" fmla="*/ 563789 w 1450975"/>
              <a:gd name="T45" fmla="*/ 715243 h 968375"/>
              <a:gd name="T46" fmla="*/ 595052 w 1450975"/>
              <a:gd name="T47" fmla="*/ 807298 h 968375"/>
              <a:gd name="T48" fmla="*/ 685717 w 1450975"/>
              <a:gd name="T49" fmla="*/ 928879 h 968375"/>
              <a:gd name="T50" fmla="*/ 816330 w 1450975"/>
              <a:gd name="T51" fmla="*/ 1007732 h 968375"/>
              <a:gd name="T52" fmla="*/ 892405 w 1450975"/>
              <a:gd name="T53" fmla="*/ 1027533 h 968375"/>
              <a:gd name="T54" fmla="*/ 972995 w 1450975"/>
              <a:gd name="T55" fmla="*/ 1031355 h 968375"/>
              <a:gd name="T56" fmla="*/ 1051502 w 1450975"/>
              <a:gd name="T57" fmla="*/ 1019544 h 968375"/>
              <a:gd name="T58" fmla="*/ 1158494 w 1450975"/>
              <a:gd name="T59" fmla="*/ 974732 h 968375"/>
              <a:gd name="T60" fmla="*/ 1270695 w 1450975"/>
              <a:gd name="T61" fmla="*/ 872605 h 968375"/>
              <a:gd name="T62" fmla="*/ 1331485 w 1450975"/>
              <a:gd name="T63" fmla="*/ 753107 h 968375"/>
              <a:gd name="T64" fmla="*/ 1347465 w 1450975"/>
              <a:gd name="T65" fmla="*/ 675643 h 968375"/>
              <a:gd name="T66" fmla="*/ 1347465 w 1450975"/>
              <a:gd name="T67" fmla="*/ 594358 h 968375"/>
              <a:gd name="T68" fmla="*/ 1331485 w 1450975"/>
              <a:gd name="T69" fmla="*/ 517241 h 968375"/>
              <a:gd name="T70" fmla="*/ 1270695 w 1450975"/>
              <a:gd name="T71" fmla="*/ 397743 h 968375"/>
              <a:gd name="T72" fmla="*/ 1158494 w 1450975"/>
              <a:gd name="T73" fmla="*/ 295616 h 968375"/>
              <a:gd name="T74" fmla="*/ 1051502 w 1450975"/>
              <a:gd name="T75" fmla="*/ 250804 h 968375"/>
              <a:gd name="T76" fmla="*/ 972995 w 1450975"/>
              <a:gd name="T77" fmla="*/ 238994 h 968375"/>
              <a:gd name="T78" fmla="*/ 1074081 w 1450975"/>
              <a:gd name="T79" fmla="*/ 11116 h 968375"/>
              <a:gd name="T80" fmla="*/ 1258189 w 1450975"/>
              <a:gd name="T81" fmla="*/ 68085 h 968375"/>
              <a:gd name="T82" fmla="*/ 1426666 w 1450975"/>
              <a:gd name="T83" fmla="*/ 160487 h 968375"/>
              <a:gd name="T84" fmla="*/ 1576037 w 1450975"/>
              <a:gd name="T85" fmla="*/ 273036 h 968375"/>
              <a:gd name="T86" fmla="*/ 1742429 w 1450975"/>
              <a:gd name="T87" fmla="*/ 434218 h 968375"/>
              <a:gd name="T88" fmla="*/ 1885548 w 1450975"/>
              <a:gd name="T89" fmla="*/ 607906 h 968375"/>
              <a:gd name="T90" fmla="*/ 1829967 w 1450975"/>
              <a:gd name="T91" fmla="*/ 734349 h 968375"/>
              <a:gd name="T92" fmla="*/ 1642039 w 1450975"/>
              <a:gd name="T93" fmla="*/ 937911 h 968375"/>
              <a:gd name="T94" fmla="*/ 1503782 w 1450975"/>
              <a:gd name="T95" fmla="*/ 1054976 h 968375"/>
              <a:gd name="T96" fmla="*/ 1344685 w 1450975"/>
              <a:gd name="T97" fmla="*/ 1159536 h 968375"/>
              <a:gd name="T98" fmla="*/ 1167525 w 1450975"/>
              <a:gd name="T99" fmla="*/ 1235958 h 968375"/>
              <a:gd name="T100" fmla="*/ 977164 w 1450975"/>
              <a:gd name="T101" fmla="*/ 1269652 h 968375"/>
              <a:gd name="T102" fmla="*/ 783676 w 1450975"/>
              <a:gd name="T103" fmla="*/ 1248810 h 968375"/>
              <a:gd name="T104" fmla="*/ 603389 w 1450975"/>
              <a:gd name="T105" fmla="*/ 1182114 h 968375"/>
              <a:gd name="T106" fmla="*/ 439081 w 1450975"/>
              <a:gd name="T107" fmla="*/ 1083113 h 968375"/>
              <a:gd name="T108" fmla="*/ 295616 w 1450975"/>
              <a:gd name="T109" fmla="*/ 967437 h 968375"/>
              <a:gd name="T110" fmla="*/ 114981 w 1450975"/>
              <a:gd name="T111" fmla="*/ 782635 h 968375"/>
              <a:gd name="T112" fmla="*/ 0 w 1450975"/>
              <a:gd name="T113" fmla="*/ 635001 h 968375"/>
              <a:gd name="T114" fmla="*/ 114981 w 1450975"/>
              <a:gd name="T115" fmla="*/ 487714 h 968375"/>
              <a:gd name="T116" fmla="*/ 295616 w 1450975"/>
              <a:gd name="T117" fmla="*/ 302563 h 968375"/>
              <a:gd name="T118" fmla="*/ 439081 w 1450975"/>
              <a:gd name="T119" fmla="*/ 187235 h 968375"/>
              <a:gd name="T120" fmla="*/ 603389 w 1450975"/>
              <a:gd name="T121" fmla="*/ 88233 h 968375"/>
              <a:gd name="T122" fmla="*/ 783676 w 1450975"/>
              <a:gd name="T123" fmla="*/ 21190 h 9683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450975" h="968375">
                <a:moveTo>
                  <a:pt x="725752" y="363537"/>
                </a:moveTo>
                <a:lnTo>
                  <a:pt x="731824" y="363801"/>
                </a:lnTo>
                <a:lnTo>
                  <a:pt x="737896" y="364065"/>
                </a:lnTo>
                <a:lnTo>
                  <a:pt x="743969" y="365121"/>
                </a:lnTo>
                <a:lnTo>
                  <a:pt x="749777" y="365913"/>
                </a:lnTo>
                <a:lnTo>
                  <a:pt x="755849" y="367497"/>
                </a:lnTo>
                <a:lnTo>
                  <a:pt x="761129" y="369081"/>
                </a:lnTo>
                <a:lnTo>
                  <a:pt x="766937" y="370929"/>
                </a:lnTo>
                <a:lnTo>
                  <a:pt x="772481" y="373041"/>
                </a:lnTo>
                <a:lnTo>
                  <a:pt x="777761" y="375417"/>
                </a:lnTo>
                <a:lnTo>
                  <a:pt x="783041" y="378057"/>
                </a:lnTo>
                <a:lnTo>
                  <a:pt x="788057" y="381225"/>
                </a:lnTo>
                <a:lnTo>
                  <a:pt x="792809" y="384129"/>
                </a:lnTo>
                <a:lnTo>
                  <a:pt x="797825" y="387562"/>
                </a:lnTo>
                <a:lnTo>
                  <a:pt x="802314" y="391258"/>
                </a:lnTo>
                <a:lnTo>
                  <a:pt x="806538" y="394954"/>
                </a:lnTo>
                <a:lnTo>
                  <a:pt x="810762" y="398914"/>
                </a:lnTo>
                <a:lnTo>
                  <a:pt x="814722" y="403138"/>
                </a:lnTo>
                <a:lnTo>
                  <a:pt x="818682" y="407626"/>
                </a:lnTo>
                <a:lnTo>
                  <a:pt x="822114" y="412114"/>
                </a:lnTo>
                <a:lnTo>
                  <a:pt x="825546" y="416866"/>
                </a:lnTo>
                <a:lnTo>
                  <a:pt x="828714" y="421618"/>
                </a:lnTo>
                <a:lnTo>
                  <a:pt x="831618" y="426898"/>
                </a:lnTo>
                <a:lnTo>
                  <a:pt x="834258" y="431914"/>
                </a:lnTo>
                <a:lnTo>
                  <a:pt x="836634" y="437458"/>
                </a:lnTo>
                <a:lnTo>
                  <a:pt x="838746" y="443002"/>
                </a:lnTo>
                <a:lnTo>
                  <a:pt x="840594" y="448547"/>
                </a:lnTo>
                <a:lnTo>
                  <a:pt x="842442" y="454091"/>
                </a:lnTo>
                <a:lnTo>
                  <a:pt x="843762" y="459899"/>
                </a:lnTo>
                <a:lnTo>
                  <a:pt x="844818" y="465707"/>
                </a:lnTo>
                <a:lnTo>
                  <a:pt x="845610" y="471779"/>
                </a:lnTo>
                <a:lnTo>
                  <a:pt x="846138" y="477851"/>
                </a:lnTo>
                <a:lnTo>
                  <a:pt x="846138" y="484187"/>
                </a:lnTo>
                <a:lnTo>
                  <a:pt x="846138" y="490523"/>
                </a:lnTo>
                <a:lnTo>
                  <a:pt x="845610" y="496595"/>
                </a:lnTo>
                <a:lnTo>
                  <a:pt x="844818" y="502667"/>
                </a:lnTo>
                <a:lnTo>
                  <a:pt x="843762" y="508740"/>
                </a:lnTo>
                <a:lnTo>
                  <a:pt x="842442" y="514548"/>
                </a:lnTo>
                <a:lnTo>
                  <a:pt x="840594" y="520092"/>
                </a:lnTo>
                <a:lnTo>
                  <a:pt x="838746" y="525636"/>
                </a:lnTo>
                <a:lnTo>
                  <a:pt x="836634" y="531180"/>
                </a:lnTo>
                <a:lnTo>
                  <a:pt x="834258" y="536724"/>
                </a:lnTo>
                <a:lnTo>
                  <a:pt x="831618" y="541740"/>
                </a:lnTo>
                <a:lnTo>
                  <a:pt x="828714" y="546756"/>
                </a:lnTo>
                <a:lnTo>
                  <a:pt x="825546" y="551772"/>
                </a:lnTo>
                <a:lnTo>
                  <a:pt x="822114" y="556524"/>
                </a:lnTo>
                <a:lnTo>
                  <a:pt x="818682" y="561012"/>
                </a:lnTo>
                <a:lnTo>
                  <a:pt x="814722" y="565236"/>
                </a:lnTo>
                <a:lnTo>
                  <a:pt x="810762" y="569461"/>
                </a:lnTo>
                <a:lnTo>
                  <a:pt x="806538" y="573421"/>
                </a:lnTo>
                <a:lnTo>
                  <a:pt x="802314" y="577381"/>
                </a:lnTo>
                <a:lnTo>
                  <a:pt x="797825" y="581077"/>
                </a:lnTo>
                <a:lnTo>
                  <a:pt x="792809" y="584509"/>
                </a:lnTo>
                <a:lnTo>
                  <a:pt x="788057" y="587413"/>
                </a:lnTo>
                <a:lnTo>
                  <a:pt x="783041" y="590581"/>
                </a:lnTo>
                <a:lnTo>
                  <a:pt x="777761" y="592957"/>
                </a:lnTo>
                <a:lnTo>
                  <a:pt x="772481" y="595333"/>
                </a:lnTo>
                <a:lnTo>
                  <a:pt x="766937" y="597445"/>
                </a:lnTo>
                <a:lnTo>
                  <a:pt x="761129" y="599557"/>
                </a:lnTo>
                <a:lnTo>
                  <a:pt x="755849" y="601141"/>
                </a:lnTo>
                <a:lnTo>
                  <a:pt x="749777" y="602461"/>
                </a:lnTo>
                <a:lnTo>
                  <a:pt x="743969" y="603517"/>
                </a:lnTo>
                <a:lnTo>
                  <a:pt x="737896" y="604045"/>
                </a:lnTo>
                <a:lnTo>
                  <a:pt x="731824" y="604837"/>
                </a:lnTo>
                <a:lnTo>
                  <a:pt x="725752" y="604837"/>
                </a:lnTo>
                <a:lnTo>
                  <a:pt x="719152" y="604837"/>
                </a:lnTo>
                <a:lnTo>
                  <a:pt x="713080" y="604045"/>
                </a:lnTo>
                <a:lnTo>
                  <a:pt x="707008" y="603517"/>
                </a:lnTo>
                <a:lnTo>
                  <a:pt x="701200" y="602461"/>
                </a:lnTo>
                <a:lnTo>
                  <a:pt x="695128" y="601141"/>
                </a:lnTo>
                <a:lnTo>
                  <a:pt x="689848" y="599557"/>
                </a:lnTo>
                <a:lnTo>
                  <a:pt x="684040" y="597445"/>
                </a:lnTo>
                <a:lnTo>
                  <a:pt x="678495" y="595333"/>
                </a:lnTo>
                <a:lnTo>
                  <a:pt x="673215" y="592957"/>
                </a:lnTo>
                <a:lnTo>
                  <a:pt x="668199" y="590581"/>
                </a:lnTo>
                <a:lnTo>
                  <a:pt x="662919" y="587413"/>
                </a:lnTo>
                <a:lnTo>
                  <a:pt x="658167" y="584509"/>
                </a:lnTo>
                <a:lnTo>
                  <a:pt x="653151" y="581077"/>
                </a:lnTo>
                <a:lnTo>
                  <a:pt x="648663" y="577381"/>
                </a:lnTo>
                <a:lnTo>
                  <a:pt x="644439" y="573421"/>
                </a:lnTo>
                <a:lnTo>
                  <a:pt x="640215" y="569461"/>
                </a:lnTo>
                <a:lnTo>
                  <a:pt x="636255" y="565236"/>
                </a:lnTo>
                <a:lnTo>
                  <a:pt x="632559" y="561012"/>
                </a:lnTo>
                <a:lnTo>
                  <a:pt x="628863" y="556524"/>
                </a:lnTo>
                <a:lnTo>
                  <a:pt x="625694" y="551772"/>
                </a:lnTo>
                <a:lnTo>
                  <a:pt x="622262" y="546756"/>
                </a:lnTo>
                <a:lnTo>
                  <a:pt x="619622" y="541740"/>
                </a:lnTo>
                <a:lnTo>
                  <a:pt x="616718" y="536724"/>
                </a:lnTo>
                <a:lnTo>
                  <a:pt x="614342" y="531180"/>
                </a:lnTo>
                <a:lnTo>
                  <a:pt x="612230" y="525636"/>
                </a:lnTo>
                <a:lnTo>
                  <a:pt x="610382" y="520092"/>
                </a:lnTo>
                <a:lnTo>
                  <a:pt x="608534" y="514548"/>
                </a:lnTo>
                <a:lnTo>
                  <a:pt x="607214" y="508740"/>
                </a:lnTo>
                <a:lnTo>
                  <a:pt x="606422" y="502667"/>
                </a:lnTo>
                <a:lnTo>
                  <a:pt x="605630" y="496595"/>
                </a:lnTo>
                <a:lnTo>
                  <a:pt x="604838" y="490523"/>
                </a:lnTo>
                <a:lnTo>
                  <a:pt x="604838" y="484187"/>
                </a:lnTo>
                <a:lnTo>
                  <a:pt x="604838" y="477851"/>
                </a:lnTo>
                <a:lnTo>
                  <a:pt x="605630" y="471779"/>
                </a:lnTo>
                <a:lnTo>
                  <a:pt x="606422" y="465707"/>
                </a:lnTo>
                <a:lnTo>
                  <a:pt x="607214" y="459899"/>
                </a:lnTo>
                <a:lnTo>
                  <a:pt x="608534" y="454091"/>
                </a:lnTo>
                <a:lnTo>
                  <a:pt x="610382" y="448547"/>
                </a:lnTo>
                <a:lnTo>
                  <a:pt x="612230" y="443002"/>
                </a:lnTo>
                <a:lnTo>
                  <a:pt x="614342" y="437458"/>
                </a:lnTo>
                <a:lnTo>
                  <a:pt x="616718" y="431914"/>
                </a:lnTo>
                <a:lnTo>
                  <a:pt x="619622" y="426898"/>
                </a:lnTo>
                <a:lnTo>
                  <a:pt x="622262" y="421618"/>
                </a:lnTo>
                <a:lnTo>
                  <a:pt x="625694" y="416866"/>
                </a:lnTo>
                <a:lnTo>
                  <a:pt x="628863" y="412114"/>
                </a:lnTo>
                <a:lnTo>
                  <a:pt x="632559" y="407626"/>
                </a:lnTo>
                <a:lnTo>
                  <a:pt x="636255" y="403138"/>
                </a:lnTo>
                <a:lnTo>
                  <a:pt x="640215" y="398914"/>
                </a:lnTo>
                <a:lnTo>
                  <a:pt x="644439" y="394954"/>
                </a:lnTo>
                <a:lnTo>
                  <a:pt x="648663" y="391258"/>
                </a:lnTo>
                <a:lnTo>
                  <a:pt x="653151" y="387562"/>
                </a:lnTo>
                <a:lnTo>
                  <a:pt x="658167" y="384129"/>
                </a:lnTo>
                <a:lnTo>
                  <a:pt x="662919" y="381225"/>
                </a:lnTo>
                <a:lnTo>
                  <a:pt x="668199" y="378057"/>
                </a:lnTo>
                <a:lnTo>
                  <a:pt x="673215" y="375417"/>
                </a:lnTo>
                <a:lnTo>
                  <a:pt x="678495" y="373041"/>
                </a:lnTo>
                <a:lnTo>
                  <a:pt x="684040" y="370929"/>
                </a:lnTo>
                <a:lnTo>
                  <a:pt x="689848" y="369081"/>
                </a:lnTo>
                <a:lnTo>
                  <a:pt x="695128" y="367497"/>
                </a:lnTo>
                <a:lnTo>
                  <a:pt x="701200" y="365913"/>
                </a:lnTo>
                <a:lnTo>
                  <a:pt x="707008" y="365121"/>
                </a:lnTo>
                <a:lnTo>
                  <a:pt x="713080" y="364065"/>
                </a:lnTo>
                <a:lnTo>
                  <a:pt x="719152" y="363801"/>
                </a:lnTo>
                <a:lnTo>
                  <a:pt x="725752" y="363537"/>
                </a:lnTo>
                <a:close/>
                <a:moveTo>
                  <a:pt x="725752" y="181438"/>
                </a:moveTo>
                <a:lnTo>
                  <a:pt x="717815" y="181968"/>
                </a:lnTo>
                <a:lnTo>
                  <a:pt x="710142" y="182233"/>
                </a:lnTo>
                <a:lnTo>
                  <a:pt x="702204" y="182497"/>
                </a:lnTo>
                <a:lnTo>
                  <a:pt x="694531" y="183292"/>
                </a:lnTo>
                <a:lnTo>
                  <a:pt x="686859" y="184087"/>
                </a:lnTo>
                <a:lnTo>
                  <a:pt x="679715" y="185146"/>
                </a:lnTo>
                <a:lnTo>
                  <a:pt x="672042" y="186471"/>
                </a:lnTo>
                <a:lnTo>
                  <a:pt x="664634" y="188060"/>
                </a:lnTo>
                <a:lnTo>
                  <a:pt x="657490" y="189384"/>
                </a:lnTo>
                <a:lnTo>
                  <a:pt x="650081" y="191238"/>
                </a:lnTo>
                <a:lnTo>
                  <a:pt x="642673" y="193092"/>
                </a:lnTo>
                <a:lnTo>
                  <a:pt x="635794" y="195211"/>
                </a:lnTo>
                <a:lnTo>
                  <a:pt x="628650" y="197595"/>
                </a:lnTo>
                <a:lnTo>
                  <a:pt x="621771" y="200244"/>
                </a:lnTo>
                <a:lnTo>
                  <a:pt x="608013" y="205276"/>
                </a:lnTo>
                <a:lnTo>
                  <a:pt x="594519" y="211369"/>
                </a:lnTo>
                <a:lnTo>
                  <a:pt x="581554" y="218255"/>
                </a:lnTo>
                <a:lnTo>
                  <a:pt x="568590" y="225407"/>
                </a:lnTo>
                <a:lnTo>
                  <a:pt x="556419" y="233353"/>
                </a:lnTo>
                <a:lnTo>
                  <a:pt x="544513" y="241564"/>
                </a:lnTo>
                <a:lnTo>
                  <a:pt x="533400" y="250835"/>
                </a:lnTo>
                <a:lnTo>
                  <a:pt x="522288" y="260370"/>
                </a:lnTo>
                <a:lnTo>
                  <a:pt x="511704" y="270435"/>
                </a:lnTo>
                <a:lnTo>
                  <a:pt x="501915" y="280765"/>
                </a:lnTo>
                <a:lnTo>
                  <a:pt x="492390" y="291625"/>
                </a:lnTo>
                <a:lnTo>
                  <a:pt x="483394" y="303279"/>
                </a:lnTo>
                <a:lnTo>
                  <a:pt x="474663" y="315199"/>
                </a:lnTo>
                <a:lnTo>
                  <a:pt x="467254" y="327383"/>
                </a:lnTo>
                <a:lnTo>
                  <a:pt x="459846" y="339832"/>
                </a:lnTo>
                <a:lnTo>
                  <a:pt x="453231" y="353076"/>
                </a:lnTo>
                <a:lnTo>
                  <a:pt x="447146" y="366584"/>
                </a:lnTo>
                <a:lnTo>
                  <a:pt x="441590" y="380357"/>
                </a:lnTo>
                <a:lnTo>
                  <a:pt x="439208" y="387244"/>
                </a:lnTo>
                <a:lnTo>
                  <a:pt x="437092" y="394396"/>
                </a:lnTo>
                <a:lnTo>
                  <a:pt x="434711" y="401282"/>
                </a:lnTo>
                <a:lnTo>
                  <a:pt x="432594" y="408699"/>
                </a:lnTo>
                <a:lnTo>
                  <a:pt x="430742" y="415850"/>
                </a:lnTo>
                <a:lnTo>
                  <a:pt x="429419" y="423267"/>
                </a:lnTo>
                <a:lnTo>
                  <a:pt x="428096" y="430683"/>
                </a:lnTo>
                <a:lnTo>
                  <a:pt x="426508" y="438100"/>
                </a:lnTo>
                <a:lnTo>
                  <a:pt x="425715" y="445781"/>
                </a:lnTo>
                <a:lnTo>
                  <a:pt x="424656" y="453198"/>
                </a:lnTo>
                <a:lnTo>
                  <a:pt x="424127" y="461144"/>
                </a:lnTo>
                <a:lnTo>
                  <a:pt x="423598" y="468825"/>
                </a:lnTo>
                <a:lnTo>
                  <a:pt x="423333" y="476506"/>
                </a:lnTo>
                <a:lnTo>
                  <a:pt x="423333" y="484188"/>
                </a:lnTo>
                <a:lnTo>
                  <a:pt x="423333" y="491869"/>
                </a:lnTo>
                <a:lnTo>
                  <a:pt x="423598" y="499815"/>
                </a:lnTo>
                <a:lnTo>
                  <a:pt x="424127" y="507496"/>
                </a:lnTo>
                <a:lnTo>
                  <a:pt x="424656" y="515178"/>
                </a:lnTo>
                <a:lnTo>
                  <a:pt x="425715" y="522859"/>
                </a:lnTo>
                <a:lnTo>
                  <a:pt x="426508" y="530276"/>
                </a:lnTo>
                <a:lnTo>
                  <a:pt x="428096" y="537692"/>
                </a:lnTo>
                <a:lnTo>
                  <a:pt x="429419" y="545373"/>
                </a:lnTo>
                <a:lnTo>
                  <a:pt x="430742" y="552790"/>
                </a:lnTo>
                <a:lnTo>
                  <a:pt x="432594" y="559941"/>
                </a:lnTo>
                <a:lnTo>
                  <a:pt x="434711" y="567093"/>
                </a:lnTo>
                <a:lnTo>
                  <a:pt x="437092" y="574244"/>
                </a:lnTo>
                <a:lnTo>
                  <a:pt x="439208" y="581396"/>
                </a:lnTo>
                <a:lnTo>
                  <a:pt x="441590" y="588283"/>
                </a:lnTo>
                <a:lnTo>
                  <a:pt x="447146" y="602056"/>
                </a:lnTo>
                <a:lnTo>
                  <a:pt x="453231" y="615565"/>
                </a:lnTo>
                <a:lnTo>
                  <a:pt x="459846" y="628278"/>
                </a:lnTo>
                <a:lnTo>
                  <a:pt x="467254" y="641257"/>
                </a:lnTo>
                <a:lnTo>
                  <a:pt x="474663" y="653441"/>
                </a:lnTo>
                <a:lnTo>
                  <a:pt x="483394" y="665361"/>
                </a:lnTo>
                <a:lnTo>
                  <a:pt x="492390" y="676485"/>
                </a:lnTo>
                <a:lnTo>
                  <a:pt x="501915" y="687610"/>
                </a:lnTo>
                <a:lnTo>
                  <a:pt x="511704" y="698205"/>
                </a:lnTo>
                <a:lnTo>
                  <a:pt x="522288" y="708270"/>
                </a:lnTo>
                <a:lnTo>
                  <a:pt x="533400" y="717805"/>
                </a:lnTo>
                <a:lnTo>
                  <a:pt x="544513" y="726546"/>
                </a:lnTo>
                <a:lnTo>
                  <a:pt x="556419" y="735287"/>
                </a:lnTo>
                <a:lnTo>
                  <a:pt x="568590" y="743233"/>
                </a:lnTo>
                <a:lnTo>
                  <a:pt x="581554" y="750385"/>
                </a:lnTo>
                <a:lnTo>
                  <a:pt x="594519" y="757272"/>
                </a:lnTo>
                <a:lnTo>
                  <a:pt x="608013" y="763099"/>
                </a:lnTo>
                <a:lnTo>
                  <a:pt x="621771" y="768396"/>
                </a:lnTo>
                <a:lnTo>
                  <a:pt x="628650" y="770780"/>
                </a:lnTo>
                <a:lnTo>
                  <a:pt x="635794" y="773429"/>
                </a:lnTo>
                <a:lnTo>
                  <a:pt x="642673" y="775548"/>
                </a:lnTo>
                <a:lnTo>
                  <a:pt x="650081" y="777402"/>
                </a:lnTo>
                <a:lnTo>
                  <a:pt x="657490" y="779256"/>
                </a:lnTo>
                <a:lnTo>
                  <a:pt x="664634" y="780580"/>
                </a:lnTo>
                <a:lnTo>
                  <a:pt x="672042" y="782170"/>
                </a:lnTo>
                <a:lnTo>
                  <a:pt x="679715" y="783494"/>
                </a:lnTo>
                <a:lnTo>
                  <a:pt x="686859" y="784289"/>
                </a:lnTo>
                <a:lnTo>
                  <a:pt x="694531" y="785348"/>
                </a:lnTo>
                <a:lnTo>
                  <a:pt x="702204" y="785878"/>
                </a:lnTo>
                <a:lnTo>
                  <a:pt x="710142" y="786408"/>
                </a:lnTo>
                <a:lnTo>
                  <a:pt x="717815" y="786672"/>
                </a:lnTo>
                <a:lnTo>
                  <a:pt x="725752" y="786672"/>
                </a:lnTo>
                <a:lnTo>
                  <a:pt x="733161" y="786672"/>
                </a:lnTo>
                <a:lnTo>
                  <a:pt x="741098" y="786408"/>
                </a:lnTo>
                <a:lnTo>
                  <a:pt x="748771" y="785878"/>
                </a:lnTo>
                <a:lnTo>
                  <a:pt x="756444" y="785348"/>
                </a:lnTo>
                <a:lnTo>
                  <a:pt x="764117" y="784289"/>
                </a:lnTo>
                <a:lnTo>
                  <a:pt x="771790" y="783494"/>
                </a:lnTo>
                <a:lnTo>
                  <a:pt x="778934" y="782170"/>
                </a:lnTo>
                <a:lnTo>
                  <a:pt x="786342" y="780580"/>
                </a:lnTo>
                <a:lnTo>
                  <a:pt x="793750" y="779256"/>
                </a:lnTo>
                <a:lnTo>
                  <a:pt x="800894" y="777402"/>
                </a:lnTo>
                <a:lnTo>
                  <a:pt x="808302" y="775548"/>
                </a:lnTo>
                <a:lnTo>
                  <a:pt x="815181" y="773429"/>
                </a:lnTo>
                <a:lnTo>
                  <a:pt x="822590" y="770780"/>
                </a:lnTo>
                <a:lnTo>
                  <a:pt x="829204" y="768396"/>
                </a:lnTo>
                <a:lnTo>
                  <a:pt x="842963" y="763099"/>
                </a:lnTo>
                <a:lnTo>
                  <a:pt x="856456" y="757272"/>
                </a:lnTo>
                <a:lnTo>
                  <a:pt x="869421" y="750385"/>
                </a:lnTo>
                <a:lnTo>
                  <a:pt x="882386" y="743233"/>
                </a:lnTo>
                <a:lnTo>
                  <a:pt x="894556" y="735287"/>
                </a:lnTo>
                <a:lnTo>
                  <a:pt x="906463" y="726546"/>
                </a:lnTo>
                <a:lnTo>
                  <a:pt x="917840" y="717805"/>
                </a:lnTo>
                <a:lnTo>
                  <a:pt x="928688" y="708270"/>
                </a:lnTo>
                <a:lnTo>
                  <a:pt x="939271" y="698205"/>
                </a:lnTo>
                <a:lnTo>
                  <a:pt x="949061" y="687610"/>
                </a:lnTo>
                <a:lnTo>
                  <a:pt x="958850" y="676485"/>
                </a:lnTo>
                <a:lnTo>
                  <a:pt x="967846" y="665361"/>
                </a:lnTo>
                <a:lnTo>
                  <a:pt x="976313" y="653441"/>
                </a:lnTo>
                <a:lnTo>
                  <a:pt x="984250" y="641257"/>
                </a:lnTo>
                <a:lnTo>
                  <a:pt x="991129" y="628278"/>
                </a:lnTo>
                <a:lnTo>
                  <a:pt x="998009" y="615565"/>
                </a:lnTo>
                <a:lnTo>
                  <a:pt x="1004094" y="602056"/>
                </a:lnTo>
                <a:lnTo>
                  <a:pt x="1009386" y="588283"/>
                </a:lnTo>
                <a:lnTo>
                  <a:pt x="1012031" y="581396"/>
                </a:lnTo>
                <a:lnTo>
                  <a:pt x="1014148" y="574244"/>
                </a:lnTo>
                <a:lnTo>
                  <a:pt x="1016265" y="567093"/>
                </a:lnTo>
                <a:lnTo>
                  <a:pt x="1018381" y="559941"/>
                </a:lnTo>
                <a:lnTo>
                  <a:pt x="1020234" y="552790"/>
                </a:lnTo>
                <a:lnTo>
                  <a:pt x="1021556" y="545373"/>
                </a:lnTo>
                <a:lnTo>
                  <a:pt x="1023144" y="537692"/>
                </a:lnTo>
                <a:lnTo>
                  <a:pt x="1024467" y="530276"/>
                </a:lnTo>
                <a:lnTo>
                  <a:pt x="1025261" y="522859"/>
                </a:lnTo>
                <a:lnTo>
                  <a:pt x="1026319" y="515178"/>
                </a:lnTo>
                <a:lnTo>
                  <a:pt x="1026848" y="507496"/>
                </a:lnTo>
                <a:lnTo>
                  <a:pt x="1027377" y="499815"/>
                </a:lnTo>
                <a:lnTo>
                  <a:pt x="1027642" y="491869"/>
                </a:lnTo>
                <a:lnTo>
                  <a:pt x="1027642" y="484188"/>
                </a:lnTo>
                <a:lnTo>
                  <a:pt x="1027642" y="476506"/>
                </a:lnTo>
                <a:lnTo>
                  <a:pt x="1027377" y="468825"/>
                </a:lnTo>
                <a:lnTo>
                  <a:pt x="1026848" y="461144"/>
                </a:lnTo>
                <a:lnTo>
                  <a:pt x="1026319" y="453198"/>
                </a:lnTo>
                <a:lnTo>
                  <a:pt x="1025261" y="445781"/>
                </a:lnTo>
                <a:lnTo>
                  <a:pt x="1024467" y="438100"/>
                </a:lnTo>
                <a:lnTo>
                  <a:pt x="1023144" y="430683"/>
                </a:lnTo>
                <a:lnTo>
                  <a:pt x="1021556" y="423267"/>
                </a:lnTo>
                <a:lnTo>
                  <a:pt x="1020234" y="415850"/>
                </a:lnTo>
                <a:lnTo>
                  <a:pt x="1018381" y="408699"/>
                </a:lnTo>
                <a:lnTo>
                  <a:pt x="1016265" y="401282"/>
                </a:lnTo>
                <a:lnTo>
                  <a:pt x="1014148" y="394396"/>
                </a:lnTo>
                <a:lnTo>
                  <a:pt x="1012031" y="387244"/>
                </a:lnTo>
                <a:lnTo>
                  <a:pt x="1009386" y="380357"/>
                </a:lnTo>
                <a:lnTo>
                  <a:pt x="1004094" y="366584"/>
                </a:lnTo>
                <a:lnTo>
                  <a:pt x="998009" y="353076"/>
                </a:lnTo>
                <a:lnTo>
                  <a:pt x="991129" y="339832"/>
                </a:lnTo>
                <a:lnTo>
                  <a:pt x="984250" y="327383"/>
                </a:lnTo>
                <a:lnTo>
                  <a:pt x="976313" y="315199"/>
                </a:lnTo>
                <a:lnTo>
                  <a:pt x="967846" y="303279"/>
                </a:lnTo>
                <a:lnTo>
                  <a:pt x="958850" y="291625"/>
                </a:lnTo>
                <a:lnTo>
                  <a:pt x="949061" y="280765"/>
                </a:lnTo>
                <a:lnTo>
                  <a:pt x="939271" y="270435"/>
                </a:lnTo>
                <a:lnTo>
                  <a:pt x="928688" y="260370"/>
                </a:lnTo>
                <a:lnTo>
                  <a:pt x="917840" y="250835"/>
                </a:lnTo>
                <a:lnTo>
                  <a:pt x="906463" y="241564"/>
                </a:lnTo>
                <a:lnTo>
                  <a:pt x="894556" y="233353"/>
                </a:lnTo>
                <a:lnTo>
                  <a:pt x="882386" y="225407"/>
                </a:lnTo>
                <a:lnTo>
                  <a:pt x="869421" y="218255"/>
                </a:lnTo>
                <a:lnTo>
                  <a:pt x="856456" y="211369"/>
                </a:lnTo>
                <a:lnTo>
                  <a:pt x="842963" y="205276"/>
                </a:lnTo>
                <a:lnTo>
                  <a:pt x="829204" y="200244"/>
                </a:lnTo>
                <a:lnTo>
                  <a:pt x="822590" y="197595"/>
                </a:lnTo>
                <a:lnTo>
                  <a:pt x="815181" y="195211"/>
                </a:lnTo>
                <a:lnTo>
                  <a:pt x="808302" y="193092"/>
                </a:lnTo>
                <a:lnTo>
                  <a:pt x="800894" y="191238"/>
                </a:lnTo>
                <a:lnTo>
                  <a:pt x="793750" y="189384"/>
                </a:lnTo>
                <a:lnTo>
                  <a:pt x="786342" y="188060"/>
                </a:lnTo>
                <a:lnTo>
                  <a:pt x="778934" y="186471"/>
                </a:lnTo>
                <a:lnTo>
                  <a:pt x="771790" y="185146"/>
                </a:lnTo>
                <a:lnTo>
                  <a:pt x="764117" y="184087"/>
                </a:lnTo>
                <a:lnTo>
                  <a:pt x="756444" y="183292"/>
                </a:lnTo>
                <a:lnTo>
                  <a:pt x="748771" y="182497"/>
                </a:lnTo>
                <a:lnTo>
                  <a:pt x="741098" y="182233"/>
                </a:lnTo>
                <a:lnTo>
                  <a:pt x="733161" y="181968"/>
                </a:lnTo>
                <a:lnTo>
                  <a:pt x="725752" y="181438"/>
                </a:lnTo>
                <a:close/>
                <a:moveTo>
                  <a:pt x="725752" y="0"/>
                </a:moveTo>
                <a:lnTo>
                  <a:pt x="744273" y="530"/>
                </a:lnTo>
                <a:lnTo>
                  <a:pt x="762794" y="1589"/>
                </a:lnTo>
                <a:lnTo>
                  <a:pt x="781579" y="3179"/>
                </a:lnTo>
                <a:lnTo>
                  <a:pt x="799836" y="5562"/>
                </a:lnTo>
                <a:lnTo>
                  <a:pt x="818092" y="8476"/>
                </a:lnTo>
                <a:lnTo>
                  <a:pt x="836084" y="12184"/>
                </a:lnTo>
                <a:lnTo>
                  <a:pt x="854075" y="16157"/>
                </a:lnTo>
                <a:lnTo>
                  <a:pt x="871802" y="20925"/>
                </a:lnTo>
                <a:lnTo>
                  <a:pt x="889265" y="26222"/>
                </a:lnTo>
                <a:lnTo>
                  <a:pt x="906727" y="32050"/>
                </a:lnTo>
                <a:lnTo>
                  <a:pt x="924190" y="38142"/>
                </a:lnTo>
                <a:lnTo>
                  <a:pt x="941123" y="44764"/>
                </a:lnTo>
                <a:lnTo>
                  <a:pt x="958321" y="51915"/>
                </a:lnTo>
                <a:lnTo>
                  <a:pt x="974990" y="59332"/>
                </a:lnTo>
                <a:lnTo>
                  <a:pt x="991394" y="67278"/>
                </a:lnTo>
                <a:lnTo>
                  <a:pt x="1008063" y="75754"/>
                </a:lnTo>
                <a:lnTo>
                  <a:pt x="1024202" y="84494"/>
                </a:lnTo>
                <a:lnTo>
                  <a:pt x="1040077" y="93235"/>
                </a:lnTo>
                <a:lnTo>
                  <a:pt x="1055688" y="102771"/>
                </a:lnTo>
                <a:lnTo>
                  <a:pt x="1071298" y="112306"/>
                </a:lnTo>
                <a:lnTo>
                  <a:pt x="1086644" y="122371"/>
                </a:lnTo>
                <a:lnTo>
                  <a:pt x="1101461" y="132436"/>
                </a:lnTo>
                <a:lnTo>
                  <a:pt x="1116542" y="142767"/>
                </a:lnTo>
                <a:lnTo>
                  <a:pt x="1131094" y="153097"/>
                </a:lnTo>
                <a:lnTo>
                  <a:pt x="1145381" y="164221"/>
                </a:lnTo>
                <a:lnTo>
                  <a:pt x="1159404" y="174816"/>
                </a:lnTo>
                <a:lnTo>
                  <a:pt x="1173427" y="185941"/>
                </a:lnTo>
                <a:lnTo>
                  <a:pt x="1186921" y="197065"/>
                </a:lnTo>
                <a:lnTo>
                  <a:pt x="1200415" y="208190"/>
                </a:lnTo>
                <a:lnTo>
                  <a:pt x="1213115" y="219315"/>
                </a:lnTo>
                <a:lnTo>
                  <a:pt x="1225815" y="230704"/>
                </a:lnTo>
                <a:lnTo>
                  <a:pt x="1238515" y="242359"/>
                </a:lnTo>
                <a:lnTo>
                  <a:pt x="1250686" y="253483"/>
                </a:lnTo>
                <a:lnTo>
                  <a:pt x="1262592" y="264873"/>
                </a:lnTo>
                <a:lnTo>
                  <a:pt x="1285346" y="287387"/>
                </a:lnTo>
                <a:lnTo>
                  <a:pt x="1306777" y="309372"/>
                </a:lnTo>
                <a:lnTo>
                  <a:pt x="1327150" y="331091"/>
                </a:lnTo>
                <a:lnTo>
                  <a:pt x="1345936" y="351751"/>
                </a:lnTo>
                <a:lnTo>
                  <a:pt x="1363398" y="371882"/>
                </a:lnTo>
                <a:lnTo>
                  <a:pt x="1379273" y="390952"/>
                </a:lnTo>
                <a:lnTo>
                  <a:pt x="1393825" y="408699"/>
                </a:lnTo>
                <a:lnTo>
                  <a:pt x="1407054" y="424856"/>
                </a:lnTo>
                <a:lnTo>
                  <a:pt x="1418167" y="439424"/>
                </a:lnTo>
                <a:lnTo>
                  <a:pt x="1427956" y="452668"/>
                </a:lnTo>
                <a:lnTo>
                  <a:pt x="1436159" y="463528"/>
                </a:lnTo>
                <a:lnTo>
                  <a:pt x="1447271" y="478890"/>
                </a:lnTo>
                <a:lnTo>
                  <a:pt x="1450975" y="484188"/>
                </a:lnTo>
                <a:lnTo>
                  <a:pt x="1447271" y="489750"/>
                </a:lnTo>
                <a:lnTo>
                  <a:pt x="1436159" y="505113"/>
                </a:lnTo>
                <a:lnTo>
                  <a:pt x="1427956" y="515972"/>
                </a:lnTo>
                <a:lnTo>
                  <a:pt x="1418167" y="528951"/>
                </a:lnTo>
                <a:lnTo>
                  <a:pt x="1407054" y="543519"/>
                </a:lnTo>
                <a:lnTo>
                  <a:pt x="1393825" y="559941"/>
                </a:lnTo>
                <a:lnTo>
                  <a:pt x="1379273" y="577688"/>
                </a:lnTo>
                <a:lnTo>
                  <a:pt x="1363398" y="596759"/>
                </a:lnTo>
                <a:lnTo>
                  <a:pt x="1345936" y="616359"/>
                </a:lnTo>
                <a:lnTo>
                  <a:pt x="1327150" y="637549"/>
                </a:lnTo>
                <a:lnTo>
                  <a:pt x="1306777" y="659269"/>
                </a:lnTo>
                <a:lnTo>
                  <a:pt x="1285346" y="681253"/>
                </a:lnTo>
                <a:lnTo>
                  <a:pt x="1262592" y="703767"/>
                </a:lnTo>
                <a:lnTo>
                  <a:pt x="1250686" y="715157"/>
                </a:lnTo>
                <a:lnTo>
                  <a:pt x="1238515" y="726281"/>
                </a:lnTo>
                <a:lnTo>
                  <a:pt x="1225815" y="737671"/>
                </a:lnTo>
                <a:lnTo>
                  <a:pt x="1213115" y="749060"/>
                </a:lnTo>
                <a:lnTo>
                  <a:pt x="1200415" y="760185"/>
                </a:lnTo>
                <a:lnTo>
                  <a:pt x="1186921" y="771575"/>
                </a:lnTo>
                <a:lnTo>
                  <a:pt x="1173427" y="782434"/>
                </a:lnTo>
                <a:lnTo>
                  <a:pt x="1159404" y="793824"/>
                </a:lnTo>
                <a:lnTo>
                  <a:pt x="1145381" y="804419"/>
                </a:lnTo>
                <a:lnTo>
                  <a:pt x="1131094" y="815279"/>
                </a:lnTo>
                <a:lnTo>
                  <a:pt x="1116542" y="825874"/>
                </a:lnTo>
                <a:lnTo>
                  <a:pt x="1101461" y="836204"/>
                </a:lnTo>
                <a:lnTo>
                  <a:pt x="1086644" y="846269"/>
                </a:lnTo>
                <a:lnTo>
                  <a:pt x="1071298" y="856069"/>
                </a:lnTo>
                <a:lnTo>
                  <a:pt x="1055688" y="865869"/>
                </a:lnTo>
                <a:lnTo>
                  <a:pt x="1040077" y="874875"/>
                </a:lnTo>
                <a:lnTo>
                  <a:pt x="1024202" y="884146"/>
                </a:lnTo>
                <a:lnTo>
                  <a:pt x="1008063" y="892622"/>
                </a:lnTo>
                <a:lnTo>
                  <a:pt x="991394" y="901362"/>
                </a:lnTo>
                <a:lnTo>
                  <a:pt x="974990" y="909044"/>
                </a:lnTo>
                <a:lnTo>
                  <a:pt x="958321" y="916460"/>
                </a:lnTo>
                <a:lnTo>
                  <a:pt x="941123" y="923877"/>
                </a:lnTo>
                <a:lnTo>
                  <a:pt x="924190" y="930498"/>
                </a:lnTo>
                <a:lnTo>
                  <a:pt x="906727" y="936590"/>
                </a:lnTo>
                <a:lnTo>
                  <a:pt x="889265" y="942418"/>
                </a:lnTo>
                <a:lnTo>
                  <a:pt x="871802" y="947715"/>
                </a:lnTo>
                <a:lnTo>
                  <a:pt x="854075" y="952218"/>
                </a:lnTo>
                <a:lnTo>
                  <a:pt x="836084" y="956456"/>
                </a:lnTo>
                <a:lnTo>
                  <a:pt x="818092" y="960164"/>
                </a:lnTo>
                <a:lnTo>
                  <a:pt x="799836" y="962813"/>
                </a:lnTo>
                <a:lnTo>
                  <a:pt x="781579" y="965462"/>
                </a:lnTo>
                <a:lnTo>
                  <a:pt x="762794" y="967051"/>
                </a:lnTo>
                <a:lnTo>
                  <a:pt x="744273" y="968110"/>
                </a:lnTo>
                <a:lnTo>
                  <a:pt x="725752" y="968375"/>
                </a:lnTo>
                <a:lnTo>
                  <a:pt x="706702" y="968110"/>
                </a:lnTo>
                <a:lnTo>
                  <a:pt x="688181" y="967051"/>
                </a:lnTo>
                <a:lnTo>
                  <a:pt x="669661" y="965462"/>
                </a:lnTo>
                <a:lnTo>
                  <a:pt x="651404" y="962813"/>
                </a:lnTo>
                <a:lnTo>
                  <a:pt x="633413" y="960164"/>
                </a:lnTo>
                <a:lnTo>
                  <a:pt x="614892" y="956456"/>
                </a:lnTo>
                <a:lnTo>
                  <a:pt x="596900" y="952218"/>
                </a:lnTo>
                <a:lnTo>
                  <a:pt x="579438" y="947715"/>
                </a:lnTo>
                <a:lnTo>
                  <a:pt x="561711" y="942418"/>
                </a:lnTo>
                <a:lnTo>
                  <a:pt x="544248" y="936590"/>
                </a:lnTo>
                <a:lnTo>
                  <a:pt x="526786" y="930498"/>
                </a:lnTo>
                <a:lnTo>
                  <a:pt x="509852" y="923877"/>
                </a:lnTo>
                <a:lnTo>
                  <a:pt x="492654" y="916460"/>
                </a:lnTo>
                <a:lnTo>
                  <a:pt x="475986" y="909044"/>
                </a:lnTo>
                <a:lnTo>
                  <a:pt x="459581" y="901362"/>
                </a:lnTo>
                <a:lnTo>
                  <a:pt x="443177" y="892622"/>
                </a:lnTo>
                <a:lnTo>
                  <a:pt x="426773" y="884146"/>
                </a:lnTo>
                <a:lnTo>
                  <a:pt x="411163" y="874875"/>
                </a:lnTo>
                <a:lnTo>
                  <a:pt x="395288" y="865869"/>
                </a:lnTo>
                <a:lnTo>
                  <a:pt x="379677" y="856069"/>
                </a:lnTo>
                <a:lnTo>
                  <a:pt x="364331" y="846269"/>
                </a:lnTo>
                <a:lnTo>
                  <a:pt x="349515" y="836204"/>
                </a:lnTo>
                <a:lnTo>
                  <a:pt x="334433" y="825874"/>
                </a:lnTo>
                <a:lnTo>
                  <a:pt x="319881" y="815279"/>
                </a:lnTo>
                <a:lnTo>
                  <a:pt x="305594" y="804419"/>
                </a:lnTo>
                <a:lnTo>
                  <a:pt x="291571" y="793824"/>
                </a:lnTo>
                <a:lnTo>
                  <a:pt x="277548" y="782434"/>
                </a:lnTo>
                <a:lnTo>
                  <a:pt x="264054" y="771575"/>
                </a:lnTo>
                <a:lnTo>
                  <a:pt x="250825" y="760185"/>
                </a:lnTo>
                <a:lnTo>
                  <a:pt x="237861" y="749060"/>
                </a:lnTo>
                <a:lnTo>
                  <a:pt x="225161" y="737671"/>
                </a:lnTo>
                <a:lnTo>
                  <a:pt x="212461" y="726281"/>
                </a:lnTo>
                <a:lnTo>
                  <a:pt x="200290" y="715157"/>
                </a:lnTo>
                <a:lnTo>
                  <a:pt x="188383" y="703767"/>
                </a:lnTo>
                <a:lnTo>
                  <a:pt x="165629" y="681253"/>
                </a:lnTo>
                <a:lnTo>
                  <a:pt x="144198" y="659269"/>
                </a:lnTo>
                <a:lnTo>
                  <a:pt x="123825" y="637549"/>
                </a:lnTo>
                <a:lnTo>
                  <a:pt x="105040" y="616359"/>
                </a:lnTo>
                <a:lnTo>
                  <a:pt x="87577" y="596759"/>
                </a:lnTo>
                <a:lnTo>
                  <a:pt x="71702" y="577688"/>
                </a:lnTo>
                <a:lnTo>
                  <a:pt x="57150" y="559941"/>
                </a:lnTo>
                <a:lnTo>
                  <a:pt x="43921" y="543519"/>
                </a:lnTo>
                <a:lnTo>
                  <a:pt x="32808" y="528951"/>
                </a:lnTo>
                <a:lnTo>
                  <a:pt x="23019" y="515972"/>
                </a:lnTo>
                <a:lnTo>
                  <a:pt x="14817" y="505113"/>
                </a:lnTo>
                <a:lnTo>
                  <a:pt x="3704" y="489750"/>
                </a:lnTo>
                <a:lnTo>
                  <a:pt x="0" y="484188"/>
                </a:lnTo>
                <a:lnTo>
                  <a:pt x="3704" y="478890"/>
                </a:lnTo>
                <a:lnTo>
                  <a:pt x="14817" y="463528"/>
                </a:lnTo>
                <a:lnTo>
                  <a:pt x="23019" y="452668"/>
                </a:lnTo>
                <a:lnTo>
                  <a:pt x="32808" y="439424"/>
                </a:lnTo>
                <a:lnTo>
                  <a:pt x="43921" y="424856"/>
                </a:lnTo>
                <a:lnTo>
                  <a:pt x="57150" y="408699"/>
                </a:lnTo>
                <a:lnTo>
                  <a:pt x="71702" y="390952"/>
                </a:lnTo>
                <a:lnTo>
                  <a:pt x="87577" y="371882"/>
                </a:lnTo>
                <a:lnTo>
                  <a:pt x="105040" y="351751"/>
                </a:lnTo>
                <a:lnTo>
                  <a:pt x="123825" y="331091"/>
                </a:lnTo>
                <a:lnTo>
                  <a:pt x="144198" y="309372"/>
                </a:lnTo>
                <a:lnTo>
                  <a:pt x="165629" y="287387"/>
                </a:lnTo>
                <a:lnTo>
                  <a:pt x="188383" y="264873"/>
                </a:lnTo>
                <a:lnTo>
                  <a:pt x="200290" y="253483"/>
                </a:lnTo>
                <a:lnTo>
                  <a:pt x="212461" y="242359"/>
                </a:lnTo>
                <a:lnTo>
                  <a:pt x="225161" y="230704"/>
                </a:lnTo>
                <a:lnTo>
                  <a:pt x="237861" y="219315"/>
                </a:lnTo>
                <a:lnTo>
                  <a:pt x="250825" y="208190"/>
                </a:lnTo>
                <a:lnTo>
                  <a:pt x="264054" y="197065"/>
                </a:lnTo>
                <a:lnTo>
                  <a:pt x="277548" y="185941"/>
                </a:lnTo>
                <a:lnTo>
                  <a:pt x="291571" y="174816"/>
                </a:lnTo>
                <a:lnTo>
                  <a:pt x="305594" y="164221"/>
                </a:lnTo>
                <a:lnTo>
                  <a:pt x="319881" y="153097"/>
                </a:lnTo>
                <a:lnTo>
                  <a:pt x="334433" y="142767"/>
                </a:lnTo>
                <a:lnTo>
                  <a:pt x="349515" y="132436"/>
                </a:lnTo>
                <a:lnTo>
                  <a:pt x="364331" y="122371"/>
                </a:lnTo>
                <a:lnTo>
                  <a:pt x="379677" y="112306"/>
                </a:lnTo>
                <a:lnTo>
                  <a:pt x="395288" y="102771"/>
                </a:lnTo>
                <a:lnTo>
                  <a:pt x="411163" y="93235"/>
                </a:lnTo>
                <a:lnTo>
                  <a:pt x="426773" y="84494"/>
                </a:lnTo>
                <a:lnTo>
                  <a:pt x="443177" y="75754"/>
                </a:lnTo>
                <a:lnTo>
                  <a:pt x="459581" y="67278"/>
                </a:lnTo>
                <a:lnTo>
                  <a:pt x="475986" y="59332"/>
                </a:lnTo>
                <a:lnTo>
                  <a:pt x="492654" y="51915"/>
                </a:lnTo>
                <a:lnTo>
                  <a:pt x="509852" y="44764"/>
                </a:lnTo>
                <a:lnTo>
                  <a:pt x="526786" y="38142"/>
                </a:lnTo>
                <a:lnTo>
                  <a:pt x="544248" y="32050"/>
                </a:lnTo>
                <a:lnTo>
                  <a:pt x="561711" y="26222"/>
                </a:lnTo>
                <a:lnTo>
                  <a:pt x="579438" y="20925"/>
                </a:lnTo>
                <a:lnTo>
                  <a:pt x="596900" y="16157"/>
                </a:lnTo>
                <a:lnTo>
                  <a:pt x="614892" y="12184"/>
                </a:lnTo>
                <a:lnTo>
                  <a:pt x="633413" y="8476"/>
                </a:lnTo>
                <a:lnTo>
                  <a:pt x="651404" y="5562"/>
                </a:lnTo>
                <a:lnTo>
                  <a:pt x="669661" y="3179"/>
                </a:lnTo>
                <a:lnTo>
                  <a:pt x="688181" y="1589"/>
                </a:lnTo>
                <a:lnTo>
                  <a:pt x="706702" y="530"/>
                </a:lnTo>
                <a:lnTo>
                  <a:pt x="725752" y="0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KSO_Shape"/>
          <p:cNvSpPr/>
          <p:nvPr/>
        </p:nvSpPr>
        <p:spPr bwMode="auto">
          <a:xfrm>
            <a:off x="8508937" y="3177551"/>
            <a:ext cx="603376" cy="550075"/>
          </a:xfrm>
          <a:custGeom>
            <a:avLst/>
            <a:gdLst>
              <a:gd name="T0" fmla="*/ 493597 w 1939925"/>
              <a:gd name="T1" fmla="*/ 1733079 h 1768475"/>
              <a:gd name="T2" fmla="*/ 432444 w 1939925"/>
              <a:gd name="T3" fmla="*/ 1731256 h 1768475"/>
              <a:gd name="T4" fmla="*/ 382481 w 1939925"/>
              <a:gd name="T5" fmla="*/ 1692447 h 1768475"/>
              <a:gd name="T6" fmla="*/ 366347 w 1939925"/>
              <a:gd name="T7" fmla="*/ 1634364 h 1768475"/>
              <a:gd name="T8" fmla="*/ 388987 w 1939925"/>
              <a:gd name="T9" fmla="*/ 1577845 h 1768475"/>
              <a:gd name="T10" fmla="*/ 978135 w 1939925"/>
              <a:gd name="T11" fmla="*/ 1097558 h 1768475"/>
              <a:gd name="T12" fmla="*/ 1023934 w 1939925"/>
              <a:gd name="T13" fmla="*/ 1140795 h 1768475"/>
              <a:gd name="T14" fmla="*/ 1033823 w 1939925"/>
              <a:gd name="T15" fmla="*/ 1199919 h 1768475"/>
              <a:gd name="T16" fmla="*/ 1005459 w 1939925"/>
              <a:gd name="T17" fmla="*/ 1254615 h 1768475"/>
              <a:gd name="T18" fmla="*/ 907874 w 1939925"/>
              <a:gd name="T19" fmla="*/ 1091828 h 1768475"/>
              <a:gd name="T20" fmla="*/ 1354102 w 1939925"/>
              <a:gd name="T21" fmla="*/ 401443 h 1768475"/>
              <a:gd name="T22" fmla="*/ 1253373 w 1939925"/>
              <a:gd name="T23" fmla="*/ 436780 h 1768475"/>
              <a:gd name="T24" fmla="*/ 1166143 w 1939925"/>
              <a:gd name="T25" fmla="*/ 503817 h 1768475"/>
              <a:gd name="T26" fmla="*/ 1105912 w 1939925"/>
              <a:gd name="T27" fmla="*/ 593460 h 1768475"/>
              <a:gd name="T28" fmla="*/ 1079172 w 1939925"/>
              <a:gd name="T29" fmla="*/ 694015 h 1768475"/>
              <a:gd name="T30" fmla="*/ 1084624 w 1939925"/>
              <a:gd name="T31" fmla="*/ 797429 h 1768475"/>
              <a:gd name="T32" fmla="*/ 1123047 w 1939925"/>
              <a:gd name="T33" fmla="*/ 895126 h 1768475"/>
              <a:gd name="T34" fmla="*/ 1194440 w 1939925"/>
              <a:gd name="T35" fmla="*/ 979052 h 1768475"/>
              <a:gd name="T36" fmla="*/ 1287641 w 1939925"/>
              <a:gd name="T37" fmla="*/ 1035436 h 1768475"/>
              <a:gd name="T38" fmla="*/ 1390967 w 1939925"/>
              <a:gd name="T39" fmla="*/ 1059341 h 1768475"/>
              <a:gd name="T40" fmla="*/ 1496370 w 1939925"/>
              <a:gd name="T41" fmla="*/ 1051286 h 1768475"/>
              <a:gd name="T42" fmla="*/ 1595282 w 1939925"/>
              <a:gd name="T43" fmla="*/ 1011011 h 1768475"/>
              <a:gd name="T44" fmla="*/ 1679656 w 1939925"/>
              <a:gd name="T45" fmla="*/ 939297 h 1768475"/>
              <a:gd name="T46" fmla="*/ 1734434 w 1939925"/>
              <a:gd name="T47" fmla="*/ 847576 h 1768475"/>
              <a:gd name="T48" fmla="*/ 1756501 w 1939925"/>
              <a:gd name="T49" fmla="*/ 745722 h 1768475"/>
              <a:gd name="T50" fmla="*/ 1745858 w 1939925"/>
              <a:gd name="T51" fmla="*/ 643087 h 1768475"/>
              <a:gd name="T52" fmla="*/ 1701983 w 1939925"/>
              <a:gd name="T53" fmla="*/ 546950 h 1768475"/>
              <a:gd name="T54" fmla="*/ 1626436 w 1939925"/>
              <a:gd name="T55" fmla="*/ 466141 h 1768475"/>
              <a:gd name="T56" fmla="*/ 1531417 w 1939925"/>
              <a:gd name="T57" fmla="*/ 414954 h 1768475"/>
              <a:gd name="T58" fmla="*/ 1427053 w 1939925"/>
              <a:gd name="T59" fmla="*/ 395727 h 1768475"/>
              <a:gd name="T60" fmla="*/ 1512985 w 1939925"/>
              <a:gd name="T61" fmla="*/ 260353 h 1768475"/>
              <a:gd name="T62" fmla="*/ 1657070 w 1939925"/>
              <a:gd name="T63" fmla="*/ 312580 h 1768475"/>
              <a:gd name="T64" fmla="*/ 1781425 w 1939925"/>
              <a:gd name="T65" fmla="*/ 410277 h 1768475"/>
              <a:gd name="T66" fmla="*/ 1865799 w 1939925"/>
              <a:gd name="T67" fmla="*/ 540454 h 1768475"/>
              <a:gd name="T68" fmla="*/ 1903182 w 1939925"/>
              <a:gd name="T69" fmla="*/ 684921 h 1768475"/>
              <a:gd name="T70" fmla="*/ 1893317 w 1939925"/>
              <a:gd name="T71" fmla="*/ 833285 h 1768475"/>
              <a:gd name="T72" fmla="*/ 1836202 w 1939925"/>
              <a:gd name="T73" fmla="*/ 972816 h 1768475"/>
              <a:gd name="T74" fmla="*/ 1732358 w 1939925"/>
              <a:gd name="T75" fmla="*/ 1092339 h 1768475"/>
              <a:gd name="T76" fmla="*/ 1598138 w 1939925"/>
              <a:gd name="T77" fmla="*/ 1171069 h 1768475"/>
              <a:gd name="T78" fmla="*/ 1449639 w 1939925"/>
              <a:gd name="T79" fmla="*/ 1204327 h 1768475"/>
              <a:gd name="T80" fmla="*/ 1298285 w 1939925"/>
              <a:gd name="T81" fmla="*/ 1190816 h 1768475"/>
              <a:gd name="T82" fmla="*/ 1156537 w 1939925"/>
              <a:gd name="T83" fmla="*/ 1131574 h 1768475"/>
              <a:gd name="T84" fmla="*/ 1036855 w 1939925"/>
              <a:gd name="T85" fmla="*/ 1027122 h 1768475"/>
              <a:gd name="T86" fmla="*/ 959751 w 1939925"/>
              <a:gd name="T87" fmla="*/ 894346 h 1768475"/>
              <a:gd name="T88" fmla="*/ 929636 w 1939925"/>
              <a:gd name="T89" fmla="*/ 748060 h 1768475"/>
              <a:gd name="T90" fmla="*/ 946770 w 1939925"/>
              <a:gd name="T91" fmla="*/ 600475 h 1768475"/>
              <a:gd name="T92" fmla="*/ 1011154 w 1939925"/>
              <a:gd name="T93" fmla="*/ 463023 h 1768475"/>
              <a:gd name="T94" fmla="*/ 1120711 w 1939925"/>
              <a:gd name="T95" fmla="*/ 348696 h 1768475"/>
              <a:gd name="T96" fmla="*/ 1258305 w 1939925"/>
              <a:gd name="T97" fmla="*/ 276463 h 1768475"/>
              <a:gd name="T98" fmla="*/ 1408102 w 1939925"/>
              <a:gd name="T99" fmla="*/ 250999 h 1768475"/>
              <a:gd name="T100" fmla="*/ 1083489 w 1939925"/>
              <a:gd name="T101" fmla="*/ 222937 h 1768475"/>
              <a:gd name="T102" fmla="*/ 944546 w 1939925"/>
              <a:gd name="T103" fmla="*/ 340381 h 1768475"/>
              <a:gd name="T104" fmla="*/ 856506 w 1939925"/>
              <a:gd name="T105" fmla="*/ 472636 h 1768475"/>
              <a:gd name="T106" fmla="*/ 807682 w 1939925"/>
              <a:gd name="T107" fmla="*/ 618663 h 1768475"/>
              <a:gd name="T108" fmla="*/ 798333 w 1939925"/>
              <a:gd name="T109" fmla="*/ 770666 h 1768475"/>
              <a:gd name="T110" fmla="*/ 828198 w 1939925"/>
              <a:gd name="T111" fmla="*/ 920849 h 1768475"/>
              <a:gd name="T112" fmla="*/ 7532 w 1939925"/>
              <a:gd name="T113" fmla="*/ 162136 h 1768475"/>
              <a:gd name="T114" fmla="*/ 43371 w 1939925"/>
              <a:gd name="T115" fmla="*/ 49888 h 1768475"/>
              <a:gd name="T116" fmla="*/ 126736 w 1939925"/>
              <a:gd name="T117" fmla="*/ 5977 h 17684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939925" h="1768475">
                <a:moveTo>
                  <a:pt x="829650" y="1186581"/>
                </a:moveTo>
                <a:lnTo>
                  <a:pt x="972217" y="1327678"/>
                </a:lnTo>
                <a:lnTo>
                  <a:pt x="545575" y="1739831"/>
                </a:lnTo>
                <a:lnTo>
                  <a:pt x="541865" y="1743544"/>
                </a:lnTo>
                <a:lnTo>
                  <a:pt x="537890" y="1746727"/>
                </a:lnTo>
                <a:lnTo>
                  <a:pt x="533650" y="1749645"/>
                </a:lnTo>
                <a:lnTo>
                  <a:pt x="529675" y="1752297"/>
                </a:lnTo>
                <a:lnTo>
                  <a:pt x="525435" y="1755214"/>
                </a:lnTo>
                <a:lnTo>
                  <a:pt x="520930" y="1757601"/>
                </a:lnTo>
                <a:lnTo>
                  <a:pt x="516425" y="1759458"/>
                </a:lnTo>
                <a:lnTo>
                  <a:pt x="511921" y="1761314"/>
                </a:lnTo>
                <a:lnTo>
                  <a:pt x="507416" y="1763171"/>
                </a:lnTo>
                <a:lnTo>
                  <a:pt x="502646" y="1764762"/>
                </a:lnTo>
                <a:lnTo>
                  <a:pt x="497876" y="1765823"/>
                </a:lnTo>
                <a:lnTo>
                  <a:pt x="493106" y="1766619"/>
                </a:lnTo>
                <a:lnTo>
                  <a:pt x="488336" y="1767680"/>
                </a:lnTo>
                <a:lnTo>
                  <a:pt x="483566" y="1768210"/>
                </a:lnTo>
                <a:lnTo>
                  <a:pt x="478531" y="1768475"/>
                </a:lnTo>
                <a:lnTo>
                  <a:pt x="473761" y="1768475"/>
                </a:lnTo>
                <a:lnTo>
                  <a:pt x="468991" y="1768475"/>
                </a:lnTo>
                <a:lnTo>
                  <a:pt x="463956" y="1767945"/>
                </a:lnTo>
                <a:lnTo>
                  <a:pt x="459186" y="1767414"/>
                </a:lnTo>
                <a:lnTo>
                  <a:pt x="454417" y="1766619"/>
                </a:lnTo>
                <a:lnTo>
                  <a:pt x="449647" y="1765558"/>
                </a:lnTo>
                <a:lnTo>
                  <a:pt x="444877" y="1764232"/>
                </a:lnTo>
                <a:lnTo>
                  <a:pt x="440372" y="1762906"/>
                </a:lnTo>
                <a:lnTo>
                  <a:pt x="435602" y="1761049"/>
                </a:lnTo>
                <a:lnTo>
                  <a:pt x="431097" y="1758927"/>
                </a:lnTo>
                <a:lnTo>
                  <a:pt x="426857" y="1756805"/>
                </a:lnTo>
                <a:lnTo>
                  <a:pt x="422352" y="1754419"/>
                </a:lnTo>
                <a:lnTo>
                  <a:pt x="418112" y="1751766"/>
                </a:lnTo>
                <a:lnTo>
                  <a:pt x="413872" y="1749114"/>
                </a:lnTo>
                <a:lnTo>
                  <a:pt x="410162" y="1745931"/>
                </a:lnTo>
                <a:lnTo>
                  <a:pt x="406187" y="1742484"/>
                </a:lnTo>
                <a:lnTo>
                  <a:pt x="402212" y="1739036"/>
                </a:lnTo>
                <a:lnTo>
                  <a:pt x="398768" y="1735323"/>
                </a:lnTo>
                <a:lnTo>
                  <a:pt x="395323" y="1731610"/>
                </a:lnTo>
                <a:lnTo>
                  <a:pt x="392143" y="1727366"/>
                </a:lnTo>
                <a:lnTo>
                  <a:pt x="389493" y="1723388"/>
                </a:lnTo>
                <a:lnTo>
                  <a:pt x="386843" y="1719409"/>
                </a:lnTo>
                <a:lnTo>
                  <a:pt x="384458" y="1714901"/>
                </a:lnTo>
                <a:lnTo>
                  <a:pt x="382338" y="1710657"/>
                </a:lnTo>
                <a:lnTo>
                  <a:pt x="380218" y="1706148"/>
                </a:lnTo>
                <a:lnTo>
                  <a:pt x="378363" y="1701640"/>
                </a:lnTo>
                <a:lnTo>
                  <a:pt x="377038" y="1696866"/>
                </a:lnTo>
                <a:lnTo>
                  <a:pt x="375713" y="1692357"/>
                </a:lnTo>
                <a:lnTo>
                  <a:pt x="374918" y="1687583"/>
                </a:lnTo>
                <a:lnTo>
                  <a:pt x="373858" y="1682809"/>
                </a:lnTo>
                <a:lnTo>
                  <a:pt x="373328" y="1678565"/>
                </a:lnTo>
                <a:lnTo>
                  <a:pt x="373063" y="1673791"/>
                </a:lnTo>
                <a:lnTo>
                  <a:pt x="373063" y="1669017"/>
                </a:lnTo>
                <a:lnTo>
                  <a:pt x="373063" y="1664243"/>
                </a:lnTo>
                <a:lnTo>
                  <a:pt x="373593" y="1659469"/>
                </a:lnTo>
                <a:lnTo>
                  <a:pt x="374388" y="1654695"/>
                </a:lnTo>
                <a:lnTo>
                  <a:pt x="374918" y="1649921"/>
                </a:lnTo>
                <a:lnTo>
                  <a:pt x="375978" y="1645413"/>
                </a:lnTo>
                <a:lnTo>
                  <a:pt x="377303" y="1640639"/>
                </a:lnTo>
                <a:lnTo>
                  <a:pt x="379158" y="1636130"/>
                </a:lnTo>
                <a:lnTo>
                  <a:pt x="380483" y="1631621"/>
                </a:lnTo>
                <a:lnTo>
                  <a:pt x="382603" y="1627113"/>
                </a:lnTo>
                <a:lnTo>
                  <a:pt x="384988" y="1622869"/>
                </a:lnTo>
                <a:lnTo>
                  <a:pt x="387373" y="1618625"/>
                </a:lnTo>
                <a:lnTo>
                  <a:pt x="390023" y="1614382"/>
                </a:lnTo>
                <a:lnTo>
                  <a:pt x="392938" y="1610404"/>
                </a:lnTo>
                <a:lnTo>
                  <a:pt x="396118" y="1606690"/>
                </a:lnTo>
                <a:lnTo>
                  <a:pt x="399563" y="1602712"/>
                </a:lnTo>
                <a:lnTo>
                  <a:pt x="403272" y="1599264"/>
                </a:lnTo>
                <a:lnTo>
                  <a:pt x="829650" y="1186581"/>
                </a:lnTo>
                <a:close/>
                <a:moveTo>
                  <a:pt x="953403" y="1108075"/>
                </a:moveTo>
                <a:lnTo>
                  <a:pt x="958173" y="1108340"/>
                </a:lnTo>
                <a:lnTo>
                  <a:pt x="963208" y="1108606"/>
                </a:lnTo>
                <a:lnTo>
                  <a:pt x="967978" y="1109136"/>
                </a:lnTo>
                <a:lnTo>
                  <a:pt x="972747" y="1109932"/>
                </a:lnTo>
                <a:lnTo>
                  <a:pt x="977517" y="1110993"/>
                </a:lnTo>
                <a:lnTo>
                  <a:pt x="982287" y="1112053"/>
                </a:lnTo>
                <a:lnTo>
                  <a:pt x="986792" y="1113910"/>
                </a:lnTo>
                <a:lnTo>
                  <a:pt x="991562" y="1115501"/>
                </a:lnTo>
                <a:lnTo>
                  <a:pt x="996067" y="1117623"/>
                </a:lnTo>
                <a:lnTo>
                  <a:pt x="1000307" y="1119480"/>
                </a:lnTo>
                <a:lnTo>
                  <a:pt x="1004547" y="1121867"/>
                </a:lnTo>
                <a:lnTo>
                  <a:pt x="1009052" y="1124784"/>
                </a:lnTo>
                <a:lnTo>
                  <a:pt x="1013292" y="1127701"/>
                </a:lnTo>
                <a:lnTo>
                  <a:pt x="1017002" y="1130619"/>
                </a:lnTo>
                <a:lnTo>
                  <a:pt x="1020977" y="1133802"/>
                </a:lnTo>
                <a:lnTo>
                  <a:pt x="1024952" y="1137515"/>
                </a:lnTo>
                <a:lnTo>
                  <a:pt x="1028396" y="1140963"/>
                </a:lnTo>
                <a:lnTo>
                  <a:pt x="1031576" y="1144941"/>
                </a:lnTo>
                <a:lnTo>
                  <a:pt x="1034756" y="1149184"/>
                </a:lnTo>
                <a:lnTo>
                  <a:pt x="1037671" y="1152897"/>
                </a:lnTo>
                <a:lnTo>
                  <a:pt x="1040321" y="1157141"/>
                </a:lnTo>
                <a:lnTo>
                  <a:pt x="1042706" y="1161650"/>
                </a:lnTo>
                <a:lnTo>
                  <a:pt x="1044826" y="1165893"/>
                </a:lnTo>
                <a:lnTo>
                  <a:pt x="1046946" y="1170402"/>
                </a:lnTo>
                <a:lnTo>
                  <a:pt x="1048801" y="1174646"/>
                </a:lnTo>
                <a:lnTo>
                  <a:pt x="1049861" y="1179420"/>
                </a:lnTo>
                <a:lnTo>
                  <a:pt x="1051451" y="1183928"/>
                </a:lnTo>
                <a:lnTo>
                  <a:pt x="1052246" y="1188702"/>
                </a:lnTo>
                <a:lnTo>
                  <a:pt x="1053041" y="1193476"/>
                </a:lnTo>
                <a:lnTo>
                  <a:pt x="1053836" y="1197985"/>
                </a:lnTo>
                <a:lnTo>
                  <a:pt x="1054101" y="1202759"/>
                </a:lnTo>
                <a:lnTo>
                  <a:pt x="1054101" y="1207533"/>
                </a:lnTo>
                <a:lnTo>
                  <a:pt x="1053836" y="1212307"/>
                </a:lnTo>
                <a:lnTo>
                  <a:pt x="1053571" y="1217081"/>
                </a:lnTo>
                <a:lnTo>
                  <a:pt x="1052776" y="1221855"/>
                </a:lnTo>
                <a:lnTo>
                  <a:pt x="1051981" y="1226629"/>
                </a:lnTo>
                <a:lnTo>
                  <a:pt x="1051186" y="1231138"/>
                </a:lnTo>
                <a:lnTo>
                  <a:pt x="1049596" y="1235912"/>
                </a:lnTo>
                <a:lnTo>
                  <a:pt x="1048006" y="1240420"/>
                </a:lnTo>
                <a:lnTo>
                  <a:pt x="1046416" y="1244929"/>
                </a:lnTo>
                <a:lnTo>
                  <a:pt x="1044561" y="1249438"/>
                </a:lnTo>
                <a:lnTo>
                  <a:pt x="1042176" y="1253681"/>
                </a:lnTo>
                <a:lnTo>
                  <a:pt x="1039791" y="1257925"/>
                </a:lnTo>
                <a:lnTo>
                  <a:pt x="1037141" y="1262168"/>
                </a:lnTo>
                <a:lnTo>
                  <a:pt x="1033961" y="1266147"/>
                </a:lnTo>
                <a:lnTo>
                  <a:pt x="1031046" y="1269860"/>
                </a:lnTo>
                <a:lnTo>
                  <a:pt x="1027601" y="1273838"/>
                </a:lnTo>
                <a:lnTo>
                  <a:pt x="1023892" y="1277551"/>
                </a:lnTo>
                <a:lnTo>
                  <a:pt x="1018592" y="1282856"/>
                </a:lnTo>
                <a:lnTo>
                  <a:pt x="876024" y="1141758"/>
                </a:lnTo>
                <a:lnTo>
                  <a:pt x="881589" y="1136719"/>
                </a:lnTo>
                <a:lnTo>
                  <a:pt x="885299" y="1133006"/>
                </a:lnTo>
                <a:lnTo>
                  <a:pt x="889274" y="1129823"/>
                </a:lnTo>
                <a:lnTo>
                  <a:pt x="893514" y="1126641"/>
                </a:lnTo>
                <a:lnTo>
                  <a:pt x="897489" y="1123988"/>
                </a:lnTo>
                <a:lnTo>
                  <a:pt x="901729" y="1121336"/>
                </a:lnTo>
                <a:lnTo>
                  <a:pt x="906234" y="1118949"/>
                </a:lnTo>
                <a:lnTo>
                  <a:pt x="910738" y="1116827"/>
                </a:lnTo>
                <a:lnTo>
                  <a:pt x="915243" y="1115236"/>
                </a:lnTo>
                <a:lnTo>
                  <a:pt x="919748" y="1113380"/>
                </a:lnTo>
                <a:lnTo>
                  <a:pt x="924518" y="1111788"/>
                </a:lnTo>
                <a:lnTo>
                  <a:pt x="929288" y="1110727"/>
                </a:lnTo>
                <a:lnTo>
                  <a:pt x="934058" y="1109666"/>
                </a:lnTo>
                <a:lnTo>
                  <a:pt x="938828" y="1108871"/>
                </a:lnTo>
                <a:lnTo>
                  <a:pt x="943598" y="1108606"/>
                </a:lnTo>
                <a:lnTo>
                  <a:pt x="948633" y="1108340"/>
                </a:lnTo>
                <a:lnTo>
                  <a:pt x="953403" y="1108075"/>
                </a:lnTo>
                <a:close/>
                <a:moveTo>
                  <a:pt x="1428629" y="402961"/>
                </a:moveTo>
                <a:lnTo>
                  <a:pt x="1420169" y="403755"/>
                </a:lnTo>
                <a:lnTo>
                  <a:pt x="1411974" y="404284"/>
                </a:lnTo>
                <a:lnTo>
                  <a:pt x="1403514" y="405078"/>
                </a:lnTo>
                <a:lnTo>
                  <a:pt x="1395318" y="406136"/>
                </a:lnTo>
                <a:lnTo>
                  <a:pt x="1387123" y="407194"/>
                </a:lnTo>
                <a:lnTo>
                  <a:pt x="1378927" y="408782"/>
                </a:lnTo>
                <a:lnTo>
                  <a:pt x="1370467" y="410105"/>
                </a:lnTo>
                <a:lnTo>
                  <a:pt x="1362536" y="411957"/>
                </a:lnTo>
                <a:lnTo>
                  <a:pt x="1354605" y="414074"/>
                </a:lnTo>
                <a:lnTo>
                  <a:pt x="1346409" y="416190"/>
                </a:lnTo>
                <a:lnTo>
                  <a:pt x="1338478" y="418571"/>
                </a:lnTo>
                <a:lnTo>
                  <a:pt x="1330547" y="421217"/>
                </a:lnTo>
                <a:lnTo>
                  <a:pt x="1322352" y="423863"/>
                </a:lnTo>
                <a:lnTo>
                  <a:pt x="1314685" y="426774"/>
                </a:lnTo>
                <a:lnTo>
                  <a:pt x="1307018" y="430213"/>
                </a:lnTo>
                <a:lnTo>
                  <a:pt x="1299351" y="433388"/>
                </a:lnTo>
                <a:lnTo>
                  <a:pt x="1291420" y="436828"/>
                </a:lnTo>
                <a:lnTo>
                  <a:pt x="1283753" y="440796"/>
                </a:lnTo>
                <a:lnTo>
                  <a:pt x="1276351" y="444765"/>
                </a:lnTo>
                <a:lnTo>
                  <a:pt x="1268948" y="448734"/>
                </a:lnTo>
                <a:lnTo>
                  <a:pt x="1261546" y="452967"/>
                </a:lnTo>
                <a:lnTo>
                  <a:pt x="1254408" y="457465"/>
                </a:lnTo>
                <a:lnTo>
                  <a:pt x="1247270" y="462228"/>
                </a:lnTo>
                <a:lnTo>
                  <a:pt x="1240132" y="466990"/>
                </a:lnTo>
                <a:lnTo>
                  <a:pt x="1232994" y="472282"/>
                </a:lnTo>
                <a:lnTo>
                  <a:pt x="1226120" y="477309"/>
                </a:lnTo>
                <a:lnTo>
                  <a:pt x="1219246" y="483130"/>
                </a:lnTo>
                <a:lnTo>
                  <a:pt x="1212637" y="488686"/>
                </a:lnTo>
                <a:lnTo>
                  <a:pt x="1206292" y="494771"/>
                </a:lnTo>
                <a:lnTo>
                  <a:pt x="1199683" y="500592"/>
                </a:lnTo>
                <a:lnTo>
                  <a:pt x="1193338" y="506942"/>
                </a:lnTo>
                <a:lnTo>
                  <a:pt x="1187522" y="513028"/>
                </a:lnTo>
                <a:lnTo>
                  <a:pt x="1181441" y="519642"/>
                </a:lnTo>
                <a:lnTo>
                  <a:pt x="1175889" y="526257"/>
                </a:lnTo>
                <a:lnTo>
                  <a:pt x="1170338" y="532871"/>
                </a:lnTo>
                <a:lnTo>
                  <a:pt x="1165050" y="539486"/>
                </a:lnTo>
                <a:lnTo>
                  <a:pt x="1160027" y="546365"/>
                </a:lnTo>
                <a:lnTo>
                  <a:pt x="1155004" y="553509"/>
                </a:lnTo>
                <a:lnTo>
                  <a:pt x="1150245" y="560388"/>
                </a:lnTo>
                <a:lnTo>
                  <a:pt x="1145751" y="567532"/>
                </a:lnTo>
                <a:lnTo>
                  <a:pt x="1141785" y="574940"/>
                </a:lnTo>
                <a:lnTo>
                  <a:pt x="1137555" y="582084"/>
                </a:lnTo>
                <a:lnTo>
                  <a:pt x="1133590" y="589492"/>
                </a:lnTo>
                <a:lnTo>
                  <a:pt x="1129889" y="596901"/>
                </a:lnTo>
                <a:lnTo>
                  <a:pt x="1126187" y="604309"/>
                </a:lnTo>
                <a:lnTo>
                  <a:pt x="1123015" y="612246"/>
                </a:lnTo>
                <a:lnTo>
                  <a:pt x="1119843" y="619919"/>
                </a:lnTo>
                <a:lnTo>
                  <a:pt x="1116934" y="627328"/>
                </a:lnTo>
                <a:lnTo>
                  <a:pt x="1114291" y="635265"/>
                </a:lnTo>
                <a:lnTo>
                  <a:pt x="1111647" y="643203"/>
                </a:lnTo>
                <a:lnTo>
                  <a:pt x="1109532" y="650876"/>
                </a:lnTo>
                <a:lnTo>
                  <a:pt x="1107153" y="658813"/>
                </a:lnTo>
                <a:lnTo>
                  <a:pt x="1105302" y="666486"/>
                </a:lnTo>
                <a:lnTo>
                  <a:pt x="1103716" y="674688"/>
                </a:lnTo>
                <a:lnTo>
                  <a:pt x="1102130" y="682626"/>
                </a:lnTo>
                <a:lnTo>
                  <a:pt x="1100808" y="690828"/>
                </a:lnTo>
                <a:lnTo>
                  <a:pt x="1099750" y="698765"/>
                </a:lnTo>
                <a:lnTo>
                  <a:pt x="1098957" y="706703"/>
                </a:lnTo>
                <a:lnTo>
                  <a:pt x="1097900" y="715169"/>
                </a:lnTo>
                <a:lnTo>
                  <a:pt x="1097371" y="723107"/>
                </a:lnTo>
                <a:lnTo>
                  <a:pt x="1097107" y="731044"/>
                </a:lnTo>
                <a:lnTo>
                  <a:pt x="1097107" y="739246"/>
                </a:lnTo>
                <a:lnTo>
                  <a:pt x="1097107" y="747449"/>
                </a:lnTo>
                <a:lnTo>
                  <a:pt x="1097371" y="755651"/>
                </a:lnTo>
                <a:lnTo>
                  <a:pt x="1097635" y="763588"/>
                </a:lnTo>
                <a:lnTo>
                  <a:pt x="1098164" y="771526"/>
                </a:lnTo>
                <a:lnTo>
                  <a:pt x="1099221" y="779992"/>
                </a:lnTo>
                <a:lnTo>
                  <a:pt x="1100279" y="787930"/>
                </a:lnTo>
                <a:lnTo>
                  <a:pt x="1101601" y="796132"/>
                </a:lnTo>
                <a:lnTo>
                  <a:pt x="1102923" y="804069"/>
                </a:lnTo>
                <a:lnTo>
                  <a:pt x="1104509" y="812007"/>
                </a:lnTo>
                <a:lnTo>
                  <a:pt x="1106360" y="819944"/>
                </a:lnTo>
                <a:lnTo>
                  <a:pt x="1108475" y="827882"/>
                </a:lnTo>
                <a:lnTo>
                  <a:pt x="1110854" y="835819"/>
                </a:lnTo>
                <a:lnTo>
                  <a:pt x="1113233" y="843757"/>
                </a:lnTo>
                <a:lnTo>
                  <a:pt x="1115877" y="851430"/>
                </a:lnTo>
                <a:lnTo>
                  <a:pt x="1118521" y="859103"/>
                </a:lnTo>
                <a:lnTo>
                  <a:pt x="1121429" y="866776"/>
                </a:lnTo>
                <a:lnTo>
                  <a:pt x="1124601" y="874449"/>
                </a:lnTo>
                <a:lnTo>
                  <a:pt x="1128302" y="882121"/>
                </a:lnTo>
                <a:lnTo>
                  <a:pt x="1131739" y="889530"/>
                </a:lnTo>
                <a:lnTo>
                  <a:pt x="1135705" y="896938"/>
                </a:lnTo>
                <a:lnTo>
                  <a:pt x="1139670" y="904346"/>
                </a:lnTo>
                <a:lnTo>
                  <a:pt x="1143636" y="911490"/>
                </a:lnTo>
                <a:lnTo>
                  <a:pt x="1148130" y="918634"/>
                </a:lnTo>
                <a:lnTo>
                  <a:pt x="1152889" y="925778"/>
                </a:lnTo>
                <a:lnTo>
                  <a:pt x="1157648" y="932921"/>
                </a:lnTo>
                <a:lnTo>
                  <a:pt x="1162671" y="939801"/>
                </a:lnTo>
                <a:lnTo>
                  <a:pt x="1167958" y="946680"/>
                </a:lnTo>
                <a:lnTo>
                  <a:pt x="1173510" y="953294"/>
                </a:lnTo>
                <a:lnTo>
                  <a:pt x="1178798" y="959909"/>
                </a:lnTo>
                <a:lnTo>
                  <a:pt x="1184878" y="966524"/>
                </a:lnTo>
                <a:lnTo>
                  <a:pt x="1190694" y="972874"/>
                </a:lnTo>
                <a:lnTo>
                  <a:pt x="1197039" y="979224"/>
                </a:lnTo>
                <a:lnTo>
                  <a:pt x="1203120" y="985309"/>
                </a:lnTo>
                <a:lnTo>
                  <a:pt x="1209729" y="991130"/>
                </a:lnTo>
                <a:lnTo>
                  <a:pt x="1216338" y="996951"/>
                </a:lnTo>
                <a:lnTo>
                  <a:pt x="1223212" y="1002507"/>
                </a:lnTo>
                <a:lnTo>
                  <a:pt x="1230086" y="1007799"/>
                </a:lnTo>
                <a:lnTo>
                  <a:pt x="1236695" y="1013090"/>
                </a:lnTo>
                <a:lnTo>
                  <a:pt x="1243833" y="1017853"/>
                </a:lnTo>
                <a:lnTo>
                  <a:pt x="1250971" y="1022615"/>
                </a:lnTo>
                <a:lnTo>
                  <a:pt x="1258109" y="1027378"/>
                </a:lnTo>
                <a:lnTo>
                  <a:pt x="1265776" y="1031876"/>
                </a:lnTo>
                <a:lnTo>
                  <a:pt x="1273178" y="1036109"/>
                </a:lnTo>
                <a:lnTo>
                  <a:pt x="1280581" y="1040078"/>
                </a:lnTo>
                <a:lnTo>
                  <a:pt x="1287983" y="1043782"/>
                </a:lnTo>
                <a:lnTo>
                  <a:pt x="1295650" y="1047486"/>
                </a:lnTo>
                <a:lnTo>
                  <a:pt x="1303317" y="1050926"/>
                </a:lnTo>
                <a:lnTo>
                  <a:pt x="1311248" y="1054365"/>
                </a:lnTo>
                <a:lnTo>
                  <a:pt x="1318915" y="1057276"/>
                </a:lnTo>
                <a:lnTo>
                  <a:pt x="1326846" y="1060186"/>
                </a:lnTo>
                <a:lnTo>
                  <a:pt x="1334513" y="1062832"/>
                </a:lnTo>
                <a:lnTo>
                  <a:pt x="1342708" y="1065213"/>
                </a:lnTo>
                <a:lnTo>
                  <a:pt x="1350639" y="1067330"/>
                </a:lnTo>
                <a:lnTo>
                  <a:pt x="1358835" y="1069446"/>
                </a:lnTo>
                <a:lnTo>
                  <a:pt x="1367030" y="1071563"/>
                </a:lnTo>
                <a:lnTo>
                  <a:pt x="1374962" y="1072886"/>
                </a:lnTo>
                <a:lnTo>
                  <a:pt x="1383422" y="1074738"/>
                </a:lnTo>
                <a:lnTo>
                  <a:pt x="1391353" y="1076061"/>
                </a:lnTo>
                <a:lnTo>
                  <a:pt x="1399813" y="1077119"/>
                </a:lnTo>
                <a:lnTo>
                  <a:pt x="1408008" y="1078178"/>
                </a:lnTo>
                <a:lnTo>
                  <a:pt x="1416468" y="1078707"/>
                </a:lnTo>
                <a:lnTo>
                  <a:pt x="1424399" y="1079236"/>
                </a:lnTo>
                <a:lnTo>
                  <a:pt x="1432859" y="1079501"/>
                </a:lnTo>
                <a:lnTo>
                  <a:pt x="1441055" y="1079765"/>
                </a:lnTo>
                <a:lnTo>
                  <a:pt x="1449515" y="1079501"/>
                </a:lnTo>
                <a:lnTo>
                  <a:pt x="1457710" y="1079501"/>
                </a:lnTo>
                <a:lnTo>
                  <a:pt x="1465906" y="1078971"/>
                </a:lnTo>
                <a:lnTo>
                  <a:pt x="1474366" y="1078442"/>
                </a:lnTo>
                <a:lnTo>
                  <a:pt x="1482561" y="1077384"/>
                </a:lnTo>
                <a:lnTo>
                  <a:pt x="1490757" y="1076590"/>
                </a:lnTo>
                <a:lnTo>
                  <a:pt x="1498952" y="1075267"/>
                </a:lnTo>
                <a:lnTo>
                  <a:pt x="1507412" y="1073944"/>
                </a:lnTo>
                <a:lnTo>
                  <a:pt x="1515343" y="1072357"/>
                </a:lnTo>
                <a:lnTo>
                  <a:pt x="1523803" y="1070505"/>
                </a:lnTo>
                <a:lnTo>
                  <a:pt x="1531734" y="1068653"/>
                </a:lnTo>
                <a:lnTo>
                  <a:pt x="1539666" y="1066536"/>
                </a:lnTo>
                <a:lnTo>
                  <a:pt x="1547861" y="1064155"/>
                </a:lnTo>
                <a:lnTo>
                  <a:pt x="1555792" y="1061509"/>
                </a:lnTo>
                <a:lnTo>
                  <a:pt x="1563459" y="1058599"/>
                </a:lnTo>
                <a:lnTo>
                  <a:pt x="1571655" y="1055688"/>
                </a:lnTo>
                <a:lnTo>
                  <a:pt x="1579321" y="1052513"/>
                </a:lnTo>
                <a:lnTo>
                  <a:pt x="1586988" y="1049074"/>
                </a:lnTo>
                <a:lnTo>
                  <a:pt x="1594655" y="1045634"/>
                </a:lnTo>
                <a:lnTo>
                  <a:pt x="1602322" y="1041930"/>
                </a:lnTo>
                <a:lnTo>
                  <a:pt x="1609988" y="1037961"/>
                </a:lnTo>
                <a:lnTo>
                  <a:pt x="1617391" y="1033728"/>
                </a:lnTo>
                <a:lnTo>
                  <a:pt x="1624529" y="1029494"/>
                </a:lnTo>
                <a:lnTo>
                  <a:pt x="1631931" y="1024996"/>
                </a:lnTo>
                <a:lnTo>
                  <a:pt x="1639069" y="1020234"/>
                </a:lnTo>
                <a:lnTo>
                  <a:pt x="1646208" y="1015471"/>
                </a:lnTo>
                <a:lnTo>
                  <a:pt x="1653081" y="1010180"/>
                </a:lnTo>
                <a:lnTo>
                  <a:pt x="1659955" y="1005153"/>
                </a:lnTo>
                <a:lnTo>
                  <a:pt x="1666829" y="999596"/>
                </a:lnTo>
                <a:lnTo>
                  <a:pt x="1673438" y="993776"/>
                </a:lnTo>
                <a:lnTo>
                  <a:pt x="1680047" y="987955"/>
                </a:lnTo>
                <a:lnTo>
                  <a:pt x="1686392" y="981869"/>
                </a:lnTo>
                <a:lnTo>
                  <a:pt x="1692473" y="975784"/>
                </a:lnTo>
                <a:lnTo>
                  <a:pt x="1698818" y="969434"/>
                </a:lnTo>
                <a:lnTo>
                  <a:pt x="1704898" y="962819"/>
                </a:lnTo>
                <a:lnTo>
                  <a:pt x="1710450" y="956469"/>
                </a:lnTo>
                <a:lnTo>
                  <a:pt x="1715737" y="949855"/>
                </a:lnTo>
                <a:lnTo>
                  <a:pt x="1721025" y="942976"/>
                </a:lnTo>
                <a:lnTo>
                  <a:pt x="1726048" y="936096"/>
                </a:lnTo>
                <a:lnTo>
                  <a:pt x="1731335" y="929217"/>
                </a:lnTo>
                <a:lnTo>
                  <a:pt x="1735565" y="922074"/>
                </a:lnTo>
                <a:lnTo>
                  <a:pt x="1740060" y="914930"/>
                </a:lnTo>
                <a:lnTo>
                  <a:pt x="1744554" y="907786"/>
                </a:lnTo>
                <a:lnTo>
                  <a:pt x="1748784" y="900378"/>
                </a:lnTo>
                <a:lnTo>
                  <a:pt x="1752750" y="892969"/>
                </a:lnTo>
                <a:lnTo>
                  <a:pt x="1756186" y="885561"/>
                </a:lnTo>
                <a:lnTo>
                  <a:pt x="1759888" y="878153"/>
                </a:lnTo>
                <a:lnTo>
                  <a:pt x="1763060" y="870480"/>
                </a:lnTo>
                <a:lnTo>
                  <a:pt x="1766232" y="863071"/>
                </a:lnTo>
                <a:lnTo>
                  <a:pt x="1769405" y="855134"/>
                </a:lnTo>
                <a:lnTo>
                  <a:pt x="1772049" y="847461"/>
                </a:lnTo>
                <a:lnTo>
                  <a:pt x="1774428" y="839524"/>
                </a:lnTo>
                <a:lnTo>
                  <a:pt x="1776807" y="831851"/>
                </a:lnTo>
                <a:lnTo>
                  <a:pt x="1778922" y="823649"/>
                </a:lnTo>
                <a:lnTo>
                  <a:pt x="1780773" y="815976"/>
                </a:lnTo>
                <a:lnTo>
                  <a:pt x="1782624" y="808038"/>
                </a:lnTo>
                <a:lnTo>
                  <a:pt x="1784210" y="799836"/>
                </a:lnTo>
                <a:lnTo>
                  <a:pt x="1785267" y="791899"/>
                </a:lnTo>
                <a:lnTo>
                  <a:pt x="1786589" y="783961"/>
                </a:lnTo>
                <a:lnTo>
                  <a:pt x="1787382" y="775759"/>
                </a:lnTo>
                <a:lnTo>
                  <a:pt x="1788440" y="767821"/>
                </a:lnTo>
                <a:lnTo>
                  <a:pt x="1788704" y="759355"/>
                </a:lnTo>
                <a:lnTo>
                  <a:pt x="1789233" y="751417"/>
                </a:lnTo>
                <a:lnTo>
                  <a:pt x="1789233" y="743480"/>
                </a:lnTo>
                <a:lnTo>
                  <a:pt x="1789233" y="735278"/>
                </a:lnTo>
                <a:lnTo>
                  <a:pt x="1788968" y="727076"/>
                </a:lnTo>
                <a:lnTo>
                  <a:pt x="1788704" y="718874"/>
                </a:lnTo>
                <a:lnTo>
                  <a:pt x="1787647" y="710936"/>
                </a:lnTo>
                <a:lnTo>
                  <a:pt x="1787118" y="702999"/>
                </a:lnTo>
                <a:lnTo>
                  <a:pt x="1786060" y="694796"/>
                </a:lnTo>
                <a:lnTo>
                  <a:pt x="1784739" y="686594"/>
                </a:lnTo>
                <a:lnTo>
                  <a:pt x="1783152" y="678392"/>
                </a:lnTo>
                <a:lnTo>
                  <a:pt x="1781830" y="670719"/>
                </a:lnTo>
                <a:lnTo>
                  <a:pt x="1779715" y="662782"/>
                </a:lnTo>
                <a:lnTo>
                  <a:pt x="1777865" y="654844"/>
                </a:lnTo>
                <a:lnTo>
                  <a:pt x="1775486" y="646907"/>
                </a:lnTo>
                <a:lnTo>
                  <a:pt x="1773106" y="638969"/>
                </a:lnTo>
                <a:lnTo>
                  <a:pt x="1770462" y="631296"/>
                </a:lnTo>
                <a:lnTo>
                  <a:pt x="1767554" y="623359"/>
                </a:lnTo>
                <a:lnTo>
                  <a:pt x="1764646" y="615686"/>
                </a:lnTo>
                <a:lnTo>
                  <a:pt x="1761209" y="608278"/>
                </a:lnTo>
                <a:lnTo>
                  <a:pt x="1758037" y="600605"/>
                </a:lnTo>
                <a:lnTo>
                  <a:pt x="1754336" y="593196"/>
                </a:lnTo>
                <a:lnTo>
                  <a:pt x="1750634" y="585788"/>
                </a:lnTo>
                <a:lnTo>
                  <a:pt x="1746405" y="578380"/>
                </a:lnTo>
                <a:lnTo>
                  <a:pt x="1742175" y="571236"/>
                </a:lnTo>
                <a:lnTo>
                  <a:pt x="1737680" y="564092"/>
                </a:lnTo>
                <a:lnTo>
                  <a:pt x="1733186" y="556949"/>
                </a:lnTo>
                <a:lnTo>
                  <a:pt x="1728427" y="549805"/>
                </a:lnTo>
                <a:lnTo>
                  <a:pt x="1723404" y="542926"/>
                </a:lnTo>
                <a:lnTo>
                  <a:pt x="1718117" y="536046"/>
                </a:lnTo>
                <a:lnTo>
                  <a:pt x="1712829" y="529167"/>
                </a:lnTo>
                <a:lnTo>
                  <a:pt x="1707278" y="522553"/>
                </a:lnTo>
                <a:lnTo>
                  <a:pt x="1701461" y="516203"/>
                </a:lnTo>
                <a:lnTo>
                  <a:pt x="1695381" y="509853"/>
                </a:lnTo>
                <a:lnTo>
                  <a:pt x="1689300" y="503238"/>
                </a:lnTo>
                <a:lnTo>
                  <a:pt x="1682691" y="497417"/>
                </a:lnTo>
                <a:lnTo>
                  <a:pt x="1676346" y="491332"/>
                </a:lnTo>
                <a:lnTo>
                  <a:pt x="1669737" y="485776"/>
                </a:lnTo>
                <a:lnTo>
                  <a:pt x="1663127" y="479955"/>
                </a:lnTo>
                <a:lnTo>
                  <a:pt x="1656254" y="474663"/>
                </a:lnTo>
                <a:lnTo>
                  <a:pt x="1649116" y="469371"/>
                </a:lnTo>
                <a:lnTo>
                  <a:pt x="1642242" y="464609"/>
                </a:lnTo>
                <a:lnTo>
                  <a:pt x="1635104" y="459846"/>
                </a:lnTo>
                <a:lnTo>
                  <a:pt x="1627966" y="455084"/>
                </a:lnTo>
                <a:lnTo>
                  <a:pt x="1620563" y="450586"/>
                </a:lnTo>
                <a:lnTo>
                  <a:pt x="1613161" y="446353"/>
                </a:lnTo>
                <a:lnTo>
                  <a:pt x="1605759" y="442649"/>
                </a:lnTo>
                <a:lnTo>
                  <a:pt x="1598356" y="438680"/>
                </a:lnTo>
                <a:lnTo>
                  <a:pt x="1590689" y="435240"/>
                </a:lnTo>
                <a:lnTo>
                  <a:pt x="1582758" y="431536"/>
                </a:lnTo>
                <a:lnTo>
                  <a:pt x="1575091" y="428361"/>
                </a:lnTo>
                <a:lnTo>
                  <a:pt x="1567425" y="425451"/>
                </a:lnTo>
                <a:lnTo>
                  <a:pt x="1559493" y="422540"/>
                </a:lnTo>
                <a:lnTo>
                  <a:pt x="1551298" y="419894"/>
                </a:lnTo>
                <a:lnTo>
                  <a:pt x="1543631" y="417249"/>
                </a:lnTo>
                <a:lnTo>
                  <a:pt x="1535436" y="415132"/>
                </a:lnTo>
                <a:lnTo>
                  <a:pt x="1527240" y="413015"/>
                </a:lnTo>
                <a:lnTo>
                  <a:pt x="1519309" y="411163"/>
                </a:lnTo>
                <a:lnTo>
                  <a:pt x="1511113" y="409576"/>
                </a:lnTo>
                <a:lnTo>
                  <a:pt x="1502918" y="407988"/>
                </a:lnTo>
                <a:lnTo>
                  <a:pt x="1494458" y="406665"/>
                </a:lnTo>
                <a:lnTo>
                  <a:pt x="1486527" y="405342"/>
                </a:lnTo>
                <a:lnTo>
                  <a:pt x="1478331" y="404549"/>
                </a:lnTo>
                <a:lnTo>
                  <a:pt x="1469871" y="404019"/>
                </a:lnTo>
                <a:lnTo>
                  <a:pt x="1461676" y="403226"/>
                </a:lnTo>
                <a:lnTo>
                  <a:pt x="1453216" y="402961"/>
                </a:lnTo>
                <a:lnTo>
                  <a:pt x="1445020" y="402961"/>
                </a:lnTo>
                <a:lnTo>
                  <a:pt x="1436560" y="402961"/>
                </a:lnTo>
                <a:lnTo>
                  <a:pt x="1428629" y="402961"/>
                </a:lnTo>
                <a:close/>
                <a:moveTo>
                  <a:pt x="1433917" y="255588"/>
                </a:moveTo>
                <a:lnTo>
                  <a:pt x="1445813" y="255588"/>
                </a:lnTo>
                <a:lnTo>
                  <a:pt x="1457710" y="255853"/>
                </a:lnTo>
                <a:lnTo>
                  <a:pt x="1469871" y="256117"/>
                </a:lnTo>
                <a:lnTo>
                  <a:pt x="1481768" y="256911"/>
                </a:lnTo>
                <a:lnTo>
                  <a:pt x="1493665" y="257969"/>
                </a:lnTo>
                <a:lnTo>
                  <a:pt x="1505297" y="259292"/>
                </a:lnTo>
                <a:lnTo>
                  <a:pt x="1517194" y="260880"/>
                </a:lnTo>
                <a:lnTo>
                  <a:pt x="1529091" y="262732"/>
                </a:lnTo>
                <a:lnTo>
                  <a:pt x="1540723" y="265113"/>
                </a:lnTo>
                <a:lnTo>
                  <a:pt x="1552620" y="267494"/>
                </a:lnTo>
                <a:lnTo>
                  <a:pt x="1564252" y="270140"/>
                </a:lnTo>
                <a:lnTo>
                  <a:pt x="1575620" y="273051"/>
                </a:lnTo>
                <a:lnTo>
                  <a:pt x="1587252" y="276226"/>
                </a:lnTo>
                <a:lnTo>
                  <a:pt x="1598885" y="279930"/>
                </a:lnTo>
                <a:lnTo>
                  <a:pt x="1610253" y="283634"/>
                </a:lnTo>
                <a:lnTo>
                  <a:pt x="1621621" y="287603"/>
                </a:lnTo>
                <a:lnTo>
                  <a:pt x="1632725" y="292101"/>
                </a:lnTo>
                <a:lnTo>
                  <a:pt x="1643828" y="296863"/>
                </a:lnTo>
                <a:lnTo>
                  <a:pt x="1654932" y="301626"/>
                </a:lnTo>
                <a:lnTo>
                  <a:pt x="1665771" y="306917"/>
                </a:lnTo>
                <a:lnTo>
                  <a:pt x="1676875" y="312209"/>
                </a:lnTo>
                <a:lnTo>
                  <a:pt x="1687450" y="318294"/>
                </a:lnTo>
                <a:lnTo>
                  <a:pt x="1698024" y="324115"/>
                </a:lnTo>
                <a:lnTo>
                  <a:pt x="1708599" y="330465"/>
                </a:lnTo>
                <a:lnTo>
                  <a:pt x="1719174" y="337080"/>
                </a:lnTo>
                <a:lnTo>
                  <a:pt x="1729220" y="343694"/>
                </a:lnTo>
                <a:lnTo>
                  <a:pt x="1739266" y="350838"/>
                </a:lnTo>
                <a:lnTo>
                  <a:pt x="1749048" y="358511"/>
                </a:lnTo>
                <a:lnTo>
                  <a:pt x="1758830" y="366184"/>
                </a:lnTo>
                <a:lnTo>
                  <a:pt x="1768612" y="374121"/>
                </a:lnTo>
                <a:lnTo>
                  <a:pt x="1778129" y="382588"/>
                </a:lnTo>
                <a:lnTo>
                  <a:pt x="1787382" y="391055"/>
                </a:lnTo>
                <a:lnTo>
                  <a:pt x="1796635" y="399786"/>
                </a:lnTo>
                <a:lnTo>
                  <a:pt x="1805624" y="409046"/>
                </a:lnTo>
                <a:lnTo>
                  <a:pt x="1814084" y="417778"/>
                </a:lnTo>
                <a:lnTo>
                  <a:pt x="1822544" y="427303"/>
                </a:lnTo>
                <a:lnTo>
                  <a:pt x="1830475" y="436828"/>
                </a:lnTo>
                <a:lnTo>
                  <a:pt x="1838142" y="446353"/>
                </a:lnTo>
                <a:lnTo>
                  <a:pt x="1845808" y="456407"/>
                </a:lnTo>
                <a:lnTo>
                  <a:pt x="1852947" y="466461"/>
                </a:lnTo>
                <a:lnTo>
                  <a:pt x="1859556" y="476515"/>
                </a:lnTo>
                <a:lnTo>
                  <a:pt x="1866430" y="486569"/>
                </a:lnTo>
                <a:lnTo>
                  <a:pt x="1872774" y="497153"/>
                </a:lnTo>
                <a:lnTo>
                  <a:pt x="1878591" y="507471"/>
                </a:lnTo>
                <a:lnTo>
                  <a:pt x="1884671" y="517790"/>
                </a:lnTo>
                <a:lnTo>
                  <a:pt x="1889959" y="528638"/>
                </a:lnTo>
                <a:lnTo>
                  <a:pt x="1895246" y="539221"/>
                </a:lnTo>
                <a:lnTo>
                  <a:pt x="1900005" y="550334"/>
                </a:lnTo>
                <a:lnTo>
                  <a:pt x="1904764" y="560917"/>
                </a:lnTo>
                <a:lnTo>
                  <a:pt x="1908993" y="572294"/>
                </a:lnTo>
                <a:lnTo>
                  <a:pt x="1913223" y="583407"/>
                </a:lnTo>
                <a:lnTo>
                  <a:pt x="1916925" y="594519"/>
                </a:lnTo>
                <a:lnTo>
                  <a:pt x="1920361" y="605632"/>
                </a:lnTo>
                <a:lnTo>
                  <a:pt x="1923534" y="617009"/>
                </a:lnTo>
                <a:lnTo>
                  <a:pt x="1926442" y="628651"/>
                </a:lnTo>
                <a:lnTo>
                  <a:pt x="1929350" y="639763"/>
                </a:lnTo>
                <a:lnTo>
                  <a:pt x="1931729" y="651405"/>
                </a:lnTo>
                <a:lnTo>
                  <a:pt x="1933580" y="662782"/>
                </a:lnTo>
                <a:lnTo>
                  <a:pt x="1935431" y="674424"/>
                </a:lnTo>
                <a:lnTo>
                  <a:pt x="1937017" y="686065"/>
                </a:lnTo>
                <a:lnTo>
                  <a:pt x="1938074" y="697442"/>
                </a:lnTo>
                <a:lnTo>
                  <a:pt x="1939132" y="709084"/>
                </a:lnTo>
                <a:lnTo>
                  <a:pt x="1939661" y="720726"/>
                </a:lnTo>
                <a:lnTo>
                  <a:pt x="1939925" y="732632"/>
                </a:lnTo>
                <a:lnTo>
                  <a:pt x="1939925" y="744274"/>
                </a:lnTo>
                <a:lnTo>
                  <a:pt x="1939925" y="755915"/>
                </a:lnTo>
                <a:lnTo>
                  <a:pt x="1939396" y="767557"/>
                </a:lnTo>
                <a:lnTo>
                  <a:pt x="1938339" y="779199"/>
                </a:lnTo>
                <a:lnTo>
                  <a:pt x="1937546" y="790576"/>
                </a:lnTo>
                <a:lnTo>
                  <a:pt x="1935959" y="802217"/>
                </a:lnTo>
                <a:lnTo>
                  <a:pt x="1934638" y="813859"/>
                </a:lnTo>
                <a:lnTo>
                  <a:pt x="1932523" y="825501"/>
                </a:lnTo>
                <a:lnTo>
                  <a:pt x="1930408" y="837142"/>
                </a:lnTo>
                <a:lnTo>
                  <a:pt x="1928028" y="848519"/>
                </a:lnTo>
                <a:lnTo>
                  <a:pt x="1925120" y="859632"/>
                </a:lnTo>
                <a:lnTo>
                  <a:pt x="1922212" y="871009"/>
                </a:lnTo>
                <a:lnTo>
                  <a:pt x="1918775" y="882386"/>
                </a:lnTo>
                <a:lnTo>
                  <a:pt x="1915338" y="893499"/>
                </a:lnTo>
                <a:lnTo>
                  <a:pt x="1911373" y="904876"/>
                </a:lnTo>
                <a:lnTo>
                  <a:pt x="1907143" y="915988"/>
                </a:lnTo>
                <a:lnTo>
                  <a:pt x="1902648" y="926836"/>
                </a:lnTo>
                <a:lnTo>
                  <a:pt x="1898154" y="937684"/>
                </a:lnTo>
                <a:lnTo>
                  <a:pt x="1892867" y="948532"/>
                </a:lnTo>
                <a:lnTo>
                  <a:pt x="1887579" y="959380"/>
                </a:lnTo>
                <a:lnTo>
                  <a:pt x="1882028" y="969699"/>
                </a:lnTo>
                <a:lnTo>
                  <a:pt x="1875947" y="980282"/>
                </a:lnTo>
                <a:lnTo>
                  <a:pt x="1869866" y="990601"/>
                </a:lnTo>
                <a:lnTo>
                  <a:pt x="1863521" y="1000919"/>
                </a:lnTo>
                <a:lnTo>
                  <a:pt x="1856648" y="1011238"/>
                </a:lnTo>
                <a:lnTo>
                  <a:pt x="1849510" y="1021028"/>
                </a:lnTo>
                <a:lnTo>
                  <a:pt x="1842372" y="1031082"/>
                </a:lnTo>
                <a:lnTo>
                  <a:pt x="1834705" y="1040607"/>
                </a:lnTo>
                <a:lnTo>
                  <a:pt x="1827038" y="1050396"/>
                </a:lnTo>
                <a:lnTo>
                  <a:pt x="1818578" y="1059657"/>
                </a:lnTo>
                <a:lnTo>
                  <a:pt x="1810383" y="1068917"/>
                </a:lnTo>
                <a:lnTo>
                  <a:pt x="1801658" y="1078178"/>
                </a:lnTo>
                <a:lnTo>
                  <a:pt x="1792405" y="1086909"/>
                </a:lnTo>
                <a:lnTo>
                  <a:pt x="1783152" y="1095640"/>
                </a:lnTo>
                <a:lnTo>
                  <a:pt x="1774164" y="1103842"/>
                </a:lnTo>
                <a:lnTo>
                  <a:pt x="1764118" y="1112309"/>
                </a:lnTo>
                <a:lnTo>
                  <a:pt x="1754600" y="1119982"/>
                </a:lnTo>
                <a:lnTo>
                  <a:pt x="1744554" y="1127655"/>
                </a:lnTo>
                <a:lnTo>
                  <a:pt x="1734772" y="1134799"/>
                </a:lnTo>
                <a:lnTo>
                  <a:pt x="1724726" y="1141942"/>
                </a:lnTo>
                <a:lnTo>
                  <a:pt x="1714416" y="1148821"/>
                </a:lnTo>
                <a:lnTo>
                  <a:pt x="1703841" y="1155171"/>
                </a:lnTo>
                <a:lnTo>
                  <a:pt x="1693266" y="1161257"/>
                </a:lnTo>
                <a:lnTo>
                  <a:pt x="1682426" y="1167342"/>
                </a:lnTo>
                <a:lnTo>
                  <a:pt x="1671852" y="1172899"/>
                </a:lnTo>
                <a:lnTo>
                  <a:pt x="1660748" y="1178190"/>
                </a:lnTo>
                <a:lnTo>
                  <a:pt x="1649644" y="1183482"/>
                </a:lnTo>
                <a:lnTo>
                  <a:pt x="1638805" y="1188244"/>
                </a:lnTo>
                <a:lnTo>
                  <a:pt x="1627437" y="1192478"/>
                </a:lnTo>
                <a:lnTo>
                  <a:pt x="1616069" y="1196976"/>
                </a:lnTo>
                <a:lnTo>
                  <a:pt x="1604965" y="1200944"/>
                </a:lnTo>
                <a:lnTo>
                  <a:pt x="1593597" y="1204384"/>
                </a:lnTo>
                <a:lnTo>
                  <a:pt x="1581965" y="1208088"/>
                </a:lnTo>
                <a:lnTo>
                  <a:pt x="1570333" y="1210999"/>
                </a:lnTo>
                <a:lnTo>
                  <a:pt x="1558700" y="1213909"/>
                </a:lnTo>
                <a:lnTo>
                  <a:pt x="1546804" y="1216819"/>
                </a:lnTo>
                <a:lnTo>
                  <a:pt x="1535436" y="1218671"/>
                </a:lnTo>
                <a:lnTo>
                  <a:pt x="1523539" y="1220788"/>
                </a:lnTo>
                <a:lnTo>
                  <a:pt x="1511906" y="1222640"/>
                </a:lnTo>
                <a:lnTo>
                  <a:pt x="1500010" y="1224228"/>
                </a:lnTo>
                <a:lnTo>
                  <a:pt x="1488113" y="1225286"/>
                </a:lnTo>
                <a:lnTo>
                  <a:pt x="1476216" y="1226344"/>
                </a:lnTo>
                <a:lnTo>
                  <a:pt x="1464319" y="1226874"/>
                </a:lnTo>
                <a:lnTo>
                  <a:pt x="1452423" y="1227138"/>
                </a:lnTo>
                <a:lnTo>
                  <a:pt x="1440526" y="1227138"/>
                </a:lnTo>
                <a:lnTo>
                  <a:pt x="1428365" y="1227138"/>
                </a:lnTo>
                <a:lnTo>
                  <a:pt x="1416468" y="1226609"/>
                </a:lnTo>
                <a:lnTo>
                  <a:pt x="1404571" y="1225815"/>
                </a:lnTo>
                <a:lnTo>
                  <a:pt x="1392675" y="1224757"/>
                </a:lnTo>
                <a:lnTo>
                  <a:pt x="1380778" y="1223434"/>
                </a:lnTo>
                <a:lnTo>
                  <a:pt x="1369145" y="1221846"/>
                </a:lnTo>
                <a:lnTo>
                  <a:pt x="1357249" y="1219994"/>
                </a:lnTo>
                <a:lnTo>
                  <a:pt x="1345352" y="1217878"/>
                </a:lnTo>
                <a:lnTo>
                  <a:pt x="1333720" y="1215496"/>
                </a:lnTo>
                <a:lnTo>
                  <a:pt x="1322087" y="1212586"/>
                </a:lnTo>
                <a:lnTo>
                  <a:pt x="1310455" y="1209676"/>
                </a:lnTo>
                <a:lnTo>
                  <a:pt x="1298822" y="1206236"/>
                </a:lnTo>
                <a:lnTo>
                  <a:pt x="1287454" y="1203061"/>
                </a:lnTo>
                <a:lnTo>
                  <a:pt x="1276086" y="1199092"/>
                </a:lnTo>
                <a:lnTo>
                  <a:pt x="1264718" y="1194859"/>
                </a:lnTo>
                <a:lnTo>
                  <a:pt x="1253350" y="1190626"/>
                </a:lnTo>
                <a:lnTo>
                  <a:pt x="1242511" y="1186128"/>
                </a:lnTo>
                <a:lnTo>
                  <a:pt x="1231143" y="1181101"/>
                </a:lnTo>
                <a:lnTo>
                  <a:pt x="1220568" y="1175809"/>
                </a:lnTo>
                <a:lnTo>
                  <a:pt x="1209465" y="1170253"/>
                </a:lnTo>
                <a:lnTo>
                  <a:pt x="1198625" y="1164696"/>
                </a:lnTo>
                <a:lnTo>
                  <a:pt x="1188051" y="1158346"/>
                </a:lnTo>
                <a:lnTo>
                  <a:pt x="1177740" y="1152261"/>
                </a:lnTo>
                <a:lnTo>
                  <a:pt x="1167165" y="1145646"/>
                </a:lnTo>
                <a:lnTo>
                  <a:pt x="1157119" y="1138767"/>
                </a:lnTo>
                <a:lnTo>
                  <a:pt x="1147073" y="1131624"/>
                </a:lnTo>
                <a:lnTo>
                  <a:pt x="1137027" y="1124215"/>
                </a:lnTo>
                <a:lnTo>
                  <a:pt x="1127509" y="1116542"/>
                </a:lnTo>
                <a:lnTo>
                  <a:pt x="1117463" y="1108340"/>
                </a:lnTo>
                <a:lnTo>
                  <a:pt x="1107946" y="1100403"/>
                </a:lnTo>
                <a:lnTo>
                  <a:pt x="1098957" y="1091671"/>
                </a:lnTo>
                <a:lnTo>
                  <a:pt x="1089704" y="1082940"/>
                </a:lnTo>
                <a:lnTo>
                  <a:pt x="1080715" y="1073944"/>
                </a:lnTo>
                <a:lnTo>
                  <a:pt x="1071991" y="1064684"/>
                </a:lnTo>
                <a:lnTo>
                  <a:pt x="1063796" y="1055159"/>
                </a:lnTo>
                <a:lnTo>
                  <a:pt x="1055864" y="1045899"/>
                </a:lnTo>
                <a:lnTo>
                  <a:pt x="1047933" y="1036109"/>
                </a:lnTo>
                <a:lnTo>
                  <a:pt x="1040531" y="1026319"/>
                </a:lnTo>
                <a:lnTo>
                  <a:pt x="1033393" y="1016530"/>
                </a:lnTo>
                <a:lnTo>
                  <a:pt x="1026519" y="1006476"/>
                </a:lnTo>
                <a:lnTo>
                  <a:pt x="1019645" y="995892"/>
                </a:lnTo>
                <a:lnTo>
                  <a:pt x="1013565" y="985838"/>
                </a:lnTo>
                <a:lnTo>
                  <a:pt x="1007484" y="975519"/>
                </a:lnTo>
                <a:lnTo>
                  <a:pt x="1001668" y="964671"/>
                </a:lnTo>
                <a:lnTo>
                  <a:pt x="996381" y="954088"/>
                </a:lnTo>
                <a:lnTo>
                  <a:pt x="990829" y="943240"/>
                </a:lnTo>
                <a:lnTo>
                  <a:pt x="986070" y="932657"/>
                </a:lnTo>
                <a:lnTo>
                  <a:pt x="981312" y="921544"/>
                </a:lnTo>
                <a:lnTo>
                  <a:pt x="977346" y="910696"/>
                </a:lnTo>
                <a:lnTo>
                  <a:pt x="973116" y="899319"/>
                </a:lnTo>
                <a:lnTo>
                  <a:pt x="969150" y="888207"/>
                </a:lnTo>
                <a:lnTo>
                  <a:pt x="965714" y="876830"/>
                </a:lnTo>
                <a:lnTo>
                  <a:pt x="962805" y="865717"/>
                </a:lnTo>
                <a:lnTo>
                  <a:pt x="959633" y="854340"/>
                </a:lnTo>
                <a:lnTo>
                  <a:pt x="956989" y="842699"/>
                </a:lnTo>
                <a:lnTo>
                  <a:pt x="954610" y="831321"/>
                </a:lnTo>
                <a:lnTo>
                  <a:pt x="952495" y="819944"/>
                </a:lnTo>
                <a:lnTo>
                  <a:pt x="950909" y="808303"/>
                </a:lnTo>
                <a:lnTo>
                  <a:pt x="949322" y="796661"/>
                </a:lnTo>
                <a:lnTo>
                  <a:pt x="948001" y="785019"/>
                </a:lnTo>
                <a:lnTo>
                  <a:pt x="947207" y="773378"/>
                </a:lnTo>
                <a:lnTo>
                  <a:pt x="946679" y="761736"/>
                </a:lnTo>
                <a:lnTo>
                  <a:pt x="946414" y="750094"/>
                </a:lnTo>
                <a:lnTo>
                  <a:pt x="946150" y="738188"/>
                </a:lnTo>
                <a:lnTo>
                  <a:pt x="946414" y="726811"/>
                </a:lnTo>
                <a:lnTo>
                  <a:pt x="946943" y="715169"/>
                </a:lnTo>
                <a:lnTo>
                  <a:pt x="947472" y="703528"/>
                </a:lnTo>
                <a:lnTo>
                  <a:pt x="948794" y="691886"/>
                </a:lnTo>
                <a:lnTo>
                  <a:pt x="949851" y="680244"/>
                </a:lnTo>
                <a:lnTo>
                  <a:pt x="951702" y="668603"/>
                </a:lnTo>
                <a:lnTo>
                  <a:pt x="953552" y="657226"/>
                </a:lnTo>
                <a:lnTo>
                  <a:pt x="955932" y="645849"/>
                </a:lnTo>
                <a:lnTo>
                  <a:pt x="958311" y="634207"/>
                </a:lnTo>
                <a:lnTo>
                  <a:pt x="960955" y="622830"/>
                </a:lnTo>
                <a:lnTo>
                  <a:pt x="964127" y="611453"/>
                </a:lnTo>
                <a:lnTo>
                  <a:pt x="967564" y="600340"/>
                </a:lnTo>
                <a:lnTo>
                  <a:pt x="971001" y="588963"/>
                </a:lnTo>
                <a:lnTo>
                  <a:pt x="974967" y="577851"/>
                </a:lnTo>
                <a:lnTo>
                  <a:pt x="978932" y="566738"/>
                </a:lnTo>
                <a:lnTo>
                  <a:pt x="983426" y="555890"/>
                </a:lnTo>
                <a:lnTo>
                  <a:pt x="988185" y="545042"/>
                </a:lnTo>
                <a:lnTo>
                  <a:pt x="993208" y="534194"/>
                </a:lnTo>
                <a:lnTo>
                  <a:pt x="998760" y="523611"/>
                </a:lnTo>
                <a:lnTo>
                  <a:pt x="1004312" y="512763"/>
                </a:lnTo>
                <a:lnTo>
                  <a:pt x="1010128" y="502444"/>
                </a:lnTo>
                <a:lnTo>
                  <a:pt x="1016473" y="491861"/>
                </a:lnTo>
                <a:lnTo>
                  <a:pt x="1022818" y="481542"/>
                </a:lnTo>
                <a:lnTo>
                  <a:pt x="1029692" y="471488"/>
                </a:lnTo>
                <a:lnTo>
                  <a:pt x="1036830" y="461699"/>
                </a:lnTo>
                <a:lnTo>
                  <a:pt x="1043968" y="451909"/>
                </a:lnTo>
                <a:lnTo>
                  <a:pt x="1051634" y="442119"/>
                </a:lnTo>
                <a:lnTo>
                  <a:pt x="1059301" y="432594"/>
                </a:lnTo>
                <a:lnTo>
                  <a:pt x="1067761" y="423069"/>
                </a:lnTo>
                <a:lnTo>
                  <a:pt x="1075957" y="413809"/>
                </a:lnTo>
                <a:lnTo>
                  <a:pt x="1084681" y="404549"/>
                </a:lnTo>
                <a:lnTo>
                  <a:pt x="1093670" y="395553"/>
                </a:lnTo>
                <a:lnTo>
                  <a:pt x="1102923" y="387086"/>
                </a:lnTo>
                <a:lnTo>
                  <a:pt x="1112176" y="378619"/>
                </a:lnTo>
                <a:lnTo>
                  <a:pt x="1121693" y="370682"/>
                </a:lnTo>
                <a:lnTo>
                  <a:pt x="1131475" y="362480"/>
                </a:lnTo>
                <a:lnTo>
                  <a:pt x="1141257" y="355071"/>
                </a:lnTo>
                <a:lnTo>
                  <a:pt x="1151567" y="347663"/>
                </a:lnTo>
                <a:lnTo>
                  <a:pt x="1161613" y="340519"/>
                </a:lnTo>
                <a:lnTo>
                  <a:pt x="1171924" y="333905"/>
                </a:lnTo>
                <a:lnTo>
                  <a:pt x="1182499" y="327555"/>
                </a:lnTo>
                <a:lnTo>
                  <a:pt x="1193074" y="321205"/>
                </a:lnTo>
                <a:lnTo>
                  <a:pt x="1203913" y="315384"/>
                </a:lnTo>
                <a:lnTo>
                  <a:pt x="1214488" y="309563"/>
                </a:lnTo>
                <a:lnTo>
                  <a:pt x="1225591" y="304271"/>
                </a:lnTo>
                <a:lnTo>
                  <a:pt x="1236431" y="299244"/>
                </a:lnTo>
                <a:lnTo>
                  <a:pt x="1247534" y="294482"/>
                </a:lnTo>
                <a:lnTo>
                  <a:pt x="1258902" y="289984"/>
                </a:lnTo>
                <a:lnTo>
                  <a:pt x="1270006" y="285751"/>
                </a:lnTo>
                <a:lnTo>
                  <a:pt x="1281374" y="281517"/>
                </a:lnTo>
                <a:lnTo>
                  <a:pt x="1292742" y="278078"/>
                </a:lnTo>
                <a:lnTo>
                  <a:pt x="1304374" y="274638"/>
                </a:lnTo>
                <a:lnTo>
                  <a:pt x="1316007" y="271463"/>
                </a:lnTo>
                <a:lnTo>
                  <a:pt x="1327375" y="268553"/>
                </a:lnTo>
                <a:lnTo>
                  <a:pt x="1339007" y="266171"/>
                </a:lnTo>
                <a:lnTo>
                  <a:pt x="1350904" y="263790"/>
                </a:lnTo>
                <a:lnTo>
                  <a:pt x="1362801" y="261674"/>
                </a:lnTo>
                <a:lnTo>
                  <a:pt x="1374433" y="259821"/>
                </a:lnTo>
                <a:lnTo>
                  <a:pt x="1386330" y="258499"/>
                </a:lnTo>
                <a:lnTo>
                  <a:pt x="1398226" y="257176"/>
                </a:lnTo>
                <a:lnTo>
                  <a:pt x="1410123" y="256382"/>
                </a:lnTo>
                <a:lnTo>
                  <a:pt x="1422020" y="255853"/>
                </a:lnTo>
                <a:lnTo>
                  <a:pt x="1433917" y="255588"/>
                </a:lnTo>
                <a:close/>
                <a:moveTo>
                  <a:pt x="200465" y="0"/>
                </a:moveTo>
                <a:lnTo>
                  <a:pt x="213953" y="0"/>
                </a:lnTo>
                <a:lnTo>
                  <a:pt x="227970" y="0"/>
                </a:lnTo>
                <a:lnTo>
                  <a:pt x="574420" y="2381"/>
                </a:lnTo>
                <a:lnTo>
                  <a:pt x="711943" y="177536"/>
                </a:lnTo>
                <a:lnTo>
                  <a:pt x="1193800" y="180711"/>
                </a:lnTo>
                <a:lnTo>
                  <a:pt x="1180577" y="186531"/>
                </a:lnTo>
                <a:lnTo>
                  <a:pt x="1167353" y="192352"/>
                </a:lnTo>
                <a:lnTo>
                  <a:pt x="1154130" y="198967"/>
                </a:lnTo>
                <a:lnTo>
                  <a:pt x="1141436" y="205581"/>
                </a:lnTo>
                <a:lnTo>
                  <a:pt x="1128477" y="212461"/>
                </a:lnTo>
                <a:lnTo>
                  <a:pt x="1115782" y="219340"/>
                </a:lnTo>
                <a:lnTo>
                  <a:pt x="1103353" y="227013"/>
                </a:lnTo>
                <a:lnTo>
                  <a:pt x="1090923" y="234950"/>
                </a:lnTo>
                <a:lnTo>
                  <a:pt x="1078757" y="242888"/>
                </a:lnTo>
                <a:lnTo>
                  <a:pt x="1066327" y="251619"/>
                </a:lnTo>
                <a:lnTo>
                  <a:pt x="1054426" y="260350"/>
                </a:lnTo>
                <a:lnTo>
                  <a:pt x="1043054" y="269346"/>
                </a:lnTo>
                <a:lnTo>
                  <a:pt x="1031418" y="278607"/>
                </a:lnTo>
                <a:lnTo>
                  <a:pt x="1019781" y="288396"/>
                </a:lnTo>
                <a:lnTo>
                  <a:pt x="1008409" y="298715"/>
                </a:lnTo>
                <a:lnTo>
                  <a:pt x="997566" y="309034"/>
                </a:lnTo>
                <a:lnTo>
                  <a:pt x="988310" y="318294"/>
                </a:lnTo>
                <a:lnTo>
                  <a:pt x="979318" y="327554"/>
                </a:lnTo>
                <a:lnTo>
                  <a:pt x="970326" y="337079"/>
                </a:lnTo>
                <a:lnTo>
                  <a:pt x="961863" y="346604"/>
                </a:lnTo>
                <a:lnTo>
                  <a:pt x="953665" y="356129"/>
                </a:lnTo>
                <a:lnTo>
                  <a:pt x="945466" y="365919"/>
                </a:lnTo>
                <a:lnTo>
                  <a:pt x="937532" y="375973"/>
                </a:lnTo>
                <a:lnTo>
                  <a:pt x="929863" y="385763"/>
                </a:lnTo>
                <a:lnTo>
                  <a:pt x="922722" y="396082"/>
                </a:lnTo>
                <a:lnTo>
                  <a:pt x="915582" y="406400"/>
                </a:lnTo>
                <a:lnTo>
                  <a:pt x="908441" y="416719"/>
                </a:lnTo>
                <a:lnTo>
                  <a:pt x="902094" y="427038"/>
                </a:lnTo>
                <a:lnTo>
                  <a:pt x="895482" y="437886"/>
                </a:lnTo>
                <a:lnTo>
                  <a:pt x="889400" y="448469"/>
                </a:lnTo>
                <a:lnTo>
                  <a:pt x="883581" y="459317"/>
                </a:lnTo>
                <a:lnTo>
                  <a:pt x="877499" y="470165"/>
                </a:lnTo>
                <a:lnTo>
                  <a:pt x="872209" y="481277"/>
                </a:lnTo>
                <a:lnTo>
                  <a:pt x="866920" y="492390"/>
                </a:lnTo>
                <a:lnTo>
                  <a:pt x="861895" y="503238"/>
                </a:lnTo>
                <a:lnTo>
                  <a:pt x="857135" y="514615"/>
                </a:lnTo>
                <a:lnTo>
                  <a:pt x="852639" y="525992"/>
                </a:lnTo>
                <a:lnTo>
                  <a:pt x="848407" y="537105"/>
                </a:lnTo>
                <a:lnTo>
                  <a:pt x="844176" y="548482"/>
                </a:lnTo>
                <a:lnTo>
                  <a:pt x="840473" y="560123"/>
                </a:lnTo>
                <a:lnTo>
                  <a:pt x="836771" y="571765"/>
                </a:lnTo>
                <a:lnTo>
                  <a:pt x="833597" y="583407"/>
                </a:lnTo>
                <a:lnTo>
                  <a:pt x="830688" y="595048"/>
                </a:lnTo>
                <a:lnTo>
                  <a:pt x="827514" y="606425"/>
                </a:lnTo>
                <a:lnTo>
                  <a:pt x="824870" y="618067"/>
                </a:lnTo>
                <a:lnTo>
                  <a:pt x="822490" y="629973"/>
                </a:lnTo>
                <a:lnTo>
                  <a:pt x="820374" y="641880"/>
                </a:lnTo>
                <a:lnTo>
                  <a:pt x="818523" y="653521"/>
                </a:lnTo>
                <a:lnTo>
                  <a:pt x="816936" y="665428"/>
                </a:lnTo>
                <a:lnTo>
                  <a:pt x="815349" y="677334"/>
                </a:lnTo>
                <a:lnTo>
                  <a:pt x="814291" y="689240"/>
                </a:lnTo>
                <a:lnTo>
                  <a:pt x="812969" y="701146"/>
                </a:lnTo>
                <a:lnTo>
                  <a:pt x="812440" y="713053"/>
                </a:lnTo>
                <a:lnTo>
                  <a:pt x="811911" y="725223"/>
                </a:lnTo>
                <a:lnTo>
                  <a:pt x="811646" y="737130"/>
                </a:lnTo>
                <a:lnTo>
                  <a:pt x="811646" y="749036"/>
                </a:lnTo>
                <a:lnTo>
                  <a:pt x="811911" y="760942"/>
                </a:lnTo>
                <a:lnTo>
                  <a:pt x="812175" y="772848"/>
                </a:lnTo>
                <a:lnTo>
                  <a:pt x="812969" y="784755"/>
                </a:lnTo>
                <a:lnTo>
                  <a:pt x="814027" y="796926"/>
                </a:lnTo>
                <a:lnTo>
                  <a:pt x="815085" y="808832"/>
                </a:lnTo>
                <a:lnTo>
                  <a:pt x="816671" y="820738"/>
                </a:lnTo>
                <a:lnTo>
                  <a:pt x="817994" y="832380"/>
                </a:lnTo>
                <a:lnTo>
                  <a:pt x="819845" y="844286"/>
                </a:lnTo>
                <a:lnTo>
                  <a:pt x="821961" y="856192"/>
                </a:lnTo>
                <a:lnTo>
                  <a:pt x="824341" y="868098"/>
                </a:lnTo>
                <a:lnTo>
                  <a:pt x="826986" y="879740"/>
                </a:lnTo>
                <a:lnTo>
                  <a:pt x="829630" y="891117"/>
                </a:lnTo>
                <a:lnTo>
                  <a:pt x="833068" y="903024"/>
                </a:lnTo>
                <a:lnTo>
                  <a:pt x="836242" y="914665"/>
                </a:lnTo>
                <a:lnTo>
                  <a:pt x="839680" y="926042"/>
                </a:lnTo>
                <a:lnTo>
                  <a:pt x="843382" y="937684"/>
                </a:lnTo>
                <a:lnTo>
                  <a:pt x="847614" y="949326"/>
                </a:lnTo>
                <a:lnTo>
                  <a:pt x="851581" y="960438"/>
                </a:lnTo>
                <a:lnTo>
                  <a:pt x="856077" y="971815"/>
                </a:lnTo>
                <a:lnTo>
                  <a:pt x="860837" y="983192"/>
                </a:lnTo>
                <a:lnTo>
                  <a:pt x="865862" y="994040"/>
                </a:lnTo>
                <a:lnTo>
                  <a:pt x="871151" y="1005153"/>
                </a:lnTo>
                <a:lnTo>
                  <a:pt x="876705" y="1016265"/>
                </a:lnTo>
                <a:lnTo>
                  <a:pt x="882259" y="1027113"/>
                </a:lnTo>
                <a:lnTo>
                  <a:pt x="0" y="1021292"/>
                </a:lnTo>
                <a:lnTo>
                  <a:pt x="5289" y="214313"/>
                </a:lnTo>
                <a:lnTo>
                  <a:pt x="5818" y="196850"/>
                </a:lnTo>
                <a:lnTo>
                  <a:pt x="6347" y="180446"/>
                </a:lnTo>
                <a:lnTo>
                  <a:pt x="7670" y="165100"/>
                </a:lnTo>
                <a:lnTo>
                  <a:pt x="9256" y="150284"/>
                </a:lnTo>
                <a:lnTo>
                  <a:pt x="10843" y="136525"/>
                </a:lnTo>
                <a:lnTo>
                  <a:pt x="13223" y="123296"/>
                </a:lnTo>
                <a:lnTo>
                  <a:pt x="15868" y="111390"/>
                </a:lnTo>
                <a:lnTo>
                  <a:pt x="19306" y="100277"/>
                </a:lnTo>
                <a:lnTo>
                  <a:pt x="22744" y="89429"/>
                </a:lnTo>
                <a:lnTo>
                  <a:pt x="26711" y="79640"/>
                </a:lnTo>
                <a:lnTo>
                  <a:pt x="31207" y="70644"/>
                </a:lnTo>
                <a:lnTo>
                  <a:pt x="33587" y="66146"/>
                </a:lnTo>
                <a:lnTo>
                  <a:pt x="36232" y="62177"/>
                </a:lnTo>
                <a:lnTo>
                  <a:pt x="38612" y="58208"/>
                </a:lnTo>
                <a:lnTo>
                  <a:pt x="41257" y="54240"/>
                </a:lnTo>
                <a:lnTo>
                  <a:pt x="44166" y="50800"/>
                </a:lnTo>
                <a:lnTo>
                  <a:pt x="47075" y="47625"/>
                </a:lnTo>
                <a:lnTo>
                  <a:pt x="50249" y="43921"/>
                </a:lnTo>
                <a:lnTo>
                  <a:pt x="53158" y="41011"/>
                </a:lnTo>
                <a:lnTo>
                  <a:pt x="56331" y="38100"/>
                </a:lnTo>
                <a:lnTo>
                  <a:pt x="60034" y="34925"/>
                </a:lnTo>
                <a:lnTo>
                  <a:pt x="66910" y="29633"/>
                </a:lnTo>
                <a:lnTo>
                  <a:pt x="74315" y="24871"/>
                </a:lnTo>
                <a:lnTo>
                  <a:pt x="82249" y="20638"/>
                </a:lnTo>
                <a:lnTo>
                  <a:pt x="90712" y="16933"/>
                </a:lnTo>
                <a:lnTo>
                  <a:pt x="99439" y="13494"/>
                </a:lnTo>
                <a:lnTo>
                  <a:pt x="108696" y="10583"/>
                </a:lnTo>
                <a:lnTo>
                  <a:pt x="118481" y="8202"/>
                </a:lnTo>
                <a:lnTo>
                  <a:pt x="129059" y="6086"/>
                </a:lnTo>
                <a:lnTo>
                  <a:pt x="139638" y="4498"/>
                </a:lnTo>
                <a:lnTo>
                  <a:pt x="150746" y="2911"/>
                </a:lnTo>
                <a:lnTo>
                  <a:pt x="162647" y="1588"/>
                </a:lnTo>
                <a:lnTo>
                  <a:pt x="174812" y="794"/>
                </a:lnTo>
                <a:lnTo>
                  <a:pt x="187242" y="265"/>
                </a:lnTo>
                <a:lnTo>
                  <a:pt x="200465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1518082" y="1064847"/>
            <a:ext cx="2518152" cy="11983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65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学习和研究可持续发展的领域，利用专业知识助力环境保护</a:t>
            </a:r>
            <a:r>
              <a:rPr lang="zh-CN" altLang="en-US" sz="1865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1865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1602F1-940E-B3AD-3B19-EEF07404F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378" y="5034238"/>
            <a:ext cx="2518152" cy="11983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65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在生活工作中倡导可持续发展的生活方式，梳理榜样。</a:t>
            </a:r>
            <a:endParaRPr kumimoji="0" lang="en-US" altLang="zh-CN" sz="1865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A969F7-7CFC-8DC4-68DE-2C728606A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8226" y="4964236"/>
            <a:ext cx="2518152" cy="11983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65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工作后注重环境保护理念，减少生产中造成的污染。</a:t>
            </a:r>
            <a:endParaRPr kumimoji="0" lang="en-US" altLang="zh-CN" sz="1865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0B7268-04A1-2EB1-7C4E-4E2AFA7E0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666" y="993540"/>
            <a:ext cx="2518152" cy="11983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65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积极参加环境保护志愿者活动，支持环境保护项目。</a:t>
            </a:r>
            <a:endParaRPr kumimoji="0" lang="en-US" altLang="zh-CN" sz="1865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A6042D-356B-499E-ABFB-DF5A68B17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694" y="4047027"/>
            <a:ext cx="2446306" cy="281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7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00"/>
                            </p:stCondLst>
                            <p:childTnLst>
                              <p:par>
                                <p:cTn id="6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900"/>
                            </p:stCondLst>
                            <p:childTnLst>
                              <p:par>
                                <p:cTn id="6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40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900"/>
                            </p:stCondLst>
                            <p:childTnLst>
                              <p:par>
                                <p:cTn id="7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5" grpId="0" animBg="1"/>
      <p:bldP spid="26" grpId="0" animBg="1"/>
      <p:bldP spid="28" grpId="0"/>
      <p:bldP spid="2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1" y="0"/>
            <a:ext cx="12192000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5DA2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参考文献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1602F1-940E-B3AD-3B19-EEF07404F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261" y="1698610"/>
            <a:ext cx="10981477" cy="52933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lvl="0">
              <a:defRPr/>
            </a:pPr>
            <a:r>
              <a:rPr lang="en-US" altLang="zh-CN" dirty="0"/>
              <a:t>[1]</a:t>
            </a:r>
            <a:r>
              <a:rPr lang="zh-CN" altLang="en-US" dirty="0"/>
              <a:t>钱玉霞</a:t>
            </a:r>
            <a:r>
              <a:rPr lang="en-US" altLang="zh-CN" dirty="0"/>
              <a:t>.</a:t>
            </a:r>
            <a:r>
              <a:rPr lang="zh-CN" altLang="en-US" dirty="0"/>
              <a:t>双碳目标下大学生绿色消费观的培育路径研究</a:t>
            </a:r>
            <a:r>
              <a:rPr lang="en-US" altLang="zh-CN" dirty="0"/>
              <a:t>[J].</a:t>
            </a:r>
            <a:r>
              <a:rPr lang="zh-CN" altLang="en-US" dirty="0"/>
              <a:t>广东石油化工学院学报</a:t>
            </a:r>
            <a:r>
              <a:rPr lang="en-US" altLang="zh-CN" dirty="0"/>
              <a:t>,2023,33(02):87-90.</a:t>
            </a:r>
          </a:p>
          <a:p>
            <a:pPr lvl="0">
              <a:defRPr/>
            </a:pPr>
            <a:r>
              <a:rPr lang="en-US" altLang="zh-CN" dirty="0"/>
              <a:t>[2]</a:t>
            </a:r>
            <a:r>
              <a:rPr lang="zh-CN" altLang="en-US" dirty="0"/>
              <a:t>刘经伟</a:t>
            </a:r>
            <a:r>
              <a:rPr lang="en-US" altLang="zh-CN" dirty="0"/>
              <a:t>,</a:t>
            </a:r>
            <a:r>
              <a:rPr lang="zh-CN" altLang="en-US" dirty="0"/>
              <a:t>冷苗青</a:t>
            </a:r>
            <a:r>
              <a:rPr lang="en-US" altLang="zh-CN" dirty="0"/>
              <a:t>.</a:t>
            </a:r>
            <a:r>
              <a:rPr lang="zh-CN" altLang="en-US" dirty="0"/>
              <a:t>大学生绿色消费观培育的价值审思及路径选择</a:t>
            </a:r>
            <a:r>
              <a:rPr lang="en-US" altLang="zh-CN" dirty="0"/>
              <a:t>[J].</a:t>
            </a:r>
            <a:r>
              <a:rPr lang="zh-CN" altLang="en-US" dirty="0"/>
              <a:t>哈尔滨市委党校学报</a:t>
            </a:r>
            <a:r>
              <a:rPr lang="en-US" altLang="zh-CN" dirty="0"/>
              <a:t>,2023(02):40-46.</a:t>
            </a:r>
          </a:p>
          <a:p>
            <a:pPr lvl="0">
              <a:defRPr/>
            </a:pPr>
            <a:r>
              <a:rPr lang="en-US" altLang="zh-CN" dirty="0"/>
              <a:t>[3]</a:t>
            </a:r>
            <a:r>
              <a:rPr lang="zh-CN" altLang="en-US" dirty="0"/>
              <a:t>于春伟</a:t>
            </a:r>
            <a:r>
              <a:rPr lang="en-US" altLang="zh-CN" dirty="0"/>
              <a:t>,</a:t>
            </a:r>
            <a:r>
              <a:rPr lang="zh-CN" altLang="en-US" dirty="0"/>
              <a:t>张军</a:t>
            </a:r>
            <a:r>
              <a:rPr lang="en-US" altLang="zh-CN" dirty="0"/>
              <a:t>,</a:t>
            </a:r>
            <a:r>
              <a:rPr lang="zh-CN" altLang="en-US" dirty="0"/>
              <a:t>季玉祥等</a:t>
            </a:r>
            <a:r>
              <a:rPr lang="en-US" altLang="zh-CN" dirty="0"/>
              <a:t>.</a:t>
            </a:r>
            <a:r>
              <a:rPr lang="zh-CN" altLang="en-US" dirty="0"/>
              <a:t>浅析生态文明视角下大学生绿色消费观念的构建</a:t>
            </a:r>
            <a:r>
              <a:rPr lang="en-US" altLang="zh-CN" dirty="0"/>
              <a:t>[J].</a:t>
            </a:r>
            <a:r>
              <a:rPr lang="zh-CN" altLang="en-US" dirty="0"/>
              <a:t>科学咨询</a:t>
            </a:r>
            <a:r>
              <a:rPr lang="en-US" altLang="zh-CN" dirty="0"/>
              <a:t>(</a:t>
            </a:r>
            <a:r>
              <a:rPr lang="zh-CN" altLang="en-US" dirty="0"/>
              <a:t>科技</a:t>
            </a:r>
            <a:r>
              <a:rPr lang="en-US" altLang="zh-CN" dirty="0"/>
              <a:t>·</a:t>
            </a:r>
            <a:r>
              <a:rPr lang="zh-CN" altLang="en-US" dirty="0"/>
              <a:t>管理</a:t>
            </a:r>
            <a:r>
              <a:rPr lang="en-US" altLang="zh-CN" dirty="0"/>
              <a:t>),2022(07):206-208.</a:t>
            </a:r>
          </a:p>
          <a:p>
            <a:pPr lvl="0">
              <a:defRPr/>
            </a:pPr>
            <a:r>
              <a:rPr lang="en-US" altLang="zh-CN" dirty="0"/>
              <a:t>[4]</a:t>
            </a:r>
            <a:r>
              <a:rPr lang="zh-CN" altLang="en-US" dirty="0"/>
              <a:t>郭春娟</a:t>
            </a:r>
            <a:r>
              <a:rPr lang="en-US" altLang="zh-CN" dirty="0"/>
              <a:t>.</a:t>
            </a:r>
            <a:r>
              <a:rPr lang="zh-CN" altLang="en-US" dirty="0"/>
              <a:t>绿色消费背景下大学生网络消费行为引导策略探析</a:t>
            </a:r>
            <a:r>
              <a:rPr lang="en-US" altLang="zh-CN" dirty="0"/>
              <a:t>[J].</a:t>
            </a:r>
            <a:r>
              <a:rPr lang="zh-CN" altLang="en-US" dirty="0"/>
              <a:t>新闻研究导刊</a:t>
            </a:r>
            <a:r>
              <a:rPr lang="en-US" altLang="zh-CN" dirty="0"/>
              <a:t>,2022,13(02):49-51.</a:t>
            </a:r>
          </a:p>
          <a:p>
            <a:pPr lvl="0">
              <a:defRPr/>
            </a:pPr>
            <a:r>
              <a:rPr lang="en-US" altLang="zh-CN" dirty="0"/>
              <a:t>[5]</a:t>
            </a:r>
            <a:r>
              <a:rPr lang="zh-CN" altLang="en-US" dirty="0"/>
              <a:t>余泽昭</a:t>
            </a:r>
            <a:r>
              <a:rPr lang="en-US" altLang="zh-CN" dirty="0"/>
              <a:t>.</a:t>
            </a:r>
            <a:r>
              <a:rPr lang="zh-CN" altLang="en-US" dirty="0"/>
              <a:t>大学生绿色消费观培育必要性、原则及路径研究</a:t>
            </a:r>
            <a:r>
              <a:rPr lang="en-US" altLang="zh-CN" dirty="0"/>
              <a:t>[J].</a:t>
            </a:r>
            <a:r>
              <a:rPr lang="zh-CN" altLang="en-US" dirty="0"/>
              <a:t>上海商业</a:t>
            </a:r>
            <a:r>
              <a:rPr lang="en-US" altLang="zh-CN" dirty="0"/>
              <a:t>,2021(07):24-25.</a:t>
            </a:r>
          </a:p>
          <a:p>
            <a:pPr lvl="0">
              <a:defRPr/>
            </a:pPr>
            <a:r>
              <a:rPr lang="en-US" altLang="zh-CN" dirty="0"/>
              <a:t>[6]</a:t>
            </a:r>
            <a:r>
              <a:rPr lang="zh-CN" altLang="en-US" dirty="0"/>
              <a:t>余昊</a:t>
            </a:r>
            <a:r>
              <a:rPr lang="en-US" altLang="zh-CN" dirty="0"/>
              <a:t>.</a:t>
            </a:r>
            <a:r>
              <a:rPr lang="zh-CN" altLang="en-US" dirty="0"/>
              <a:t>探究绿色发展理念与大学生思想政治教育的有效融合</a:t>
            </a:r>
            <a:r>
              <a:rPr lang="en-US" altLang="zh-CN" dirty="0"/>
              <a:t>[J].</a:t>
            </a:r>
            <a:r>
              <a:rPr lang="zh-CN" altLang="en-US" dirty="0"/>
              <a:t>科教文汇</a:t>
            </a:r>
            <a:r>
              <a:rPr lang="en-US" altLang="zh-CN" dirty="0"/>
              <a:t>(</a:t>
            </a:r>
            <a:r>
              <a:rPr lang="zh-CN" altLang="en-US" dirty="0"/>
              <a:t>上旬刊</a:t>
            </a:r>
            <a:r>
              <a:rPr lang="en-US" altLang="zh-CN" dirty="0"/>
              <a:t>),2021(13):41-43.DOI:10.16871/j.cnki.kjwha.2021.05.016.</a:t>
            </a:r>
          </a:p>
          <a:p>
            <a:pPr lvl="0">
              <a:defRPr/>
            </a:pPr>
            <a:r>
              <a:rPr lang="en-US" altLang="zh-CN" dirty="0"/>
              <a:t>[7]</a:t>
            </a:r>
            <a:r>
              <a:rPr lang="zh-CN" altLang="en-US" dirty="0"/>
              <a:t>黄薇</a:t>
            </a:r>
            <a:r>
              <a:rPr lang="en-US" altLang="zh-CN" dirty="0"/>
              <a:t>,</a:t>
            </a:r>
            <a:r>
              <a:rPr lang="zh-CN" altLang="en-US" dirty="0"/>
              <a:t>黄永斌</a:t>
            </a:r>
            <a:r>
              <a:rPr lang="en-US" altLang="zh-CN" dirty="0"/>
              <a:t>.</a:t>
            </a:r>
            <a:r>
              <a:rPr lang="zh-CN" altLang="en-US" dirty="0"/>
              <a:t>美丽中国建设视域下大学生环境保护教育的困境与对策</a:t>
            </a:r>
            <a:r>
              <a:rPr lang="en-US" altLang="zh-CN" dirty="0"/>
              <a:t>[J].</a:t>
            </a:r>
            <a:r>
              <a:rPr lang="zh-CN" altLang="en-US" dirty="0"/>
              <a:t>海峡科学</a:t>
            </a:r>
            <a:r>
              <a:rPr lang="en-US" altLang="zh-CN" dirty="0"/>
              <a:t>,2022(10):63-65+113.</a:t>
            </a:r>
          </a:p>
          <a:p>
            <a:pPr lvl="0">
              <a:defRPr/>
            </a:pPr>
            <a:r>
              <a:rPr lang="en-US" altLang="zh-CN" dirty="0"/>
              <a:t>[8]</a:t>
            </a:r>
            <a:r>
              <a:rPr lang="zh-CN" altLang="en-US" dirty="0"/>
              <a:t>杜建雄</a:t>
            </a:r>
            <a:r>
              <a:rPr lang="en-US" altLang="zh-CN" dirty="0"/>
              <a:t>,</a:t>
            </a:r>
            <a:r>
              <a:rPr lang="zh-CN" altLang="en-US" dirty="0"/>
              <a:t>任尉香</a:t>
            </a:r>
            <a:r>
              <a:rPr lang="en-US" altLang="zh-CN" dirty="0"/>
              <a:t>.</a:t>
            </a:r>
            <a:r>
              <a:rPr lang="zh-CN" altLang="en-US" dirty="0"/>
              <a:t>新时代大学生环境保护教育有效途径探究</a:t>
            </a:r>
            <a:r>
              <a:rPr lang="en-US" altLang="zh-CN" dirty="0"/>
              <a:t>[J].</a:t>
            </a:r>
            <a:r>
              <a:rPr lang="zh-CN" altLang="en-US" dirty="0"/>
              <a:t>产业与科技论坛</a:t>
            </a:r>
            <a:r>
              <a:rPr lang="en-US" altLang="zh-CN" dirty="0"/>
              <a:t>,2021,20(21):150-152.</a:t>
            </a:r>
          </a:p>
          <a:p>
            <a:pPr lvl="0">
              <a:defRPr/>
            </a:pPr>
            <a:r>
              <a:rPr lang="en-US" altLang="zh-CN" dirty="0"/>
              <a:t>[9]</a:t>
            </a:r>
            <a:r>
              <a:rPr lang="zh-CN" altLang="en-US" dirty="0"/>
              <a:t>李彩娟</a:t>
            </a:r>
            <a:r>
              <a:rPr lang="en-US" altLang="zh-CN" dirty="0"/>
              <a:t>.</a:t>
            </a:r>
            <a:r>
              <a:rPr lang="zh-CN" altLang="en-US" dirty="0"/>
              <a:t>生态视野下大学生环保意识培养</a:t>
            </a:r>
            <a:r>
              <a:rPr lang="en-US" altLang="zh-CN" dirty="0"/>
              <a:t>——</a:t>
            </a:r>
            <a:r>
              <a:rPr lang="zh-CN" altLang="en-US" dirty="0"/>
              <a:t>评</a:t>
            </a:r>
            <a:r>
              <a:rPr lang="en-US" altLang="zh-CN" dirty="0"/>
              <a:t>《</a:t>
            </a:r>
            <a:r>
              <a:rPr lang="zh-CN" altLang="en-US" dirty="0"/>
              <a:t>环境保护基础教程</a:t>
            </a:r>
            <a:r>
              <a:rPr lang="en-US" altLang="zh-CN" dirty="0"/>
              <a:t>》[J].</a:t>
            </a:r>
            <a:r>
              <a:rPr lang="zh-CN" altLang="en-US" dirty="0"/>
              <a:t>环境工程</a:t>
            </a:r>
            <a:r>
              <a:rPr lang="en-US" altLang="zh-CN" dirty="0"/>
              <a:t>,2020,38(02):173.</a:t>
            </a:r>
          </a:p>
          <a:p>
            <a:pPr lvl="0">
              <a:defRPr/>
            </a:pPr>
            <a:r>
              <a:rPr lang="en-US" altLang="zh-CN" dirty="0"/>
              <a:t>[10]</a:t>
            </a:r>
            <a:r>
              <a:rPr lang="zh-CN" altLang="en-US" dirty="0"/>
              <a:t>阎青海</a:t>
            </a:r>
            <a:r>
              <a:rPr lang="en-US" altLang="zh-CN" dirty="0"/>
              <a:t>. </a:t>
            </a:r>
            <a:r>
              <a:rPr lang="zh-CN" altLang="en-US" dirty="0"/>
              <a:t>新时代大学生环境伦理素养培育研究</a:t>
            </a:r>
            <a:r>
              <a:rPr lang="en-US" altLang="zh-CN" dirty="0"/>
              <a:t>[D].</a:t>
            </a:r>
            <a:r>
              <a:rPr lang="zh-CN" altLang="en-US" dirty="0"/>
              <a:t>沈阳师范大学</a:t>
            </a:r>
            <a:r>
              <a:rPr lang="en-US" altLang="zh-CN" dirty="0"/>
              <a:t>,2020.DOI:10.27328/d.cnki.gshsc.2020.000387.</a:t>
            </a:r>
          </a:p>
          <a:p>
            <a:pPr lvl="0">
              <a:defRPr/>
            </a:pPr>
            <a:r>
              <a:rPr lang="en-US" altLang="zh-CN" dirty="0"/>
              <a:t>[11]</a:t>
            </a:r>
            <a:r>
              <a:rPr lang="zh-CN" altLang="en-US" dirty="0"/>
              <a:t>齐晨艳</a:t>
            </a:r>
            <a:r>
              <a:rPr lang="en-US" altLang="zh-CN" dirty="0"/>
              <a:t>. </a:t>
            </a:r>
            <a:r>
              <a:rPr lang="zh-CN" altLang="en-US" dirty="0"/>
              <a:t>大学生生态环境保护意识培育研究</a:t>
            </a:r>
            <a:r>
              <a:rPr lang="en-US" altLang="zh-CN" dirty="0"/>
              <a:t>[D].</a:t>
            </a:r>
            <a:r>
              <a:rPr lang="zh-CN" altLang="en-US" dirty="0"/>
              <a:t>辽宁师范大学</a:t>
            </a:r>
            <a:r>
              <a:rPr lang="en-US" altLang="zh-CN" dirty="0"/>
              <a:t>,2020.DOI:10.27212/d.cnki.glnsu.2020.001479.</a:t>
            </a:r>
          </a:p>
          <a:p>
            <a:pPr lvl="0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879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102" y="67413"/>
            <a:ext cx="945333" cy="959034"/>
          </a:xfrm>
          <a:prstGeom prst="rect">
            <a:avLst/>
          </a:prstGeom>
        </p:spPr>
      </p:pic>
      <p:sp>
        <p:nvSpPr>
          <p:cNvPr id="11" name="文本框 10" descr="e7d195523061f1c060910eeaeeff1464599dc3392e14be42F6605DBF3376AA578EAD49A2F34CDE9F8BA873D9FC4305B94F8C98BE913D0BB55B77B4982D855D57316D9666CF50C0C1F882EEA92AB650396E1778977ABF941FB65177D6883232DFBC3F3168BD9BD0485E96A7ADBC6152F51AEFDD4DC1585EA5788F3B2196A7697FB05ACDF1C9823A42">
            <a:extLst>
              <a:ext uri="{FF2B5EF4-FFF2-40B4-BE49-F238E27FC236}">
                <a16:creationId xmlns:a16="http://schemas.microsoft.com/office/drawing/2014/main" id="{20241A0B-6B90-F04A-E8CD-DB7EC062C5C0}"/>
              </a:ext>
            </a:extLst>
          </p:cNvPr>
          <p:cNvSpPr txBox="1"/>
          <p:nvPr/>
        </p:nvSpPr>
        <p:spPr>
          <a:xfrm>
            <a:off x="4835052" y="3044279"/>
            <a:ext cx="30002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400" dirty="0">
                <a:solidFill>
                  <a:srgbClr val="175F97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感谢聆听！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 descr="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"/>
          <p:cNvGrpSpPr/>
          <p:nvPr/>
        </p:nvGrpSpPr>
        <p:grpSpPr>
          <a:xfrm>
            <a:off x="2069619" y="1664175"/>
            <a:ext cx="1059354" cy="1059354"/>
            <a:chOff x="901781" y="3652799"/>
            <a:chExt cx="1059354" cy="1059354"/>
          </a:xfrm>
          <a:effectLst/>
        </p:grpSpPr>
        <p:grpSp>
          <p:nvGrpSpPr>
            <p:cNvPr id="14" name="组合 13"/>
            <p:cNvGrpSpPr/>
            <p:nvPr/>
          </p:nvGrpSpPr>
          <p:grpSpPr>
            <a:xfrm>
              <a:off x="901781" y="3652799"/>
              <a:ext cx="1059354" cy="1059354"/>
              <a:chOff x="2685273" y="2003310"/>
              <a:chExt cx="1429322" cy="1429322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2685273" y="2003310"/>
                <a:ext cx="1429322" cy="1429322"/>
              </a:xfrm>
              <a:prstGeom prst="ellipse">
                <a:avLst/>
              </a:prstGeom>
              <a:solidFill>
                <a:schemeClr val="bg1"/>
              </a:soli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E8C8E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836034" y="2154071"/>
                <a:ext cx="1127798" cy="1127798"/>
              </a:xfrm>
              <a:prstGeom prst="ellipse">
                <a:avLst/>
              </a:prstGeom>
              <a:solidFill>
                <a:srgbClr val="00467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Freeform 28"/>
            <p:cNvSpPr>
              <a:spLocks noEditPoints="1"/>
            </p:cNvSpPr>
            <p:nvPr/>
          </p:nvSpPr>
          <p:spPr bwMode="auto">
            <a:xfrm>
              <a:off x="1232675" y="4014020"/>
              <a:ext cx="448394" cy="336909"/>
            </a:xfrm>
            <a:custGeom>
              <a:avLst/>
              <a:gdLst>
                <a:gd name="T0" fmla="*/ 40 w 192"/>
                <a:gd name="T1" fmla="*/ 118 h 144"/>
                <a:gd name="T2" fmla="*/ 40 w 192"/>
                <a:gd name="T3" fmla="*/ 118 h 144"/>
                <a:gd name="T4" fmla="*/ 56 w 192"/>
                <a:gd name="T5" fmla="*/ 116 h 144"/>
                <a:gd name="T6" fmla="*/ 97 w 192"/>
                <a:gd name="T7" fmla="*/ 137 h 144"/>
                <a:gd name="T8" fmla="*/ 99 w 192"/>
                <a:gd name="T9" fmla="*/ 137 h 144"/>
                <a:gd name="T10" fmla="*/ 140 w 192"/>
                <a:gd name="T11" fmla="*/ 116 h 144"/>
                <a:gd name="T12" fmla="*/ 156 w 192"/>
                <a:gd name="T13" fmla="*/ 118 h 144"/>
                <a:gd name="T14" fmla="*/ 156 w 192"/>
                <a:gd name="T15" fmla="*/ 118 h 144"/>
                <a:gd name="T16" fmla="*/ 156 w 192"/>
                <a:gd name="T17" fmla="*/ 70 h 144"/>
                <a:gd name="T18" fmla="*/ 96 w 192"/>
                <a:gd name="T19" fmla="*/ 98 h 144"/>
                <a:gd name="T20" fmla="*/ 40 w 192"/>
                <a:gd name="T21" fmla="*/ 72 h 144"/>
                <a:gd name="T22" fmla="*/ 40 w 192"/>
                <a:gd name="T23" fmla="*/ 118 h 144"/>
                <a:gd name="T24" fmla="*/ 96 w 192"/>
                <a:gd name="T25" fmla="*/ 0 h 144"/>
                <a:gd name="T26" fmla="*/ 0 w 192"/>
                <a:gd name="T27" fmla="*/ 44 h 144"/>
                <a:gd name="T28" fmla="*/ 96 w 192"/>
                <a:gd name="T29" fmla="*/ 88 h 144"/>
                <a:gd name="T30" fmla="*/ 192 w 192"/>
                <a:gd name="T31" fmla="*/ 44 h 144"/>
                <a:gd name="T32" fmla="*/ 96 w 192"/>
                <a:gd name="T33" fmla="*/ 0 h 144"/>
                <a:gd name="T34" fmla="*/ 8 w 192"/>
                <a:gd name="T35" fmla="*/ 56 h 144"/>
                <a:gd name="T36" fmla="*/ 4 w 192"/>
                <a:gd name="T37" fmla="*/ 104 h 144"/>
                <a:gd name="T38" fmla="*/ 12 w 192"/>
                <a:gd name="T39" fmla="*/ 104 h 144"/>
                <a:gd name="T40" fmla="*/ 12 w 192"/>
                <a:gd name="T41" fmla="*/ 58 h 144"/>
                <a:gd name="T42" fmla="*/ 8 w 192"/>
                <a:gd name="T43" fmla="*/ 56 h 144"/>
                <a:gd name="T44" fmla="*/ 16 w 192"/>
                <a:gd name="T45" fmla="*/ 144 h 144"/>
                <a:gd name="T46" fmla="*/ 9 w 192"/>
                <a:gd name="T47" fmla="*/ 124 h 144"/>
                <a:gd name="T48" fmla="*/ 16 w 192"/>
                <a:gd name="T49" fmla="*/ 116 h 144"/>
                <a:gd name="T50" fmla="*/ 8 w 192"/>
                <a:gd name="T51" fmla="*/ 108 h 144"/>
                <a:gd name="T52" fmla="*/ 0 w 192"/>
                <a:gd name="T53" fmla="*/ 116 h 144"/>
                <a:gd name="T54" fmla="*/ 7 w 192"/>
                <a:gd name="T55" fmla="*/ 124 h 144"/>
                <a:gd name="T56" fmla="*/ 0 w 192"/>
                <a:gd name="T57" fmla="*/ 144 h 144"/>
                <a:gd name="T58" fmla="*/ 16 w 192"/>
                <a:gd name="T5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2" h="144">
                  <a:moveTo>
                    <a:pt x="40" y="118"/>
                  </a:moveTo>
                  <a:cubicBezTo>
                    <a:pt x="40" y="118"/>
                    <a:pt x="40" y="118"/>
                    <a:pt x="40" y="118"/>
                  </a:cubicBezTo>
                  <a:cubicBezTo>
                    <a:pt x="45" y="116"/>
                    <a:pt x="50" y="116"/>
                    <a:pt x="56" y="116"/>
                  </a:cubicBezTo>
                  <a:cubicBezTo>
                    <a:pt x="72" y="116"/>
                    <a:pt x="91" y="127"/>
                    <a:pt x="97" y="137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05" y="127"/>
                    <a:pt x="123" y="116"/>
                    <a:pt x="140" y="116"/>
                  </a:cubicBezTo>
                  <a:cubicBezTo>
                    <a:pt x="145" y="116"/>
                    <a:pt x="151" y="116"/>
                    <a:pt x="156" y="118"/>
                  </a:cubicBezTo>
                  <a:cubicBezTo>
                    <a:pt x="156" y="118"/>
                    <a:pt x="156" y="118"/>
                    <a:pt x="156" y="118"/>
                  </a:cubicBezTo>
                  <a:cubicBezTo>
                    <a:pt x="156" y="70"/>
                    <a:pt x="156" y="70"/>
                    <a:pt x="156" y="70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40" y="72"/>
                    <a:pt x="40" y="72"/>
                    <a:pt x="40" y="72"/>
                  </a:cubicBezTo>
                  <a:lnTo>
                    <a:pt x="40" y="118"/>
                  </a:lnTo>
                  <a:close/>
                  <a:moveTo>
                    <a:pt x="96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192" y="44"/>
                    <a:pt x="192" y="44"/>
                    <a:pt x="192" y="44"/>
                  </a:cubicBezTo>
                  <a:lnTo>
                    <a:pt x="96" y="0"/>
                  </a:lnTo>
                  <a:close/>
                  <a:moveTo>
                    <a:pt x="8" y="56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58"/>
                    <a:pt x="12" y="58"/>
                    <a:pt x="12" y="58"/>
                  </a:cubicBezTo>
                  <a:lnTo>
                    <a:pt x="8" y="56"/>
                  </a:lnTo>
                  <a:close/>
                  <a:moveTo>
                    <a:pt x="16" y="144"/>
                  </a:moveTo>
                  <a:cubicBezTo>
                    <a:pt x="9" y="124"/>
                    <a:pt x="9" y="124"/>
                    <a:pt x="9" y="124"/>
                  </a:cubicBezTo>
                  <a:cubicBezTo>
                    <a:pt x="13" y="123"/>
                    <a:pt x="16" y="120"/>
                    <a:pt x="16" y="116"/>
                  </a:cubicBezTo>
                  <a:cubicBezTo>
                    <a:pt x="16" y="111"/>
                    <a:pt x="12" y="108"/>
                    <a:pt x="8" y="108"/>
                  </a:cubicBezTo>
                  <a:cubicBezTo>
                    <a:pt x="3" y="108"/>
                    <a:pt x="0" y="111"/>
                    <a:pt x="0" y="116"/>
                  </a:cubicBezTo>
                  <a:cubicBezTo>
                    <a:pt x="0" y="120"/>
                    <a:pt x="3" y="123"/>
                    <a:pt x="7" y="124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16" y="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矩形 20" descr="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"/>
          <p:cNvSpPr/>
          <p:nvPr/>
        </p:nvSpPr>
        <p:spPr>
          <a:xfrm>
            <a:off x="3086827" y="4427666"/>
            <a:ext cx="1263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</a:t>
            </a:r>
          </a:p>
        </p:txBody>
      </p:sp>
      <p:sp>
        <p:nvSpPr>
          <p:cNvPr id="27" name="矩形 26" descr="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"/>
          <p:cNvSpPr/>
          <p:nvPr/>
        </p:nvSpPr>
        <p:spPr>
          <a:xfrm>
            <a:off x="5606379" y="424509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问题四</a:t>
            </a:r>
          </a:p>
        </p:txBody>
      </p:sp>
      <p:sp>
        <p:nvSpPr>
          <p:cNvPr id="33" name="矩形 32" descr="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"/>
          <p:cNvSpPr/>
          <p:nvPr/>
        </p:nvSpPr>
        <p:spPr>
          <a:xfrm>
            <a:off x="7923619" y="448498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</a:t>
            </a:r>
          </a:p>
        </p:txBody>
      </p:sp>
      <p:sp>
        <p:nvSpPr>
          <p:cNvPr id="39" name="矩形 38" descr="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"/>
          <p:cNvSpPr/>
          <p:nvPr/>
        </p:nvSpPr>
        <p:spPr>
          <a:xfrm>
            <a:off x="9284748" y="4833044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发展建议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078007" y="2876925"/>
            <a:ext cx="1059354" cy="1059354"/>
            <a:chOff x="3241795" y="3313886"/>
            <a:chExt cx="1059354" cy="1059354"/>
          </a:xfrm>
        </p:grpSpPr>
        <p:grpSp>
          <p:nvGrpSpPr>
            <p:cNvPr id="19" name="组合 18" descr="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"/>
            <p:cNvGrpSpPr/>
            <p:nvPr/>
          </p:nvGrpSpPr>
          <p:grpSpPr>
            <a:xfrm>
              <a:off x="3241795" y="3313886"/>
              <a:ext cx="1059354" cy="1059354"/>
              <a:chOff x="2685273" y="2003310"/>
              <a:chExt cx="1429322" cy="1429322"/>
            </a:xfrm>
            <a:effectLst/>
          </p:grpSpPr>
          <p:sp>
            <p:nvSpPr>
              <p:cNvPr id="22" name="椭圆 21"/>
              <p:cNvSpPr/>
              <p:nvPr/>
            </p:nvSpPr>
            <p:spPr>
              <a:xfrm>
                <a:off x="2685273" y="2003310"/>
                <a:ext cx="1429322" cy="1429322"/>
              </a:xfrm>
              <a:prstGeom prst="ellipse">
                <a:avLst/>
              </a:prstGeom>
              <a:solidFill>
                <a:schemeClr val="bg1"/>
              </a:soli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E8C8E"/>
                  </a:solidFill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2836034" y="2154071"/>
                <a:ext cx="1127798" cy="1127798"/>
              </a:xfrm>
              <a:prstGeom prst="ellipse">
                <a:avLst/>
              </a:prstGeom>
              <a:solidFill>
                <a:srgbClr val="00467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Freeform 12" descr="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"/>
            <p:cNvSpPr>
              <a:spLocks noEditPoints="1"/>
            </p:cNvSpPr>
            <p:nvPr/>
          </p:nvSpPr>
          <p:spPr bwMode="auto">
            <a:xfrm>
              <a:off x="3559968" y="3665377"/>
              <a:ext cx="351904" cy="376119"/>
            </a:xfrm>
            <a:custGeom>
              <a:avLst/>
              <a:gdLst>
                <a:gd name="T0" fmla="*/ 127 w 358"/>
                <a:gd name="T1" fmla="*/ 292 h 382"/>
                <a:gd name="T2" fmla="*/ 322 w 358"/>
                <a:gd name="T3" fmla="*/ 63 h 382"/>
                <a:gd name="T4" fmla="*/ 333 w 358"/>
                <a:gd name="T5" fmla="*/ 113 h 382"/>
                <a:gd name="T6" fmla="*/ 336 w 358"/>
                <a:gd name="T7" fmla="*/ 178 h 382"/>
                <a:gd name="T8" fmla="*/ 338 w 358"/>
                <a:gd name="T9" fmla="*/ 245 h 382"/>
                <a:gd name="T10" fmla="*/ 321 w 358"/>
                <a:gd name="T11" fmla="*/ 314 h 382"/>
                <a:gd name="T12" fmla="*/ 271 w 358"/>
                <a:gd name="T13" fmla="*/ 382 h 382"/>
                <a:gd name="T14" fmla="*/ 172 w 358"/>
                <a:gd name="T15" fmla="*/ 226 h 382"/>
                <a:gd name="T16" fmla="*/ 123 w 358"/>
                <a:gd name="T17" fmla="*/ 197 h 382"/>
                <a:gd name="T18" fmla="*/ 125 w 358"/>
                <a:gd name="T19" fmla="*/ 208 h 382"/>
                <a:gd name="T20" fmla="*/ 174 w 358"/>
                <a:gd name="T21" fmla="*/ 236 h 382"/>
                <a:gd name="T22" fmla="*/ 172 w 358"/>
                <a:gd name="T23" fmla="*/ 226 h 382"/>
                <a:gd name="T24" fmla="*/ 288 w 358"/>
                <a:gd name="T25" fmla="*/ 136 h 382"/>
                <a:gd name="T26" fmla="*/ 263 w 358"/>
                <a:gd name="T27" fmla="*/ 125 h 382"/>
                <a:gd name="T28" fmla="*/ 171 w 358"/>
                <a:gd name="T29" fmla="*/ 70 h 382"/>
                <a:gd name="T30" fmla="*/ 148 w 358"/>
                <a:gd name="T31" fmla="*/ 54 h 382"/>
                <a:gd name="T32" fmla="*/ 171 w 358"/>
                <a:gd name="T33" fmla="*/ 70 h 382"/>
                <a:gd name="T34" fmla="*/ 204 w 358"/>
                <a:gd name="T35" fmla="*/ 39 h 382"/>
                <a:gd name="T36" fmla="*/ 193 w 358"/>
                <a:gd name="T37" fmla="*/ 64 h 382"/>
                <a:gd name="T38" fmla="*/ 258 w 358"/>
                <a:gd name="T39" fmla="*/ 103 h 382"/>
                <a:gd name="T40" fmla="*/ 274 w 358"/>
                <a:gd name="T41" fmla="*/ 80 h 382"/>
                <a:gd name="T42" fmla="*/ 258 w 358"/>
                <a:gd name="T43" fmla="*/ 103 h 382"/>
                <a:gd name="T44" fmla="*/ 249 w 358"/>
                <a:gd name="T45" fmla="*/ 55 h 382"/>
                <a:gd name="T46" fmla="*/ 226 w 358"/>
                <a:gd name="T47" fmla="*/ 71 h 382"/>
                <a:gd name="T48" fmla="*/ 182 w 358"/>
                <a:gd name="T49" fmla="*/ 209 h 382"/>
                <a:gd name="T50" fmla="*/ 133 w 358"/>
                <a:gd name="T51" fmla="*/ 180 h 382"/>
                <a:gd name="T52" fmla="*/ 135 w 358"/>
                <a:gd name="T53" fmla="*/ 190 h 382"/>
                <a:gd name="T54" fmla="*/ 184 w 358"/>
                <a:gd name="T55" fmla="*/ 219 h 382"/>
                <a:gd name="T56" fmla="*/ 182 w 358"/>
                <a:gd name="T57" fmla="*/ 209 h 382"/>
                <a:gd name="T58" fmla="*/ 157 w 358"/>
                <a:gd name="T59" fmla="*/ 104 h 382"/>
                <a:gd name="T60" fmla="*/ 186 w 358"/>
                <a:gd name="T61" fmla="*/ 195 h 382"/>
                <a:gd name="T62" fmla="*/ 222 w 358"/>
                <a:gd name="T63" fmla="*/ 90 h 382"/>
                <a:gd name="T64" fmla="*/ 136 w 358"/>
                <a:gd name="T65" fmla="*/ 238 h 382"/>
                <a:gd name="T66" fmla="*/ 129 w 358"/>
                <a:gd name="T67" fmla="*/ 21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8" h="382">
                  <a:moveTo>
                    <a:pt x="131" y="382"/>
                  </a:moveTo>
                  <a:cubicBezTo>
                    <a:pt x="135" y="352"/>
                    <a:pt x="135" y="320"/>
                    <a:pt x="127" y="292"/>
                  </a:cubicBezTo>
                  <a:cubicBezTo>
                    <a:pt x="0" y="220"/>
                    <a:pt x="33" y="56"/>
                    <a:pt x="140" y="23"/>
                  </a:cubicBezTo>
                  <a:cubicBezTo>
                    <a:pt x="196" y="0"/>
                    <a:pt x="272" y="14"/>
                    <a:pt x="322" y="63"/>
                  </a:cubicBezTo>
                  <a:cubicBezTo>
                    <a:pt x="358" y="99"/>
                    <a:pt x="340" y="109"/>
                    <a:pt x="340" y="109"/>
                  </a:cubicBezTo>
                  <a:cubicBezTo>
                    <a:pt x="333" y="113"/>
                    <a:pt x="333" y="113"/>
                    <a:pt x="333" y="113"/>
                  </a:cubicBezTo>
                  <a:cubicBezTo>
                    <a:pt x="337" y="130"/>
                    <a:pt x="345" y="162"/>
                    <a:pt x="344" y="166"/>
                  </a:cubicBezTo>
                  <a:cubicBezTo>
                    <a:pt x="342" y="172"/>
                    <a:pt x="336" y="178"/>
                    <a:pt x="336" y="178"/>
                  </a:cubicBezTo>
                  <a:cubicBezTo>
                    <a:pt x="354" y="239"/>
                    <a:pt x="354" y="239"/>
                    <a:pt x="354" y="239"/>
                  </a:cubicBezTo>
                  <a:cubicBezTo>
                    <a:pt x="338" y="245"/>
                    <a:pt x="338" y="245"/>
                    <a:pt x="338" y="245"/>
                  </a:cubicBezTo>
                  <a:cubicBezTo>
                    <a:pt x="341" y="265"/>
                    <a:pt x="343" y="281"/>
                    <a:pt x="341" y="300"/>
                  </a:cubicBezTo>
                  <a:cubicBezTo>
                    <a:pt x="341" y="304"/>
                    <a:pt x="330" y="313"/>
                    <a:pt x="321" y="314"/>
                  </a:cubicBezTo>
                  <a:cubicBezTo>
                    <a:pt x="267" y="317"/>
                    <a:pt x="267" y="317"/>
                    <a:pt x="267" y="317"/>
                  </a:cubicBezTo>
                  <a:cubicBezTo>
                    <a:pt x="271" y="382"/>
                    <a:pt x="271" y="382"/>
                    <a:pt x="271" y="382"/>
                  </a:cubicBezTo>
                  <a:cubicBezTo>
                    <a:pt x="131" y="382"/>
                    <a:pt x="131" y="382"/>
                    <a:pt x="131" y="382"/>
                  </a:cubicBezTo>
                  <a:close/>
                  <a:moveTo>
                    <a:pt x="172" y="226"/>
                  </a:moveTo>
                  <a:cubicBezTo>
                    <a:pt x="132" y="196"/>
                    <a:pt x="132" y="196"/>
                    <a:pt x="132" y="196"/>
                  </a:cubicBezTo>
                  <a:cubicBezTo>
                    <a:pt x="129" y="193"/>
                    <a:pt x="125" y="194"/>
                    <a:pt x="123" y="197"/>
                  </a:cubicBezTo>
                  <a:cubicBezTo>
                    <a:pt x="123" y="197"/>
                    <a:pt x="123" y="197"/>
                    <a:pt x="123" y="197"/>
                  </a:cubicBezTo>
                  <a:cubicBezTo>
                    <a:pt x="121" y="201"/>
                    <a:pt x="122" y="205"/>
                    <a:pt x="125" y="208"/>
                  </a:cubicBezTo>
                  <a:cubicBezTo>
                    <a:pt x="165" y="238"/>
                    <a:pt x="165" y="238"/>
                    <a:pt x="165" y="238"/>
                  </a:cubicBezTo>
                  <a:cubicBezTo>
                    <a:pt x="168" y="240"/>
                    <a:pt x="172" y="239"/>
                    <a:pt x="174" y="236"/>
                  </a:cubicBezTo>
                  <a:cubicBezTo>
                    <a:pt x="174" y="236"/>
                    <a:pt x="174" y="236"/>
                    <a:pt x="174" y="236"/>
                  </a:cubicBezTo>
                  <a:cubicBezTo>
                    <a:pt x="176" y="233"/>
                    <a:pt x="175" y="228"/>
                    <a:pt x="172" y="226"/>
                  </a:cubicBezTo>
                  <a:close/>
                  <a:moveTo>
                    <a:pt x="263" y="136"/>
                  </a:moveTo>
                  <a:cubicBezTo>
                    <a:pt x="288" y="136"/>
                    <a:pt x="288" y="136"/>
                    <a:pt x="288" y="136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63" y="125"/>
                    <a:pt x="263" y="125"/>
                    <a:pt x="263" y="125"/>
                  </a:cubicBezTo>
                  <a:cubicBezTo>
                    <a:pt x="263" y="136"/>
                    <a:pt x="263" y="136"/>
                    <a:pt x="263" y="136"/>
                  </a:cubicBezTo>
                  <a:close/>
                  <a:moveTo>
                    <a:pt x="171" y="70"/>
                  </a:moveTo>
                  <a:cubicBezTo>
                    <a:pt x="158" y="48"/>
                    <a:pt x="158" y="48"/>
                    <a:pt x="158" y="48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61" y="76"/>
                    <a:pt x="161" y="76"/>
                    <a:pt x="161" y="76"/>
                  </a:cubicBezTo>
                  <a:cubicBezTo>
                    <a:pt x="171" y="70"/>
                    <a:pt x="171" y="70"/>
                    <a:pt x="171" y="70"/>
                  </a:cubicBezTo>
                  <a:close/>
                  <a:moveTo>
                    <a:pt x="204" y="64"/>
                  </a:moveTo>
                  <a:cubicBezTo>
                    <a:pt x="204" y="39"/>
                    <a:pt x="204" y="39"/>
                    <a:pt x="204" y="39"/>
                  </a:cubicBezTo>
                  <a:cubicBezTo>
                    <a:pt x="193" y="39"/>
                    <a:pt x="193" y="39"/>
                    <a:pt x="193" y="3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204" y="64"/>
                    <a:pt x="204" y="64"/>
                    <a:pt x="204" y="64"/>
                  </a:cubicBezTo>
                  <a:close/>
                  <a:moveTo>
                    <a:pt x="258" y="103"/>
                  </a:moveTo>
                  <a:cubicBezTo>
                    <a:pt x="279" y="90"/>
                    <a:pt x="279" y="90"/>
                    <a:pt x="279" y="90"/>
                  </a:cubicBezTo>
                  <a:cubicBezTo>
                    <a:pt x="274" y="80"/>
                    <a:pt x="274" y="80"/>
                    <a:pt x="274" y="80"/>
                  </a:cubicBezTo>
                  <a:cubicBezTo>
                    <a:pt x="252" y="93"/>
                    <a:pt x="252" y="93"/>
                    <a:pt x="252" y="93"/>
                  </a:cubicBezTo>
                  <a:cubicBezTo>
                    <a:pt x="258" y="103"/>
                    <a:pt x="258" y="103"/>
                    <a:pt x="258" y="103"/>
                  </a:cubicBezTo>
                  <a:close/>
                  <a:moveTo>
                    <a:pt x="236" y="76"/>
                  </a:moveTo>
                  <a:cubicBezTo>
                    <a:pt x="249" y="55"/>
                    <a:pt x="249" y="55"/>
                    <a:pt x="249" y="55"/>
                  </a:cubicBezTo>
                  <a:cubicBezTo>
                    <a:pt x="239" y="49"/>
                    <a:pt x="239" y="49"/>
                    <a:pt x="239" y="49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36" y="76"/>
                    <a:pt x="236" y="76"/>
                    <a:pt x="236" y="76"/>
                  </a:cubicBezTo>
                  <a:close/>
                  <a:moveTo>
                    <a:pt x="182" y="209"/>
                  </a:moveTo>
                  <a:cubicBezTo>
                    <a:pt x="142" y="178"/>
                    <a:pt x="142" y="178"/>
                    <a:pt x="142" y="178"/>
                  </a:cubicBezTo>
                  <a:cubicBezTo>
                    <a:pt x="139" y="176"/>
                    <a:pt x="135" y="177"/>
                    <a:pt x="133" y="180"/>
                  </a:cubicBezTo>
                  <a:cubicBezTo>
                    <a:pt x="133" y="180"/>
                    <a:pt x="133" y="180"/>
                    <a:pt x="133" y="180"/>
                  </a:cubicBezTo>
                  <a:cubicBezTo>
                    <a:pt x="131" y="183"/>
                    <a:pt x="132" y="188"/>
                    <a:pt x="135" y="190"/>
                  </a:cubicBezTo>
                  <a:cubicBezTo>
                    <a:pt x="175" y="221"/>
                    <a:pt x="175" y="221"/>
                    <a:pt x="175" y="221"/>
                  </a:cubicBezTo>
                  <a:cubicBezTo>
                    <a:pt x="178" y="223"/>
                    <a:pt x="182" y="222"/>
                    <a:pt x="184" y="219"/>
                  </a:cubicBezTo>
                  <a:cubicBezTo>
                    <a:pt x="184" y="219"/>
                    <a:pt x="184" y="219"/>
                    <a:pt x="184" y="219"/>
                  </a:cubicBezTo>
                  <a:cubicBezTo>
                    <a:pt x="186" y="216"/>
                    <a:pt x="185" y="211"/>
                    <a:pt x="182" y="209"/>
                  </a:cubicBezTo>
                  <a:close/>
                  <a:moveTo>
                    <a:pt x="222" y="90"/>
                  </a:moveTo>
                  <a:cubicBezTo>
                    <a:pt x="198" y="76"/>
                    <a:pt x="169" y="83"/>
                    <a:pt x="157" y="104"/>
                  </a:cubicBezTo>
                  <a:cubicBezTo>
                    <a:pt x="144" y="126"/>
                    <a:pt x="160" y="151"/>
                    <a:pt x="149" y="174"/>
                  </a:cubicBezTo>
                  <a:cubicBezTo>
                    <a:pt x="186" y="195"/>
                    <a:pt x="186" y="195"/>
                    <a:pt x="186" y="195"/>
                  </a:cubicBezTo>
                  <a:cubicBezTo>
                    <a:pt x="200" y="174"/>
                    <a:pt x="229" y="176"/>
                    <a:pt x="242" y="154"/>
                  </a:cubicBezTo>
                  <a:cubicBezTo>
                    <a:pt x="255" y="132"/>
                    <a:pt x="245" y="104"/>
                    <a:pt x="222" y="90"/>
                  </a:cubicBezTo>
                  <a:close/>
                  <a:moveTo>
                    <a:pt x="129" y="216"/>
                  </a:moveTo>
                  <a:cubicBezTo>
                    <a:pt x="125" y="224"/>
                    <a:pt x="128" y="233"/>
                    <a:pt x="136" y="238"/>
                  </a:cubicBezTo>
                  <a:cubicBezTo>
                    <a:pt x="142" y="241"/>
                    <a:pt x="150" y="240"/>
                    <a:pt x="155" y="236"/>
                  </a:cubicBezTo>
                  <a:lnTo>
                    <a:pt x="129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78007" y="4176032"/>
            <a:ext cx="1059354" cy="1059354"/>
            <a:chOff x="5581809" y="3171955"/>
            <a:chExt cx="1059354" cy="1059354"/>
          </a:xfrm>
        </p:grpSpPr>
        <p:grpSp>
          <p:nvGrpSpPr>
            <p:cNvPr id="25" name="组合 24" descr="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"/>
            <p:cNvGrpSpPr/>
            <p:nvPr/>
          </p:nvGrpSpPr>
          <p:grpSpPr>
            <a:xfrm>
              <a:off x="5581809" y="3171955"/>
              <a:ext cx="1059354" cy="1059354"/>
              <a:chOff x="2685273" y="2003310"/>
              <a:chExt cx="1429322" cy="1429322"/>
            </a:xfrm>
            <a:effectLst/>
          </p:grpSpPr>
          <p:sp>
            <p:nvSpPr>
              <p:cNvPr id="28" name="椭圆 27"/>
              <p:cNvSpPr/>
              <p:nvPr/>
            </p:nvSpPr>
            <p:spPr>
              <a:xfrm>
                <a:off x="2685273" y="2003310"/>
                <a:ext cx="1429322" cy="1429322"/>
              </a:xfrm>
              <a:prstGeom prst="ellipse">
                <a:avLst/>
              </a:prstGeom>
              <a:solidFill>
                <a:schemeClr val="bg1"/>
              </a:soli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E8C8E"/>
                  </a:solidFill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2836034" y="2154071"/>
                <a:ext cx="1127798" cy="1127798"/>
              </a:xfrm>
              <a:prstGeom prst="ellipse">
                <a:avLst/>
              </a:prstGeom>
              <a:solidFill>
                <a:srgbClr val="00467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Freeform 8" descr="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"/>
            <p:cNvSpPr>
              <a:spLocks noEditPoints="1"/>
            </p:cNvSpPr>
            <p:nvPr/>
          </p:nvSpPr>
          <p:spPr bwMode="auto">
            <a:xfrm rot="2925393">
              <a:off x="5999284" y="3575836"/>
              <a:ext cx="193430" cy="331724"/>
            </a:xfrm>
            <a:custGeom>
              <a:avLst/>
              <a:gdLst>
                <a:gd name="T0" fmla="*/ 24 w 112"/>
                <a:gd name="T1" fmla="*/ 148 h 192"/>
                <a:gd name="T2" fmla="*/ 28 w 112"/>
                <a:gd name="T3" fmla="*/ 52 h 192"/>
                <a:gd name="T4" fmla="*/ 32 w 112"/>
                <a:gd name="T5" fmla="*/ 172 h 192"/>
                <a:gd name="T6" fmla="*/ 8 w 112"/>
                <a:gd name="T7" fmla="*/ 184 h 192"/>
                <a:gd name="T8" fmla="*/ 32 w 112"/>
                <a:gd name="T9" fmla="*/ 172 h 192"/>
                <a:gd name="T10" fmla="*/ 8 w 112"/>
                <a:gd name="T11" fmla="*/ 35 h 192"/>
                <a:gd name="T12" fmla="*/ 32 w 112"/>
                <a:gd name="T13" fmla="*/ 164 h 192"/>
                <a:gd name="T14" fmla="*/ 32 w 112"/>
                <a:gd name="T15" fmla="*/ 192 h 192"/>
                <a:gd name="T16" fmla="*/ 0 w 112"/>
                <a:gd name="T17" fmla="*/ 184 h 192"/>
                <a:gd name="T18" fmla="*/ 0 w 112"/>
                <a:gd name="T19" fmla="*/ 32 h 192"/>
                <a:gd name="T20" fmla="*/ 20 w 112"/>
                <a:gd name="T21" fmla="*/ 0 h 192"/>
                <a:gd name="T22" fmla="*/ 39 w 112"/>
                <a:gd name="T23" fmla="*/ 32 h 192"/>
                <a:gd name="T24" fmla="*/ 40 w 112"/>
                <a:gd name="T25" fmla="*/ 184 h 192"/>
                <a:gd name="T26" fmla="*/ 108 w 112"/>
                <a:gd name="T27" fmla="*/ 164 h 192"/>
                <a:gd name="T28" fmla="*/ 84 w 112"/>
                <a:gd name="T29" fmla="*/ 172 h 192"/>
                <a:gd name="T30" fmla="*/ 108 w 112"/>
                <a:gd name="T31" fmla="*/ 164 h 192"/>
                <a:gd name="T32" fmla="*/ 92 w 112"/>
                <a:gd name="T33" fmla="*/ 140 h 192"/>
                <a:gd name="T34" fmla="*/ 108 w 112"/>
                <a:gd name="T35" fmla="*/ 148 h 192"/>
                <a:gd name="T36" fmla="*/ 108 w 112"/>
                <a:gd name="T37" fmla="*/ 116 h 192"/>
                <a:gd name="T38" fmla="*/ 84 w 112"/>
                <a:gd name="T39" fmla="*/ 124 h 192"/>
                <a:gd name="T40" fmla="*/ 108 w 112"/>
                <a:gd name="T41" fmla="*/ 116 h 192"/>
                <a:gd name="T42" fmla="*/ 92 w 112"/>
                <a:gd name="T43" fmla="*/ 92 h 192"/>
                <a:gd name="T44" fmla="*/ 108 w 112"/>
                <a:gd name="T45" fmla="*/ 100 h 192"/>
                <a:gd name="T46" fmla="*/ 108 w 112"/>
                <a:gd name="T47" fmla="*/ 68 h 192"/>
                <a:gd name="T48" fmla="*/ 84 w 112"/>
                <a:gd name="T49" fmla="*/ 76 h 192"/>
                <a:gd name="T50" fmla="*/ 108 w 112"/>
                <a:gd name="T51" fmla="*/ 68 h 192"/>
                <a:gd name="T52" fmla="*/ 92 w 112"/>
                <a:gd name="T53" fmla="*/ 44 h 192"/>
                <a:gd name="T54" fmla="*/ 108 w 112"/>
                <a:gd name="T55" fmla="*/ 52 h 192"/>
                <a:gd name="T56" fmla="*/ 108 w 112"/>
                <a:gd name="T57" fmla="*/ 20 h 192"/>
                <a:gd name="T58" fmla="*/ 84 w 112"/>
                <a:gd name="T59" fmla="*/ 28 h 192"/>
                <a:gd name="T60" fmla="*/ 108 w 112"/>
                <a:gd name="T61" fmla="*/ 20 h 192"/>
                <a:gd name="T62" fmla="*/ 64 w 112"/>
                <a:gd name="T63" fmla="*/ 192 h 192"/>
                <a:gd name="T64" fmla="*/ 56 w 112"/>
                <a:gd name="T65" fmla="*/ 8 h 192"/>
                <a:gd name="T66" fmla="*/ 104 w 112"/>
                <a:gd name="T67" fmla="*/ 0 h 192"/>
                <a:gd name="T68" fmla="*/ 112 w 112"/>
                <a:gd name="T69" fmla="*/ 18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2" h="192">
                  <a:moveTo>
                    <a:pt x="28" y="148"/>
                  </a:moveTo>
                  <a:cubicBezTo>
                    <a:pt x="24" y="148"/>
                    <a:pt x="24" y="148"/>
                    <a:pt x="24" y="148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8" y="52"/>
                    <a:pt x="28" y="52"/>
                    <a:pt x="28" y="52"/>
                  </a:cubicBezTo>
                  <a:lnTo>
                    <a:pt x="28" y="148"/>
                  </a:lnTo>
                  <a:close/>
                  <a:moveTo>
                    <a:pt x="32" y="172"/>
                  </a:moveTo>
                  <a:cubicBezTo>
                    <a:pt x="8" y="172"/>
                    <a:pt x="8" y="172"/>
                    <a:pt x="8" y="172"/>
                  </a:cubicBezTo>
                  <a:cubicBezTo>
                    <a:pt x="8" y="184"/>
                    <a:pt x="8" y="184"/>
                    <a:pt x="8" y="184"/>
                  </a:cubicBezTo>
                  <a:cubicBezTo>
                    <a:pt x="32" y="184"/>
                    <a:pt x="32" y="184"/>
                    <a:pt x="32" y="184"/>
                  </a:cubicBezTo>
                  <a:lnTo>
                    <a:pt x="32" y="172"/>
                  </a:lnTo>
                  <a:close/>
                  <a:moveTo>
                    <a:pt x="32" y="35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32" y="164"/>
                    <a:pt x="32" y="164"/>
                    <a:pt x="32" y="164"/>
                  </a:cubicBezTo>
                  <a:lnTo>
                    <a:pt x="32" y="35"/>
                  </a:lnTo>
                  <a:close/>
                  <a:moveTo>
                    <a:pt x="32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3" y="192"/>
                    <a:pt x="0" y="188"/>
                    <a:pt x="0" y="18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4"/>
                    <a:pt x="0" y="33"/>
                    <a:pt x="0" y="3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4" y="2"/>
                    <a:pt x="16" y="0"/>
                    <a:pt x="20" y="0"/>
                  </a:cubicBezTo>
                  <a:cubicBezTo>
                    <a:pt x="23" y="0"/>
                    <a:pt x="26" y="2"/>
                    <a:pt x="27" y="4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40" y="34"/>
                    <a:pt x="40" y="35"/>
                  </a:cubicBezTo>
                  <a:cubicBezTo>
                    <a:pt x="40" y="184"/>
                    <a:pt x="40" y="184"/>
                    <a:pt x="40" y="184"/>
                  </a:cubicBezTo>
                  <a:cubicBezTo>
                    <a:pt x="40" y="188"/>
                    <a:pt x="36" y="192"/>
                    <a:pt x="32" y="192"/>
                  </a:cubicBezTo>
                  <a:close/>
                  <a:moveTo>
                    <a:pt x="108" y="164"/>
                  </a:moveTo>
                  <a:cubicBezTo>
                    <a:pt x="84" y="164"/>
                    <a:pt x="84" y="164"/>
                    <a:pt x="84" y="164"/>
                  </a:cubicBezTo>
                  <a:cubicBezTo>
                    <a:pt x="84" y="172"/>
                    <a:pt x="84" y="172"/>
                    <a:pt x="84" y="172"/>
                  </a:cubicBezTo>
                  <a:cubicBezTo>
                    <a:pt x="108" y="172"/>
                    <a:pt x="108" y="172"/>
                    <a:pt x="108" y="172"/>
                  </a:cubicBezTo>
                  <a:lnTo>
                    <a:pt x="108" y="164"/>
                  </a:lnTo>
                  <a:close/>
                  <a:moveTo>
                    <a:pt x="108" y="140"/>
                  </a:moveTo>
                  <a:cubicBezTo>
                    <a:pt x="92" y="140"/>
                    <a:pt x="92" y="140"/>
                    <a:pt x="92" y="140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108" y="148"/>
                    <a:pt x="108" y="148"/>
                    <a:pt x="108" y="148"/>
                  </a:cubicBezTo>
                  <a:lnTo>
                    <a:pt x="108" y="140"/>
                  </a:lnTo>
                  <a:close/>
                  <a:moveTo>
                    <a:pt x="108" y="116"/>
                  </a:moveTo>
                  <a:cubicBezTo>
                    <a:pt x="84" y="116"/>
                    <a:pt x="84" y="116"/>
                    <a:pt x="84" y="116"/>
                  </a:cubicBezTo>
                  <a:cubicBezTo>
                    <a:pt x="84" y="124"/>
                    <a:pt x="84" y="124"/>
                    <a:pt x="84" y="124"/>
                  </a:cubicBezTo>
                  <a:cubicBezTo>
                    <a:pt x="108" y="124"/>
                    <a:pt x="108" y="124"/>
                    <a:pt x="108" y="124"/>
                  </a:cubicBezTo>
                  <a:lnTo>
                    <a:pt x="108" y="116"/>
                  </a:lnTo>
                  <a:close/>
                  <a:moveTo>
                    <a:pt x="108" y="92"/>
                  </a:moveTo>
                  <a:cubicBezTo>
                    <a:pt x="92" y="92"/>
                    <a:pt x="92" y="92"/>
                    <a:pt x="92" y="92"/>
                  </a:cubicBezTo>
                  <a:cubicBezTo>
                    <a:pt x="92" y="100"/>
                    <a:pt x="92" y="100"/>
                    <a:pt x="92" y="100"/>
                  </a:cubicBezTo>
                  <a:cubicBezTo>
                    <a:pt x="108" y="100"/>
                    <a:pt x="108" y="100"/>
                    <a:pt x="108" y="100"/>
                  </a:cubicBezTo>
                  <a:lnTo>
                    <a:pt x="108" y="92"/>
                  </a:lnTo>
                  <a:close/>
                  <a:moveTo>
                    <a:pt x="108" y="68"/>
                  </a:moveTo>
                  <a:cubicBezTo>
                    <a:pt x="84" y="68"/>
                    <a:pt x="84" y="68"/>
                    <a:pt x="84" y="68"/>
                  </a:cubicBezTo>
                  <a:cubicBezTo>
                    <a:pt x="84" y="76"/>
                    <a:pt x="84" y="76"/>
                    <a:pt x="84" y="76"/>
                  </a:cubicBezTo>
                  <a:cubicBezTo>
                    <a:pt x="108" y="76"/>
                    <a:pt x="108" y="76"/>
                    <a:pt x="108" y="76"/>
                  </a:cubicBezTo>
                  <a:lnTo>
                    <a:pt x="108" y="68"/>
                  </a:lnTo>
                  <a:close/>
                  <a:moveTo>
                    <a:pt x="108" y="44"/>
                  </a:moveTo>
                  <a:cubicBezTo>
                    <a:pt x="92" y="44"/>
                    <a:pt x="92" y="44"/>
                    <a:pt x="92" y="44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108" y="52"/>
                    <a:pt x="108" y="52"/>
                    <a:pt x="108" y="52"/>
                  </a:cubicBezTo>
                  <a:lnTo>
                    <a:pt x="108" y="44"/>
                  </a:lnTo>
                  <a:close/>
                  <a:moveTo>
                    <a:pt x="108" y="20"/>
                  </a:moveTo>
                  <a:cubicBezTo>
                    <a:pt x="84" y="20"/>
                    <a:pt x="84" y="20"/>
                    <a:pt x="84" y="20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108" y="28"/>
                    <a:pt x="108" y="28"/>
                    <a:pt x="108" y="28"/>
                  </a:cubicBezTo>
                  <a:lnTo>
                    <a:pt x="108" y="20"/>
                  </a:lnTo>
                  <a:close/>
                  <a:moveTo>
                    <a:pt x="104" y="192"/>
                  </a:moveTo>
                  <a:cubicBezTo>
                    <a:pt x="64" y="192"/>
                    <a:pt x="64" y="192"/>
                    <a:pt x="64" y="192"/>
                  </a:cubicBezTo>
                  <a:cubicBezTo>
                    <a:pt x="59" y="192"/>
                    <a:pt x="56" y="188"/>
                    <a:pt x="56" y="184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3"/>
                    <a:pt x="59" y="0"/>
                    <a:pt x="6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8" y="0"/>
                    <a:pt x="112" y="3"/>
                    <a:pt x="112" y="8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12" y="188"/>
                    <a:pt x="108" y="192"/>
                    <a:pt x="104" y="1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042455" y="5465121"/>
            <a:ext cx="1059354" cy="1059354"/>
            <a:chOff x="7921823" y="3437797"/>
            <a:chExt cx="1059354" cy="1059354"/>
          </a:xfrm>
        </p:grpSpPr>
        <p:grpSp>
          <p:nvGrpSpPr>
            <p:cNvPr id="31" name="组合 30" descr="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"/>
            <p:cNvGrpSpPr/>
            <p:nvPr/>
          </p:nvGrpSpPr>
          <p:grpSpPr>
            <a:xfrm>
              <a:off x="7921823" y="3437797"/>
              <a:ext cx="1059354" cy="1059354"/>
              <a:chOff x="2685273" y="2003310"/>
              <a:chExt cx="1429322" cy="1429322"/>
            </a:xfrm>
            <a:effectLst/>
          </p:grpSpPr>
          <p:sp>
            <p:nvSpPr>
              <p:cNvPr id="34" name="椭圆 33"/>
              <p:cNvSpPr/>
              <p:nvPr/>
            </p:nvSpPr>
            <p:spPr>
              <a:xfrm>
                <a:off x="2685273" y="2003310"/>
                <a:ext cx="1429322" cy="1429322"/>
              </a:xfrm>
              <a:prstGeom prst="ellipse">
                <a:avLst/>
              </a:prstGeom>
              <a:solidFill>
                <a:schemeClr val="bg1"/>
              </a:soli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E8C8E"/>
                  </a:solidFill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836034" y="2154071"/>
                <a:ext cx="1127798" cy="1127798"/>
              </a:xfrm>
              <a:prstGeom prst="ellipse">
                <a:avLst/>
              </a:prstGeom>
              <a:gradFill flip="none" rotWithShape="1">
                <a:gsLst>
                  <a:gs pos="0">
                    <a:srgbClr val="20517C">
                      <a:shade val="30000"/>
                      <a:satMod val="115000"/>
                    </a:srgbClr>
                  </a:gs>
                  <a:gs pos="50000">
                    <a:srgbClr val="20517C">
                      <a:shade val="67500"/>
                      <a:satMod val="115000"/>
                    </a:srgbClr>
                  </a:gs>
                  <a:gs pos="100000">
                    <a:srgbClr val="20517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Freeform 7" descr="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"/>
            <p:cNvSpPr>
              <a:spLocks noEditPoints="1"/>
            </p:cNvSpPr>
            <p:nvPr/>
          </p:nvSpPr>
          <p:spPr bwMode="auto">
            <a:xfrm>
              <a:off x="8272592" y="3793935"/>
              <a:ext cx="357814" cy="301112"/>
            </a:xfrm>
            <a:custGeom>
              <a:avLst/>
              <a:gdLst>
                <a:gd name="T0" fmla="*/ 156 w 192"/>
                <a:gd name="T1" fmla="*/ 17 h 161"/>
                <a:gd name="T2" fmla="*/ 128 w 192"/>
                <a:gd name="T3" fmla="*/ 45 h 161"/>
                <a:gd name="T4" fmla="*/ 64 w 192"/>
                <a:gd name="T5" fmla="*/ 45 h 161"/>
                <a:gd name="T6" fmla="*/ 60 w 192"/>
                <a:gd name="T7" fmla="*/ 29 h 161"/>
                <a:gd name="T8" fmla="*/ 64 w 192"/>
                <a:gd name="T9" fmla="*/ 40 h 161"/>
                <a:gd name="T10" fmla="*/ 70 w 192"/>
                <a:gd name="T11" fmla="*/ 47 h 161"/>
                <a:gd name="T12" fmla="*/ 168 w 192"/>
                <a:gd name="T13" fmla="*/ 109 h 161"/>
                <a:gd name="T14" fmla="*/ 148 w 192"/>
                <a:gd name="T15" fmla="*/ 141 h 161"/>
                <a:gd name="T16" fmla="*/ 168 w 192"/>
                <a:gd name="T17" fmla="*/ 109 h 161"/>
                <a:gd name="T18" fmla="*/ 148 w 192"/>
                <a:gd name="T19" fmla="*/ 81 h 161"/>
                <a:gd name="T20" fmla="*/ 168 w 192"/>
                <a:gd name="T21" fmla="*/ 97 h 161"/>
                <a:gd name="T22" fmla="*/ 136 w 192"/>
                <a:gd name="T23" fmla="*/ 109 h 161"/>
                <a:gd name="T24" fmla="*/ 116 w 192"/>
                <a:gd name="T25" fmla="*/ 141 h 161"/>
                <a:gd name="T26" fmla="*/ 136 w 192"/>
                <a:gd name="T27" fmla="*/ 109 h 161"/>
                <a:gd name="T28" fmla="*/ 116 w 192"/>
                <a:gd name="T29" fmla="*/ 81 h 161"/>
                <a:gd name="T30" fmla="*/ 136 w 192"/>
                <a:gd name="T31" fmla="*/ 97 h 161"/>
                <a:gd name="T32" fmla="*/ 104 w 192"/>
                <a:gd name="T33" fmla="*/ 109 h 161"/>
                <a:gd name="T34" fmla="*/ 84 w 192"/>
                <a:gd name="T35" fmla="*/ 141 h 161"/>
                <a:gd name="T36" fmla="*/ 104 w 192"/>
                <a:gd name="T37" fmla="*/ 109 h 161"/>
                <a:gd name="T38" fmla="*/ 84 w 192"/>
                <a:gd name="T39" fmla="*/ 81 h 161"/>
                <a:gd name="T40" fmla="*/ 104 w 192"/>
                <a:gd name="T41" fmla="*/ 97 h 161"/>
                <a:gd name="T42" fmla="*/ 64 w 192"/>
                <a:gd name="T43" fmla="*/ 25 h 161"/>
                <a:gd name="T44" fmla="*/ 64 w 192"/>
                <a:gd name="T45" fmla="*/ 57 h 161"/>
                <a:gd name="T46" fmla="*/ 64 w 192"/>
                <a:gd name="T47" fmla="*/ 25 h 161"/>
                <a:gd name="T48" fmla="*/ 20 w 192"/>
                <a:gd name="T49" fmla="*/ 109 h 161"/>
                <a:gd name="T50" fmla="*/ 44 w 192"/>
                <a:gd name="T51" fmla="*/ 149 h 161"/>
                <a:gd name="T52" fmla="*/ 40 w 192"/>
                <a:gd name="T53" fmla="*/ 81 h 161"/>
                <a:gd name="T54" fmla="*/ 20 w 192"/>
                <a:gd name="T55" fmla="*/ 97 h 161"/>
                <a:gd name="T56" fmla="*/ 40 w 192"/>
                <a:gd name="T57" fmla="*/ 81 h 161"/>
                <a:gd name="T58" fmla="*/ 72 w 192"/>
                <a:gd name="T59" fmla="*/ 81 h 161"/>
                <a:gd name="T60" fmla="*/ 52 w 192"/>
                <a:gd name="T61" fmla="*/ 97 h 161"/>
                <a:gd name="T62" fmla="*/ 48 w 192"/>
                <a:gd name="T63" fmla="*/ 149 h 161"/>
                <a:gd name="T64" fmla="*/ 72 w 192"/>
                <a:gd name="T65" fmla="*/ 109 h 161"/>
                <a:gd name="T66" fmla="*/ 48 w 192"/>
                <a:gd name="T67" fmla="*/ 149 h 161"/>
                <a:gd name="T68" fmla="*/ 188 w 192"/>
                <a:gd name="T69" fmla="*/ 161 h 161"/>
                <a:gd name="T70" fmla="*/ 4 w 192"/>
                <a:gd name="T71" fmla="*/ 65 h 161"/>
                <a:gd name="T72" fmla="*/ 0 w 192"/>
                <a:gd name="T73" fmla="*/ 61 h 161"/>
                <a:gd name="T74" fmla="*/ 8 w 192"/>
                <a:gd name="T75" fmla="*/ 53 h 161"/>
                <a:gd name="T76" fmla="*/ 123 w 192"/>
                <a:gd name="T77" fmla="*/ 53 h 161"/>
                <a:gd name="T78" fmla="*/ 192 w 192"/>
                <a:gd name="T79" fmla="*/ 53 h 161"/>
                <a:gd name="T80" fmla="*/ 188 w 192"/>
                <a:gd name="T81" fmla="*/ 6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2" h="161">
                  <a:moveTo>
                    <a:pt x="95" y="17"/>
                  </a:moveTo>
                  <a:cubicBezTo>
                    <a:pt x="156" y="17"/>
                    <a:pt x="156" y="17"/>
                    <a:pt x="156" y="17"/>
                  </a:cubicBezTo>
                  <a:cubicBezTo>
                    <a:pt x="192" y="45"/>
                    <a:pt x="192" y="45"/>
                    <a:pt x="192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95" y="17"/>
                  </a:lnTo>
                  <a:close/>
                  <a:moveTo>
                    <a:pt x="64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0" y="47"/>
                    <a:pt x="70" y="47"/>
                    <a:pt x="70" y="47"/>
                  </a:cubicBezTo>
                  <a:lnTo>
                    <a:pt x="64" y="45"/>
                  </a:lnTo>
                  <a:close/>
                  <a:moveTo>
                    <a:pt x="16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68" y="141"/>
                    <a:pt x="168" y="141"/>
                    <a:pt x="168" y="141"/>
                  </a:cubicBezTo>
                  <a:lnTo>
                    <a:pt x="168" y="109"/>
                  </a:lnTo>
                  <a:close/>
                  <a:moveTo>
                    <a:pt x="168" y="81"/>
                  </a:moveTo>
                  <a:cubicBezTo>
                    <a:pt x="148" y="81"/>
                    <a:pt x="148" y="81"/>
                    <a:pt x="148" y="81"/>
                  </a:cubicBezTo>
                  <a:cubicBezTo>
                    <a:pt x="148" y="97"/>
                    <a:pt x="148" y="97"/>
                    <a:pt x="148" y="97"/>
                  </a:cubicBezTo>
                  <a:cubicBezTo>
                    <a:pt x="168" y="97"/>
                    <a:pt x="168" y="97"/>
                    <a:pt x="168" y="97"/>
                  </a:cubicBezTo>
                  <a:lnTo>
                    <a:pt x="168" y="81"/>
                  </a:lnTo>
                  <a:close/>
                  <a:moveTo>
                    <a:pt x="136" y="109"/>
                  </a:moveTo>
                  <a:cubicBezTo>
                    <a:pt x="116" y="109"/>
                    <a:pt x="116" y="109"/>
                    <a:pt x="116" y="109"/>
                  </a:cubicBezTo>
                  <a:cubicBezTo>
                    <a:pt x="116" y="141"/>
                    <a:pt x="116" y="141"/>
                    <a:pt x="116" y="141"/>
                  </a:cubicBezTo>
                  <a:cubicBezTo>
                    <a:pt x="136" y="141"/>
                    <a:pt x="136" y="141"/>
                    <a:pt x="136" y="141"/>
                  </a:cubicBezTo>
                  <a:lnTo>
                    <a:pt x="136" y="109"/>
                  </a:lnTo>
                  <a:close/>
                  <a:moveTo>
                    <a:pt x="136" y="81"/>
                  </a:moveTo>
                  <a:cubicBezTo>
                    <a:pt x="116" y="81"/>
                    <a:pt x="116" y="81"/>
                    <a:pt x="116" y="81"/>
                  </a:cubicBezTo>
                  <a:cubicBezTo>
                    <a:pt x="116" y="97"/>
                    <a:pt x="116" y="97"/>
                    <a:pt x="116" y="97"/>
                  </a:cubicBezTo>
                  <a:cubicBezTo>
                    <a:pt x="136" y="97"/>
                    <a:pt x="136" y="97"/>
                    <a:pt x="136" y="97"/>
                  </a:cubicBezTo>
                  <a:lnTo>
                    <a:pt x="136" y="81"/>
                  </a:lnTo>
                  <a:close/>
                  <a:moveTo>
                    <a:pt x="104" y="109"/>
                  </a:moveTo>
                  <a:cubicBezTo>
                    <a:pt x="84" y="109"/>
                    <a:pt x="84" y="109"/>
                    <a:pt x="84" y="109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104" y="141"/>
                    <a:pt x="104" y="141"/>
                    <a:pt x="104" y="141"/>
                  </a:cubicBezTo>
                  <a:lnTo>
                    <a:pt x="104" y="109"/>
                  </a:lnTo>
                  <a:close/>
                  <a:moveTo>
                    <a:pt x="104" y="81"/>
                  </a:moveTo>
                  <a:cubicBezTo>
                    <a:pt x="84" y="81"/>
                    <a:pt x="84" y="81"/>
                    <a:pt x="84" y="81"/>
                  </a:cubicBezTo>
                  <a:cubicBezTo>
                    <a:pt x="84" y="97"/>
                    <a:pt x="84" y="97"/>
                    <a:pt x="84" y="97"/>
                  </a:cubicBezTo>
                  <a:cubicBezTo>
                    <a:pt x="104" y="97"/>
                    <a:pt x="104" y="97"/>
                    <a:pt x="104" y="97"/>
                  </a:cubicBezTo>
                  <a:lnTo>
                    <a:pt x="104" y="81"/>
                  </a:lnTo>
                  <a:close/>
                  <a:moveTo>
                    <a:pt x="64" y="25"/>
                  </a:moveTo>
                  <a:cubicBezTo>
                    <a:pt x="55" y="25"/>
                    <a:pt x="48" y="32"/>
                    <a:pt x="48" y="41"/>
                  </a:cubicBezTo>
                  <a:cubicBezTo>
                    <a:pt x="48" y="49"/>
                    <a:pt x="55" y="57"/>
                    <a:pt x="64" y="57"/>
                  </a:cubicBezTo>
                  <a:cubicBezTo>
                    <a:pt x="72" y="57"/>
                    <a:pt x="80" y="49"/>
                    <a:pt x="80" y="41"/>
                  </a:cubicBezTo>
                  <a:cubicBezTo>
                    <a:pt x="80" y="32"/>
                    <a:pt x="72" y="25"/>
                    <a:pt x="64" y="25"/>
                  </a:cubicBezTo>
                  <a:close/>
                  <a:moveTo>
                    <a:pt x="44" y="109"/>
                  </a:moveTo>
                  <a:cubicBezTo>
                    <a:pt x="20" y="109"/>
                    <a:pt x="20" y="109"/>
                    <a:pt x="20" y="109"/>
                  </a:cubicBezTo>
                  <a:cubicBezTo>
                    <a:pt x="20" y="149"/>
                    <a:pt x="20" y="149"/>
                    <a:pt x="20" y="149"/>
                  </a:cubicBezTo>
                  <a:cubicBezTo>
                    <a:pt x="44" y="149"/>
                    <a:pt x="44" y="149"/>
                    <a:pt x="44" y="149"/>
                  </a:cubicBezTo>
                  <a:lnTo>
                    <a:pt x="44" y="109"/>
                  </a:lnTo>
                  <a:close/>
                  <a:moveTo>
                    <a:pt x="40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20" y="97"/>
                    <a:pt x="20" y="97"/>
                    <a:pt x="20" y="97"/>
                  </a:cubicBezTo>
                  <a:cubicBezTo>
                    <a:pt x="40" y="97"/>
                    <a:pt x="40" y="97"/>
                    <a:pt x="40" y="97"/>
                  </a:cubicBezTo>
                  <a:lnTo>
                    <a:pt x="40" y="81"/>
                  </a:lnTo>
                  <a:close/>
                  <a:moveTo>
                    <a:pt x="72" y="97"/>
                  </a:moveTo>
                  <a:cubicBezTo>
                    <a:pt x="72" y="81"/>
                    <a:pt x="72" y="81"/>
                    <a:pt x="72" y="8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52" y="97"/>
                    <a:pt x="52" y="97"/>
                    <a:pt x="52" y="97"/>
                  </a:cubicBezTo>
                  <a:lnTo>
                    <a:pt x="72" y="97"/>
                  </a:lnTo>
                  <a:close/>
                  <a:moveTo>
                    <a:pt x="48" y="149"/>
                  </a:moveTo>
                  <a:cubicBezTo>
                    <a:pt x="72" y="149"/>
                    <a:pt x="72" y="149"/>
                    <a:pt x="72" y="14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48" y="109"/>
                    <a:pt x="48" y="109"/>
                    <a:pt x="48" y="109"/>
                  </a:cubicBezTo>
                  <a:lnTo>
                    <a:pt x="48" y="149"/>
                  </a:lnTo>
                  <a:close/>
                  <a:moveTo>
                    <a:pt x="188" y="65"/>
                  </a:moveTo>
                  <a:cubicBezTo>
                    <a:pt x="188" y="161"/>
                    <a:pt x="188" y="161"/>
                    <a:pt x="188" y="161"/>
                  </a:cubicBezTo>
                  <a:cubicBezTo>
                    <a:pt x="4" y="161"/>
                    <a:pt x="4" y="161"/>
                    <a:pt x="4" y="161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26" y="37"/>
                    <a:pt x="63" y="2"/>
                    <a:pt x="63" y="1"/>
                  </a:cubicBezTo>
                  <a:cubicBezTo>
                    <a:pt x="63" y="0"/>
                    <a:pt x="104" y="36"/>
                    <a:pt x="123" y="53"/>
                  </a:cubicBezTo>
                  <a:cubicBezTo>
                    <a:pt x="180" y="53"/>
                    <a:pt x="180" y="53"/>
                    <a:pt x="180" y="53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92" y="65"/>
                    <a:pt x="192" y="65"/>
                    <a:pt x="192" y="65"/>
                  </a:cubicBezTo>
                  <a:lnTo>
                    <a:pt x="188" y="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8" name="e7d195523061f1c0" descr="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</a:t>
            </a:r>
            <a:endParaRPr lang="zh-CN" altLang="en-US" sz="100"/>
          </a:p>
        </p:txBody>
      </p:sp>
      <p:sp>
        <p:nvSpPr>
          <p:cNvPr id="49" name="矩形 4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/>
          <p:cNvSpPr/>
          <p:nvPr/>
        </p:nvSpPr>
        <p:spPr>
          <a:xfrm>
            <a:off x="5207776" y="130250"/>
            <a:ext cx="17764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765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Arial" panose="020B0604020202090204" pitchFamily="34" charset="0"/>
              </a:rPr>
              <a:t>目 录</a:t>
            </a:r>
            <a:endParaRPr lang="en-US" altLang="zh-CN" sz="5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Arial" panose="020B0604020202090204" pitchFamily="34" charset="0"/>
            </a:endParaRPr>
          </a:p>
        </p:txBody>
      </p:sp>
      <p:sp>
        <p:nvSpPr>
          <p:cNvPr id="50" name="矩形 49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/>
          <p:cNvSpPr/>
          <p:nvPr/>
        </p:nvSpPr>
        <p:spPr>
          <a:xfrm>
            <a:off x="5064307" y="1168394"/>
            <a:ext cx="2063385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765"/>
            <a:r>
              <a:rPr lang="en-US" altLang="zh-CN" sz="2665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/>
                <a:ea typeface="微软雅黑"/>
                <a:cs typeface="Arial" panose="020B0604020202090204" pitchFamily="34" charset="0"/>
              </a:rPr>
              <a:t>CONTENTS</a:t>
            </a:r>
          </a:p>
        </p:txBody>
      </p:sp>
      <p:cxnSp>
        <p:nvCxnSpPr>
          <p:cNvPr id="51" name="直接连接符 50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/>
          <p:cNvCxnSpPr/>
          <p:nvPr/>
        </p:nvCxnSpPr>
        <p:spPr>
          <a:xfrm>
            <a:off x="5587650" y="1720560"/>
            <a:ext cx="1159524" cy="0"/>
          </a:xfrm>
          <a:prstGeom prst="line">
            <a:avLst/>
          </a:prstGeom>
          <a:ln w="28575"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 descr="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">
            <a:extLst>
              <a:ext uri="{FF2B5EF4-FFF2-40B4-BE49-F238E27FC236}">
                <a16:creationId xmlns:a16="http://schemas.microsoft.com/office/drawing/2014/main" id="{EF1A22A1-505F-B00A-C02F-7DC5F68D60E8}"/>
              </a:ext>
            </a:extLst>
          </p:cNvPr>
          <p:cNvSpPr/>
          <p:nvPr/>
        </p:nvSpPr>
        <p:spPr>
          <a:xfrm>
            <a:off x="3236390" y="1932240"/>
            <a:ext cx="5176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4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004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大学生存在哪些资源浪费行为</a:t>
            </a:r>
          </a:p>
        </p:txBody>
      </p:sp>
      <p:sp>
        <p:nvSpPr>
          <p:cNvPr id="6" name="矩形 5" descr="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">
            <a:extLst>
              <a:ext uri="{FF2B5EF4-FFF2-40B4-BE49-F238E27FC236}">
                <a16:creationId xmlns:a16="http://schemas.microsoft.com/office/drawing/2014/main" id="{A9C24799-0DD2-6AEE-8EB0-B1A7A2716DA0}"/>
              </a:ext>
            </a:extLst>
          </p:cNvPr>
          <p:cNvSpPr/>
          <p:nvPr/>
        </p:nvSpPr>
        <p:spPr>
          <a:xfrm>
            <a:off x="3249099" y="3218382"/>
            <a:ext cx="7330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4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004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大学生应具有哪些环保意识和绿色消费理念</a:t>
            </a:r>
          </a:p>
        </p:txBody>
      </p:sp>
      <p:sp>
        <p:nvSpPr>
          <p:cNvPr id="7" name="矩形 6" descr="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">
            <a:extLst>
              <a:ext uri="{FF2B5EF4-FFF2-40B4-BE49-F238E27FC236}">
                <a16:creationId xmlns:a16="http://schemas.microsoft.com/office/drawing/2014/main" id="{5FBD4C6C-9DA2-DA35-D411-422CD905497A}"/>
              </a:ext>
            </a:extLst>
          </p:cNvPr>
          <p:cNvSpPr/>
          <p:nvPr/>
        </p:nvSpPr>
        <p:spPr>
          <a:xfrm>
            <a:off x="3249099" y="4522041"/>
            <a:ext cx="7689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4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rgbClr val="004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大学生应该如何践行环境保护和绿色消费理念</a:t>
            </a:r>
          </a:p>
        </p:txBody>
      </p:sp>
      <p:sp>
        <p:nvSpPr>
          <p:cNvPr id="8" name="矩形 7" descr="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">
            <a:extLst>
              <a:ext uri="{FF2B5EF4-FFF2-40B4-BE49-F238E27FC236}">
                <a16:creationId xmlns:a16="http://schemas.microsoft.com/office/drawing/2014/main" id="{5EC0E0D2-AD22-F80F-AEC1-6728DF350DA9}"/>
              </a:ext>
            </a:extLst>
          </p:cNvPr>
          <p:cNvSpPr/>
          <p:nvPr/>
        </p:nvSpPr>
        <p:spPr>
          <a:xfrm>
            <a:off x="3236390" y="5788645"/>
            <a:ext cx="6612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4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b="1" dirty="0">
                <a:solidFill>
                  <a:srgbClr val="004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大学生可以在生活中发挥哪些积极作用</a:t>
            </a:r>
          </a:p>
        </p:txBody>
      </p:sp>
    </p:spTree>
    <p:extLst>
      <p:ext uri="{BB962C8B-B14F-4D97-AF65-F5344CB8AC3E}">
        <p14:creationId xmlns:p14="http://schemas.microsoft.com/office/powerpoint/2010/main" val="230686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0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0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33" grpId="0"/>
      <p:bldP spid="39" grpId="0"/>
      <p:bldP spid="49" grpId="0"/>
      <p:bldP spid="50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77191" y="0"/>
            <a:ext cx="12114810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5DA2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问题背景</a:t>
            </a:r>
          </a:p>
        </p:txBody>
      </p:sp>
      <p:sp>
        <p:nvSpPr>
          <p:cNvPr id="32" name="矩形 31"/>
          <p:cNvSpPr/>
          <p:nvPr/>
        </p:nvSpPr>
        <p:spPr>
          <a:xfrm rot="1400643">
            <a:off x="6587178" y="2841846"/>
            <a:ext cx="5623970" cy="1768901"/>
          </a:xfrm>
          <a:prstGeom prst="rect">
            <a:avLst/>
          </a:prstGeom>
          <a:gradFill flip="none" rotWithShape="1">
            <a:gsLst>
              <a:gs pos="54000">
                <a:sysClr val="window" lastClr="FFFFFF">
                  <a:lumMod val="65000"/>
                  <a:lumOff val="35000"/>
                  <a:alpha val="0"/>
                </a:sysClr>
              </a:gs>
              <a:gs pos="0">
                <a:srgbClr val="0070C0">
                  <a:alpha val="54000"/>
                  <a:lumMod val="65000"/>
                  <a:lumOff val="35000"/>
                </a:srgbClr>
              </a:gs>
              <a:gs pos="0">
                <a:sysClr val="window" lastClr="FFFFFF">
                  <a:lumMod val="75000"/>
                </a:sysClr>
              </a:gs>
            </a:gsLst>
            <a:lin ang="24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856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34" name="副标题 2"/>
          <p:cNvSpPr txBox="1"/>
          <p:nvPr/>
        </p:nvSpPr>
        <p:spPr>
          <a:xfrm>
            <a:off x="5552461" y="5204327"/>
            <a:ext cx="1655666" cy="311347"/>
          </a:xfrm>
          <a:prstGeom prst="rect">
            <a:avLst/>
          </a:prstGeom>
          <a:ln>
            <a:solidFill>
              <a:sysClr val="window" lastClr="FFFFFF"/>
            </a:solidFill>
          </a:ln>
        </p:spPr>
        <p:txBody>
          <a:bodyPr vert="horz" lIns="91400" tIns="45699" rIns="91400" bIns="45699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56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汇报：张三</a:t>
            </a:r>
          </a:p>
        </p:txBody>
      </p:sp>
      <p:sp>
        <p:nvSpPr>
          <p:cNvPr id="44" name="Rectangle 5"/>
          <p:cNvSpPr/>
          <p:nvPr/>
        </p:nvSpPr>
        <p:spPr bwMode="auto">
          <a:xfrm>
            <a:off x="4757854" y="1494736"/>
            <a:ext cx="7039057" cy="5622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r>
              <a:rPr lang="zh-CN" altLang="en-US" sz="2800" dirty="0">
                <a:solidFill>
                  <a:srgbClr val="0070C0"/>
                </a:solidFill>
                <a:latin typeface="微软雅黑"/>
                <a:ea typeface="微软雅黑"/>
                <a:sym typeface="Gill Sans" panose="020B0502020104020203" charset="0"/>
              </a:rPr>
              <a:t>       习</a:t>
            </a:r>
            <a:r>
              <a:rPr lang="zh-CN" altLang="en-US" sz="2800" dirty="0">
                <a:solidFill>
                  <a:srgbClr val="0070C0"/>
                </a:solidFill>
                <a:latin typeface="微软雅黑"/>
                <a:ea typeface="微软雅黑"/>
              </a:rPr>
              <a:t>近平总书记在二十大报告中提出，推动绿色发展，促进人与自然和谐共生。</a:t>
            </a:r>
            <a:endParaRPr lang="en-US" altLang="zh-CN" sz="2800" dirty="0">
              <a:solidFill>
                <a:srgbClr val="0070C0"/>
              </a:solidFill>
              <a:latin typeface="微软雅黑"/>
              <a:ea typeface="微软雅黑"/>
            </a:endParaRPr>
          </a:p>
          <a:p>
            <a:endParaRPr lang="zh-CN" altLang="en-US" sz="2800" dirty="0">
              <a:solidFill>
                <a:srgbClr val="0070C0"/>
              </a:solidFill>
              <a:latin typeface="微软雅黑"/>
              <a:ea typeface="微软雅黑"/>
            </a:endParaRPr>
          </a:p>
          <a:p>
            <a:r>
              <a:rPr lang="zh-CN" altLang="en-US" sz="2800" dirty="0">
                <a:solidFill>
                  <a:srgbClr val="0070C0"/>
                </a:solidFill>
                <a:latin typeface="微软雅黑"/>
                <a:ea typeface="微软雅黑"/>
              </a:rPr>
              <a:t>　　习近平总书记指出，大自然是人类赖以生存发展的基本条件。保护环境、绿色消费，是全面建设社会主义现代化国家的内在要求。</a:t>
            </a:r>
            <a:endParaRPr lang="en-US" altLang="zh-CN" sz="2800" dirty="0">
              <a:solidFill>
                <a:srgbClr val="0070C0"/>
              </a:solidFill>
              <a:latin typeface="微软雅黑"/>
              <a:ea typeface="微软雅黑"/>
            </a:endParaRPr>
          </a:p>
          <a:p>
            <a:endParaRPr lang="en-US" altLang="zh-CN" sz="2800" dirty="0">
              <a:solidFill>
                <a:srgbClr val="0070C0"/>
              </a:solidFill>
              <a:latin typeface="微软雅黑"/>
              <a:ea typeface="微软雅黑"/>
            </a:endParaRPr>
          </a:p>
          <a:p>
            <a:r>
              <a:rPr lang="zh-CN" altLang="en-US" sz="2800" dirty="0">
                <a:solidFill>
                  <a:srgbClr val="0070C0"/>
                </a:solidFill>
                <a:latin typeface="微软雅黑"/>
                <a:ea typeface="微软雅黑"/>
              </a:rPr>
              <a:t>　　我们要推进美丽中国建设，大学生必须贡献自己的青春力量！</a:t>
            </a:r>
          </a:p>
          <a:p>
            <a:pPr defTabSz="12185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0070C0"/>
              </a:solidFill>
              <a:latin typeface="微软雅黑"/>
              <a:ea typeface="微软雅黑"/>
              <a:sym typeface="Gill Sans" panose="020B0502020104020203" charset="0"/>
            </a:endParaRPr>
          </a:p>
        </p:txBody>
      </p:sp>
      <p:sp>
        <p:nvSpPr>
          <p:cNvPr id="2" name="AutoShape 2" descr="Image result for 习近平环境保护 绿色消费 大学生">
            <a:extLst>
              <a:ext uri="{FF2B5EF4-FFF2-40B4-BE49-F238E27FC236}">
                <a16:creationId xmlns:a16="http://schemas.microsoft.com/office/drawing/2014/main" id="{2F33DC55-69A4-DDD5-134C-692454585A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5E847A-0CC2-E0FF-FD57-2F965E479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34" y="684978"/>
            <a:ext cx="3137211" cy="5585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1395413"/>
            <a:ext cx="12192000" cy="4392612"/>
            <a:chOff x="0" y="1395413"/>
            <a:chExt cx="12192000" cy="4392612"/>
          </a:xfrm>
        </p:grpSpPr>
        <p:sp>
          <p:nvSpPr>
            <p:cNvPr id="8" name="Freeform 5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  <p:cNvSpPr/>
            <p:nvPr/>
          </p:nvSpPr>
          <p:spPr bwMode="auto">
            <a:xfrm>
              <a:off x="3308645" y="1395413"/>
              <a:ext cx="8883355" cy="1881187"/>
            </a:xfrm>
            <a:custGeom>
              <a:avLst/>
              <a:gdLst>
                <a:gd name="T0" fmla="*/ 11567 w 11567"/>
                <a:gd name="T1" fmla="*/ 2441 h 2441"/>
                <a:gd name="T2" fmla="*/ 0 w 11567"/>
                <a:gd name="T3" fmla="*/ 2441 h 2441"/>
                <a:gd name="T4" fmla="*/ 1542 w 11567"/>
                <a:gd name="T5" fmla="*/ 0 h 2441"/>
                <a:gd name="T6" fmla="*/ 11567 w 11567"/>
                <a:gd name="T7" fmla="*/ 0 h 2441"/>
                <a:gd name="T8" fmla="*/ 11567 w 11567"/>
                <a:gd name="T9" fmla="*/ 2441 h 2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7" h="2441">
                  <a:moveTo>
                    <a:pt x="11567" y="2441"/>
                  </a:moveTo>
                  <a:lnTo>
                    <a:pt x="0" y="2441"/>
                  </a:lnTo>
                  <a:lnTo>
                    <a:pt x="1542" y="0"/>
                  </a:lnTo>
                  <a:lnTo>
                    <a:pt x="11567" y="0"/>
                  </a:lnTo>
                  <a:lnTo>
                    <a:pt x="11567" y="2441"/>
                  </a:lnTo>
                  <a:close/>
                </a:path>
              </a:pathLst>
            </a:custGeom>
            <a:solidFill>
              <a:srgbClr val="00467A"/>
            </a:solidFill>
            <a:ln>
              <a:noFill/>
            </a:ln>
          </p:spPr>
          <p:txBody>
            <a:bodyPr lIns="91416" tIns="45708" rIns="91416" bIns="4570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6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  <p:cNvSpPr/>
            <p:nvPr/>
          </p:nvSpPr>
          <p:spPr bwMode="auto">
            <a:xfrm>
              <a:off x="0" y="4075113"/>
              <a:ext cx="5693725" cy="1712912"/>
            </a:xfrm>
            <a:custGeom>
              <a:avLst/>
              <a:gdLst>
                <a:gd name="T0" fmla="*/ 0 w 7413"/>
                <a:gd name="T1" fmla="*/ 0 h 2222"/>
                <a:gd name="T2" fmla="*/ 7413 w 7413"/>
                <a:gd name="T3" fmla="*/ 0 h 2222"/>
                <a:gd name="T4" fmla="*/ 6010 w 7413"/>
                <a:gd name="T5" fmla="*/ 2222 h 2222"/>
                <a:gd name="T6" fmla="*/ 0 w 7413"/>
                <a:gd name="T7" fmla="*/ 2222 h 2222"/>
                <a:gd name="T8" fmla="*/ 0 w 7413"/>
                <a:gd name="T9" fmla="*/ 0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13" h="2222">
                  <a:moveTo>
                    <a:pt x="0" y="0"/>
                  </a:moveTo>
                  <a:lnTo>
                    <a:pt x="7413" y="0"/>
                  </a:lnTo>
                  <a:lnTo>
                    <a:pt x="6010" y="2222"/>
                  </a:lnTo>
                  <a:lnTo>
                    <a:pt x="0" y="22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67A"/>
            </a:solidFill>
            <a:ln>
              <a:noFill/>
            </a:ln>
          </p:spPr>
          <p:txBody>
            <a:bodyPr lIns="91416" tIns="45708" rIns="91416" bIns="4570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7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  <p:cNvSpPr/>
            <p:nvPr/>
          </p:nvSpPr>
          <p:spPr bwMode="auto">
            <a:xfrm>
              <a:off x="0" y="2052639"/>
              <a:ext cx="10728896" cy="2981325"/>
            </a:xfrm>
            <a:custGeom>
              <a:avLst/>
              <a:gdLst>
                <a:gd name="T0" fmla="*/ 0 w 13970"/>
                <a:gd name="T1" fmla="*/ 0 h 3869"/>
                <a:gd name="T2" fmla="*/ 13970 w 13970"/>
                <a:gd name="T3" fmla="*/ 0 h 3869"/>
                <a:gd name="T4" fmla="*/ 11527 w 13970"/>
                <a:gd name="T5" fmla="*/ 3869 h 3869"/>
                <a:gd name="T6" fmla="*/ 0 w 13970"/>
                <a:gd name="T7" fmla="*/ 3869 h 3869"/>
                <a:gd name="T8" fmla="*/ 0 w 13970"/>
                <a:gd name="T9" fmla="*/ 0 h 3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70" h="3869">
                  <a:moveTo>
                    <a:pt x="0" y="0"/>
                  </a:moveTo>
                  <a:lnTo>
                    <a:pt x="13970" y="0"/>
                  </a:lnTo>
                  <a:lnTo>
                    <a:pt x="11527" y="3869"/>
                  </a:lnTo>
                  <a:lnTo>
                    <a:pt x="0" y="3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</p:spPr>
          <p:txBody>
            <a:bodyPr lIns="91416" tIns="45708" rIns="91416" bIns="4570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" name="e7d195523061f1c0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e7d195523061f1c060910eeaeeff1464599dc3392e14be42F6605DBF3376AA578EAD49A2F34CDE9F8BA873D9FC4305B94F8C98BE913D0BB55B77B4982D855D57316D9666CF50C0C1F882EEA92AB650391898752DC0F28C027E30AABBE39009D367F52CF2EB08CFD5B7F9FB4301E8C18380EF535FE4A4CCCE7A68EA8B854FFF693052B82C6FF16E3D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<p:cNvSpPr txBox="1"/>
          <p:nvPr/>
        </p:nvSpPr>
        <p:spPr>
          <a:xfrm>
            <a:off x="1106396" y="1908176"/>
            <a:ext cx="1478290" cy="31547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9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 descr="e7d195523061f1c060910eeaeeff1464599dc3392e14be42F6605DBF3376AA578EAD49A2F34CDE9F8BA873D9FC4305B94F8C98BE913D0BB55B77B4982D855D57316D9666CF50C0C1F882EEA92AB650396E1778977ABF941FB65177D6883232DFBC3F3168BD9BD0485E96A7ADBC6152F51AEFDD4DC1585EA5788F3B2196A7697FB05ACDF1C9823A42"/>
          <p:cNvSpPr txBox="1"/>
          <p:nvPr/>
        </p:nvSpPr>
        <p:spPr>
          <a:xfrm>
            <a:off x="2335133" y="3044279"/>
            <a:ext cx="7656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大学生存在哪些资源浪费行为</a:t>
            </a:r>
            <a:endParaRPr lang="zh-CN" altLang="en-US" sz="4400" dirty="0">
              <a:solidFill>
                <a:schemeClr val="bg1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17" name="Freeform 8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<p:cNvSpPr/>
          <p:nvPr/>
        </p:nvSpPr>
        <p:spPr bwMode="auto">
          <a:xfrm>
            <a:off x="11227177" y="1908176"/>
            <a:ext cx="556995" cy="900113"/>
          </a:xfrm>
          <a:custGeom>
            <a:avLst/>
            <a:gdLst>
              <a:gd name="T0" fmla="*/ 584 w 725"/>
              <a:gd name="T1" fmla="*/ 443 h 1169"/>
              <a:gd name="T2" fmla="*/ 725 w 725"/>
              <a:gd name="T3" fmla="*/ 585 h 1169"/>
              <a:gd name="T4" fmla="*/ 584 w 725"/>
              <a:gd name="T5" fmla="*/ 726 h 1169"/>
              <a:gd name="T6" fmla="*/ 141 w 725"/>
              <a:gd name="T7" fmla="*/ 1169 h 1169"/>
              <a:gd name="T8" fmla="*/ 0 w 725"/>
              <a:gd name="T9" fmla="*/ 1028 h 1169"/>
              <a:gd name="T10" fmla="*/ 443 w 725"/>
              <a:gd name="T11" fmla="*/ 585 h 1169"/>
              <a:gd name="T12" fmla="*/ 0 w 725"/>
              <a:gd name="T13" fmla="*/ 141 h 1169"/>
              <a:gd name="T14" fmla="*/ 141 w 725"/>
              <a:gd name="T15" fmla="*/ 0 h 1169"/>
              <a:gd name="T16" fmla="*/ 584 w 725"/>
              <a:gd name="T17" fmla="*/ 443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5" h="1169">
                <a:moveTo>
                  <a:pt x="584" y="443"/>
                </a:moveTo>
                <a:lnTo>
                  <a:pt x="725" y="585"/>
                </a:lnTo>
                <a:lnTo>
                  <a:pt x="584" y="726"/>
                </a:lnTo>
                <a:lnTo>
                  <a:pt x="141" y="1169"/>
                </a:lnTo>
                <a:lnTo>
                  <a:pt x="0" y="1028"/>
                </a:lnTo>
                <a:lnTo>
                  <a:pt x="443" y="585"/>
                </a:lnTo>
                <a:lnTo>
                  <a:pt x="0" y="141"/>
                </a:lnTo>
                <a:lnTo>
                  <a:pt x="141" y="0"/>
                </a:lnTo>
                <a:lnTo>
                  <a:pt x="584" y="4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6" tIns="45708" rIns="91416" bIns="4570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Rectangle 40">
            <a:extLst>
              <a:ext uri="{FF2B5EF4-FFF2-40B4-BE49-F238E27FC236}">
                <a16:creationId xmlns:a16="http://schemas.microsoft.com/office/drawing/2014/main" id="{06593D7E-BF4C-4F31-82A8-A172995DE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2979" y="5796687"/>
            <a:ext cx="278269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丁御峰 智能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2103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 问题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3431499" y="1502062"/>
            <a:ext cx="2615956" cy="3068158"/>
            <a:chOff x="2599997" y="1252875"/>
            <a:chExt cx="1962232" cy="2301428"/>
          </a:xfrm>
        </p:grpSpPr>
        <p:sp>
          <p:nvSpPr>
            <p:cNvPr id="92" name="TextBox 1"/>
            <p:cNvSpPr txBox="1"/>
            <p:nvPr/>
          </p:nvSpPr>
          <p:spPr>
            <a:xfrm>
              <a:off x="2599997" y="1252875"/>
              <a:ext cx="1962232" cy="306559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normAutofit/>
            </a:bodyPr>
            <a:lstStyle/>
            <a:p>
              <a:pPr marL="0" marR="0" lvl="0" indent="0" algn="ctr" defTabSz="121856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宿舍能源浪费</a:t>
              </a:r>
              <a:endPara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Oval 11"/>
            <p:cNvSpPr/>
            <p:nvPr/>
          </p:nvSpPr>
          <p:spPr>
            <a:xfrm rot="10800000" flipH="1">
              <a:off x="2935506" y="2147022"/>
              <a:ext cx="1407281" cy="1407281"/>
            </a:xfrm>
            <a:prstGeom prst="ellipse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121856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Freeform: Shape 12"/>
            <p:cNvSpPr/>
            <p:nvPr/>
          </p:nvSpPr>
          <p:spPr>
            <a:xfrm>
              <a:off x="2990643" y="2081308"/>
              <a:ext cx="1268364" cy="392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156" extrusionOk="0">
                  <a:moveTo>
                    <a:pt x="0" y="15834"/>
                  </a:moveTo>
                  <a:cubicBezTo>
                    <a:pt x="3445" y="817"/>
                    <a:pt x="11156" y="-4444"/>
                    <a:pt x="17223" y="4084"/>
                  </a:cubicBezTo>
                  <a:cubicBezTo>
                    <a:pt x="18678" y="6130"/>
                    <a:pt x="19955" y="8872"/>
                    <a:pt x="20978" y="12149"/>
                  </a:cubicBezTo>
                  <a:lnTo>
                    <a:pt x="21600" y="11275"/>
                  </a:lnTo>
                  <a:lnTo>
                    <a:pt x="21499" y="16495"/>
                  </a:lnTo>
                  <a:lnTo>
                    <a:pt x="19406" y="14359"/>
                  </a:lnTo>
                  <a:lnTo>
                    <a:pt x="20028" y="13486"/>
                  </a:lnTo>
                  <a:cubicBezTo>
                    <a:pt x="16058" y="1123"/>
                    <a:pt x="8792" y="-935"/>
                    <a:pt x="3798" y="8891"/>
                  </a:cubicBezTo>
                  <a:cubicBezTo>
                    <a:pt x="2640" y="11168"/>
                    <a:pt x="1670" y="13974"/>
                    <a:pt x="940" y="17156"/>
                  </a:cubicBezTo>
                  <a:close/>
                </a:path>
              </a:pathLst>
            </a:custGeom>
            <a:solidFill>
              <a:srgbClr val="005DA2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121856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6" name="Group 13"/>
            <p:cNvGrpSpPr/>
            <p:nvPr/>
          </p:nvGrpSpPr>
          <p:grpSpPr>
            <a:xfrm>
              <a:off x="3027991" y="2239507"/>
              <a:ext cx="1222314" cy="1222314"/>
              <a:chOff x="0" y="0"/>
              <a:chExt cx="3259500" cy="3259500"/>
            </a:xfrm>
          </p:grpSpPr>
          <p:sp>
            <p:nvSpPr>
              <p:cNvPr id="97" name="Oval 14"/>
              <p:cNvSpPr/>
              <p:nvPr/>
            </p:nvSpPr>
            <p:spPr>
              <a:xfrm rot="10800000" flipH="1">
                <a:off x="0" y="0"/>
                <a:ext cx="3259500" cy="3259500"/>
              </a:xfrm>
              <a:prstGeom prst="ellipse">
                <a:avLst/>
              </a:prstGeom>
              <a:solidFill>
                <a:srgbClr val="005DA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121856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98" name="Group 15"/>
              <p:cNvGrpSpPr/>
              <p:nvPr/>
            </p:nvGrpSpPr>
            <p:grpSpPr>
              <a:xfrm>
                <a:off x="1103439" y="1088764"/>
                <a:ext cx="1052622" cy="1081972"/>
                <a:chOff x="-1" y="-1"/>
                <a:chExt cx="1052621" cy="1081970"/>
              </a:xfrm>
            </p:grpSpPr>
            <p:sp>
              <p:nvSpPr>
                <p:cNvPr id="99" name="Freeform: Shape 16"/>
                <p:cNvSpPr/>
                <p:nvPr/>
              </p:nvSpPr>
              <p:spPr>
                <a:xfrm>
                  <a:off x="-1" y="144251"/>
                  <a:ext cx="1052621" cy="9377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200" y="0"/>
                      </a:moveTo>
                      <a:lnTo>
                        <a:pt x="18120" y="0"/>
                      </a:lnTo>
                      <a:lnTo>
                        <a:pt x="18120" y="2700"/>
                      </a:lnTo>
                      <a:lnTo>
                        <a:pt x="14280" y="2700"/>
                      </a:lnTo>
                      <a:lnTo>
                        <a:pt x="14280" y="0"/>
                      </a:lnTo>
                      <a:lnTo>
                        <a:pt x="7320" y="0"/>
                      </a:lnTo>
                      <a:lnTo>
                        <a:pt x="7320" y="2700"/>
                      </a:lnTo>
                      <a:lnTo>
                        <a:pt x="3480" y="2700"/>
                      </a:lnTo>
                      <a:lnTo>
                        <a:pt x="3480" y="0"/>
                      </a:lnTo>
                      <a:lnTo>
                        <a:pt x="2400" y="0"/>
                      </a:lnTo>
                      <a:cubicBezTo>
                        <a:pt x="1079" y="0"/>
                        <a:pt x="0" y="1214"/>
                        <a:pt x="0" y="2700"/>
                      </a:cubicBezTo>
                      <a:lnTo>
                        <a:pt x="0" y="18900"/>
                      </a:lnTo>
                      <a:cubicBezTo>
                        <a:pt x="0" y="20386"/>
                        <a:pt x="1079" y="21600"/>
                        <a:pt x="2400" y="21600"/>
                      </a:cubicBezTo>
                      <a:lnTo>
                        <a:pt x="19200" y="21600"/>
                      </a:lnTo>
                      <a:cubicBezTo>
                        <a:pt x="20521" y="21600"/>
                        <a:pt x="21600" y="20386"/>
                        <a:pt x="21600" y="18900"/>
                      </a:cubicBezTo>
                      <a:lnTo>
                        <a:pt x="21600" y="2700"/>
                      </a:lnTo>
                      <a:cubicBezTo>
                        <a:pt x="21600" y="1214"/>
                        <a:pt x="20521" y="0"/>
                        <a:pt x="192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1218565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0" name="Freeform: Shape 17"/>
                <p:cNvSpPr/>
                <p:nvPr/>
              </p:nvSpPr>
              <p:spPr>
                <a:xfrm>
                  <a:off x="216319" y="-1"/>
                  <a:ext cx="608143" cy="1988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18694" y="0"/>
                      </a:lnTo>
                      <a:lnTo>
                        <a:pt x="18694" y="21600"/>
                      </a:lnTo>
                      <a:lnTo>
                        <a:pt x="21600" y="21600"/>
                      </a:lnTo>
                      <a:cubicBezTo>
                        <a:pt x="21600" y="21600"/>
                        <a:pt x="21600" y="0"/>
                        <a:pt x="21600" y="0"/>
                      </a:cubicBezTo>
                      <a:close/>
                      <a:moveTo>
                        <a:pt x="2906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906" y="21600"/>
                      </a:lnTo>
                      <a:cubicBezTo>
                        <a:pt x="2906" y="21600"/>
                        <a:pt x="2906" y="0"/>
                        <a:pt x="290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1218565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101" name="组合 100"/>
          <p:cNvGrpSpPr/>
          <p:nvPr/>
        </p:nvGrpSpPr>
        <p:grpSpPr>
          <a:xfrm>
            <a:off x="8367025" y="1572135"/>
            <a:ext cx="1912241" cy="2998083"/>
            <a:chOff x="6302142" y="1305437"/>
            <a:chExt cx="1434374" cy="2248866"/>
          </a:xfrm>
        </p:grpSpPr>
        <p:sp>
          <p:nvSpPr>
            <p:cNvPr id="103" name="Rectangle 8"/>
            <p:cNvSpPr/>
            <p:nvPr/>
          </p:nvSpPr>
          <p:spPr>
            <a:xfrm>
              <a:off x="6386526" y="1305437"/>
              <a:ext cx="1349990" cy="214313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normAutofit fontScale="92500" lnSpcReduction="20000"/>
            </a:bodyPr>
            <a:lstStyle/>
            <a:p>
              <a:pPr marL="0" marR="0" lvl="0" indent="0" algn="ctr" defTabSz="121856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kern="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水资源浪费</a:t>
              </a:r>
              <a:endParaRPr lang="en-US" sz="2400" kern="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Oval 20"/>
            <p:cNvSpPr/>
            <p:nvPr/>
          </p:nvSpPr>
          <p:spPr>
            <a:xfrm rot="10800000" flipH="1">
              <a:off x="6302142" y="2147022"/>
              <a:ext cx="1407281" cy="1407281"/>
            </a:xfrm>
            <a:prstGeom prst="ellipse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121856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Freeform: Shape 21"/>
            <p:cNvSpPr/>
            <p:nvPr/>
          </p:nvSpPr>
          <p:spPr>
            <a:xfrm>
              <a:off x="6357279" y="2081308"/>
              <a:ext cx="1268364" cy="392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156" extrusionOk="0">
                  <a:moveTo>
                    <a:pt x="0" y="15834"/>
                  </a:moveTo>
                  <a:cubicBezTo>
                    <a:pt x="3445" y="817"/>
                    <a:pt x="11156" y="-4444"/>
                    <a:pt x="17223" y="4084"/>
                  </a:cubicBezTo>
                  <a:cubicBezTo>
                    <a:pt x="18678" y="6130"/>
                    <a:pt x="19955" y="8872"/>
                    <a:pt x="20978" y="12149"/>
                  </a:cubicBezTo>
                  <a:lnTo>
                    <a:pt x="21600" y="11275"/>
                  </a:lnTo>
                  <a:lnTo>
                    <a:pt x="21499" y="16495"/>
                  </a:lnTo>
                  <a:lnTo>
                    <a:pt x="19406" y="14359"/>
                  </a:lnTo>
                  <a:lnTo>
                    <a:pt x="20028" y="13486"/>
                  </a:lnTo>
                  <a:cubicBezTo>
                    <a:pt x="16058" y="1123"/>
                    <a:pt x="8792" y="-935"/>
                    <a:pt x="3798" y="8891"/>
                  </a:cubicBezTo>
                  <a:cubicBezTo>
                    <a:pt x="2640" y="11168"/>
                    <a:pt x="1670" y="13974"/>
                    <a:pt x="940" y="17156"/>
                  </a:cubicBezTo>
                  <a:close/>
                </a:path>
              </a:pathLst>
            </a:custGeom>
            <a:solidFill>
              <a:srgbClr val="005DA2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121856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6" name="Group 22"/>
            <p:cNvGrpSpPr/>
            <p:nvPr/>
          </p:nvGrpSpPr>
          <p:grpSpPr>
            <a:xfrm>
              <a:off x="6394626" y="2239507"/>
              <a:ext cx="1222314" cy="1222314"/>
              <a:chOff x="0" y="0"/>
              <a:chExt cx="3259500" cy="3259500"/>
            </a:xfrm>
          </p:grpSpPr>
          <p:sp>
            <p:nvSpPr>
              <p:cNvPr id="107" name="Oval 23"/>
              <p:cNvSpPr/>
              <p:nvPr/>
            </p:nvSpPr>
            <p:spPr>
              <a:xfrm rot="10800000" flipH="1">
                <a:off x="0" y="0"/>
                <a:ext cx="3259500" cy="3259500"/>
              </a:xfrm>
              <a:prstGeom prst="ellipse">
                <a:avLst/>
              </a:prstGeom>
              <a:solidFill>
                <a:srgbClr val="005DA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121856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Freeform: Shape 24"/>
              <p:cNvSpPr/>
              <p:nvPr/>
            </p:nvSpPr>
            <p:spPr>
              <a:xfrm>
                <a:off x="1105920" y="1290493"/>
                <a:ext cx="1052620" cy="6785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79" h="21600" extrusionOk="0">
                    <a:moveTo>
                      <a:pt x="20331" y="5746"/>
                    </a:moveTo>
                    <a:cubicBezTo>
                      <a:pt x="19692" y="6285"/>
                      <a:pt x="11827" y="12917"/>
                      <a:pt x="11435" y="13248"/>
                    </a:cubicBezTo>
                    <a:cubicBezTo>
                      <a:pt x="11043" y="13577"/>
                      <a:pt x="10769" y="13620"/>
                      <a:pt x="10390" y="13620"/>
                    </a:cubicBezTo>
                    <a:cubicBezTo>
                      <a:pt x="10011" y="13620"/>
                      <a:pt x="9735" y="13577"/>
                      <a:pt x="9343" y="13248"/>
                    </a:cubicBezTo>
                    <a:cubicBezTo>
                      <a:pt x="8951" y="12917"/>
                      <a:pt x="1088" y="6285"/>
                      <a:pt x="448" y="5746"/>
                    </a:cubicBezTo>
                    <a:cubicBezTo>
                      <a:pt x="-3" y="5367"/>
                      <a:pt x="0" y="5811"/>
                      <a:pt x="0" y="6155"/>
                    </a:cubicBezTo>
                    <a:cubicBezTo>
                      <a:pt x="0" y="6498"/>
                      <a:pt x="0" y="19814"/>
                      <a:pt x="0" y="19814"/>
                    </a:cubicBezTo>
                    <a:cubicBezTo>
                      <a:pt x="0" y="20594"/>
                      <a:pt x="645" y="21600"/>
                      <a:pt x="1145" y="21600"/>
                    </a:cubicBezTo>
                    <a:lnTo>
                      <a:pt x="19633" y="21600"/>
                    </a:lnTo>
                    <a:cubicBezTo>
                      <a:pt x="20134" y="21600"/>
                      <a:pt x="20779" y="20594"/>
                      <a:pt x="20779" y="19814"/>
                    </a:cubicBezTo>
                    <a:cubicBezTo>
                      <a:pt x="20779" y="19814"/>
                      <a:pt x="20779" y="6498"/>
                      <a:pt x="20779" y="6155"/>
                    </a:cubicBezTo>
                    <a:cubicBezTo>
                      <a:pt x="20779" y="5811"/>
                      <a:pt x="20783" y="5367"/>
                      <a:pt x="20331" y="5746"/>
                    </a:cubicBezTo>
                    <a:close/>
                    <a:moveTo>
                      <a:pt x="687" y="2021"/>
                    </a:moveTo>
                    <a:cubicBezTo>
                      <a:pt x="1250" y="2510"/>
                      <a:pt x="9053" y="9271"/>
                      <a:pt x="9343" y="9524"/>
                    </a:cubicBezTo>
                    <a:cubicBezTo>
                      <a:pt x="9634" y="9775"/>
                      <a:pt x="10011" y="9897"/>
                      <a:pt x="10390" y="9897"/>
                    </a:cubicBezTo>
                    <a:cubicBezTo>
                      <a:pt x="10769" y="9897"/>
                      <a:pt x="11145" y="9775"/>
                      <a:pt x="11435" y="9524"/>
                    </a:cubicBezTo>
                    <a:cubicBezTo>
                      <a:pt x="11726" y="9271"/>
                      <a:pt x="19529" y="2510"/>
                      <a:pt x="20093" y="2021"/>
                    </a:cubicBezTo>
                    <a:cubicBezTo>
                      <a:pt x="20656" y="1534"/>
                      <a:pt x="21190" y="0"/>
                      <a:pt x="20154" y="0"/>
                    </a:cubicBezTo>
                    <a:lnTo>
                      <a:pt x="624" y="0"/>
                    </a:lnTo>
                    <a:cubicBezTo>
                      <a:pt x="-410" y="0"/>
                      <a:pt x="122" y="1534"/>
                      <a:pt x="687" y="20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121856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9" name="组合 108"/>
          <p:cNvGrpSpPr/>
          <p:nvPr/>
        </p:nvGrpSpPr>
        <p:grpSpPr>
          <a:xfrm>
            <a:off x="6122905" y="2606489"/>
            <a:ext cx="2008278" cy="2376263"/>
            <a:chOff x="4618825" y="2081308"/>
            <a:chExt cx="1506412" cy="1782438"/>
          </a:xfrm>
        </p:grpSpPr>
        <p:sp>
          <p:nvSpPr>
            <p:cNvPr id="111" name="Rectangle 6"/>
            <p:cNvSpPr/>
            <p:nvPr/>
          </p:nvSpPr>
          <p:spPr>
            <a:xfrm>
              <a:off x="4775247" y="3649433"/>
              <a:ext cx="1349990" cy="214313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normAutofit fontScale="92500" lnSpcReduction="20000"/>
            </a:bodyPr>
            <a:lstStyle/>
            <a:p>
              <a:pPr marL="0" marR="0" lvl="0" indent="0" algn="ctr" defTabSz="121856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335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食堂餐具浪费</a:t>
              </a:r>
              <a:endParaRPr kumimoji="0" lang="en-US" sz="2335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Oval 18"/>
            <p:cNvSpPr/>
            <p:nvPr/>
          </p:nvSpPr>
          <p:spPr>
            <a:xfrm>
              <a:off x="4618825" y="2081308"/>
              <a:ext cx="1407280" cy="1407281"/>
            </a:xfrm>
            <a:prstGeom prst="ellipse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121856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Freeform: Shape 19"/>
            <p:cNvSpPr/>
            <p:nvPr/>
          </p:nvSpPr>
          <p:spPr>
            <a:xfrm rot="10800000" flipH="1">
              <a:off x="4673961" y="3161787"/>
              <a:ext cx="1268364" cy="392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156" extrusionOk="0">
                  <a:moveTo>
                    <a:pt x="0" y="15834"/>
                  </a:moveTo>
                  <a:cubicBezTo>
                    <a:pt x="3445" y="817"/>
                    <a:pt x="11156" y="-4444"/>
                    <a:pt x="17223" y="4084"/>
                  </a:cubicBezTo>
                  <a:cubicBezTo>
                    <a:pt x="18678" y="6130"/>
                    <a:pt x="19955" y="8872"/>
                    <a:pt x="20978" y="12149"/>
                  </a:cubicBezTo>
                  <a:lnTo>
                    <a:pt x="21600" y="11275"/>
                  </a:lnTo>
                  <a:lnTo>
                    <a:pt x="21499" y="16495"/>
                  </a:lnTo>
                  <a:lnTo>
                    <a:pt x="19406" y="14359"/>
                  </a:lnTo>
                  <a:lnTo>
                    <a:pt x="20028" y="13486"/>
                  </a:lnTo>
                  <a:cubicBezTo>
                    <a:pt x="16058" y="1123"/>
                    <a:pt x="8792" y="-935"/>
                    <a:pt x="3798" y="8891"/>
                  </a:cubicBezTo>
                  <a:cubicBezTo>
                    <a:pt x="2640" y="11168"/>
                    <a:pt x="1670" y="13974"/>
                    <a:pt x="940" y="17156"/>
                  </a:cubicBezTo>
                  <a:close/>
                </a:path>
              </a:pathLst>
            </a:custGeom>
            <a:solidFill>
              <a:srgbClr val="0070C0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121856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4" name="Group 25"/>
            <p:cNvGrpSpPr/>
            <p:nvPr/>
          </p:nvGrpSpPr>
          <p:grpSpPr>
            <a:xfrm>
              <a:off x="4711308" y="2173791"/>
              <a:ext cx="1222313" cy="1222313"/>
              <a:chOff x="0" y="0"/>
              <a:chExt cx="3259500" cy="3259500"/>
            </a:xfrm>
          </p:grpSpPr>
          <p:sp>
            <p:nvSpPr>
              <p:cNvPr id="115" name="Oval 26"/>
              <p:cNvSpPr/>
              <p:nvPr/>
            </p:nvSpPr>
            <p:spPr>
              <a:xfrm>
                <a:off x="0" y="0"/>
                <a:ext cx="3259500" cy="3259500"/>
              </a:xfrm>
              <a:prstGeom prst="ellipse">
                <a:avLst/>
              </a:pr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121856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Freeform: Shape 27"/>
              <p:cNvSpPr/>
              <p:nvPr/>
            </p:nvSpPr>
            <p:spPr>
              <a:xfrm>
                <a:off x="1020253" y="1088765"/>
                <a:ext cx="1218990" cy="945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0" h="20757" extrusionOk="0">
                    <a:moveTo>
                      <a:pt x="11316" y="15681"/>
                    </a:moveTo>
                    <a:cubicBezTo>
                      <a:pt x="10444" y="15681"/>
                      <a:pt x="9737" y="14763"/>
                      <a:pt x="9737" y="13632"/>
                    </a:cubicBezTo>
                    <a:cubicBezTo>
                      <a:pt x="9737" y="12501"/>
                      <a:pt x="10444" y="11585"/>
                      <a:pt x="11316" y="11585"/>
                    </a:cubicBezTo>
                    <a:cubicBezTo>
                      <a:pt x="12189" y="11585"/>
                      <a:pt x="12896" y="12501"/>
                      <a:pt x="12896" y="13632"/>
                    </a:cubicBezTo>
                    <a:cubicBezTo>
                      <a:pt x="12896" y="14763"/>
                      <a:pt x="12189" y="15681"/>
                      <a:pt x="11316" y="15681"/>
                    </a:cubicBezTo>
                    <a:close/>
                    <a:moveTo>
                      <a:pt x="18009" y="2956"/>
                    </a:moveTo>
                    <a:cubicBezTo>
                      <a:pt x="14750" y="138"/>
                      <a:pt x="11090" y="-836"/>
                      <a:pt x="6751" y="781"/>
                    </a:cubicBezTo>
                    <a:cubicBezTo>
                      <a:pt x="3364" y="2045"/>
                      <a:pt x="258" y="7054"/>
                      <a:pt x="18" y="11348"/>
                    </a:cubicBezTo>
                    <a:cubicBezTo>
                      <a:pt x="-265" y="16419"/>
                      <a:pt x="2772" y="20764"/>
                      <a:pt x="8123" y="20757"/>
                    </a:cubicBezTo>
                    <a:cubicBezTo>
                      <a:pt x="13892" y="20749"/>
                      <a:pt x="16051" y="17148"/>
                      <a:pt x="16098" y="16053"/>
                    </a:cubicBezTo>
                    <a:cubicBezTo>
                      <a:pt x="16146" y="14957"/>
                      <a:pt x="13849" y="12933"/>
                      <a:pt x="15327" y="10853"/>
                    </a:cubicBezTo>
                    <a:cubicBezTo>
                      <a:pt x="17179" y="8245"/>
                      <a:pt x="18829" y="10466"/>
                      <a:pt x="19829" y="10154"/>
                    </a:cubicBezTo>
                    <a:cubicBezTo>
                      <a:pt x="20829" y="9841"/>
                      <a:pt x="21335" y="5836"/>
                      <a:pt x="18009" y="29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121856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7" name="组合 116"/>
          <p:cNvGrpSpPr/>
          <p:nvPr/>
        </p:nvGrpSpPr>
        <p:grpSpPr>
          <a:xfrm>
            <a:off x="1634662" y="2606489"/>
            <a:ext cx="1923038" cy="2382582"/>
            <a:chOff x="1252189" y="2081308"/>
            <a:chExt cx="1442473" cy="1787178"/>
          </a:xfrm>
        </p:grpSpPr>
        <p:sp>
          <p:nvSpPr>
            <p:cNvPr id="119" name="Rectangle 4"/>
            <p:cNvSpPr/>
            <p:nvPr/>
          </p:nvSpPr>
          <p:spPr>
            <a:xfrm>
              <a:off x="1344672" y="3654173"/>
              <a:ext cx="1349990" cy="214313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normAutofit fontScale="92500" lnSpcReduction="20000"/>
            </a:bodyPr>
            <a:lstStyle/>
            <a:p>
              <a:pPr marL="0" marR="0" lvl="0" indent="0" algn="ctr" defTabSz="121856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335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打印耗材浪费</a:t>
              </a:r>
              <a:endParaRPr kumimoji="0" lang="en-US" sz="2335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Oval 9"/>
            <p:cNvSpPr/>
            <p:nvPr/>
          </p:nvSpPr>
          <p:spPr>
            <a:xfrm>
              <a:off x="1252189" y="2081308"/>
              <a:ext cx="1407281" cy="1407281"/>
            </a:xfrm>
            <a:prstGeom prst="ellipse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121856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Freeform: Shape 10"/>
            <p:cNvSpPr/>
            <p:nvPr/>
          </p:nvSpPr>
          <p:spPr>
            <a:xfrm rot="10800000" flipH="1">
              <a:off x="1307326" y="3161787"/>
              <a:ext cx="1268364" cy="392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156" extrusionOk="0">
                  <a:moveTo>
                    <a:pt x="0" y="15834"/>
                  </a:moveTo>
                  <a:cubicBezTo>
                    <a:pt x="3445" y="817"/>
                    <a:pt x="11156" y="-4444"/>
                    <a:pt x="17223" y="4084"/>
                  </a:cubicBezTo>
                  <a:cubicBezTo>
                    <a:pt x="18678" y="6130"/>
                    <a:pt x="19955" y="8872"/>
                    <a:pt x="20978" y="12149"/>
                  </a:cubicBezTo>
                  <a:lnTo>
                    <a:pt x="21600" y="11275"/>
                  </a:lnTo>
                  <a:lnTo>
                    <a:pt x="21499" y="16495"/>
                  </a:lnTo>
                  <a:lnTo>
                    <a:pt x="19406" y="14359"/>
                  </a:lnTo>
                  <a:lnTo>
                    <a:pt x="20028" y="13486"/>
                  </a:lnTo>
                  <a:cubicBezTo>
                    <a:pt x="16058" y="1123"/>
                    <a:pt x="8792" y="-935"/>
                    <a:pt x="3798" y="8891"/>
                  </a:cubicBezTo>
                  <a:cubicBezTo>
                    <a:pt x="2640" y="11168"/>
                    <a:pt x="1670" y="13974"/>
                    <a:pt x="940" y="17156"/>
                  </a:cubicBezTo>
                  <a:close/>
                </a:path>
              </a:pathLst>
            </a:custGeom>
            <a:solidFill>
              <a:srgbClr val="0070C0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121856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2" name="Group 28"/>
            <p:cNvGrpSpPr/>
            <p:nvPr/>
          </p:nvGrpSpPr>
          <p:grpSpPr>
            <a:xfrm>
              <a:off x="1344672" y="2173791"/>
              <a:ext cx="1222313" cy="1222313"/>
              <a:chOff x="0" y="0"/>
              <a:chExt cx="3259500" cy="3259500"/>
            </a:xfrm>
          </p:grpSpPr>
          <p:sp>
            <p:nvSpPr>
              <p:cNvPr id="123" name="Oval 29"/>
              <p:cNvSpPr/>
              <p:nvPr/>
            </p:nvSpPr>
            <p:spPr>
              <a:xfrm>
                <a:off x="0" y="0"/>
                <a:ext cx="3259500" cy="3259500"/>
              </a:xfrm>
              <a:prstGeom prst="ellipse">
                <a:avLst/>
              </a:pr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121856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Freeform: Shape 30"/>
              <p:cNvSpPr/>
              <p:nvPr/>
            </p:nvSpPr>
            <p:spPr>
              <a:xfrm rot="1878951">
                <a:off x="1103273" y="1050034"/>
                <a:ext cx="1129045" cy="11304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97" y="7822"/>
                    </a:moveTo>
                    <a:cubicBezTo>
                      <a:pt x="20468" y="10162"/>
                      <a:pt x="18217" y="11779"/>
                      <a:pt x="15729" y="11779"/>
                    </a:cubicBezTo>
                    <a:cubicBezTo>
                      <a:pt x="12478" y="11779"/>
                      <a:pt x="9833" y="9137"/>
                      <a:pt x="9833" y="5890"/>
                    </a:cubicBezTo>
                    <a:cubicBezTo>
                      <a:pt x="9833" y="2642"/>
                      <a:pt x="12478" y="0"/>
                      <a:pt x="15729" y="0"/>
                    </a:cubicBezTo>
                    <a:cubicBezTo>
                      <a:pt x="16690" y="0"/>
                      <a:pt x="17941" y="289"/>
                      <a:pt x="18744" y="828"/>
                    </a:cubicBezTo>
                    <a:cubicBezTo>
                      <a:pt x="18875" y="920"/>
                      <a:pt x="18954" y="1039"/>
                      <a:pt x="18954" y="1196"/>
                    </a:cubicBezTo>
                    <a:cubicBezTo>
                      <a:pt x="18954" y="1341"/>
                      <a:pt x="18862" y="1486"/>
                      <a:pt x="18744" y="1564"/>
                    </a:cubicBezTo>
                    <a:lnTo>
                      <a:pt x="14887" y="3786"/>
                    </a:lnTo>
                    <a:lnTo>
                      <a:pt x="14887" y="6731"/>
                    </a:lnTo>
                    <a:lnTo>
                      <a:pt x="17427" y="8138"/>
                    </a:lnTo>
                    <a:cubicBezTo>
                      <a:pt x="17862" y="7888"/>
                      <a:pt x="20916" y="5969"/>
                      <a:pt x="21179" y="5969"/>
                    </a:cubicBezTo>
                    <a:cubicBezTo>
                      <a:pt x="21442" y="5969"/>
                      <a:pt x="21600" y="6166"/>
                      <a:pt x="21600" y="6429"/>
                    </a:cubicBezTo>
                    <a:cubicBezTo>
                      <a:pt x="21600" y="6863"/>
                      <a:pt x="21442" y="7402"/>
                      <a:pt x="21297" y="7822"/>
                    </a:cubicBezTo>
                    <a:close/>
                    <a:moveTo>
                      <a:pt x="3936" y="16828"/>
                    </a:moveTo>
                    <a:cubicBezTo>
                      <a:pt x="3475" y="16828"/>
                      <a:pt x="3093" y="17209"/>
                      <a:pt x="3093" y="17669"/>
                    </a:cubicBezTo>
                    <a:cubicBezTo>
                      <a:pt x="3093" y="18129"/>
                      <a:pt x="3475" y="18511"/>
                      <a:pt x="3936" y="18511"/>
                    </a:cubicBezTo>
                    <a:cubicBezTo>
                      <a:pt x="4396" y="18511"/>
                      <a:pt x="4778" y="18129"/>
                      <a:pt x="4778" y="17669"/>
                    </a:cubicBezTo>
                    <a:cubicBezTo>
                      <a:pt x="4778" y="17209"/>
                      <a:pt x="4396" y="16828"/>
                      <a:pt x="3936" y="16828"/>
                    </a:cubicBezTo>
                    <a:close/>
                    <a:moveTo>
                      <a:pt x="4278" y="21114"/>
                    </a:moveTo>
                    <a:cubicBezTo>
                      <a:pt x="3975" y="21416"/>
                      <a:pt x="3541" y="21600"/>
                      <a:pt x="3093" y="21600"/>
                    </a:cubicBezTo>
                    <a:cubicBezTo>
                      <a:pt x="2646" y="21600"/>
                      <a:pt x="2211" y="21416"/>
                      <a:pt x="1895" y="21114"/>
                    </a:cubicBezTo>
                    <a:lnTo>
                      <a:pt x="500" y="19694"/>
                    </a:lnTo>
                    <a:cubicBezTo>
                      <a:pt x="184" y="19391"/>
                      <a:pt x="0" y="18958"/>
                      <a:pt x="0" y="18511"/>
                    </a:cubicBezTo>
                    <a:cubicBezTo>
                      <a:pt x="0" y="18064"/>
                      <a:pt x="184" y="17630"/>
                      <a:pt x="500" y="17314"/>
                    </a:cubicBezTo>
                    <a:lnTo>
                      <a:pt x="9464" y="8361"/>
                    </a:lnTo>
                    <a:cubicBezTo>
                      <a:pt x="10148" y="10084"/>
                      <a:pt x="11531" y="11464"/>
                      <a:pt x="13255" y="12148"/>
                    </a:cubicBezTo>
                    <a:cubicBezTo>
                      <a:pt x="13255" y="12148"/>
                      <a:pt x="4278" y="21114"/>
                      <a:pt x="4278" y="211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121856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矩形 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9E92A415-FA4A-F807-34A1-72293FF68283}"/>
              </a:ext>
            </a:extLst>
          </p:cNvPr>
          <p:cNvSpPr/>
          <p:nvPr/>
        </p:nvSpPr>
        <p:spPr>
          <a:xfrm>
            <a:off x="1" y="0"/>
            <a:ext cx="12192000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5DA2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大学生生活中存在的资源浪费行为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DEBCD8-3B06-44FF-94E6-35D911C62F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183" y="4839896"/>
            <a:ext cx="3128817" cy="207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3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1402146"/>
            <a:ext cx="12192000" cy="4392612"/>
            <a:chOff x="0" y="1395413"/>
            <a:chExt cx="12192000" cy="4392612"/>
          </a:xfrm>
        </p:grpSpPr>
        <p:sp>
          <p:nvSpPr>
            <p:cNvPr id="8" name="Freeform 5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  <p:cNvSpPr/>
            <p:nvPr/>
          </p:nvSpPr>
          <p:spPr bwMode="auto">
            <a:xfrm>
              <a:off x="3308645" y="1395413"/>
              <a:ext cx="8883355" cy="1881187"/>
            </a:xfrm>
            <a:custGeom>
              <a:avLst/>
              <a:gdLst>
                <a:gd name="T0" fmla="*/ 11567 w 11567"/>
                <a:gd name="T1" fmla="*/ 2441 h 2441"/>
                <a:gd name="T2" fmla="*/ 0 w 11567"/>
                <a:gd name="T3" fmla="*/ 2441 h 2441"/>
                <a:gd name="T4" fmla="*/ 1542 w 11567"/>
                <a:gd name="T5" fmla="*/ 0 h 2441"/>
                <a:gd name="T6" fmla="*/ 11567 w 11567"/>
                <a:gd name="T7" fmla="*/ 0 h 2441"/>
                <a:gd name="T8" fmla="*/ 11567 w 11567"/>
                <a:gd name="T9" fmla="*/ 2441 h 2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7" h="2441">
                  <a:moveTo>
                    <a:pt x="11567" y="2441"/>
                  </a:moveTo>
                  <a:lnTo>
                    <a:pt x="0" y="2441"/>
                  </a:lnTo>
                  <a:lnTo>
                    <a:pt x="1542" y="0"/>
                  </a:lnTo>
                  <a:lnTo>
                    <a:pt x="11567" y="0"/>
                  </a:lnTo>
                  <a:lnTo>
                    <a:pt x="11567" y="2441"/>
                  </a:lnTo>
                  <a:close/>
                </a:path>
              </a:pathLst>
            </a:custGeom>
            <a:solidFill>
              <a:srgbClr val="00467A"/>
            </a:solidFill>
            <a:ln>
              <a:noFill/>
            </a:ln>
          </p:spPr>
          <p:txBody>
            <a:bodyPr lIns="91416" tIns="45708" rIns="91416" bIns="4570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6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  <p:cNvSpPr/>
            <p:nvPr/>
          </p:nvSpPr>
          <p:spPr bwMode="auto">
            <a:xfrm>
              <a:off x="0" y="4075113"/>
              <a:ext cx="5693725" cy="1712912"/>
            </a:xfrm>
            <a:custGeom>
              <a:avLst/>
              <a:gdLst>
                <a:gd name="T0" fmla="*/ 0 w 7413"/>
                <a:gd name="T1" fmla="*/ 0 h 2222"/>
                <a:gd name="T2" fmla="*/ 7413 w 7413"/>
                <a:gd name="T3" fmla="*/ 0 h 2222"/>
                <a:gd name="T4" fmla="*/ 6010 w 7413"/>
                <a:gd name="T5" fmla="*/ 2222 h 2222"/>
                <a:gd name="T6" fmla="*/ 0 w 7413"/>
                <a:gd name="T7" fmla="*/ 2222 h 2222"/>
                <a:gd name="T8" fmla="*/ 0 w 7413"/>
                <a:gd name="T9" fmla="*/ 0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13" h="2222">
                  <a:moveTo>
                    <a:pt x="0" y="0"/>
                  </a:moveTo>
                  <a:lnTo>
                    <a:pt x="7413" y="0"/>
                  </a:lnTo>
                  <a:lnTo>
                    <a:pt x="6010" y="2222"/>
                  </a:lnTo>
                  <a:lnTo>
                    <a:pt x="0" y="22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67A"/>
            </a:solidFill>
            <a:ln>
              <a:noFill/>
            </a:ln>
          </p:spPr>
          <p:txBody>
            <a:bodyPr lIns="91416" tIns="45708" rIns="91416" bIns="4570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7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  <p:cNvSpPr/>
            <p:nvPr/>
          </p:nvSpPr>
          <p:spPr bwMode="auto">
            <a:xfrm>
              <a:off x="0" y="2052639"/>
              <a:ext cx="10728896" cy="2981325"/>
            </a:xfrm>
            <a:custGeom>
              <a:avLst/>
              <a:gdLst>
                <a:gd name="T0" fmla="*/ 0 w 13970"/>
                <a:gd name="T1" fmla="*/ 0 h 3869"/>
                <a:gd name="T2" fmla="*/ 13970 w 13970"/>
                <a:gd name="T3" fmla="*/ 0 h 3869"/>
                <a:gd name="T4" fmla="*/ 11527 w 13970"/>
                <a:gd name="T5" fmla="*/ 3869 h 3869"/>
                <a:gd name="T6" fmla="*/ 0 w 13970"/>
                <a:gd name="T7" fmla="*/ 3869 h 3869"/>
                <a:gd name="T8" fmla="*/ 0 w 13970"/>
                <a:gd name="T9" fmla="*/ 0 h 3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70" h="3869">
                  <a:moveTo>
                    <a:pt x="0" y="0"/>
                  </a:moveTo>
                  <a:lnTo>
                    <a:pt x="13970" y="0"/>
                  </a:lnTo>
                  <a:lnTo>
                    <a:pt x="11527" y="3869"/>
                  </a:lnTo>
                  <a:lnTo>
                    <a:pt x="0" y="3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</p:spPr>
          <p:txBody>
            <a:bodyPr lIns="91416" tIns="45708" rIns="91416" bIns="4570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" name="e7d195523061f1c0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e7d195523061f1c060910eeaeeff1464599dc3392e14be42F6605DBF3376AA578EAD49A2F34CDE9F8BA873D9FC4305B94F8C98BE913D0BB55B77B4982D855D57316D9666CF50C0C1F882EEA92AB650391898752DC0F28C027E30AABBE39009D367F52CF2EB08CFD5B7F9FB4301E8C18380EF535FE4A4CCCE7A68EA8B854FFF693052B82C6FF16E3D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<p:cNvSpPr txBox="1"/>
          <p:nvPr/>
        </p:nvSpPr>
        <p:spPr>
          <a:xfrm>
            <a:off x="1106396" y="1908176"/>
            <a:ext cx="1478290" cy="31547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9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 descr="e7d195523061f1c060910eeaeeff1464599dc3392e14be42F6605DBF3376AA578EAD49A2F34CDE9F8BA873D9FC4305B94F8C98BE913D0BB55B77B4982D855D57316D9666CF50C0C1F882EEA92AB650396E1778977ABF941FB65177D6883232DFBC3F3168BD9BD0485E96A7ADBC6152F51AEFDD4DC1585EA5788F3B2196A7697FB05ACDF1C9823A42"/>
          <p:cNvSpPr txBox="1"/>
          <p:nvPr/>
        </p:nvSpPr>
        <p:spPr>
          <a:xfrm>
            <a:off x="2530731" y="2762256"/>
            <a:ext cx="7972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大学生应具有的环保意识和绿色消费理念</a:t>
            </a:r>
            <a:endParaRPr lang="zh-CN" altLang="en-US" sz="4400" dirty="0">
              <a:solidFill>
                <a:schemeClr val="bg1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17" name="Freeform 8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<p:cNvSpPr/>
          <p:nvPr/>
        </p:nvSpPr>
        <p:spPr bwMode="auto">
          <a:xfrm>
            <a:off x="11227177" y="1908176"/>
            <a:ext cx="556995" cy="900113"/>
          </a:xfrm>
          <a:custGeom>
            <a:avLst/>
            <a:gdLst>
              <a:gd name="T0" fmla="*/ 584 w 725"/>
              <a:gd name="T1" fmla="*/ 443 h 1169"/>
              <a:gd name="T2" fmla="*/ 725 w 725"/>
              <a:gd name="T3" fmla="*/ 585 h 1169"/>
              <a:gd name="T4" fmla="*/ 584 w 725"/>
              <a:gd name="T5" fmla="*/ 726 h 1169"/>
              <a:gd name="T6" fmla="*/ 141 w 725"/>
              <a:gd name="T7" fmla="*/ 1169 h 1169"/>
              <a:gd name="T8" fmla="*/ 0 w 725"/>
              <a:gd name="T9" fmla="*/ 1028 h 1169"/>
              <a:gd name="T10" fmla="*/ 443 w 725"/>
              <a:gd name="T11" fmla="*/ 585 h 1169"/>
              <a:gd name="T12" fmla="*/ 0 w 725"/>
              <a:gd name="T13" fmla="*/ 141 h 1169"/>
              <a:gd name="T14" fmla="*/ 141 w 725"/>
              <a:gd name="T15" fmla="*/ 0 h 1169"/>
              <a:gd name="T16" fmla="*/ 584 w 725"/>
              <a:gd name="T17" fmla="*/ 443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5" h="1169">
                <a:moveTo>
                  <a:pt x="584" y="443"/>
                </a:moveTo>
                <a:lnTo>
                  <a:pt x="725" y="585"/>
                </a:lnTo>
                <a:lnTo>
                  <a:pt x="584" y="726"/>
                </a:lnTo>
                <a:lnTo>
                  <a:pt x="141" y="1169"/>
                </a:lnTo>
                <a:lnTo>
                  <a:pt x="0" y="1028"/>
                </a:lnTo>
                <a:lnTo>
                  <a:pt x="443" y="585"/>
                </a:lnTo>
                <a:lnTo>
                  <a:pt x="0" y="141"/>
                </a:lnTo>
                <a:lnTo>
                  <a:pt x="141" y="0"/>
                </a:lnTo>
                <a:lnTo>
                  <a:pt x="584" y="4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6" tIns="45708" rIns="91416" bIns="4570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Rectangle 40">
            <a:extLst>
              <a:ext uri="{FF2B5EF4-FFF2-40B4-BE49-F238E27FC236}">
                <a16:creationId xmlns:a16="http://schemas.microsoft.com/office/drawing/2014/main" id="{D29B9444-3D01-4B5A-818B-D64C9187D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3676" y="5883750"/>
            <a:ext cx="3943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王美钟 智能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2103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 问题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1" y="0"/>
            <a:ext cx="12192000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5DA2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大学生应具有的环境保护意识和绿色消费理念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76820" y="1315356"/>
            <a:ext cx="5420628" cy="4389159"/>
            <a:chOff x="1173774" y="1516691"/>
            <a:chExt cx="5024190" cy="4383123"/>
          </a:xfrm>
        </p:grpSpPr>
        <p:sp>
          <p:nvSpPr>
            <p:cNvPr id="98" name="矩形 97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/>
            <p:nvPr/>
          </p:nvSpPr>
          <p:spPr>
            <a:xfrm>
              <a:off x="1173774" y="2002990"/>
              <a:ext cx="5024190" cy="3896824"/>
            </a:xfrm>
            <a:prstGeom prst="rect">
              <a:avLst/>
            </a:prstGeom>
            <a:solidFill>
              <a:srgbClr val="F6F7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100" name="Rectangle 58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/>
            <p:nvPr/>
          </p:nvSpPr>
          <p:spPr>
            <a:xfrm>
              <a:off x="1173774" y="1516691"/>
              <a:ext cx="5024190" cy="4862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Arial" panose="020B0604020202090204" pitchFamily="34" charset="0"/>
                  <a:ea typeface="Meiryo UI" panose="020B0604030504040204" pitchFamily="34" charset="-128"/>
                  <a:cs typeface="Arial" panose="020B0604020202090204" pitchFamily="34" charset="0"/>
                </a:rPr>
                <a:t>环境保护意识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Meiryo UI" panose="020B0604030504040204" pitchFamily="34" charset="-128"/>
                <a:cs typeface="Arial" panose="020B0604020202090204" pitchFamily="34" charset="0"/>
              </a:endParaRPr>
            </a:p>
          </p:txBody>
        </p:sp>
        <p:sp>
          <p:nvSpPr>
            <p:cNvPr id="101" name="TextBox 4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 txBox="1"/>
            <p:nvPr/>
          </p:nvSpPr>
          <p:spPr>
            <a:xfrm>
              <a:off x="1731626" y="2240533"/>
              <a:ext cx="46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 b="1">
                  <a:solidFill>
                    <a:srgbClr val="39464B"/>
                  </a:solidFill>
                  <a:latin typeface="Arial" panose="020B0604020202090204" pitchFamily="34" charset="0"/>
                  <a:ea typeface="Roboto" panose="02000000000000000000" pitchFamily="2" charset="0"/>
                  <a:cs typeface="Arial" panose="020B060402020209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E0520"/>
                  </a:solidFill>
                  <a:effectLst/>
                  <a:uLnTx/>
                  <a:uFillTx/>
                  <a:latin typeface="Arial" panose="020B0604020202090204" pitchFamily="34" charset="0"/>
                  <a:cs typeface="Arial" panose="020B0604020202090204" pitchFamily="34" charset="0"/>
                </a:rPr>
                <a:t>1</a:t>
              </a:r>
              <a:endParaRPr kumimoji="0" lang="ar-SA" sz="3600" b="1" i="0" u="none" strike="noStrike" kern="1200" cap="none" spc="0" normalizeH="0" baseline="0" noProof="0" dirty="0">
                <a:ln>
                  <a:noFill/>
                </a:ln>
                <a:solidFill>
                  <a:srgbClr val="0E0520"/>
                </a:solidFill>
                <a:effectLst/>
                <a:uLnTx/>
                <a:uFillTx/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02" name="TextBox 5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 txBox="1"/>
            <p:nvPr/>
          </p:nvSpPr>
          <p:spPr>
            <a:xfrm>
              <a:off x="2210707" y="2322366"/>
              <a:ext cx="3429278" cy="44130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>
                <a:lnSpc>
                  <a:spcPct val="125000"/>
                </a:lnSpc>
                <a:defRPr sz="1000">
                  <a:solidFill>
                    <a:srgbClr val="39464B"/>
                  </a:solidFill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E052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节约能源，使用新能源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05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3" name="Straight Connector 5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CxnSpPr/>
            <p:nvPr/>
          </p:nvCxnSpPr>
          <p:spPr>
            <a:xfrm>
              <a:off x="1845718" y="3026824"/>
              <a:ext cx="3728955" cy="0"/>
            </a:xfrm>
            <a:prstGeom prst="line">
              <a:avLst/>
            </a:prstGeom>
            <a:ln w="6350">
              <a:solidFill>
                <a:srgbClr val="D3D7D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4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 txBox="1"/>
            <p:nvPr/>
          </p:nvSpPr>
          <p:spPr>
            <a:xfrm>
              <a:off x="1731626" y="3161327"/>
              <a:ext cx="46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 b="1">
                  <a:solidFill>
                    <a:srgbClr val="39464B"/>
                  </a:solidFill>
                  <a:latin typeface="Arial" panose="020B0604020202090204" pitchFamily="34" charset="0"/>
                  <a:ea typeface="Roboto" panose="02000000000000000000" pitchFamily="2" charset="0"/>
                  <a:cs typeface="Arial" panose="020B060402020209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E0520"/>
                  </a:solidFill>
                  <a:effectLst/>
                  <a:uLnTx/>
                  <a:uFillTx/>
                  <a:latin typeface="Arial" panose="020B0604020202090204" pitchFamily="34" charset="0"/>
                  <a:cs typeface="Arial" panose="020B0604020202090204" pitchFamily="34" charset="0"/>
                </a:rPr>
                <a:t>2</a:t>
              </a:r>
              <a:endParaRPr kumimoji="0" lang="ar-SA" sz="3600" b="1" i="0" u="none" strike="noStrike" kern="1200" cap="none" spc="0" normalizeH="0" baseline="0" noProof="0" dirty="0">
                <a:ln>
                  <a:noFill/>
                </a:ln>
                <a:solidFill>
                  <a:srgbClr val="0E0520"/>
                </a:solidFill>
                <a:effectLst/>
                <a:uLnTx/>
                <a:uFillTx/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05" name="TextBox 5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 txBox="1"/>
            <p:nvPr/>
          </p:nvSpPr>
          <p:spPr>
            <a:xfrm>
              <a:off x="2210707" y="3243160"/>
              <a:ext cx="3429278" cy="44130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>
                <a:lnSpc>
                  <a:spcPct val="125000"/>
                </a:lnSpc>
                <a:defRPr sz="1000">
                  <a:solidFill>
                    <a:srgbClr val="39464B"/>
                  </a:solidFill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dirty="0">
                  <a:solidFill>
                    <a:srgbClr val="0E05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绿色出行，选择公共交通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05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6" name="Straight Connector 5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CxnSpPr/>
            <p:nvPr/>
          </p:nvCxnSpPr>
          <p:spPr>
            <a:xfrm>
              <a:off x="1845718" y="3947618"/>
              <a:ext cx="3728955" cy="0"/>
            </a:xfrm>
            <a:prstGeom prst="line">
              <a:avLst/>
            </a:prstGeom>
            <a:ln w="6350">
              <a:solidFill>
                <a:srgbClr val="D3D7D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4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 txBox="1"/>
            <p:nvPr/>
          </p:nvSpPr>
          <p:spPr>
            <a:xfrm>
              <a:off x="1731626" y="4082121"/>
              <a:ext cx="46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 b="1">
                  <a:solidFill>
                    <a:srgbClr val="39464B"/>
                  </a:solidFill>
                  <a:latin typeface="Arial" panose="020B0604020202090204" pitchFamily="34" charset="0"/>
                  <a:ea typeface="Roboto" panose="02000000000000000000" pitchFamily="2" charset="0"/>
                  <a:cs typeface="Arial" panose="020B060402020209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E0520"/>
                  </a:solidFill>
                  <a:effectLst/>
                  <a:uLnTx/>
                  <a:uFillTx/>
                  <a:latin typeface="Arial" panose="020B0604020202090204" pitchFamily="34" charset="0"/>
                  <a:cs typeface="Arial" panose="020B0604020202090204" pitchFamily="34" charset="0"/>
                </a:rPr>
                <a:t>3</a:t>
              </a:r>
              <a:endParaRPr kumimoji="0" lang="ar-SA" sz="3600" b="1" i="0" u="none" strike="noStrike" kern="1200" cap="none" spc="0" normalizeH="0" baseline="0" noProof="0" dirty="0">
                <a:ln>
                  <a:noFill/>
                </a:ln>
                <a:solidFill>
                  <a:srgbClr val="0E0520"/>
                </a:solidFill>
                <a:effectLst/>
                <a:uLnTx/>
                <a:uFillTx/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08" name="TextBox 5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 txBox="1"/>
            <p:nvPr/>
          </p:nvSpPr>
          <p:spPr>
            <a:xfrm>
              <a:off x="2210707" y="4163954"/>
              <a:ext cx="3429278" cy="44130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>
                <a:lnSpc>
                  <a:spcPct val="125000"/>
                </a:lnSpc>
                <a:defRPr sz="1000">
                  <a:solidFill>
                    <a:srgbClr val="39464B"/>
                  </a:solidFill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dirty="0">
                  <a:solidFill>
                    <a:srgbClr val="0E05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积极投身环保宣传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05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9" name="Straight Connector 5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CxnSpPr/>
            <p:nvPr/>
          </p:nvCxnSpPr>
          <p:spPr>
            <a:xfrm>
              <a:off x="1845718" y="4868412"/>
              <a:ext cx="3728955" cy="0"/>
            </a:xfrm>
            <a:prstGeom prst="line">
              <a:avLst/>
            </a:prstGeom>
            <a:ln w="6350">
              <a:solidFill>
                <a:srgbClr val="D3D7D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4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 txBox="1"/>
            <p:nvPr/>
          </p:nvSpPr>
          <p:spPr>
            <a:xfrm>
              <a:off x="1731626" y="5002915"/>
              <a:ext cx="46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 b="1">
                  <a:solidFill>
                    <a:srgbClr val="39464B"/>
                  </a:solidFill>
                  <a:latin typeface="Arial" panose="020B0604020202090204" pitchFamily="34" charset="0"/>
                  <a:ea typeface="Roboto" panose="02000000000000000000" pitchFamily="2" charset="0"/>
                  <a:cs typeface="Arial" panose="020B060402020209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E0520"/>
                  </a:solidFill>
                  <a:effectLst/>
                  <a:uLnTx/>
                  <a:uFillTx/>
                  <a:latin typeface="Arial" panose="020B0604020202090204" pitchFamily="34" charset="0"/>
                  <a:cs typeface="Arial" panose="020B0604020202090204" pitchFamily="34" charset="0"/>
                </a:rPr>
                <a:t>4</a:t>
              </a:r>
              <a:endParaRPr kumimoji="0" lang="ar-SA" sz="3600" b="1" i="0" u="none" strike="noStrike" kern="1200" cap="none" spc="0" normalizeH="0" baseline="0" noProof="0" dirty="0">
                <a:ln>
                  <a:noFill/>
                </a:ln>
                <a:solidFill>
                  <a:srgbClr val="0E0520"/>
                </a:solidFill>
                <a:effectLst/>
                <a:uLnTx/>
                <a:uFillTx/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11" name="TextBox 5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 txBox="1"/>
            <p:nvPr/>
          </p:nvSpPr>
          <p:spPr>
            <a:xfrm>
              <a:off x="2210707" y="5084748"/>
              <a:ext cx="3429278" cy="44130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>
                <a:lnSpc>
                  <a:spcPct val="125000"/>
                </a:lnSpc>
                <a:defRPr sz="1000">
                  <a:solidFill>
                    <a:srgbClr val="39464B"/>
                  </a:solidFill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dirty="0">
                  <a:solidFill>
                    <a:srgbClr val="0E05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自觉做到垃圾分类回收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05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45787" y="1315356"/>
            <a:ext cx="5420628" cy="4389159"/>
            <a:chOff x="6567240" y="1516691"/>
            <a:chExt cx="5024190" cy="4383123"/>
          </a:xfrm>
        </p:grpSpPr>
        <p:sp>
          <p:nvSpPr>
            <p:cNvPr id="99" name="Rectangle 4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/>
            <p:nvPr/>
          </p:nvSpPr>
          <p:spPr>
            <a:xfrm>
              <a:off x="6567240" y="1516691"/>
              <a:ext cx="5024190" cy="486299"/>
            </a:xfrm>
            <a:prstGeom prst="rect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 pitchFamily="34" charset="0"/>
                  <a:ea typeface="Meiryo UI" panose="020B0604030504040204" pitchFamily="34" charset="-128"/>
                  <a:cs typeface="Arial" panose="020B0604020202090204" pitchFamily="34" charset="0"/>
                </a:rPr>
                <a:t>绿色消费理念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Meiryo UI" panose="020B0604030504040204" pitchFamily="34" charset="-128"/>
                <a:cs typeface="Arial" panose="020B0604020202090204" pitchFamily="34" charset="0"/>
              </a:endParaRPr>
            </a:p>
          </p:txBody>
        </p:sp>
        <p:sp>
          <p:nvSpPr>
            <p:cNvPr id="112" name="矩形 11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/>
            <p:nvPr/>
          </p:nvSpPr>
          <p:spPr>
            <a:xfrm>
              <a:off x="6567240" y="2002990"/>
              <a:ext cx="5024190" cy="3896824"/>
            </a:xfrm>
            <a:prstGeom prst="rect">
              <a:avLst/>
            </a:prstGeom>
            <a:solidFill>
              <a:srgbClr val="F6F7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113" name="TextBox 4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 txBox="1"/>
            <p:nvPr/>
          </p:nvSpPr>
          <p:spPr>
            <a:xfrm>
              <a:off x="7125092" y="2240533"/>
              <a:ext cx="46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 b="1">
                  <a:solidFill>
                    <a:srgbClr val="39464B"/>
                  </a:solidFill>
                  <a:latin typeface="Arial" panose="020B0604020202090204" pitchFamily="34" charset="0"/>
                  <a:ea typeface="Roboto" panose="02000000000000000000" pitchFamily="2" charset="0"/>
                  <a:cs typeface="Arial" panose="020B060402020209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E0520"/>
                  </a:solidFill>
                  <a:effectLst/>
                  <a:uLnTx/>
                  <a:uFillTx/>
                  <a:latin typeface="Arial" panose="020B0604020202090204" pitchFamily="34" charset="0"/>
                  <a:cs typeface="Arial" panose="020B0604020202090204" pitchFamily="34" charset="0"/>
                </a:rPr>
                <a:t>1</a:t>
              </a:r>
              <a:endParaRPr kumimoji="0" lang="ar-SA" sz="3600" b="1" i="0" u="none" strike="noStrike" kern="1200" cap="none" spc="0" normalizeH="0" baseline="0" noProof="0" dirty="0">
                <a:ln>
                  <a:noFill/>
                </a:ln>
                <a:solidFill>
                  <a:srgbClr val="0E0520"/>
                </a:solidFill>
                <a:effectLst/>
                <a:uLnTx/>
                <a:uFillTx/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14" name="TextBox 5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 txBox="1"/>
            <p:nvPr/>
          </p:nvSpPr>
          <p:spPr>
            <a:xfrm>
              <a:off x="7604173" y="2322366"/>
              <a:ext cx="3429278" cy="44130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>
                <a:lnSpc>
                  <a:spcPct val="125000"/>
                </a:lnSpc>
                <a:defRPr sz="1000">
                  <a:solidFill>
                    <a:srgbClr val="39464B"/>
                  </a:solidFill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E052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选择环境友好产品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05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5" name="Straight Connector 5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CxnSpPr/>
            <p:nvPr/>
          </p:nvCxnSpPr>
          <p:spPr>
            <a:xfrm>
              <a:off x="7239184" y="3026824"/>
              <a:ext cx="3728955" cy="0"/>
            </a:xfrm>
            <a:prstGeom prst="line">
              <a:avLst/>
            </a:prstGeom>
            <a:ln w="6350">
              <a:solidFill>
                <a:srgbClr val="D3D7D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4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 txBox="1"/>
            <p:nvPr/>
          </p:nvSpPr>
          <p:spPr>
            <a:xfrm>
              <a:off x="7125092" y="3161327"/>
              <a:ext cx="46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 b="1">
                  <a:solidFill>
                    <a:srgbClr val="39464B"/>
                  </a:solidFill>
                  <a:latin typeface="Arial" panose="020B0604020202090204" pitchFamily="34" charset="0"/>
                  <a:ea typeface="Roboto" panose="02000000000000000000" pitchFamily="2" charset="0"/>
                  <a:cs typeface="Arial" panose="020B060402020209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E0520"/>
                  </a:solidFill>
                  <a:effectLst/>
                  <a:uLnTx/>
                  <a:uFillTx/>
                  <a:latin typeface="Arial" panose="020B0604020202090204" pitchFamily="34" charset="0"/>
                  <a:cs typeface="Arial" panose="020B0604020202090204" pitchFamily="34" charset="0"/>
                </a:rPr>
                <a:t>2</a:t>
              </a:r>
              <a:endParaRPr kumimoji="0" lang="ar-SA" sz="3600" b="1" i="0" u="none" strike="noStrike" kern="1200" cap="none" spc="0" normalizeH="0" baseline="0" noProof="0" dirty="0">
                <a:ln>
                  <a:noFill/>
                </a:ln>
                <a:solidFill>
                  <a:srgbClr val="0E0520"/>
                </a:solidFill>
                <a:effectLst/>
                <a:uLnTx/>
                <a:uFillTx/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17" name="TextBox 5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 txBox="1"/>
            <p:nvPr/>
          </p:nvSpPr>
          <p:spPr>
            <a:xfrm>
              <a:off x="7604173" y="3243160"/>
              <a:ext cx="3429278" cy="44130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>
                <a:lnSpc>
                  <a:spcPct val="125000"/>
                </a:lnSpc>
                <a:defRPr sz="1000">
                  <a:solidFill>
                    <a:srgbClr val="39464B"/>
                  </a:solidFill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dirty="0">
                  <a:solidFill>
                    <a:srgbClr val="0E05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考虑购买二手商品，废物利用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05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8" name="Straight Connector 5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CxnSpPr/>
            <p:nvPr/>
          </p:nvCxnSpPr>
          <p:spPr>
            <a:xfrm>
              <a:off x="7239184" y="3947618"/>
              <a:ext cx="3728955" cy="0"/>
            </a:xfrm>
            <a:prstGeom prst="line">
              <a:avLst/>
            </a:prstGeom>
            <a:ln w="6350">
              <a:solidFill>
                <a:srgbClr val="D3D7D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4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 txBox="1"/>
            <p:nvPr/>
          </p:nvSpPr>
          <p:spPr>
            <a:xfrm>
              <a:off x="7125092" y="4082121"/>
              <a:ext cx="46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 b="1">
                  <a:solidFill>
                    <a:srgbClr val="39464B"/>
                  </a:solidFill>
                  <a:latin typeface="Arial" panose="020B0604020202090204" pitchFamily="34" charset="0"/>
                  <a:ea typeface="Roboto" panose="02000000000000000000" pitchFamily="2" charset="0"/>
                  <a:cs typeface="Arial" panose="020B060402020209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E0520"/>
                  </a:solidFill>
                  <a:effectLst/>
                  <a:uLnTx/>
                  <a:uFillTx/>
                  <a:latin typeface="Arial" panose="020B0604020202090204" pitchFamily="34" charset="0"/>
                  <a:cs typeface="Arial" panose="020B0604020202090204" pitchFamily="34" charset="0"/>
                </a:rPr>
                <a:t>3</a:t>
              </a:r>
              <a:endParaRPr kumimoji="0" lang="ar-SA" sz="3600" b="1" i="0" u="none" strike="noStrike" kern="1200" cap="none" spc="0" normalizeH="0" baseline="0" noProof="0" dirty="0">
                <a:ln>
                  <a:noFill/>
                </a:ln>
                <a:solidFill>
                  <a:srgbClr val="0E0520"/>
                </a:solidFill>
                <a:effectLst/>
                <a:uLnTx/>
                <a:uFillTx/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20" name="TextBox 5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 txBox="1"/>
            <p:nvPr/>
          </p:nvSpPr>
          <p:spPr>
            <a:xfrm>
              <a:off x="7604173" y="4163954"/>
              <a:ext cx="3429278" cy="44130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>
                <a:lnSpc>
                  <a:spcPct val="125000"/>
                </a:lnSpc>
                <a:defRPr sz="1000">
                  <a:solidFill>
                    <a:srgbClr val="39464B"/>
                  </a:solidFill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E052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鼓励共享经济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05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1" name="Straight Connector 5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CxnSpPr/>
            <p:nvPr/>
          </p:nvCxnSpPr>
          <p:spPr>
            <a:xfrm>
              <a:off x="7239184" y="4868412"/>
              <a:ext cx="3728955" cy="0"/>
            </a:xfrm>
            <a:prstGeom prst="line">
              <a:avLst/>
            </a:prstGeom>
            <a:ln w="6350">
              <a:solidFill>
                <a:srgbClr val="D3D7D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4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 txBox="1"/>
            <p:nvPr/>
          </p:nvSpPr>
          <p:spPr>
            <a:xfrm>
              <a:off x="7125092" y="5002915"/>
              <a:ext cx="46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 b="1">
                  <a:solidFill>
                    <a:srgbClr val="39464B"/>
                  </a:solidFill>
                  <a:latin typeface="Arial" panose="020B0604020202090204" pitchFamily="34" charset="0"/>
                  <a:ea typeface="Roboto" panose="02000000000000000000" pitchFamily="2" charset="0"/>
                  <a:cs typeface="Arial" panose="020B060402020209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E0520"/>
                  </a:solidFill>
                  <a:effectLst/>
                  <a:uLnTx/>
                  <a:uFillTx/>
                  <a:latin typeface="Arial" panose="020B0604020202090204" pitchFamily="34" charset="0"/>
                  <a:cs typeface="Arial" panose="020B0604020202090204" pitchFamily="34" charset="0"/>
                </a:rPr>
                <a:t>4</a:t>
              </a:r>
              <a:endParaRPr kumimoji="0" lang="ar-SA" sz="3600" b="1" i="0" u="none" strike="noStrike" kern="1200" cap="none" spc="0" normalizeH="0" baseline="0" noProof="0" dirty="0">
                <a:ln>
                  <a:noFill/>
                </a:ln>
                <a:solidFill>
                  <a:srgbClr val="0E0520"/>
                </a:solidFill>
                <a:effectLst/>
                <a:uLnTx/>
                <a:uFillTx/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23" name="TextBox 5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 txBox="1"/>
            <p:nvPr/>
          </p:nvSpPr>
          <p:spPr>
            <a:xfrm>
              <a:off x="7604173" y="5084748"/>
              <a:ext cx="3429278" cy="44130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>
                <a:lnSpc>
                  <a:spcPct val="125000"/>
                </a:lnSpc>
                <a:defRPr sz="1000">
                  <a:solidFill>
                    <a:srgbClr val="39464B"/>
                  </a:solidFill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dirty="0">
                  <a:solidFill>
                    <a:srgbClr val="0E05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减少使用一次性产品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05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63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1395413"/>
            <a:ext cx="12192000" cy="4392612"/>
            <a:chOff x="0" y="1395413"/>
            <a:chExt cx="12192000" cy="4392612"/>
          </a:xfrm>
        </p:grpSpPr>
        <p:sp>
          <p:nvSpPr>
            <p:cNvPr id="8" name="Freeform 5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  <p:cNvSpPr/>
            <p:nvPr/>
          </p:nvSpPr>
          <p:spPr bwMode="auto">
            <a:xfrm>
              <a:off x="3308645" y="1395413"/>
              <a:ext cx="8883355" cy="1881187"/>
            </a:xfrm>
            <a:custGeom>
              <a:avLst/>
              <a:gdLst>
                <a:gd name="T0" fmla="*/ 11567 w 11567"/>
                <a:gd name="T1" fmla="*/ 2441 h 2441"/>
                <a:gd name="T2" fmla="*/ 0 w 11567"/>
                <a:gd name="T3" fmla="*/ 2441 h 2441"/>
                <a:gd name="T4" fmla="*/ 1542 w 11567"/>
                <a:gd name="T5" fmla="*/ 0 h 2441"/>
                <a:gd name="T6" fmla="*/ 11567 w 11567"/>
                <a:gd name="T7" fmla="*/ 0 h 2441"/>
                <a:gd name="T8" fmla="*/ 11567 w 11567"/>
                <a:gd name="T9" fmla="*/ 2441 h 2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7" h="2441">
                  <a:moveTo>
                    <a:pt x="11567" y="2441"/>
                  </a:moveTo>
                  <a:lnTo>
                    <a:pt x="0" y="2441"/>
                  </a:lnTo>
                  <a:lnTo>
                    <a:pt x="1542" y="0"/>
                  </a:lnTo>
                  <a:lnTo>
                    <a:pt x="11567" y="0"/>
                  </a:lnTo>
                  <a:lnTo>
                    <a:pt x="11567" y="2441"/>
                  </a:lnTo>
                  <a:close/>
                </a:path>
              </a:pathLst>
            </a:custGeom>
            <a:solidFill>
              <a:srgbClr val="00467A"/>
            </a:solidFill>
            <a:ln>
              <a:noFill/>
            </a:ln>
          </p:spPr>
          <p:txBody>
            <a:bodyPr lIns="91416" tIns="45708" rIns="91416" bIns="4570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6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  <p:cNvSpPr/>
            <p:nvPr/>
          </p:nvSpPr>
          <p:spPr bwMode="auto">
            <a:xfrm>
              <a:off x="0" y="4075113"/>
              <a:ext cx="5693725" cy="1712912"/>
            </a:xfrm>
            <a:custGeom>
              <a:avLst/>
              <a:gdLst>
                <a:gd name="T0" fmla="*/ 0 w 7413"/>
                <a:gd name="T1" fmla="*/ 0 h 2222"/>
                <a:gd name="T2" fmla="*/ 7413 w 7413"/>
                <a:gd name="T3" fmla="*/ 0 h 2222"/>
                <a:gd name="T4" fmla="*/ 6010 w 7413"/>
                <a:gd name="T5" fmla="*/ 2222 h 2222"/>
                <a:gd name="T6" fmla="*/ 0 w 7413"/>
                <a:gd name="T7" fmla="*/ 2222 h 2222"/>
                <a:gd name="T8" fmla="*/ 0 w 7413"/>
                <a:gd name="T9" fmla="*/ 0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13" h="2222">
                  <a:moveTo>
                    <a:pt x="0" y="0"/>
                  </a:moveTo>
                  <a:lnTo>
                    <a:pt x="7413" y="0"/>
                  </a:lnTo>
                  <a:lnTo>
                    <a:pt x="6010" y="2222"/>
                  </a:lnTo>
                  <a:lnTo>
                    <a:pt x="0" y="22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67A"/>
            </a:solidFill>
            <a:ln>
              <a:noFill/>
            </a:ln>
          </p:spPr>
          <p:txBody>
            <a:bodyPr lIns="91416" tIns="45708" rIns="91416" bIns="4570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7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  <p:cNvSpPr/>
            <p:nvPr/>
          </p:nvSpPr>
          <p:spPr bwMode="auto">
            <a:xfrm>
              <a:off x="0" y="2052639"/>
              <a:ext cx="10728896" cy="2981325"/>
            </a:xfrm>
            <a:custGeom>
              <a:avLst/>
              <a:gdLst>
                <a:gd name="T0" fmla="*/ 0 w 13970"/>
                <a:gd name="T1" fmla="*/ 0 h 3869"/>
                <a:gd name="T2" fmla="*/ 13970 w 13970"/>
                <a:gd name="T3" fmla="*/ 0 h 3869"/>
                <a:gd name="T4" fmla="*/ 11527 w 13970"/>
                <a:gd name="T5" fmla="*/ 3869 h 3869"/>
                <a:gd name="T6" fmla="*/ 0 w 13970"/>
                <a:gd name="T7" fmla="*/ 3869 h 3869"/>
                <a:gd name="T8" fmla="*/ 0 w 13970"/>
                <a:gd name="T9" fmla="*/ 0 h 3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70" h="3869">
                  <a:moveTo>
                    <a:pt x="0" y="0"/>
                  </a:moveTo>
                  <a:lnTo>
                    <a:pt x="13970" y="0"/>
                  </a:lnTo>
                  <a:lnTo>
                    <a:pt x="11527" y="3869"/>
                  </a:lnTo>
                  <a:lnTo>
                    <a:pt x="0" y="3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</p:spPr>
          <p:txBody>
            <a:bodyPr lIns="91416" tIns="45708" rIns="91416" bIns="4570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" name="e7d195523061f1c0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e7d195523061f1c060910eeaeeff1464599dc3392e14be42F6605DBF3376AA578EAD49A2F34CDE9F8BA873D9FC4305B94F8C98BE913D0BB55B77B4982D855D57316D9666CF50C0C1F882EEA92AB650391898752DC0F28C027E30AABBE39009D367F52CF2EB08CFD5B7F9FB4301E8C18380EF535FE4A4CCCE7A68EA8B854FFF693052B82C6FF16E3D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<p:cNvSpPr txBox="1"/>
          <p:nvPr/>
        </p:nvSpPr>
        <p:spPr>
          <a:xfrm>
            <a:off x="1106396" y="1908176"/>
            <a:ext cx="1478290" cy="31547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9900" dirty="0">
                <a:solidFill>
                  <a:prstClr val="white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3</a:t>
            </a:r>
            <a:endParaRPr kumimoji="0" lang="zh-CN" altLang="en-US" sz="19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 descr="e7d195523061f1c060910eeaeeff1464599dc3392e14be42F6605DBF3376AA578EAD49A2F34CDE9F8BA873D9FC4305B94F8C98BE913D0BB55B77B4982D855D57316D9666CF50C0C1F882EEA92AB650396E1778977ABF941FB65177D6883232DFBC3F3168BD9BD0485E96A7ADBC6152F51AEFDD4DC1585EA5788F3B2196A7697FB05ACDF1C9823A42"/>
          <p:cNvSpPr txBox="1"/>
          <p:nvPr/>
        </p:nvSpPr>
        <p:spPr>
          <a:xfrm>
            <a:off x="2704249" y="2952582"/>
            <a:ext cx="71947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大学生应如何践行环境保护和绿色消费理念</a:t>
            </a:r>
            <a:endParaRPr lang="zh-CN" altLang="en-US" sz="4400" dirty="0">
              <a:solidFill>
                <a:schemeClr val="bg1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17" name="Freeform 8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<p:cNvSpPr/>
          <p:nvPr/>
        </p:nvSpPr>
        <p:spPr bwMode="auto">
          <a:xfrm>
            <a:off x="11227177" y="1908176"/>
            <a:ext cx="556995" cy="900113"/>
          </a:xfrm>
          <a:custGeom>
            <a:avLst/>
            <a:gdLst>
              <a:gd name="T0" fmla="*/ 584 w 725"/>
              <a:gd name="T1" fmla="*/ 443 h 1169"/>
              <a:gd name="T2" fmla="*/ 725 w 725"/>
              <a:gd name="T3" fmla="*/ 585 h 1169"/>
              <a:gd name="T4" fmla="*/ 584 w 725"/>
              <a:gd name="T5" fmla="*/ 726 h 1169"/>
              <a:gd name="T6" fmla="*/ 141 w 725"/>
              <a:gd name="T7" fmla="*/ 1169 h 1169"/>
              <a:gd name="T8" fmla="*/ 0 w 725"/>
              <a:gd name="T9" fmla="*/ 1028 h 1169"/>
              <a:gd name="T10" fmla="*/ 443 w 725"/>
              <a:gd name="T11" fmla="*/ 585 h 1169"/>
              <a:gd name="T12" fmla="*/ 0 w 725"/>
              <a:gd name="T13" fmla="*/ 141 h 1169"/>
              <a:gd name="T14" fmla="*/ 141 w 725"/>
              <a:gd name="T15" fmla="*/ 0 h 1169"/>
              <a:gd name="T16" fmla="*/ 584 w 725"/>
              <a:gd name="T17" fmla="*/ 443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5" h="1169">
                <a:moveTo>
                  <a:pt x="584" y="443"/>
                </a:moveTo>
                <a:lnTo>
                  <a:pt x="725" y="585"/>
                </a:lnTo>
                <a:lnTo>
                  <a:pt x="584" y="726"/>
                </a:lnTo>
                <a:lnTo>
                  <a:pt x="141" y="1169"/>
                </a:lnTo>
                <a:lnTo>
                  <a:pt x="0" y="1028"/>
                </a:lnTo>
                <a:lnTo>
                  <a:pt x="443" y="585"/>
                </a:lnTo>
                <a:lnTo>
                  <a:pt x="0" y="141"/>
                </a:lnTo>
                <a:lnTo>
                  <a:pt x="141" y="0"/>
                </a:lnTo>
                <a:lnTo>
                  <a:pt x="584" y="4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6" tIns="45708" rIns="91416" bIns="4570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Rectangle 40">
            <a:extLst>
              <a:ext uri="{FF2B5EF4-FFF2-40B4-BE49-F238E27FC236}">
                <a16:creationId xmlns:a16="http://schemas.microsoft.com/office/drawing/2014/main" id="{70ECEA49-77FA-4801-BF65-033D36039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8264" y="5933907"/>
            <a:ext cx="3943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钱家豪 智能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2103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 问题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1" y="0"/>
            <a:ext cx="12192000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5DA2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大学生如何践行环境保护与绿色消费理念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423107" y="2165747"/>
            <a:ext cx="2816606" cy="3002246"/>
            <a:chOff x="4355795" y="2304709"/>
            <a:chExt cx="3480410" cy="3487599"/>
          </a:xfrm>
        </p:grpSpPr>
        <p:sp>
          <p:nvSpPr>
            <p:cNvPr id="27" name="椭圆 1"/>
            <p:cNvSpPr/>
            <p:nvPr/>
          </p:nvSpPr>
          <p:spPr>
            <a:xfrm rot="16200000">
              <a:off x="4530405" y="4048928"/>
              <a:ext cx="1568771" cy="1917989"/>
            </a:xfrm>
            <a:custGeom>
              <a:avLst/>
              <a:gdLst/>
              <a:ahLst/>
              <a:cxnLst/>
              <a:rect l="l" t="t" r="r" b="b"/>
              <a:pathLst>
                <a:path w="3167967" h="3873176">
                  <a:moveTo>
                    <a:pt x="1584176" y="0"/>
                  </a:moveTo>
                  <a:cubicBezTo>
                    <a:pt x="709260" y="0"/>
                    <a:pt x="0" y="709260"/>
                    <a:pt x="0" y="1584176"/>
                  </a:cubicBezTo>
                  <a:cubicBezTo>
                    <a:pt x="0" y="2446365"/>
                    <a:pt x="688775" y="3147682"/>
                    <a:pt x="1546131" y="3166304"/>
                  </a:cubicBezTo>
                  <a:lnTo>
                    <a:pt x="1546131" y="3167968"/>
                  </a:lnTo>
                  <a:lnTo>
                    <a:pt x="2374131" y="3167968"/>
                  </a:lnTo>
                  <a:lnTo>
                    <a:pt x="2374131" y="2376264"/>
                  </a:lnTo>
                  <a:lnTo>
                    <a:pt x="1576556" y="2376264"/>
                  </a:lnTo>
                  <a:lnTo>
                    <a:pt x="1576556" y="2375879"/>
                  </a:lnTo>
                  <a:cubicBezTo>
                    <a:pt x="1142606" y="2372137"/>
                    <a:pt x="792088" y="2019090"/>
                    <a:pt x="792088" y="1584176"/>
                  </a:cubicBezTo>
                  <a:cubicBezTo>
                    <a:pt x="792088" y="1146718"/>
                    <a:pt x="1146718" y="792088"/>
                    <a:pt x="1584176" y="792088"/>
                  </a:cubicBezTo>
                  <a:cubicBezTo>
                    <a:pt x="2019090" y="792088"/>
                    <a:pt x="2372137" y="1142606"/>
                    <a:pt x="2375879" y="1576556"/>
                  </a:cubicBezTo>
                  <a:lnTo>
                    <a:pt x="2376263" y="1576556"/>
                  </a:lnTo>
                  <a:lnTo>
                    <a:pt x="2376263" y="3873176"/>
                  </a:lnTo>
                  <a:lnTo>
                    <a:pt x="3167967" y="3873176"/>
                  </a:lnTo>
                  <a:lnTo>
                    <a:pt x="3167967" y="1576556"/>
                  </a:lnTo>
                  <a:lnTo>
                    <a:pt x="3167967" y="1568728"/>
                  </a:lnTo>
                  <a:lnTo>
                    <a:pt x="3167539" y="1568728"/>
                  </a:lnTo>
                  <a:cubicBezTo>
                    <a:pt x="3159985" y="700924"/>
                    <a:pt x="2453935" y="0"/>
                    <a:pt x="1584176" y="0"/>
                  </a:cubicBez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</p:spPr>
          <p:txBody>
            <a:bodyPr/>
            <a:lstStyle/>
            <a:p>
              <a:pPr marL="0" marR="0" lvl="0" indent="0" algn="ctr" defTabSz="815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矩形 4"/>
            <p:cNvSpPr/>
            <p:nvPr/>
          </p:nvSpPr>
          <p:spPr>
            <a:xfrm flipH="1" flipV="1">
              <a:off x="6267434" y="3871088"/>
              <a:ext cx="1568771" cy="1921220"/>
            </a:xfrm>
            <a:custGeom>
              <a:avLst/>
              <a:gdLst/>
              <a:ahLst/>
              <a:cxnLst/>
              <a:rect l="l" t="t" r="r" b="b"/>
              <a:pathLst>
                <a:path w="3167967" h="3879700">
                  <a:moveTo>
                    <a:pt x="1584176" y="0"/>
                  </a:moveTo>
                  <a:cubicBezTo>
                    <a:pt x="2456115" y="0"/>
                    <a:pt x="3163523" y="704441"/>
                    <a:pt x="3167896" y="1575252"/>
                  </a:cubicBezTo>
                  <a:lnTo>
                    <a:pt x="3167967" y="1575252"/>
                  </a:lnTo>
                  <a:lnTo>
                    <a:pt x="3167967" y="1576556"/>
                  </a:lnTo>
                  <a:lnTo>
                    <a:pt x="3167967" y="3879700"/>
                  </a:lnTo>
                  <a:lnTo>
                    <a:pt x="2376263" y="3879700"/>
                  </a:lnTo>
                  <a:lnTo>
                    <a:pt x="2376263" y="1576556"/>
                  </a:lnTo>
                  <a:lnTo>
                    <a:pt x="2375879" y="1576556"/>
                  </a:lnTo>
                  <a:cubicBezTo>
                    <a:pt x="2372137" y="1142606"/>
                    <a:pt x="2019090" y="792088"/>
                    <a:pt x="1584176" y="792088"/>
                  </a:cubicBezTo>
                  <a:cubicBezTo>
                    <a:pt x="1146718" y="792088"/>
                    <a:pt x="792088" y="1146718"/>
                    <a:pt x="792088" y="1584176"/>
                  </a:cubicBezTo>
                  <a:cubicBezTo>
                    <a:pt x="792088" y="2019090"/>
                    <a:pt x="1142606" y="2372137"/>
                    <a:pt x="1576556" y="2375879"/>
                  </a:cubicBezTo>
                  <a:lnTo>
                    <a:pt x="1576556" y="2376263"/>
                  </a:lnTo>
                  <a:lnTo>
                    <a:pt x="2369913" y="2376263"/>
                  </a:lnTo>
                  <a:lnTo>
                    <a:pt x="2369913" y="3167967"/>
                  </a:lnTo>
                  <a:lnTo>
                    <a:pt x="1576556" y="3167967"/>
                  </a:lnTo>
                  <a:lnTo>
                    <a:pt x="1541913" y="3167967"/>
                  </a:lnTo>
                  <a:lnTo>
                    <a:pt x="1541913" y="3166073"/>
                  </a:lnTo>
                  <a:cubicBezTo>
                    <a:pt x="686513" y="3145376"/>
                    <a:pt x="0" y="2444948"/>
                    <a:pt x="0" y="1584176"/>
                  </a:cubicBezTo>
                  <a:cubicBezTo>
                    <a:pt x="0" y="709260"/>
                    <a:pt x="709260" y="0"/>
                    <a:pt x="1584176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椭圆 1"/>
            <p:cNvSpPr/>
            <p:nvPr/>
          </p:nvSpPr>
          <p:spPr>
            <a:xfrm rot="16200000" flipH="1" flipV="1">
              <a:off x="6092825" y="2130481"/>
              <a:ext cx="1568771" cy="1917989"/>
            </a:xfrm>
            <a:custGeom>
              <a:avLst/>
              <a:gdLst/>
              <a:ahLst/>
              <a:cxnLst/>
              <a:rect l="l" t="t" r="r" b="b"/>
              <a:pathLst>
                <a:path w="3167967" h="3873176">
                  <a:moveTo>
                    <a:pt x="1584176" y="0"/>
                  </a:moveTo>
                  <a:cubicBezTo>
                    <a:pt x="709260" y="0"/>
                    <a:pt x="0" y="709260"/>
                    <a:pt x="0" y="1584176"/>
                  </a:cubicBezTo>
                  <a:cubicBezTo>
                    <a:pt x="0" y="2446365"/>
                    <a:pt x="688775" y="3147682"/>
                    <a:pt x="1546131" y="3166304"/>
                  </a:cubicBezTo>
                  <a:lnTo>
                    <a:pt x="1546131" y="3167968"/>
                  </a:lnTo>
                  <a:lnTo>
                    <a:pt x="2374131" y="3167968"/>
                  </a:lnTo>
                  <a:lnTo>
                    <a:pt x="2374131" y="2376264"/>
                  </a:lnTo>
                  <a:lnTo>
                    <a:pt x="1576556" y="2376264"/>
                  </a:lnTo>
                  <a:lnTo>
                    <a:pt x="1576556" y="2375879"/>
                  </a:lnTo>
                  <a:cubicBezTo>
                    <a:pt x="1142606" y="2372137"/>
                    <a:pt x="792088" y="2019090"/>
                    <a:pt x="792088" y="1584176"/>
                  </a:cubicBezTo>
                  <a:cubicBezTo>
                    <a:pt x="792088" y="1146718"/>
                    <a:pt x="1146718" y="792088"/>
                    <a:pt x="1584176" y="792088"/>
                  </a:cubicBezTo>
                  <a:cubicBezTo>
                    <a:pt x="2019090" y="792088"/>
                    <a:pt x="2372137" y="1142606"/>
                    <a:pt x="2375879" y="1576556"/>
                  </a:cubicBezTo>
                  <a:lnTo>
                    <a:pt x="2376263" y="1576556"/>
                  </a:lnTo>
                  <a:lnTo>
                    <a:pt x="2376263" y="3873176"/>
                  </a:lnTo>
                  <a:lnTo>
                    <a:pt x="3167967" y="3873176"/>
                  </a:lnTo>
                  <a:lnTo>
                    <a:pt x="3167967" y="1576556"/>
                  </a:lnTo>
                  <a:lnTo>
                    <a:pt x="3167967" y="1568728"/>
                  </a:lnTo>
                  <a:lnTo>
                    <a:pt x="3167539" y="1568728"/>
                  </a:lnTo>
                  <a:cubicBezTo>
                    <a:pt x="3159985" y="700924"/>
                    <a:pt x="2453935" y="0"/>
                    <a:pt x="1584176" y="0"/>
                  </a:cubicBez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TextBox 5"/>
            <p:cNvSpPr txBox="1"/>
            <p:nvPr/>
          </p:nvSpPr>
          <p:spPr>
            <a:xfrm>
              <a:off x="4707760" y="2872989"/>
              <a:ext cx="8640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TextBox 6"/>
            <p:cNvSpPr txBox="1"/>
            <p:nvPr/>
          </p:nvSpPr>
          <p:spPr>
            <a:xfrm>
              <a:off x="6619771" y="2860289"/>
              <a:ext cx="8640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TextBox 7"/>
            <p:cNvSpPr txBox="1"/>
            <p:nvPr/>
          </p:nvSpPr>
          <p:spPr>
            <a:xfrm>
              <a:off x="6619771" y="4786356"/>
              <a:ext cx="8640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TextBox 8"/>
            <p:cNvSpPr txBox="1"/>
            <p:nvPr/>
          </p:nvSpPr>
          <p:spPr>
            <a:xfrm>
              <a:off x="4707760" y="4786355"/>
              <a:ext cx="8640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矩形 4"/>
            <p:cNvSpPr/>
            <p:nvPr/>
          </p:nvSpPr>
          <p:spPr>
            <a:xfrm>
              <a:off x="4355795" y="2304709"/>
              <a:ext cx="1568771" cy="1921220"/>
            </a:xfrm>
            <a:custGeom>
              <a:avLst/>
              <a:gdLst/>
              <a:ahLst/>
              <a:cxnLst/>
              <a:rect l="l" t="t" r="r" b="b"/>
              <a:pathLst>
                <a:path w="3167967" h="3879700">
                  <a:moveTo>
                    <a:pt x="1584176" y="0"/>
                  </a:moveTo>
                  <a:cubicBezTo>
                    <a:pt x="2456115" y="0"/>
                    <a:pt x="3163523" y="704441"/>
                    <a:pt x="3167896" y="1575252"/>
                  </a:cubicBezTo>
                  <a:lnTo>
                    <a:pt x="3167967" y="1575252"/>
                  </a:lnTo>
                  <a:lnTo>
                    <a:pt x="3167967" y="1576556"/>
                  </a:lnTo>
                  <a:lnTo>
                    <a:pt x="3167967" y="3879700"/>
                  </a:lnTo>
                  <a:lnTo>
                    <a:pt x="2376263" y="3879700"/>
                  </a:lnTo>
                  <a:lnTo>
                    <a:pt x="2376263" y="1576556"/>
                  </a:lnTo>
                  <a:lnTo>
                    <a:pt x="2375879" y="1576556"/>
                  </a:lnTo>
                  <a:cubicBezTo>
                    <a:pt x="2372137" y="1142606"/>
                    <a:pt x="2019090" y="792088"/>
                    <a:pt x="1584176" y="792088"/>
                  </a:cubicBezTo>
                  <a:cubicBezTo>
                    <a:pt x="1146718" y="792088"/>
                    <a:pt x="792088" y="1146718"/>
                    <a:pt x="792088" y="1584176"/>
                  </a:cubicBezTo>
                  <a:cubicBezTo>
                    <a:pt x="792088" y="2019090"/>
                    <a:pt x="1142606" y="2372137"/>
                    <a:pt x="1576556" y="2375879"/>
                  </a:cubicBezTo>
                  <a:lnTo>
                    <a:pt x="1576556" y="2376263"/>
                  </a:lnTo>
                  <a:lnTo>
                    <a:pt x="2369913" y="2376263"/>
                  </a:lnTo>
                  <a:lnTo>
                    <a:pt x="2369913" y="3167967"/>
                  </a:lnTo>
                  <a:lnTo>
                    <a:pt x="1576556" y="3167967"/>
                  </a:lnTo>
                  <a:lnTo>
                    <a:pt x="1541913" y="3167967"/>
                  </a:lnTo>
                  <a:lnTo>
                    <a:pt x="1541913" y="3166073"/>
                  </a:lnTo>
                  <a:cubicBezTo>
                    <a:pt x="686513" y="3145376"/>
                    <a:pt x="0" y="2444948"/>
                    <a:pt x="0" y="1584176"/>
                  </a:cubicBezTo>
                  <a:cubicBezTo>
                    <a:pt x="0" y="709260"/>
                    <a:pt x="709260" y="0"/>
                    <a:pt x="1584176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6986029" y="2435243"/>
            <a:ext cx="1814372" cy="3179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r>
              <a:rPr lang="zh-CN" altLang="en-US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生活中尽量选择绿色出行，乘坐公共交通工具</a:t>
            </a:r>
          </a:p>
        </p:txBody>
      </p:sp>
      <p:sp>
        <p:nvSpPr>
          <p:cNvPr id="40" name="矩形 39"/>
          <p:cNvSpPr/>
          <p:nvPr/>
        </p:nvSpPr>
        <p:spPr>
          <a:xfrm>
            <a:off x="978408" y="2455321"/>
            <a:ext cx="1703132" cy="975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r>
              <a:rPr lang="zh-CN" altLang="en-US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校园生活中人走灯灭、避免资源浪费</a:t>
            </a:r>
          </a:p>
        </p:txBody>
      </p:sp>
      <p:sp>
        <p:nvSpPr>
          <p:cNvPr id="43" name="矩形 42"/>
          <p:cNvSpPr/>
          <p:nvPr/>
        </p:nvSpPr>
        <p:spPr>
          <a:xfrm>
            <a:off x="6825761" y="4421041"/>
            <a:ext cx="2016487" cy="9647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r>
              <a:rPr lang="zh-CN" altLang="en-US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参与环保相关的学术研究项目，关注环保领域科技发展</a:t>
            </a:r>
          </a:p>
        </p:txBody>
      </p:sp>
      <p:sp>
        <p:nvSpPr>
          <p:cNvPr id="46" name="矩形 45"/>
          <p:cNvSpPr/>
          <p:nvPr/>
        </p:nvSpPr>
        <p:spPr>
          <a:xfrm>
            <a:off x="778666" y="4444766"/>
            <a:ext cx="1997661" cy="7601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r>
              <a:rPr lang="zh-CN" altLang="en-US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通过多媒体、发放传单进行环境保护宣传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1F720C8-1525-4CB1-B409-9568AAF1D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517" y="1572768"/>
            <a:ext cx="2995417" cy="46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1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自定义 118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0070C0"/>
      </a:accent1>
      <a:accent2>
        <a:srgbClr val="009AD0"/>
      </a:accent2>
      <a:accent3>
        <a:srgbClr val="0070C0"/>
      </a:accent3>
      <a:accent4>
        <a:srgbClr val="009AD0"/>
      </a:accent4>
      <a:accent5>
        <a:srgbClr val="0070C0"/>
      </a:accent5>
      <a:accent6>
        <a:srgbClr val="009AD0"/>
      </a:accent6>
      <a:hlink>
        <a:srgbClr val="168BBA"/>
      </a:hlink>
      <a:folHlink>
        <a:srgbClr val="6800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818</Words>
  <Application>Microsoft Office PowerPoint</Application>
  <PresentationFormat>宽屏</PresentationFormat>
  <Paragraphs>107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等线 Light</vt:lpstr>
      <vt:lpstr>方正正大黑简体</vt:lpstr>
      <vt:lpstr>华康俪金黑W8</vt:lpstr>
      <vt:lpstr>微软雅黑</vt:lpstr>
      <vt:lpstr>Arial</vt:lpstr>
      <vt:lpstr>Calibri</vt:lpstr>
      <vt:lpstr>Calibri Light</vt:lpstr>
      <vt:lpstr>1_Office 主题​​</vt:lpstr>
      <vt:lpstr>2_Office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Anzichen</dc:creator>
  <cp:lastModifiedBy>qxy200401@outlook.com</cp:lastModifiedBy>
  <cp:revision>21</cp:revision>
  <dcterms:created xsi:type="dcterms:W3CDTF">2019-08-14T01:03:35Z</dcterms:created>
  <dcterms:modified xsi:type="dcterms:W3CDTF">2023-07-03T09:13:10Z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