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43C"/>
    <a:srgbClr val="382922"/>
    <a:srgbClr val="2D221C"/>
    <a:srgbClr val="545044"/>
    <a:srgbClr val="36312B"/>
    <a:srgbClr val="796F65"/>
    <a:srgbClr val="BFBEBC"/>
    <a:srgbClr val="BBB9B8"/>
    <a:srgbClr val="BBB9B6"/>
    <a:srgbClr val="B0B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2F0D6-BBA0-004B-9C42-F93A25B24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D0BC0-3BE3-B0E8-A48F-302EA293A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5F43E-1D60-AB0F-6AC9-BCB3D63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4C390-2D04-A7CB-ED1C-1FBED270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CEFF9-77F0-207C-6F28-06D08051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71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92B0C-A0DB-9CAD-F7EA-AD645715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051D39-BD0F-DF0E-F087-FBEFD5C06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212E8B-9D38-F4D5-FACE-C771F4FA3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A2569-1AEE-9BAF-4CA5-E1DDF940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B65B0-1B4C-4AF2-E3CA-0D2A59DA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1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D234F2-7DBF-20EB-F453-D871FE1FF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D9EBFC-65CF-129A-DDE5-A86917E4E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4B2FE-6A9F-1FE4-C6E8-E58C0EF5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CB3A9-AC85-B0E3-C2E0-C55F69D8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2FEEA-B164-B096-6BF0-EB55C684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9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FC01D-2168-37D4-2FC1-8898B6F1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4C703-7347-7449-BB6A-0305CC68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9ACEC-5F0D-D866-CB43-1BAF1781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AF66E-6375-E593-B1D5-B93C8743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487FD-8B91-9517-6CE8-B25B148D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0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7C5B6-D9E7-8DDF-CB84-952ED085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23B257-2903-33A7-3D5F-3ED05EC8E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3D3AB-6B06-4EB9-6EC9-312AC106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DED3D-85A5-81A1-EBF1-CD8A862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F61519-1F76-B090-1C07-1193CED8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152C4-B572-56B4-19BC-65E12400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55777-995A-7B62-0FFD-AE1125AC6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EFBC89-340F-76AF-F162-8C6CAEA0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329B5B-2054-D626-CB94-62291370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3EA57E-548A-BC84-B92E-0BC388DC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E7F66-0030-3C91-2C29-65D58E54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02864-9738-313D-E11C-EDCD97B2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D2CA69-5A8B-B731-B028-3CDB24D1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890E00-7C47-6659-10AC-2ED95277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D09B5E-BFC2-76A9-C8E8-ADEF32EB2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3267AD-7C18-8AEE-F2BC-55AB49123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931DFC-F6B7-42B7-D56C-47425CC4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38748A-B9AD-7940-B5FD-7DE88F2F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899AFB-4AE5-940F-1435-33BC66E0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5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25639-888B-27B9-15C6-9A128263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9004A-59A5-0A60-9518-0E185184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91A478-5303-A112-6F85-AD65F422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2001CB-73FD-4CA9-9E68-5668665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0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FB4F78-01FC-8913-E50D-8045D7DD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E55A2-B3E6-7138-87DD-025962DC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136B85-6682-6E7A-71D9-0DE7E2E6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2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115D8-5ADC-9C85-1336-C7F0294A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17706-CE52-C735-1F6E-F7E21208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E8D5C9-557B-F9E9-A59C-47FB6A3CD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D52B1D-7443-99A6-B071-D5E65746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ECB18A-C68A-F152-7AF9-E218ECF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CF6CC-EAE3-9D17-846A-B5869B3C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71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9B811-1EAB-0863-18EB-C5E5B0D3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8DF75-98F3-214B-3146-9A169E425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695CE1-CAEF-DE45-AB55-03A8C0BCC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3B9CA-1936-C2C3-C233-FD9D2AE9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9A133-269C-CA58-1906-256B862C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A75A3E-B06D-9E34-3A6F-09B09A22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0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7641F-F495-17ED-BF00-132BA61F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EDA7B-3DFA-4CF7-004A-96E92147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B83C6-BB84-65B4-F0F2-F07CA8972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7CF6-C0BF-468B-83CE-A097355B1F9C}" type="datetimeFigureOut">
              <a:rPr lang="zh-CN" altLang="en-US" smtClean="0"/>
              <a:t>2023/5/17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A0F20-B8C8-FF74-352D-2EFA86C6B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BA8FD-04FC-4EAA-CE6C-7E94D5D7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2BE0-5841-4238-8B90-ED138CFB22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3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554E14A2-05C3-08B1-4DB9-09C8AA36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25" y="215900"/>
            <a:ext cx="4093297" cy="6858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CF0FEE6-E8CE-FE92-6D09-6130D1F9A148}"/>
              </a:ext>
            </a:extLst>
          </p:cNvPr>
          <p:cNvSpPr txBox="1"/>
          <p:nvPr/>
        </p:nvSpPr>
        <p:spPr>
          <a:xfrm>
            <a:off x="5982508" y="4298980"/>
            <a:ext cx="1259416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430381198204221421</a:t>
            </a:r>
            <a:endParaRPr lang="zh-CN" altLang="en-US" sz="73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9687C5-A4E8-F1C1-8845-C12480B5F351}"/>
              </a:ext>
            </a:extLst>
          </p:cNvPr>
          <p:cNvSpPr txBox="1"/>
          <p:nvPr/>
        </p:nvSpPr>
        <p:spPr>
          <a:xfrm>
            <a:off x="6245223" y="4527610"/>
            <a:ext cx="590552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曾文湘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618C607-BA5B-3AF2-CFF4-E223AF8C2E78}"/>
              </a:ext>
            </a:extLst>
          </p:cNvPr>
          <p:cNvSpPr txBox="1"/>
          <p:nvPr/>
        </p:nvSpPr>
        <p:spPr>
          <a:xfrm>
            <a:off x="6143624" y="4070350"/>
            <a:ext cx="1259416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23042080023</a:t>
            </a:r>
            <a:endParaRPr lang="zh-CN" altLang="en-US" sz="73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70CE74-E40B-126D-C6C1-8CCA29B53E7B}"/>
              </a:ext>
            </a:extLst>
          </p:cNvPr>
          <p:cNvSpPr txBox="1"/>
          <p:nvPr/>
        </p:nvSpPr>
        <p:spPr>
          <a:xfrm>
            <a:off x="6359523" y="4756240"/>
            <a:ext cx="590552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69E7D8-2872-7107-D246-2861707BA9D7}"/>
              </a:ext>
            </a:extLst>
          </p:cNvPr>
          <p:cNvSpPr txBox="1"/>
          <p:nvPr/>
        </p:nvSpPr>
        <p:spPr>
          <a:xfrm>
            <a:off x="6311898" y="4978520"/>
            <a:ext cx="606427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41</a:t>
            </a:r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岁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F56B62D-6F3C-0EB1-092F-31C081399570}"/>
              </a:ext>
            </a:extLst>
          </p:cNvPr>
          <p:cNvSpPr txBox="1"/>
          <p:nvPr/>
        </p:nvSpPr>
        <p:spPr>
          <a:xfrm>
            <a:off x="5618161" y="5451610"/>
            <a:ext cx="1838325" cy="317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湖南红海人力资源有限公司湘潭分公</a:t>
            </a:r>
            <a:endParaRPr lang="en-US" altLang="zh-CN" sz="73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司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D440F1A-E27F-A158-C913-0A73BC87857B}"/>
              </a:ext>
            </a:extLst>
          </p:cNvPr>
          <p:cNvSpPr txBox="1"/>
          <p:nvPr/>
        </p:nvSpPr>
        <p:spPr>
          <a:xfrm>
            <a:off x="6124574" y="5802492"/>
            <a:ext cx="863601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B48EBFB-C65A-91E5-404C-F46F06B84852}"/>
              </a:ext>
            </a:extLst>
          </p:cNvPr>
          <p:cNvSpPr txBox="1"/>
          <p:nvPr/>
        </p:nvSpPr>
        <p:spPr>
          <a:xfrm>
            <a:off x="6272210" y="6045652"/>
            <a:ext cx="606427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在岗期间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6F033EA-5B10-08B9-10AB-4043CA55274F}"/>
              </a:ext>
            </a:extLst>
          </p:cNvPr>
          <p:cNvSpPr txBox="1"/>
          <p:nvPr/>
        </p:nvSpPr>
        <p:spPr>
          <a:xfrm>
            <a:off x="6251573" y="6318370"/>
            <a:ext cx="927102" cy="20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30" b="1" dirty="0">
                <a:latin typeface="黑体" panose="02010609060101010101" pitchFamily="49" charset="-122"/>
                <a:ea typeface="黑体" panose="02010609060101010101" pitchFamily="49" charset="-122"/>
              </a:rPr>
              <a:t>柴油、汽油</a:t>
            </a:r>
          </a:p>
        </p:txBody>
      </p:sp>
    </p:spTree>
    <p:extLst>
      <p:ext uri="{BB962C8B-B14F-4D97-AF65-F5344CB8AC3E}">
        <p14:creationId xmlns:p14="http://schemas.microsoft.com/office/powerpoint/2010/main" val="37059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2306B91-7F1A-F409-103C-61E4ED2F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0" y="0"/>
            <a:ext cx="466015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A6DCAA-E799-AC19-0B5A-0623DC4EA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674" y="36904"/>
            <a:ext cx="4558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2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5009EE8-0B66-3613-1EAD-F6429D23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77" y="336684"/>
            <a:ext cx="4956978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9CA043A-05A1-4C72-3BDB-F2A931BB5A39}"/>
              </a:ext>
            </a:extLst>
          </p:cNvPr>
          <p:cNvSpPr txBox="1"/>
          <p:nvPr/>
        </p:nvSpPr>
        <p:spPr>
          <a:xfrm>
            <a:off x="5175650" y="1982525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D094A0-9CD2-2672-4371-F04F4AA7BE8E}"/>
              </a:ext>
            </a:extLst>
          </p:cNvPr>
          <p:cNvSpPr txBox="1"/>
          <p:nvPr/>
        </p:nvSpPr>
        <p:spPr>
          <a:xfrm>
            <a:off x="5175649" y="5009335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A58965-CE06-276E-91AA-DF85D44E2B88}"/>
              </a:ext>
            </a:extLst>
          </p:cNvPr>
          <p:cNvSpPr txBox="1"/>
          <p:nvPr/>
        </p:nvSpPr>
        <p:spPr>
          <a:xfrm>
            <a:off x="5175649" y="2986485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3E23EC-0901-CD79-99FC-50D0F418D3C8}"/>
              </a:ext>
            </a:extLst>
          </p:cNvPr>
          <p:cNvSpPr txBox="1"/>
          <p:nvPr/>
        </p:nvSpPr>
        <p:spPr>
          <a:xfrm>
            <a:off x="5175650" y="4221756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C424486-E8CE-4058-7A1A-FC720E8AF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90" y="336684"/>
            <a:ext cx="4567642" cy="685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41455E3-2D18-4D7D-49B9-B62008FD9A3E}"/>
              </a:ext>
            </a:extLst>
          </p:cNvPr>
          <p:cNvSpPr txBox="1"/>
          <p:nvPr/>
        </p:nvSpPr>
        <p:spPr>
          <a:xfrm>
            <a:off x="10420807" y="777679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ABBA23-E796-9EF3-603A-46BE223A3973}"/>
              </a:ext>
            </a:extLst>
          </p:cNvPr>
          <p:cNvSpPr txBox="1"/>
          <p:nvPr/>
        </p:nvSpPr>
        <p:spPr>
          <a:xfrm>
            <a:off x="10429006" y="2815130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0A9E62-6020-02B2-433E-C220D2496945}"/>
              </a:ext>
            </a:extLst>
          </p:cNvPr>
          <p:cNvSpPr txBox="1"/>
          <p:nvPr/>
        </p:nvSpPr>
        <p:spPr>
          <a:xfrm>
            <a:off x="10475480" y="5131937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994FB2-4846-F35E-7298-53C8B31385E5}"/>
              </a:ext>
            </a:extLst>
          </p:cNvPr>
          <p:cNvSpPr txBox="1"/>
          <p:nvPr/>
        </p:nvSpPr>
        <p:spPr>
          <a:xfrm>
            <a:off x="10420807" y="1521909"/>
            <a:ext cx="12541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2023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年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月</a:t>
            </a:r>
            <a:r>
              <a:rPr lang="en-US" altLang="zh-CN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r>
              <a:rPr lang="zh-CN" altLang="en-US" sz="700" b="1" dirty="0">
                <a:solidFill>
                  <a:srgbClr val="545044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8474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B9B719-E96E-6568-1D8E-B65DD42C7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39" y="203172"/>
            <a:ext cx="4295775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8CC74D-DF8F-BB70-1356-4609C3ADFFFA}"/>
              </a:ext>
            </a:extLst>
          </p:cNvPr>
          <p:cNvSpPr txBox="1"/>
          <p:nvPr/>
        </p:nvSpPr>
        <p:spPr>
          <a:xfrm>
            <a:off x="9528494" y="3066584"/>
            <a:ext cx="274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1443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endParaRPr lang="zh-CN" altLang="en-US" sz="700" b="1" dirty="0">
              <a:solidFill>
                <a:srgbClr val="51443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B4CF73-198C-B8B4-4E38-AB6DB731536B}"/>
              </a:ext>
            </a:extLst>
          </p:cNvPr>
          <p:cNvSpPr txBox="1"/>
          <p:nvPr/>
        </p:nvSpPr>
        <p:spPr>
          <a:xfrm>
            <a:off x="9696773" y="3062957"/>
            <a:ext cx="274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1443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endParaRPr lang="zh-CN" altLang="en-US" sz="700" b="1" dirty="0">
              <a:solidFill>
                <a:srgbClr val="51443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B7E4AD-1A0E-E04A-8B90-0A811FD0CE5E}"/>
              </a:ext>
            </a:extLst>
          </p:cNvPr>
          <p:cNvSpPr txBox="1"/>
          <p:nvPr/>
        </p:nvSpPr>
        <p:spPr>
          <a:xfrm>
            <a:off x="9860282" y="3058641"/>
            <a:ext cx="2743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>
                <a:solidFill>
                  <a:srgbClr val="51443C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</a:t>
            </a:r>
            <a:endParaRPr lang="zh-CN" altLang="en-US" sz="700" b="1" dirty="0">
              <a:solidFill>
                <a:srgbClr val="51443C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2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华文仿宋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qxy200401@outlook.com</dc:creator>
  <cp:lastModifiedBy>qxy200401@outlook.com</cp:lastModifiedBy>
  <cp:revision>1</cp:revision>
  <dcterms:created xsi:type="dcterms:W3CDTF">2023-05-17T14:51:37Z</dcterms:created>
  <dcterms:modified xsi:type="dcterms:W3CDTF">2023-05-17T15:59:53Z</dcterms:modified>
</cp:coreProperties>
</file>