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228" r:id="rId2"/>
    <p:sldId id="3235" r:id="rId3"/>
    <p:sldId id="3313" r:id="rId4"/>
    <p:sldId id="3552" r:id="rId5"/>
    <p:sldId id="3314" r:id="rId6"/>
    <p:sldId id="3554" r:id="rId7"/>
    <p:sldId id="3555" r:id="rId8"/>
    <p:sldId id="3557" r:id="rId9"/>
    <p:sldId id="3556" r:id="rId10"/>
    <p:sldId id="3558" r:id="rId11"/>
    <p:sldId id="3559" r:id="rId12"/>
    <p:sldId id="3560" r:id="rId13"/>
    <p:sldId id="3561" r:id="rId14"/>
    <p:sldId id="3562" r:id="rId15"/>
    <p:sldId id="3563" r:id="rId16"/>
    <p:sldId id="3564" r:id="rId17"/>
    <p:sldId id="3565" r:id="rId18"/>
    <p:sldId id="3566" r:id="rId19"/>
    <p:sldId id="3567" r:id="rId20"/>
    <p:sldId id="3568" r:id="rId21"/>
    <p:sldId id="3569" r:id="rId22"/>
    <p:sldId id="3570" r:id="rId23"/>
    <p:sldId id="3571" r:id="rId24"/>
    <p:sldId id="3572" r:id="rId25"/>
    <p:sldId id="3573" r:id="rId26"/>
    <p:sldId id="3574" r:id="rId27"/>
    <p:sldId id="3575" r:id="rId28"/>
    <p:sldId id="3576" r:id="rId29"/>
    <p:sldId id="3577" r:id="rId30"/>
    <p:sldId id="3578" r:id="rId31"/>
    <p:sldId id="3579" r:id="rId32"/>
    <p:sldId id="3580" r:id="rId33"/>
    <p:sldId id="337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456" autoAdjust="0"/>
  </p:normalViewPr>
  <p:slideViewPr>
    <p:cSldViewPr snapToGrid="0">
      <p:cViewPr varScale="1">
        <p:scale>
          <a:sx n="69" d="100"/>
          <a:sy n="69" d="100"/>
        </p:scale>
        <p:origin x="11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Bing-Chuan" userId="759c5e86-c3b4-4bf3-b8fb-301b461d22a0" providerId="ADAL" clId="{D1F0FE4C-6C41-44F2-ABA0-5983474DFA06}"/>
    <pc:docChg chg="undo custSel addSld delSld modSld sldOrd">
      <pc:chgData name="WANGBing-Chuan" userId="759c5e86-c3b4-4bf3-b8fb-301b461d22a0" providerId="ADAL" clId="{D1F0FE4C-6C41-44F2-ABA0-5983474DFA06}" dt="2023-09-20T03:43:28.220" v="7075" actId="478"/>
      <pc:docMkLst>
        <pc:docMk/>
      </pc:docMkLst>
      <pc:sldChg chg="modSp mod">
        <pc:chgData name="WANGBing-Chuan" userId="759c5e86-c3b4-4bf3-b8fb-301b461d22a0" providerId="ADAL" clId="{D1F0FE4C-6C41-44F2-ABA0-5983474DFA06}" dt="2023-09-18T01:59:55.845" v="114" actId="20577"/>
        <pc:sldMkLst>
          <pc:docMk/>
          <pc:sldMk cId="0" sldId="3313"/>
        </pc:sldMkLst>
        <pc:spChg chg="mod">
          <ac:chgData name="WANGBing-Chuan" userId="759c5e86-c3b4-4bf3-b8fb-301b461d22a0" providerId="ADAL" clId="{D1F0FE4C-6C41-44F2-ABA0-5983474DFA06}" dt="2023-09-18T01:59:35.928" v="86" actId="20577"/>
          <ac:spMkLst>
            <pc:docMk/>
            <pc:sldMk cId="0" sldId="3313"/>
            <ac:spMk id="6" creationId="{FCADCD6A-8E5F-956F-C68B-64B292E8CF9E}"/>
          </ac:spMkLst>
        </pc:spChg>
        <pc:spChg chg="mod">
          <ac:chgData name="WANGBing-Chuan" userId="759c5e86-c3b4-4bf3-b8fb-301b461d22a0" providerId="ADAL" clId="{D1F0FE4C-6C41-44F2-ABA0-5983474DFA06}" dt="2023-09-18T01:59:55.845" v="114" actId="20577"/>
          <ac:spMkLst>
            <pc:docMk/>
            <pc:sldMk cId="0" sldId="3313"/>
            <ac:spMk id="12" creationId="{68ED451D-EBFC-F6B9-8094-253729512FB3}"/>
          </ac:spMkLst>
        </pc:spChg>
        <pc:spChg chg="mod">
          <ac:chgData name="WANGBing-Chuan" userId="759c5e86-c3b4-4bf3-b8fb-301b461d22a0" providerId="ADAL" clId="{D1F0FE4C-6C41-44F2-ABA0-5983474DFA06}" dt="2023-09-18T01:57:20.402" v="42" actId="20577"/>
          <ac:spMkLst>
            <pc:docMk/>
            <pc:sldMk cId="0" sldId="3313"/>
            <ac:spMk id="30" creationId="{2BCC0241-1536-7061-5090-AE370CF8567D}"/>
          </ac:spMkLst>
        </pc:spChg>
        <pc:spChg chg="mod">
          <ac:chgData name="WANGBing-Chuan" userId="759c5e86-c3b4-4bf3-b8fb-301b461d22a0" providerId="ADAL" clId="{D1F0FE4C-6C41-44F2-ABA0-5983474DFA06}" dt="2023-09-18T01:58:16.717" v="64" actId="20577"/>
          <ac:spMkLst>
            <pc:docMk/>
            <pc:sldMk cId="0" sldId="3313"/>
            <ac:spMk id="48" creationId="{727212D7-6E16-A91C-3139-78A16644B8B9}"/>
          </ac:spMkLst>
        </pc:spChg>
        <pc:spChg chg="mod">
          <ac:chgData name="WANGBing-Chuan" userId="759c5e86-c3b4-4bf3-b8fb-301b461d22a0" providerId="ADAL" clId="{D1F0FE4C-6C41-44F2-ABA0-5983474DFA06}" dt="2023-09-18T01:57:00.507" v="18" actId="20577"/>
          <ac:spMkLst>
            <pc:docMk/>
            <pc:sldMk cId="0" sldId="3313"/>
            <ac:spMk id="11282" creationId="{DBD3B9D4-29D5-DD83-FC1B-BC7FDECA3F72}"/>
          </ac:spMkLst>
        </pc:spChg>
      </pc:sldChg>
      <pc:sldChg chg="modSp mod">
        <pc:chgData name="WANGBing-Chuan" userId="759c5e86-c3b4-4bf3-b8fb-301b461d22a0" providerId="ADAL" clId="{D1F0FE4C-6C41-44F2-ABA0-5983474DFA06}" dt="2023-09-18T02:56:34.425" v="301" actId="1076"/>
        <pc:sldMkLst>
          <pc:docMk/>
          <pc:sldMk cId="0" sldId="3314"/>
        </pc:sldMkLst>
        <pc:spChg chg="mod">
          <ac:chgData name="WANGBing-Chuan" userId="759c5e86-c3b4-4bf3-b8fb-301b461d22a0" providerId="ADAL" clId="{D1F0FE4C-6C41-44F2-ABA0-5983474DFA06}" dt="2023-09-18T02:56:34.425" v="301" actId="1076"/>
          <ac:spMkLst>
            <pc:docMk/>
            <pc:sldMk cId="0" sldId="3314"/>
            <ac:spMk id="4" creationId="{4A12D320-B9A7-0D9B-BCAA-395C3A8836C4}"/>
          </ac:spMkLst>
        </pc:spChg>
        <pc:spChg chg="mod">
          <ac:chgData name="WANGBing-Chuan" userId="759c5e86-c3b4-4bf3-b8fb-301b461d22a0" providerId="ADAL" clId="{D1F0FE4C-6C41-44F2-ABA0-5983474DFA06}" dt="2023-09-18T02:04:15.730" v="181" actId="20577"/>
          <ac:spMkLst>
            <pc:docMk/>
            <pc:sldMk cId="0" sldId="3314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57:08.381" v="302" actId="47"/>
        <pc:sldMkLst>
          <pc:docMk/>
          <pc:sldMk cId="3221073405" sldId="3413"/>
        </pc:sldMkLst>
      </pc:sldChg>
      <pc:sldChg chg="del">
        <pc:chgData name="WANGBing-Chuan" userId="759c5e86-c3b4-4bf3-b8fb-301b461d22a0" providerId="ADAL" clId="{D1F0FE4C-6C41-44F2-ABA0-5983474DFA06}" dt="2023-09-18T02:57:09.169" v="303" actId="47"/>
        <pc:sldMkLst>
          <pc:docMk/>
          <pc:sldMk cId="3093482383" sldId="3508"/>
        </pc:sldMkLst>
      </pc:sldChg>
      <pc:sldChg chg="del">
        <pc:chgData name="WANGBing-Chuan" userId="759c5e86-c3b4-4bf3-b8fb-301b461d22a0" providerId="ADAL" clId="{D1F0FE4C-6C41-44F2-ABA0-5983474DFA06}" dt="2023-09-18T02:00:13.224" v="115" actId="47"/>
        <pc:sldMkLst>
          <pc:docMk/>
          <pc:sldMk cId="2683171700" sldId="3509"/>
        </pc:sldMkLst>
      </pc:sldChg>
      <pc:sldChg chg="modSp add mod">
        <pc:chgData name="WANGBing-Chuan" userId="759c5e86-c3b4-4bf3-b8fb-301b461d22a0" providerId="ADAL" clId="{D1F0FE4C-6C41-44F2-ABA0-5983474DFA06}" dt="2023-09-18T02:01:00.492" v="157" actId="207"/>
        <pc:sldMkLst>
          <pc:docMk/>
          <pc:sldMk cId="4248662695" sldId="3509"/>
        </pc:sldMkLst>
        <pc:spChg chg="mod">
          <ac:chgData name="WANGBing-Chuan" userId="759c5e86-c3b4-4bf3-b8fb-301b461d22a0" providerId="ADAL" clId="{D1F0FE4C-6C41-44F2-ABA0-5983474DFA06}" dt="2023-09-18T02:01:00.492" v="157" actId="207"/>
          <ac:spMkLst>
            <pc:docMk/>
            <pc:sldMk cId="4248662695" sldId="3509"/>
            <ac:spMk id="11282" creationId="{DBD3B9D4-29D5-DD83-FC1B-BC7FDECA3F72}"/>
          </ac:spMkLst>
        </pc:spChg>
      </pc:sldChg>
      <pc:sldChg chg="del">
        <pc:chgData name="WANGBing-Chuan" userId="759c5e86-c3b4-4bf3-b8fb-301b461d22a0" providerId="ADAL" clId="{D1F0FE4C-6C41-44F2-ABA0-5983474DFA06}" dt="2023-09-18T02:00:14.081" v="116" actId="47"/>
        <pc:sldMkLst>
          <pc:docMk/>
          <pc:sldMk cId="367044955" sldId="3510"/>
        </pc:sldMkLst>
      </pc:sldChg>
      <pc:sldChg chg="modSp add mod">
        <pc:chgData name="WANGBing-Chuan" userId="759c5e86-c3b4-4bf3-b8fb-301b461d22a0" providerId="ADAL" clId="{D1F0FE4C-6C41-44F2-ABA0-5983474DFA06}" dt="2023-09-18T07:04:29.188" v="501" actId="1076"/>
        <pc:sldMkLst>
          <pc:docMk/>
          <pc:sldMk cId="3065886434" sldId="3510"/>
        </pc:sldMkLst>
        <pc:spChg chg="mod">
          <ac:chgData name="WANGBing-Chuan" userId="759c5e86-c3b4-4bf3-b8fb-301b461d22a0" providerId="ADAL" clId="{D1F0FE4C-6C41-44F2-ABA0-5983474DFA06}" dt="2023-09-18T07:04:29.188" v="501" actId="1076"/>
          <ac:spMkLst>
            <pc:docMk/>
            <pc:sldMk cId="3065886434" sldId="3510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D1F0FE4C-6C41-44F2-ABA0-5983474DFA06}" dt="2023-09-18T07:17:45.889" v="711" actId="1076"/>
        <pc:sldMkLst>
          <pc:docMk/>
          <pc:sldMk cId="3033892587" sldId="3511"/>
        </pc:sldMkLst>
        <pc:spChg chg="mod">
          <ac:chgData name="WANGBing-Chuan" userId="759c5e86-c3b4-4bf3-b8fb-301b461d22a0" providerId="ADAL" clId="{D1F0FE4C-6C41-44F2-ABA0-5983474DFA06}" dt="2023-09-18T07:17:45.889" v="711" actId="1076"/>
          <ac:spMkLst>
            <pc:docMk/>
            <pc:sldMk cId="3033892587" sldId="3511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4.630" v="117" actId="47"/>
        <pc:sldMkLst>
          <pc:docMk/>
          <pc:sldMk cId="3498315393" sldId="3511"/>
        </pc:sldMkLst>
      </pc:sldChg>
      <pc:sldChg chg="modSp add del">
        <pc:chgData name="WANGBing-Chuan" userId="759c5e86-c3b4-4bf3-b8fb-301b461d22a0" providerId="ADAL" clId="{D1F0FE4C-6C41-44F2-ABA0-5983474DFA06}" dt="2023-09-18T07:18:10.227" v="714" actId="47"/>
        <pc:sldMkLst>
          <pc:docMk/>
          <pc:sldMk cId="1194680154" sldId="3512"/>
        </pc:sldMkLst>
        <pc:spChg chg="mod">
          <ac:chgData name="WANGBing-Chuan" userId="759c5e86-c3b4-4bf3-b8fb-301b461d22a0" providerId="ADAL" clId="{D1F0FE4C-6C41-44F2-ABA0-5983474DFA06}" dt="2023-09-18T07:18:00.148" v="713" actId="20577"/>
          <ac:spMkLst>
            <pc:docMk/>
            <pc:sldMk cId="1194680154" sldId="3512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5.225" v="118" actId="47"/>
        <pc:sldMkLst>
          <pc:docMk/>
          <pc:sldMk cId="2211995883" sldId="3512"/>
        </pc:sldMkLst>
      </pc:sldChg>
      <pc:sldChg chg="modSp add mod">
        <pc:chgData name="WANGBing-Chuan" userId="759c5e86-c3b4-4bf3-b8fb-301b461d22a0" providerId="ADAL" clId="{D1F0FE4C-6C41-44F2-ABA0-5983474DFA06}" dt="2023-09-18T07:18:24.119" v="717" actId="207"/>
        <pc:sldMkLst>
          <pc:docMk/>
          <pc:sldMk cId="3567439067" sldId="3512"/>
        </pc:sldMkLst>
        <pc:spChg chg="mod">
          <ac:chgData name="WANGBing-Chuan" userId="759c5e86-c3b4-4bf3-b8fb-301b461d22a0" providerId="ADAL" clId="{D1F0FE4C-6C41-44F2-ABA0-5983474DFA06}" dt="2023-09-18T07:18:19.596" v="716" actId="207"/>
          <ac:spMkLst>
            <pc:docMk/>
            <pc:sldMk cId="3567439067" sldId="3512"/>
            <ac:spMk id="30" creationId="{2BCC0241-1536-7061-5090-AE370CF8567D}"/>
          </ac:spMkLst>
        </pc:spChg>
        <pc:spChg chg="mod">
          <ac:chgData name="WANGBing-Chuan" userId="759c5e86-c3b4-4bf3-b8fb-301b461d22a0" providerId="ADAL" clId="{D1F0FE4C-6C41-44F2-ABA0-5983474DFA06}" dt="2023-09-18T07:18:24.119" v="717" actId="207"/>
          <ac:spMkLst>
            <pc:docMk/>
            <pc:sldMk cId="3567439067" sldId="3512"/>
            <ac:spMk id="11282" creationId="{DBD3B9D4-29D5-DD83-FC1B-BC7FDECA3F72}"/>
          </ac:spMkLst>
        </pc:spChg>
      </pc:sldChg>
      <pc:sldChg chg="addSp modSp add mod">
        <pc:chgData name="WANGBing-Chuan" userId="759c5e86-c3b4-4bf3-b8fb-301b461d22a0" providerId="ADAL" clId="{D1F0FE4C-6C41-44F2-ABA0-5983474DFA06}" dt="2023-09-18T07:38:53.295" v="912" actId="1076"/>
        <pc:sldMkLst>
          <pc:docMk/>
          <pc:sldMk cId="2895141844" sldId="3513"/>
        </pc:sldMkLst>
        <pc:spChg chg="add mod">
          <ac:chgData name="WANGBing-Chuan" userId="759c5e86-c3b4-4bf3-b8fb-301b461d22a0" providerId="ADAL" clId="{D1F0FE4C-6C41-44F2-ABA0-5983474DFA06}" dt="2023-09-18T07:22:59.456" v="750" actId="20577"/>
          <ac:spMkLst>
            <pc:docMk/>
            <pc:sldMk cId="2895141844" sldId="3513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07:38:53.295" v="912" actId="1076"/>
          <ac:spMkLst>
            <pc:docMk/>
            <pc:sldMk cId="2895141844" sldId="3513"/>
            <ac:spMk id="4" creationId="{4A12D320-B9A7-0D9B-BCAA-395C3A8836C4}"/>
          </ac:spMkLst>
        </pc:spChg>
        <pc:spChg chg="mod">
          <ac:chgData name="WANGBing-Chuan" userId="759c5e86-c3b4-4bf3-b8fb-301b461d22a0" providerId="ADAL" clId="{D1F0FE4C-6C41-44F2-ABA0-5983474DFA06}" dt="2023-09-18T07:18:53.087" v="741" actId="20577"/>
          <ac:spMkLst>
            <pc:docMk/>
            <pc:sldMk cId="2895141844" sldId="3513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00:15.869" v="119" actId="47"/>
        <pc:sldMkLst>
          <pc:docMk/>
          <pc:sldMk cId="3985361483" sldId="3513"/>
        </pc:sldMkLst>
      </pc:sldChg>
      <pc:sldChg chg="modSp add mod">
        <pc:chgData name="WANGBing-Chuan" userId="759c5e86-c3b4-4bf3-b8fb-301b461d22a0" providerId="ADAL" clId="{D1F0FE4C-6C41-44F2-ABA0-5983474DFA06}" dt="2023-09-18T07:55:25.040" v="1055" actId="20577"/>
        <pc:sldMkLst>
          <pc:docMk/>
          <pc:sldMk cId="2002038827" sldId="3514"/>
        </pc:sldMkLst>
        <pc:spChg chg="mod">
          <ac:chgData name="WANGBing-Chuan" userId="759c5e86-c3b4-4bf3-b8fb-301b461d22a0" providerId="ADAL" clId="{D1F0FE4C-6C41-44F2-ABA0-5983474DFA06}" dt="2023-09-18T07:39:25.356" v="918" actId="20577"/>
          <ac:spMkLst>
            <pc:docMk/>
            <pc:sldMk cId="2002038827" sldId="3514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07:55:25.040" v="1055" actId="20577"/>
          <ac:spMkLst>
            <pc:docMk/>
            <pc:sldMk cId="2002038827" sldId="3514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6.398" v="120" actId="47"/>
        <pc:sldMkLst>
          <pc:docMk/>
          <pc:sldMk cId="3706981630" sldId="3514"/>
        </pc:sldMkLst>
      </pc:sldChg>
      <pc:sldChg chg="modSp add mod">
        <pc:chgData name="WANGBing-Chuan" userId="759c5e86-c3b4-4bf3-b8fb-301b461d22a0" providerId="ADAL" clId="{D1F0FE4C-6C41-44F2-ABA0-5983474DFA06}" dt="2023-09-18T08:34:17.227" v="1385" actId="20577"/>
        <pc:sldMkLst>
          <pc:docMk/>
          <pc:sldMk cId="1151050869" sldId="3515"/>
        </pc:sldMkLst>
        <pc:spChg chg="mod">
          <ac:chgData name="WANGBing-Chuan" userId="759c5e86-c3b4-4bf3-b8fb-301b461d22a0" providerId="ADAL" clId="{D1F0FE4C-6C41-44F2-ABA0-5983474DFA06}" dt="2023-09-18T08:34:17.227" v="1385" actId="20577"/>
          <ac:spMkLst>
            <pc:docMk/>
            <pc:sldMk cId="1151050869" sldId="3515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D1F0FE4C-6C41-44F2-ABA0-5983474DFA06}" dt="2023-09-18T08:53:59.655" v="1579" actId="1076"/>
        <pc:sldMkLst>
          <pc:docMk/>
          <pc:sldMk cId="2396523655" sldId="3516"/>
        </pc:sldMkLst>
        <pc:spChg chg="mod">
          <ac:chgData name="WANGBing-Chuan" userId="759c5e86-c3b4-4bf3-b8fb-301b461d22a0" providerId="ADAL" clId="{D1F0FE4C-6C41-44F2-ABA0-5983474DFA06}" dt="2023-09-18T08:50:27.433" v="1508" actId="1076"/>
          <ac:spMkLst>
            <pc:docMk/>
            <pc:sldMk cId="2396523655" sldId="3516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08:53:59.655" v="1579" actId="1076"/>
          <ac:spMkLst>
            <pc:docMk/>
            <pc:sldMk cId="2396523655" sldId="3516"/>
            <ac:spMk id="4" creationId="{4A12D320-B9A7-0D9B-BCAA-395C3A8836C4}"/>
          </ac:spMkLst>
        </pc:spChg>
      </pc:sldChg>
      <pc:sldChg chg="del">
        <pc:chgData name="WANGBing-Chuan" userId="759c5e86-c3b4-4bf3-b8fb-301b461d22a0" providerId="ADAL" clId="{D1F0FE4C-6C41-44F2-ABA0-5983474DFA06}" dt="2023-09-18T02:00:17.692" v="122" actId="47"/>
        <pc:sldMkLst>
          <pc:docMk/>
          <pc:sldMk cId="2826257574" sldId="3516"/>
        </pc:sldMkLst>
      </pc:sldChg>
      <pc:sldChg chg="add del">
        <pc:chgData name="WANGBing-Chuan" userId="759c5e86-c3b4-4bf3-b8fb-301b461d22a0" providerId="ADAL" clId="{D1F0FE4C-6C41-44F2-ABA0-5983474DFA06}" dt="2023-09-18T08:31:30.835" v="1366" actId="47"/>
        <pc:sldMkLst>
          <pc:docMk/>
          <pc:sldMk cId="3786524524" sldId="3516"/>
        </pc:sldMkLst>
      </pc:sldChg>
      <pc:sldChg chg="modSp add mod">
        <pc:chgData name="WANGBing-Chuan" userId="759c5e86-c3b4-4bf3-b8fb-301b461d22a0" providerId="ADAL" clId="{D1F0FE4C-6C41-44F2-ABA0-5983474DFA06}" dt="2023-09-18T13:00:43.026" v="2033" actId="207"/>
        <pc:sldMkLst>
          <pc:docMk/>
          <pc:sldMk cId="1160895243" sldId="3517"/>
        </pc:sldMkLst>
        <pc:spChg chg="mod">
          <ac:chgData name="WANGBing-Chuan" userId="759c5e86-c3b4-4bf3-b8fb-301b461d22a0" providerId="ADAL" clId="{D1F0FE4C-6C41-44F2-ABA0-5983474DFA06}" dt="2023-09-18T13:00:43.026" v="2033" actId="207"/>
          <ac:spMkLst>
            <pc:docMk/>
            <pc:sldMk cId="1160895243" sldId="3517"/>
            <ac:spMk id="4" creationId="{4A12D320-B9A7-0D9B-BCAA-395C3A8836C4}"/>
          </ac:spMkLst>
        </pc:spChg>
      </pc:sldChg>
      <pc:sldChg chg="add del">
        <pc:chgData name="WANGBing-Chuan" userId="759c5e86-c3b4-4bf3-b8fb-301b461d22a0" providerId="ADAL" clId="{D1F0FE4C-6C41-44F2-ABA0-5983474DFA06}" dt="2023-09-18T08:32:18.907" v="1367" actId="47"/>
        <pc:sldMkLst>
          <pc:docMk/>
          <pc:sldMk cId="1698234255" sldId="3517"/>
        </pc:sldMkLst>
      </pc:sldChg>
      <pc:sldChg chg="del">
        <pc:chgData name="WANGBing-Chuan" userId="759c5e86-c3b4-4bf3-b8fb-301b461d22a0" providerId="ADAL" clId="{D1F0FE4C-6C41-44F2-ABA0-5983474DFA06}" dt="2023-09-18T02:00:18.257" v="123" actId="47"/>
        <pc:sldMkLst>
          <pc:docMk/>
          <pc:sldMk cId="2775202427" sldId="3517"/>
        </pc:sldMkLst>
      </pc:sldChg>
      <pc:sldChg chg="addSp modSp add mod modAnim">
        <pc:chgData name="WANGBing-Chuan" userId="759c5e86-c3b4-4bf3-b8fb-301b461d22a0" providerId="ADAL" clId="{D1F0FE4C-6C41-44F2-ABA0-5983474DFA06}" dt="2023-09-18T13:24:53.883" v="2115"/>
        <pc:sldMkLst>
          <pc:docMk/>
          <pc:sldMk cId="1453972470" sldId="3518"/>
        </pc:sldMkLst>
        <pc:spChg chg="mod">
          <ac:chgData name="WANGBing-Chuan" userId="759c5e86-c3b4-4bf3-b8fb-301b461d22a0" providerId="ADAL" clId="{D1F0FE4C-6C41-44F2-ABA0-5983474DFA06}" dt="2023-09-18T13:05:36.685" v="2061" actId="14100"/>
          <ac:spMkLst>
            <pc:docMk/>
            <pc:sldMk cId="1453972470" sldId="3518"/>
            <ac:spMk id="4" creationId="{4A12D320-B9A7-0D9B-BCAA-395C3A8836C4}"/>
          </ac:spMkLst>
        </pc:spChg>
        <pc:picChg chg="add mod modCrop">
          <ac:chgData name="WANGBing-Chuan" userId="759c5e86-c3b4-4bf3-b8fb-301b461d22a0" providerId="ADAL" clId="{D1F0FE4C-6C41-44F2-ABA0-5983474DFA06}" dt="2023-09-18T13:12:06.783" v="2065" actId="732"/>
          <ac:picMkLst>
            <pc:docMk/>
            <pc:sldMk cId="1453972470" sldId="3518"/>
            <ac:picMk id="6" creationId="{0D2D2362-A828-14BC-11DE-399C7328D529}"/>
          </ac:picMkLst>
        </pc:picChg>
        <pc:cxnChg chg="add mod">
          <ac:chgData name="WANGBing-Chuan" userId="759c5e86-c3b4-4bf3-b8fb-301b461d22a0" providerId="ADAL" clId="{D1F0FE4C-6C41-44F2-ABA0-5983474DFA06}" dt="2023-09-18T13:12:44.753" v="2074" actId="14100"/>
          <ac:cxnSpMkLst>
            <pc:docMk/>
            <pc:sldMk cId="1453972470" sldId="3518"/>
            <ac:cxnSpMk id="8" creationId="{FF9885F5-2E57-09F5-A7F2-6B693F43F283}"/>
          </ac:cxnSpMkLst>
        </pc:cxnChg>
        <pc:cxnChg chg="add mod">
          <ac:chgData name="WANGBing-Chuan" userId="759c5e86-c3b4-4bf3-b8fb-301b461d22a0" providerId="ADAL" clId="{D1F0FE4C-6C41-44F2-ABA0-5983474DFA06}" dt="2023-09-18T13:23:53.296" v="2103" actId="14100"/>
          <ac:cxnSpMkLst>
            <pc:docMk/>
            <pc:sldMk cId="1453972470" sldId="3518"/>
            <ac:cxnSpMk id="14" creationId="{F98863AD-5D60-E037-A366-AEC7BCD59DE6}"/>
          </ac:cxnSpMkLst>
        </pc:cxnChg>
        <pc:cxnChg chg="add mod">
          <ac:chgData name="WANGBing-Chuan" userId="759c5e86-c3b4-4bf3-b8fb-301b461d22a0" providerId="ADAL" clId="{D1F0FE4C-6C41-44F2-ABA0-5983474DFA06}" dt="2023-09-18T13:24:03.509" v="2106" actId="14100"/>
          <ac:cxnSpMkLst>
            <pc:docMk/>
            <pc:sldMk cId="1453972470" sldId="3518"/>
            <ac:cxnSpMk id="17" creationId="{BCEBB8AA-C06F-7142-0D19-18F520CF0BA1}"/>
          </ac:cxnSpMkLst>
        </pc:cxnChg>
        <pc:cxnChg chg="add mod">
          <ac:chgData name="WANGBing-Chuan" userId="759c5e86-c3b4-4bf3-b8fb-301b461d22a0" providerId="ADAL" clId="{D1F0FE4C-6C41-44F2-ABA0-5983474DFA06}" dt="2023-09-18T13:24:14.385" v="2108" actId="1076"/>
          <ac:cxnSpMkLst>
            <pc:docMk/>
            <pc:sldMk cId="1453972470" sldId="3518"/>
            <ac:cxnSpMk id="19" creationId="{0FC339A6-F2B3-8411-FA91-88FA95850E27}"/>
          </ac:cxnSpMkLst>
        </pc:cxnChg>
        <pc:cxnChg chg="add mod">
          <ac:chgData name="WANGBing-Chuan" userId="759c5e86-c3b4-4bf3-b8fb-301b461d22a0" providerId="ADAL" clId="{D1F0FE4C-6C41-44F2-ABA0-5983474DFA06}" dt="2023-09-18T13:24:25.075" v="2111" actId="14100"/>
          <ac:cxnSpMkLst>
            <pc:docMk/>
            <pc:sldMk cId="1453972470" sldId="3518"/>
            <ac:cxnSpMk id="20" creationId="{B3A2190B-4C0F-2596-6A6C-4DD353F45643}"/>
          </ac:cxnSpMkLst>
        </pc:cxnChg>
      </pc:sldChg>
      <pc:sldChg chg="del">
        <pc:chgData name="WANGBing-Chuan" userId="759c5e86-c3b4-4bf3-b8fb-301b461d22a0" providerId="ADAL" clId="{D1F0FE4C-6C41-44F2-ABA0-5983474DFA06}" dt="2023-09-18T02:00:18.991" v="124" actId="47"/>
        <pc:sldMkLst>
          <pc:docMk/>
          <pc:sldMk cId="2691481494" sldId="3518"/>
        </pc:sldMkLst>
      </pc:sldChg>
      <pc:sldChg chg="del">
        <pc:chgData name="WANGBing-Chuan" userId="759c5e86-c3b4-4bf3-b8fb-301b461d22a0" providerId="ADAL" clId="{D1F0FE4C-6C41-44F2-ABA0-5983474DFA06}" dt="2023-09-18T02:00:19.733" v="125" actId="47"/>
        <pc:sldMkLst>
          <pc:docMk/>
          <pc:sldMk cId="1073254740" sldId="3519"/>
        </pc:sldMkLst>
      </pc:sldChg>
      <pc:sldChg chg="addSp delSp modSp add mod">
        <pc:chgData name="WANGBing-Chuan" userId="759c5e86-c3b4-4bf3-b8fb-301b461d22a0" providerId="ADAL" clId="{D1F0FE4C-6C41-44F2-ABA0-5983474DFA06}" dt="2023-09-18T13:47:56.188" v="2289" actId="1076"/>
        <pc:sldMkLst>
          <pc:docMk/>
          <pc:sldMk cId="1154178482" sldId="3519"/>
        </pc:sldMkLst>
        <pc:spChg chg="mod">
          <ac:chgData name="WANGBing-Chuan" userId="759c5e86-c3b4-4bf3-b8fb-301b461d22a0" providerId="ADAL" clId="{D1F0FE4C-6C41-44F2-ABA0-5983474DFA06}" dt="2023-09-18T13:14:34.081" v="2096" actId="1076"/>
          <ac:spMkLst>
            <pc:docMk/>
            <pc:sldMk cId="1154178482" sldId="3519"/>
            <ac:spMk id="3" creationId="{E297C5AB-5BDB-19C6-EA11-AEBB2D27DA61}"/>
          </ac:spMkLst>
        </pc:spChg>
        <pc:spChg chg="del mod">
          <ac:chgData name="WANGBing-Chuan" userId="759c5e86-c3b4-4bf3-b8fb-301b461d22a0" providerId="ADAL" clId="{D1F0FE4C-6C41-44F2-ABA0-5983474DFA06}" dt="2023-09-18T13:22:53.618" v="2099"/>
          <ac:spMkLst>
            <pc:docMk/>
            <pc:sldMk cId="1154178482" sldId="3519"/>
            <ac:spMk id="4" creationId="{4A12D320-B9A7-0D9B-BCAA-395C3A8836C4}"/>
          </ac:spMkLst>
        </pc:spChg>
        <pc:spChg chg="add mod">
          <ac:chgData name="WANGBing-Chuan" userId="759c5e86-c3b4-4bf3-b8fb-301b461d22a0" providerId="ADAL" clId="{D1F0FE4C-6C41-44F2-ABA0-5983474DFA06}" dt="2023-09-18T13:47:56.188" v="2289" actId="1076"/>
          <ac:spMkLst>
            <pc:docMk/>
            <pc:sldMk cId="1154178482" sldId="3519"/>
            <ac:spMk id="5" creationId="{E0878EA4-A2E0-F31C-D7EC-34087EE44984}"/>
          </ac:spMkLst>
        </pc:spChg>
      </pc:sldChg>
      <pc:sldChg chg="add del">
        <pc:chgData name="WANGBing-Chuan" userId="759c5e86-c3b4-4bf3-b8fb-301b461d22a0" providerId="ADAL" clId="{D1F0FE4C-6C41-44F2-ABA0-5983474DFA06}" dt="2023-09-18T13:14:13.845" v="2076" actId="47"/>
        <pc:sldMkLst>
          <pc:docMk/>
          <pc:sldMk cId="1866722224" sldId="3519"/>
        </pc:sldMkLst>
      </pc:sldChg>
      <pc:sldChg chg="del">
        <pc:chgData name="WANGBing-Chuan" userId="759c5e86-c3b4-4bf3-b8fb-301b461d22a0" providerId="ADAL" clId="{D1F0FE4C-6C41-44F2-ABA0-5983474DFA06}" dt="2023-09-18T02:00:20.355" v="126" actId="47"/>
        <pc:sldMkLst>
          <pc:docMk/>
          <pc:sldMk cId="1409595228" sldId="3520"/>
        </pc:sldMkLst>
      </pc:sldChg>
      <pc:sldChg chg="modSp add mod">
        <pc:chgData name="WANGBing-Chuan" userId="759c5e86-c3b4-4bf3-b8fb-301b461d22a0" providerId="ADAL" clId="{D1F0FE4C-6C41-44F2-ABA0-5983474DFA06}" dt="2023-09-18T14:10:07.865" v="2373" actId="1076"/>
        <pc:sldMkLst>
          <pc:docMk/>
          <pc:sldMk cId="1413024532" sldId="3520"/>
        </pc:sldMkLst>
        <pc:spChg chg="mod">
          <ac:chgData name="WANGBing-Chuan" userId="759c5e86-c3b4-4bf3-b8fb-301b461d22a0" providerId="ADAL" clId="{D1F0FE4C-6C41-44F2-ABA0-5983474DFA06}" dt="2023-09-18T13:50:22.398" v="2299" actId="20577"/>
          <ac:spMkLst>
            <pc:docMk/>
            <pc:sldMk cId="1413024532" sldId="3520"/>
            <ac:spMk id="3" creationId="{E297C5AB-5BDB-19C6-EA11-AEBB2D27DA61}"/>
          </ac:spMkLst>
        </pc:spChg>
        <pc:spChg chg="mod">
          <ac:chgData name="WANGBing-Chuan" userId="759c5e86-c3b4-4bf3-b8fb-301b461d22a0" providerId="ADAL" clId="{D1F0FE4C-6C41-44F2-ABA0-5983474DFA06}" dt="2023-09-18T14:10:07.865" v="2373" actId="1076"/>
          <ac:spMkLst>
            <pc:docMk/>
            <pc:sldMk cId="1413024532" sldId="3520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1.188" v="127" actId="47"/>
        <pc:sldMkLst>
          <pc:docMk/>
          <pc:sldMk cId="2566568079" sldId="3521"/>
        </pc:sldMkLst>
      </pc:sldChg>
      <pc:sldChg chg="addSp delSp modSp add mod modAnim">
        <pc:chgData name="WANGBing-Chuan" userId="759c5e86-c3b4-4bf3-b8fb-301b461d22a0" providerId="ADAL" clId="{D1F0FE4C-6C41-44F2-ABA0-5983474DFA06}" dt="2023-09-18T14:16:47.362" v="2403" actId="20577"/>
        <pc:sldMkLst>
          <pc:docMk/>
          <pc:sldMk cId="3014796889" sldId="3521"/>
        </pc:sldMkLst>
        <pc:spChg chg="mod">
          <ac:chgData name="WANGBing-Chuan" userId="759c5e86-c3b4-4bf3-b8fb-301b461d22a0" providerId="ADAL" clId="{D1F0FE4C-6C41-44F2-ABA0-5983474DFA06}" dt="2023-09-18T14:16:47.362" v="2403" actId="20577"/>
          <ac:spMkLst>
            <pc:docMk/>
            <pc:sldMk cId="3014796889" sldId="3521"/>
            <ac:spMk id="3" creationId="{E297C5AB-5BDB-19C6-EA11-AEBB2D27DA61}"/>
          </ac:spMkLst>
        </pc:spChg>
        <pc:spChg chg="add mod">
          <ac:chgData name="WANGBing-Chuan" userId="759c5e86-c3b4-4bf3-b8fb-301b461d22a0" providerId="ADAL" clId="{D1F0FE4C-6C41-44F2-ABA0-5983474DFA06}" dt="2023-09-18T14:16:00.458" v="2391" actId="1076"/>
          <ac:spMkLst>
            <pc:docMk/>
            <pc:sldMk cId="3014796889" sldId="3521"/>
            <ac:spMk id="4" creationId="{28245F65-B822-ABCB-6DED-087D8083D359}"/>
          </ac:spMkLst>
        </pc:spChg>
        <pc:spChg chg="del">
          <ac:chgData name="WANGBing-Chuan" userId="759c5e86-c3b4-4bf3-b8fb-301b461d22a0" providerId="ADAL" clId="{D1F0FE4C-6C41-44F2-ABA0-5983474DFA06}" dt="2023-09-18T14:10:26.560" v="2375" actId="478"/>
          <ac:spMkLst>
            <pc:docMk/>
            <pc:sldMk cId="3014796889" sldId="3521"/>
            <ac:spMk id="5" creationId="{E0878EA4-A2E0-F31C-D7EC-34087EE44984}"/>
          </ac:spMkLst>
        </pc:spChg>
        <pc:picChg chg="add mod">
          <ac:chgData name="WANGBing-Chuan" userId="759c5e86-c3b4-4bf3-b8fb-301b461d22a0" providerId="ADAL" clId="{D1F0FE4C-6C41-44F2-ABA0-5983474DFA06}" dt="2023-09-18T14:15:53.832" v="2390" actId="1076"/>
          <ac:picMkLst>
            <pc:docMk/>
            <pc:sldMk cId="3014796889" sldId="3521"/>
            <ac:picMk id="7" creationId="{47AB5FFE-CF8D-E157-E68A-D3822F147036}"/>
          </ac:picMkLst>
        </pc:picChg>
        <pc:cxnChg chg="add mod">
          <ac:chgData name="WANGBing-Chuan" userId="759c5e86-c3b4-4bf3-b8fb-301b461d22a0" providerId="ADAL" clId="{D1F0FE4C-6C41-44F2-ABA0-5983474DFA06}" dt="2023-09-18T14:16:29.748" v="2394" actId="14100"/>
          <ac:cxnSpMkLst>
            <pc:docMk/>
            <pc:sldMk cId="3014796889" sldId="3521"/>
            <ac:cxnSpMk id="8" creationId="{73535FC8-E528-31F5-0659-1AE03462FD3D}"/>
          </ac:cxnSpMkLst>
        </pc:cxnChg>
      </pc:sldChg>
      <pc:sldChg chg="del">
        <pc:chgData name="WANGBing-Chuan" userId="759c5e86-c3b4-4bf3-b8fb-301b461d22a0" providerId="ADAL" clId="{D1F0FE4C-6C41-44F2-ABA0-5983474DFA06}" dt="2023-09-18T02:00:21.826" v="128" actId="47"/>
        <pc:sldMkLst>
          <pc:docMk/>
          <pc:sldMk cId="1598887148" sldId="3522"/>
        </pc:sldMkLst>
      </pc:sldChg>
      <pc:sldChg chg="addSp delSp modSp add mod delAnim">
        <pc:chgData name="WANGBing-Chuan" userId="759c5e86-c3b4-4bf3-b8fb-301b461d22a0" providerId="ADAL" clId="{D1F0FE4C-6C41-44F2-ABA0-5983474DFA06}" dt="2023-09-19T01:42:40.845" v="2570" actId="1076"/>
        <pc:sldMkLst>
          <pc:docMk/>
          <pc:sldMk cId="3421637441" sldId="3522"/>
        </pc:sldMkLst>
        <pc:spChg chg="del">
          <ac:chgData name="WANGBing-Chuan" userId="759c5e86-c3b4-4bf3-b8fb-301b461d22a0" providerId="ADAL" clId="{D1F0FE4C-6C41-44F2-ABA0-5983474DFA06}" dt="2023-09-18T14:17:16.244" v="2407" actId="478"/>
          <ac:spMkLst>
            <pc:docMk/>
            <pc:sldMk cId="3421637441" sldId="3522"/>
            <ac:spMk id="4" creationId="{28245F65-B822-ABCB-6DED-087D8083D359}"/>
          </ac:spMkLst>
        </pc:spChg>
        <pc:spChg chg="add mod">
          <ac:chgData name="WANGBing-Chuan" userId="759c5e86-c3b4-4bf3-b8fb-301b461d22a0" providerId="ADAL" clId="{D1F0FE4C-6C41-44F2-ABA0-5983474DFA06}" dt="2023-09-19T01:42:40.845" v="2570" actId="1076"/>
          <ac:spMkLst>
            <pc:docMk/>
            <pc:sldMk cId="3421637441" sldId="3522"/>
            <ac:spMk id="5" creationId="{B9E0B5A0-3A7A-71E1-3079-9289BD2DBD99}"/>
          </ac:spMkLst>
        </pc:spChg>
        <pc:spChg chg="add mod">
          <ac:chgData name="WANGBing-Chuan" userId="759c5e86-c3b4-4bf3-b8fb-301b461d22a0" providerId="ADAL" clId="{D1F0FE4C-6C41-44F2-ABA0-5983474DFA06}" dt="2023-09-19T01:42:35.022" v="2569" actId="1076"/>
          <ac:spMkLst>
            <pc:docMk/>
            <pc:sldMk cId="3421637441" sldId="3522"/>
            <ac:spMk id="7" creationId="{85264E20-1362-8C2F-578C-AEE8186A067F}"/>
          </ac:spMkLst>
        </pc:spChg>
        <pc:picChg chg="add mod ord">
          <ac:chgData name="WANGBing-Chuan" userId="759c5e86-c3b4-4bf3-b8fb-301b461d22a0" providerId="ADAL" clId="{D1F0FE4C-6C41-44F2-ABA0-5983474DFA06}" dt="2023-09-19T01:42:40.845" v="2570" actId="1076"/>
          <ac:picMkLst>
            <pc:docMk/>
            <pc:sldMk cId="3421637441" sldId="3522"/>
            <ac:picMk id="6" creationId="{0E9A2C45-2ACF-5222-FF32-0DEEFD8E9AA6}"/>
          </ac:picMkLst>
        </pc:picChg>
        <pc:picChg chg="del">
          <ac:chgData name="WANGBing-Chuan" userId="759c5e86-c3b4-4bf3-b8fb-301b461d22a0" providerId="ADAL" clId="{D1F0FE4C-6C41-44F2-ABA0-5983474DFA06}" dt="2023-09-18T14:17:11.535" v="2405" actId="478"/>
          <ac:picMkLst>
            <pc:docMk/>
            <pc:sldMk cId="3421637441" sldId="3522"/>
            <ac:picMk id="7" creationId="{47AB5FFE-CF8D-E157-E68A-D3822F147036}"/>
          </ac:picMkLst>
        </pc:picChg>
        <pc:cxnChg chg="del">
          <ac:chgData name="WANGBing-Chuan" userId="759c5e86-c3b4-4bf3-b8fb-301b461d22a0" providerId="ADAL" clId="{D1F0FE4C-6C41-44F2-ABA0-5983474DFA06}" dt="2023-09-18T14:17:13.755" v="2406" actId="478"/>
          <ac:cxnSpMkLst>
            <pc:docMk/>
            <pc:sldMk cId="3421637441" sldId="3522"/>
            <ac:cxnSpMk id="8" creationId="{73535FC8-E528-31F5-0659-1AE03462FD3D}"/>
          </ac:cxnSpMkLst>
        </pc:cxnChg>
      </pc:sldChg>
      <pc:sldChg chg="del">
        <pc:chgData name="WANGBing-Chuan" userId="759c5e86-c3b4-4bf3-b8fb-301b461d22a0" providerId="ADAL" clId="{D1F0FE4C-6C41-44F2-ABA0-5983474DFA06}" dt="2023-09-18T02:00:22.334" v="129" actId="47"/>
        <pc:sldMkLst>
          <pc:docMk/>
          <pc:sldMk cId="659192347" sldId="3523"/>
        </pc:sldMkLst>
      </pc:sldChg>
      <pc:sldChg chg="addSp delSp modSp add mod">
        <pc:chgData name="WANGBing-Chuan" userId="759c5e86-c3b4-4bf3-b8fb-301b461d22a0" providerId="ADAL" clId="{D1F0FE4C-6C41-44F2-ABA0-5983474DFA06}" dt="2023-09-19T01:58:59.949" v="2671" actId="1076"/>
        <pc:sldMkLst>
          <pc:docMk/>
          <pc:sldMk cId="1900359550" sldId="3523"/>
        </pc:sldMkLst>
        <pc:spChg chg="del">
          <ac:chgData name="WANGBing-Chuan" userId="759c5e86-c3b4-4bf3-b8fb-301b461d22a0" providerId="ADAL" clId="{D1F0FE4C-6C41-44F2-ABA0-5983474DFA06}" dt="2023-09-19T01:44:39.479" v="2572" actId="478"/>
          <ac:spMkLst>
            <pc:docMk/>
            <pc:sldMk cId="1900359550" sldId="3523"/>
            <ac:spMk id="3" creationId="{E297C5AB-5BDB-19C6-EA11-AEBB2D27DA61}"/>
          </ac:spMkLst>
        </pc:spChg>
        <pc:spChg chg="add mod">
          <ac:chgData name="WANGBing-Chuan" userId="759c5e86-c3b4-4bf3-b8fb-301b461d22a0" providerId="ADAL" clId="{D1F0FE4C-6C41-44F2-ABA0-5983474DFA06}" dt="2023-09-19T01:57:56.998" v="2663" actId="1076"/>
          <ac:spMkLst>
            <pc:docMk/>
            <pc:sldMk cId="1900359550" sldId="3523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1:58:59.949" v="2671" actId="1076"/>
          <ac:spMkLst>
            <pc:docMk/>
            <pc:sldMk cId="1900359550" sldId="3523"/>
            <ac:spMk id="5" creationId="{E0878EA4-A2E0-F31C-D7EC-34087EE44984}"/>
          </ac:spMkLst>
        </pc:spChg>
      </pc:sldChg>
      <pc:sldChg chg="addSp delSp modSp add mod">
        <pc:chgData name="WANGBing-Chuan" userId="759c5e86-c3b4-4bf3-b8fb-301b461d22a0" providerId="ADAL" clId="{D1F0FE4C-6C41-44F2-ABA0-5983474DFA06}" dt="2023-09-19T02:34:57.747" v="2718" actId="1076"/>
        <pc:sldMkLst>
          <pc:docMk/>
          <pc:sldMk cId="1064934090" sldId="3524"/>
        </pc:sldMkLst>
        <pc:spChg chg="add del mod">
          <ac:chgData name="WANGBing-Chuan" userId="759c5e86-c3b4-4bf3-b8fb-301b461d22a0" providerId="ADAL" clId="{D1F0FE4C-6C41-44F2-ABA0-5983474DFA06}" dt="2023-09-19T01:59:36.233" v="2676" actId="478"/>
          <ac:spMkLst>
            <pc:docMk/>
            <pc:sldMk cId="1064934090" sldId="3524"/>
            <ac:spMk id="3" creationId="{84F03141-70DC-C362-F686-3B8706A2C8D4}"/>
          </ac:spMkLst>
        </pc:spChg>
        <pc:spChg chg="mod">
          <ac:chgData name="WANGBing-Chuan" userId="759c5e86-c3b4-4bf3-b8fb-301b461d22a0" providerId="ADAL" clId="{D1F0FE4C-6C41-44F2-ABA0-5983474DFA06}" dt="2023-09-19T01:59:43.853" v="2682" actId="20577"/>
          <ac:spMkLst>
            <pc:docMk/>
            <pc:sldMk cId="1064934090" sldId="3524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2:34:57.747" v="2718" actId="1076"/>
          <ac:spMkLst>
            <pc:docMk/>
            <pc:sldMk cId="1064934090" sldId="3524"/>
            <ac:spMk id="5" creationId="{E0878EA4-A2E0-F31C-D7EC-34087EE44984}"/>
          </ac:spMkLst>
        </pc:spChg>
      </pc:sldChg>
      <pc:sldChg chg="modSp add mod">
        <pc:chgData name="WANGBing-Chuan" userId="759c5e86-c3b4-4bf3-b8fb-301b461d22a0" providerId="ADAL" clId="{D1F0FE4C-6C41-44F2-ABA0-5983474DFA06}" dt="2023-09-19T03:10:19.815" v="2904" actId="20577"/>
        <pc:sldMkLst>
          <pc:docMk/>
          <pc:sldMk cId="1304734084" sldId="3525"/>
        </pc:sldMkLst>
        <pc:spChg chg="mod">
          <ac:chgData name="WANGBing-Chuan" userId="759c5e86-c3b4-4bf3-b8fb-301b461d22a0" providerId="ADAL" clId="{D1F0FE4C-6C41-44F2-ABA0-5983474DFA06}" dt="2023-09-19T02:35:28.878" v="2746" actId="1076"/>
          <ac:spMkLst>
            <pc:docMk/>
            <pc:sldMk cId="1304734084" sldId="3525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3:10:19.815" v="2904" actId="20577"/>
          <ac:spMkLst>
            <pc:docMk/>
            <pc:sldMk cId="1304734084" sldId="3525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3.922" v="131" actId="47"/>
        <pc:sldMkLst>
          <pc:docMk/>
          <pc:sldMk cId="3358342677" sldId="3525"/>
        </pc:sldMkLst>
      </pc:sldChg>
      <pc:sldChg chg="modSp add mod">
        <pc:chgData name="WANGBing-Chuan" userId="759c5e86-c3b4-4bf3-b8fb-301b461d22a0" providerId="ADAL" clId="{D1F0FE4C-6C41-44F2-ABA0-5983474DFA06}" dt="2023-09-19T03:31:42.985" v="3196" actId="1035"/>
        <pc:sldMkLst>
          <pc:docMk/>
          <pc:sldMk cId="1992002230" sldId="3526"/>
        </pc:sldMkLst>
        <pc:spChg chg="mod">
          <ac:chgData name="WANGBing-Chuan" userId="759c5e86-c3b4-4bf3-b8fb-301b461d22a0" providerId="ADAL" clId="{D1F0FE4C-6C41-44F2-ABA0-5983474DFA06}" dt="2023-09-19T03:31:42.985" v="3196" actId="1035"/>
          <ac:spMkLst>
            <pc:docMk/>
            <pc:sldMk cId="1992002230" sldId="3526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4.693" v="132" actId="47"/>
        <pc:sldMkLst>
          <pc:docMk/>
          <pc:sldMk cId="3862451494" sldId="3526"/>
        </pc:sldMkLst>
      </pc:sldChg>
      <pc:sldChg chg="del">
        <pc:chgData name="WANGBing-Chuan" userId="759c5e86-c3b4-4bf3-b8fb-301b461d22a0" providerId="ADAL" clId="{D1F0FE4C-6C41-44F2-ABA0-5983474DFA06}" dt="2023-09-18T02:00:26.014" v="134" actId="47"/>
        <pc:sldMkLst>
          <pc:docMk/>
          <pc:sldMk cId="2898652679" sldId="3527"/>
        </pc:sldMkLst>
      </pc:sldChg>
      <pc:sldChg chg="modSp add mod">
        <pc:chgData name="WANGBing-Chuan" userId="759c5e86-c3b4-4bf3-b8fb-301b461d22a0" providerId="ADAL" clId="{D1F0FE4C-6C41-44F2-ABA0-5983474DFA06}" dt="2023-09-19T06:59:35.324" v="3343" actId="948"/>
        <pc:sldMkLst>
          <pc:docMk/>
          <pc:sldMk cId="3349932791" sldId="3527"/>
        </pc:sldMkLst>
        <pc:spChg chg="mod">
          <ac:chgData name="WANGBing-Chuan" userId="759c5e86-c3b4-4bf3-b8fb-301b461d22a0" providerId="ADAL" clId="{D1F0FE4C-6C41-44F2-ABA0-5983474DFA06}" dt="2023-09-19T06:39:44.032" v="3199" actId="1076"/>
          <ac:spMkLst>
            <pc:docMk/>
            <pc:sldMk cId="3349932791" sldId="3527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6:59:35.324" v="3343" actId="948"/>
          <ac:spMkLst>
            <pc:docMk/>
            <pc:sldMk cId="3349932791" sldId="3527"/>
            <ac:spMk id="5" creationId="{E0878EA4-A2E0-F31C-D7EC-34087EE44984}"/>
          </ac:spMkLst>
        </pc:spChg>
      </pc:sldChg>
      <pc:sldChg chg="modSp add mod">
        <pc:chgData name="WANGBing-Chuan" userId="759c5e86-c3b4-4bf3-b8fb-301b461d22a0" providerId="ADAL" clId="{D1F0FE4C-6C41-44F2-ABA0-5983474DFA06}" dt="2023-09-19T07:41:06.750" v="3578" actId="1076"/>
        <pc:sldMkLst>
          <pc:docMk/>
          <pc:sldMk cId="569854830" sldId="3528"/>
        </pc:sldMkLst>
        <pc:spChg chg="mod">
          <ac:chgData name="WANGBing-Chuan" userId="759c5e86-c3b4-4bf3-b8fb-301b461d22a0" providerId="ADAL" clId="{D1F0FE4C-6C41-44F2-ABA0-5983474DFA06}" dt="2023-09-19T07:06:00.067" v="3374" actId="20577"/>
          <ac:spMkLst>
            <pc:docMk/>
            <pc:sldMk cId="569854830" sldId="3528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7:41:06.750" v="3578" actId="1076"/>
          <ac:spMkLst>
            <pc:docMk/>
            <pc:sldMk cId="569854830" sldId="3528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5.406" v="133" actId="47"/>
        <pc:sldMkLst>
          <pc:docMk/>
          <pc:sldMk cId="4292916650" sldId="3528"/>
        </pc:sldMkLst>
      </pc:sldChg>
      <pc:sldChg chg="addSp modSp add mod setBg">
        <pc:chgData name="WANGBing-Chuan" userId="759c5e86-c3b4-4bf3-b8fb-301b461d22a0" providerId="ADAL" clId="{D1F0FE4C-6C41-44F2-ABA0-5983474DFA06}" dt="2023-09-19T07:55:01.130" v="3644" actId="1076"/>
        <pc:sldMkLst>
          <pc:docMk/>
          <pc:sldMk cId="938048776" sldId="3529"/>
        </pc:sldMkLst>
        <pc:spChg chg="mod">
          <ac:chgData name="WANGBing-Chuan" userId="759c5e86-c3b4-4bf3-b8fb-301b461d22a0" providerId="ADAL" clId="{D1F0FE4C-6C41-44F2-ABA0-5983474DFA06}" dt="2023-09-19T07:41:47.424" v="3604" actId="20577"/>
          <ac:spMkLst>
            <pc:docMk/>
            <pc:sldMk cId="938048776" sldId="3529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7:55:01.130" v="3644" actId="1076"/>
          <ac:spMkLst>
            <pc:docMk/>
            <pc:sldMk cId="938048776" sldId="3529"/>
            <ac:spMk id="5" creationId="{E0878EA4-A2E0-F31C-D7EC-34087EE44984}"/>
          </ac:spMkLst>
        </pc:spChg>
        <pc:grpChg chg="add mod">
          <ac:chgData name="WANGBing-Chuan" userId="759c5e86-c3b4-4bf3-b8fb-301b461d22a0" providerId="ADAL" clId="{D1F0FE4C-6C41-44F2-ABA0-5983474DFA06}" dt="2023-09-19T07:53:44.890" v="3639" actId="1036"/>
          <ac:grpSpMkLst>
            <pc:docMk/>
            <pc:sldMk cId="938048776" sldId="3529"/>
            <ac:grpSpMk id="13" creationId="{DAD9EFC0-33C5-768B-90E0-C0D79CE6D0D4}"/>
          </ac:grpSpMkLst>
        </pc:grpChg>
        <pc:picChg chg="add mod">
          <ac:chgData name="WANGBing-Chuan" userId="759c5e86-c3b4-4bf3-b8fb-301b461d22a0" providerId="ADAL" clId="{D1F0FE4C-6C41-44F2-ABA0-5983474DFA06}" dt="2023-09-19T07:53:42.990" v="3636" actId="164"/>
          <ac:picMkLst>
            <pc:docMk/>
            <pc:sldMk cId="938048776" sldId="3529"/>
            <ac:picMk id="6" creationId="{7E83575A-ED81-DE3A-3868-C9E4F94FC280}"/>
          </ac:picMkLst>
        </pc:picChg>
        <pc:picChg chg="add mod">
          <ac:chgData name="WANGBing-Chuan" userId="759c5e86-c3b4-4bf3-b8fb-301b461d22a0" providerId="ADAL" clId="{D1F0FE4C-6C41-44F2-ABA0-5983474DFA06}" dt="2023-09-19T07:53:42.990" v="3636" actId="164"/>
          <ac:picMkLst>
            <pc:docMk/>
            <pc:sldMk cId="938048776" sldId="3529"/>
            <ac:picMk id="8" creationId="{DCA0EF5D-3EFD-4097-B187-8E7EACF76A6F}"/>
          </ac:picMkLst>
        </pc:picChg>
      </pc:sldChg>
      <pc:sldChg chg="del">
        <pc:chgData name="WANGBing-Chuan" userId="759c5e86-c3b4-4bf3-b8fb-301b461d22a0" providerId="ADAL" clId="{D1F0FE4C-6C41-44F2-ABA0-5983474DFA06}" dt="2023-09-18T02:00:26.911" v="135" actId="47"/>
        <pc:sldMkLst>
          <pc:docMk/>
          <pc:sldMk cId="2279857869" sldId="3529"/>
        </pc:sldMkLst>
      </pc:sldChg>
      <pc:sldChg chg="del">
        <pc:chgData name="WANGBing-Chuan" userId="759c5e86-c3b4-4bf3-b8fb-301b461d22a0" providerId="ADAL" clId="{D1F0FE4C-6C41-44F2-ABA0-5983474DFA06}" dt="2023-09-18T02:00:28.052" v="136" actId="47"/>
        <pc:sldMkLst>
          <pc:docMk/>
          <pc:sldMk cId="3931750039" sldId="3530"/>
        </pc:sldMkLst>
      </pc:sldChg>
      <pc:sldChg chg="delSp modSp add mod">
        <pc:chgData name="WANGBing-Chuan" userId="759c5e86-c3b4-4bf3-b8fb-301b461d22a0" providerId="ADAL" clId="{D1F0FE4C-6C41-44F2-ABA0-5983474DFA06}" dt="2023-09-19T08:33:28.913" v="4090" actId="20577"/>
        <pc:sldMkLst>
          <pc:docMk/>
          <pc:sldMk cId="4224742801" sldId="3530"/>
        </pc:sldMkLst>
        <pc:spChg chg="mod">
          <ac:chgData name="WANGBing-Chuan" userId="759c5e86-c3b4-4bf3-b8fb-301b461d22a0" providerId="ADAL" clId="{D1F0FE4C-6C41-44F2-ABA0-5983474DFA06}" dt="2023-09-19T08:33:28.913" v="4090" actId="20577"/>
          <ac:spMkLst>
            <pc:docMk/>
            <pc:sldMk cId="4224742801" sldId="3530"/>
            <ac:spMk id="5" creationId="{E0878EA4-A2E0-F31C-D7EC-34087EE44984}"/>
          </ac:spMkLst>
        </pc:spChg>
        <pc:grpChg chg="del">
          <ac:chgData name="WANGBing-Chuan" userId="759c5e86-c3b4-4bf3-b8fb-301b461d22a0" providerId="ADAL" clId="{D1F0FE4C-6C41-44F2-ABA0-5983474DFA06}" dt="2023-09-19T07:54:53.212" v="3642" actId="478"/>
          <ac:grpSpMkLst>
            <pc:docMk/>
            <pc:sldMk cId="4224742801" sldId="3530"/>
            <ac:grpSpMk id="13" creationId="{DAD9EFC0-33C5-768B-90E0-C0D79CE6D0D4}"/>
          </ac:grpSpMkLst>
        </pc:grpChg>
      </pc:sldChg>
      <pc:sldChg chg="del">
        <pc:chgData name="WANGBing-Chuan" userId="759c5e86-c3b4-4bf3-b8fb-301b461d22a0" providerId="ADAL" clId="{D1F0FE4C-6C41-44F2-ABA0-5983474DFA06}" dt="2023-09-18T02:00:29.265" v="137" actId="47"/>
        <pc:sldMkLst>
          <pc:docMk/>
          <pc:sldMk cId="185066445" sldId="3531"/>
        </pc:sldMkLst>
      </pc:sldChg>
      <pc:sldChg chg="modSp add ord">
        <pc:chgData name="WANGBing-Chuan" userId="759c5e86-c3b4-4bf3-b8fb-301b461d22a0" providerId="ADAL" clId="{D1F0FE4C-6C41-44F2-ABA0-5983474DFA06}" dt="2023-09-19T08:08:43.072" v="3808"/>
        <pc:sldMkLst>
          <pc:docMk/>
          <pc:sldMk cId="1402563476" sldId="3531"/>
        </pc:sldMkLst>
        <pc:spChg chg="mod">
          <ac:chgData name="WANGBing-Chuan" userId="759c5e86-c3b4-4bf3-b8fb-301b461d22a0" providerId="ADAL" clId="{D1F0FE4C-6C41-44F2-ABA0-5983474DFA06}" dt="2023-09-19T08:08:35.461" v="3806" actId="20577"/>
          <ac:spMkLst>
            <pc:docMk/>
            <pc:sldMk cId="1402563476" sldId="3531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9.935" v="138" actId="47"/>
        <pc:sldMkLst>
          <pc:docMk/>
          <pc:sldMk cId="3425737644" sldId="3532"/>
        </pc:sldMkLst>
      </pc:sldChg>
      <pc:sldChg chg="addSp delSp add mod">
        <pc:chgData name="WANGBing-Chuan" userId="759c5e86-c3b4-4bf3-b8fb-301b461d22a0" providerId="ADAL" clId="{D1F0FE4C-6C41-44F2-ABA0-5983474DFA06}" dt="2023-09-19T08:34:49.637" v="4093" actId="22"/>
        <pc:sldMkLst>
          <pc:docMk/>
          <pc:sldMk cId="3777520660" sldId="3532"/>
        </pc:sldMkLst>
        <pc:spChg chg="del">
          <ac:chgData name="WANGBing-Chuan" userId="759c5e86-c3b4-4bf3-b8fb-301b461d22a0" providerId="ADAL" clId="{D1F0FE4C-6C41-44F2-ABA0-5983474DFA06}" dt="2023-09-19T08:34:38.391" v="4092" actId="478"/>
          <ac:spMkLst>
            <pc:docMk/>
            <pc:sldMk cId="3777520660" sldId="3532"/>
            <ac:spMk id="5" creationId="{E0878EA4-A2E0-F31C-D7EC-34087EE44984}"/>
          </ac:spMkLst>
        </pc:spChg>
        <pc:picChg chg="add">
          <ac:chgData name="WANGBing-Chuan" userId="759c5e86-c3b4-4bf3-b8fb-301b461d22a0" providerId="ADAL" clId="{D1F0FE4C-6C41-44F2-ABA0-5983474DFA06}" dt="2023-09-19T08:34:49.637" v="4093" actId="22"/>
          <ac:picMkLst>
            <pc:docMk/>
            <pc:sldMk cId="3777520660" sldId="3532"/>
            <ac:picMk id="6" creationId="{D79FE74C-9487-18DB-40A1-18898FBDE221}"/>
          </ac:picMkLst>
        </pc:picChg>
      </pc:sldChg>
      <pc:sldChg chg="add del">
        <pc:chgData name="WANGBing-Chuan" userId="759c5e86-c3b4-4bf3-b8fb-301b461d22a0" providerId="ADAL" clId="{D1F0FE4C-6C41-44F2-ABA0-5983474DFA06}" dt="2023-09-19T08:35:57.098" v="4095"/>
        <pc:sldMkLst>
          <pc:docMk/>
          <pc:sldMk cId="433739441" sldId="3533"/>
        </pc:sldMkLst>
      </pc:sldChg>
      <pc:sldChg chg="modSp add mod">
        <pc:chgData name="WANGBing-Chuan" userId="759c5e86-c3b4-4bf3-b8fb-301b461d22a0" providerId="ADAL" clId="{D1F0FE4C-6C41-44F2-ABA0-5983474DFA06}" dt="2023-09-19T08:45:03.510" v="4145" actId="1076"/>
        <pc:sldMkLst>
          <pc:docMk/>
          <pc:sldMk cId="1079340060" sldId="3533"/>
        </pc:sldMkLst>
        <pc:spChg chg="mod">
          <ac:chgData name="WANGBing-Chuan" userId="759c5e86-c3b4-4bf3-b8fb-301b461d22a0" providerId="ADAL" clId="{D1F0FE4C-6C41-44F2-ABA0-5983474DFA06}" dt="2023-09-19T08:45:03.510" v="4145" actId="1076"/>
          <ac:spMkLst>
            <pc:docMk/>
            <pc:sldMk cId="1079340060" sldId="3533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0.460" v="139" actId="47"/>
        <pc:sldMkLst>
          <pc:docMk/>
          <pc:sldMk cId="3221013487" sldId="3533"/>
        </pc:sldMkLst>
      </pc:sldChg>
      <pc:sldChg chg="modSp add mod">
        <pc:chgData name="WANGBing-Chuan" userId="759c5e86-c3b4-4bf3-b8fb-301b461d22a0" providerId="ADAL" clId="{D1F0FE4C-6C41-44F2-ABA0-5983474DFA06}" dt="2023-09-19T08:45:38.441" v="4148" actId="207"/>
        <pc:sldMkLst>
          <pc:docMk/>
          <pc:sldMk cId="1595934227" sldId="3534"/>
        </pc:sldMkLst>
        <pc:spChg chg="mod">
          <ac:chgData name="WANGBing-Chuan" userId="759c5e86-c3b4-4bf3-b8fb-301b461d22a0" providerId="ADAL" clId="{D1F0FE4C-6C41-44F2-ABA0-5983474DFA06}" dt="2023-09-19T08:45:38.441" v="4148" actId="207"/>
          <ac:spMkLst>
            <pc:docMk/>
            <pc:sldMk cId="1595934227" sldId="3534"/>
            <ac:spMk id="30" creationId="{2BCC0241-1536-7061-5090-AE370CF8567D}"/>
          </ac:spMkLst>
        </pc:spChg>
        <pc:spChg chg="mod">
          <ac:chgData name="WANGBing-Chuan" userId="759c5e86-c3b4-4bf3-b8fb-301b461d22a0" providerId="ADAL" clId="{D1F0FE4C-6C41-44F2-ABA0-5983474DFA06}" dt="2023-09-19T08:45:34.665" v="4147" actId="207"/>
          <ac:spMkLst>
            <pc:docMk/>
            <pc:sldMk cId="1595934227" sldId="3534"/>
            <ac:spMk id="48" creationId="{727212D7-6E16-A91C-3139-78A16644B8B9}"/>
          </ac:spMkLst>
        </pc:spChg>
      </pc:sldChg>
      <pc:sldChg chg="del">
        <pc:chgData name="WANGBing-Chuan" userId="759c5e86-c3b4-4bf3-b8fb-301b461d22a0" providerId="ADAL" clId="{D1F0FE4C-6C41-44F2-ABA0-5983474DFA06}" dt="2023-09-18T02:00:31.137" v="140" actId="47"/>
        <pc:sldMkLst>
          <pc:docMk/>
          <pc:sldMk cId="1918063129" sldId="3534"/>
        </pc:sldMkLst>
      </pc:sldChg>
      <pc:sldChg chg="delSp modSp add mod">
        <pc:chgData name="WANGBing-Chuan" userId="759c5e86-c3b4-4bf3-b8fb-301b461d22a0" providerId="ADAL" clId="{D1F0FE4C-6C41-44F2-ABA0-5983474DFA06}" dt="2023-09-19T09:14:41.554" v="4354" actId="1076"/>
        <pc:sldMkLst>
          <pc:docMk/>
          <pc:sldMk cId="1330822069" sldId="3535"/>
        </pc:sldMkLst>
        <pc:spChg chg="del">
          <ac:chgData name="WANGBing-Chuan" userId="759c5e86-c3b4-4bf3-b8fb-301b461d22a0" providerId="ADAL" clId="{D1F0FE4C-6C41-44F2-ABA0-5983474DFA06}" dt="2023-09-19T08:46:53.374" v="4163" actId="478"/>
          <ac:spMkLst>
            <pc:docMk/>
            <pc:sldMk cId="1330822069" sldId="3535"/>
            <ac:spMk id="4" creationId="{B5E4DCB6-500F-F3D1-2446-FC8A2176503B}"/>
          </ac:spMkLst>
        </pc:spChg>
        <pc:spChg chg="mod">
          <ac:chgData name="WANGBing-Chuan" userId="759c5e86-c3b4-4bf3-b8fb-301b461d22a0" providerId="ADAL" clId="{D1F0FE4C-6C41-44F2-ABA0-5983474DFA06}" dt="2023-09-19T09:14:41.554" v="4354" actId="1076"/>
          <ac:spMkLst>
            <pc:docMk/>
            <pc:sldMk cId="1330822069" sldId="3535"/>
            <ac:spMk id="5" creationId="{E0878EA4-A2E0-F31C-D7EC-34087EE44984}"/>
          </ac:spMkLst>
        </pc:spChg>
        <pc:spChg chg="mod">
          <ac:chgData name="WANGBing-Chuan" userId="759c5e86-c3b4-4bf3-b8fb-301b461d22a0" providerId="ADAL" clId="{D1F0FE4C-6C41-44F2-ABA0-5983474DFA06}" dt="2023-09-19T08:45:59.978" v="4162" actId="20577"/>
          <ac:spMkLst>
            <pc:docMk/>
            <pc:sldMk cId="1330822069" sldId="3535"/>
            <ac:spMk id="12" creationId="{99C7140B-3201-920F-EE10-BE7044A15E9C}"/>
          </ac:spMkLst>
        </pc:spChg>
      </pc:sldChg>
      <pc:sldChg chg="modSp add mod">
        <pc:chgData name="WANGBing-Chuan" userId="759c5e86-c3b4-4bf3-b8fb-301b461d22a0" providerId="ADAL" clId="{D1F0FE4C-6C41-44F2-ABA0-5983474DFA06}" dt="2023-09-19T09:28:22.947" v="4475" actId="1076"/>
        <pc:sldMkLst>
          <pc:docMk/>
          <pc:sldMk cId="1218032824" sldId="3536"/>
        </pc:sldMkLst>
        <pc:spChg chg="mod">
          <ac:chgData name="WANGBing-Chuan" userId="759c5e86-c3b4-4bf3-b8fb-301b461d22a0" providerId="ADAL" clId="{D1F0FE4C-6C41-44F2-ABA0-5983474DFA06}" dt="2023-09-19T09:28:22.947" v="4475" actId="1076"/>
          <ac:spMkLst>
            <pc:docMk/>
            <pc:sldMk cId="1218032824" sldId="3536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2.609" v="142" actId="47"/>
        <pc:sldMkLst>
          <pc:docMk/>
          <pc:sldMk cId="3629530689" sldId="3536"/>
        </pc:sldMkLst>
      </pc:sldChg>
      <pc:sldChg chg="modSp add mod">
        <pc:chgData name="WANGBing-Chuan" userId="759c5e86-c3b4-4bf3-b8fb-301b461d22a0" providerId="ADAL" clId="{D1F0FE4C-6C41-44F2-ABA0-5983474DFA06}" dt="2023-09-19T11:09:26.103" v="4752" actId="1076"/>
        <pc:sldMkLst>
          <pc:docMk/>
          <pc:sldMk cId="3286200342" sldId="3537"/>
        </pc:sldMkLst>
        <pc:spChg chg="mod">
          <ac:chgData name="WANGBing-Chuan" userId="759c5e86-c3b4-4bf3-b8fb-301b461d22a0" providerId="ADAL" clId="{D1F0FE4C-6C41-44F2-ABA0-5983474DFA06}" dt="2023-09-19T11:09:26.103" v="4752" actId="1076"/>
          <ac:spMkLst>
            <pc:docMk/>
            <pc:sldMk cId="3286200342" sldId="3537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3.246" v="143" actId="47"/>
        <pc:sldMkLst>
          <pc:docMk/>
          <pc:sldMk cId="3636931817" sldId="3537"/>
        </pc:sldMkLst>
      </pc:sldChg>
      <pc:sldChg chg="addSp modSp add mod modAnim">
        <pc:chgData name="WANGBing-Chuan" userId="759c5e86-c3b4-4bf3-b8fb-301b461d22a0" providerId="ADAL" clId="{D1F0FE4C-6C41-44F2-ABA0-5983474DFA06}" dt="2023-09-19T11:27:04.169" v="4887" actId="14100"/>
        <pc:sldMkLst>
          <pc:docMk/>
          <pc:sldMk cId="2827496224" sldId="3538"/>
        </pc:sldMkLst>
        <pc:spChg chg="add mod">
          <ac:chgData name="WANGBing-Chuan" userId="759c5e86-c3b4-4bf3-b8fb-301b461d22a0" providerId="ADAL" clId="{D1F0FE4C-6C41-44F2-ABA0-5983474DFA06}" dt="2023-09-19T11:09:56.705" v="4779" actId="20577"/>
          <ac:spMkLst>
            <pc:docMk/>
            <pc:sldMk cId="2827496224" sldId="3538"/>
            <ac:spMk id="3" creationId="{075CF91F-1F91-4932-90F5-582EAEDF2E96}"/>
          </ac:spMkLst>
        </pc:spChg>
        <pc:spChg chg="mod">
          <ac:chgData name="WANGBing-Chuan" userId="759c5e86-c3b4-4bf3-b8fb-301b461d22a0" providerId="ADAL" clId="{D1F0FE4C-6C41-44F2-ABA0-5983474DFA06}" dt="2023-09-19T11:16:12.145" v="4871" actId="20577"/>
          <ac:spMkLst>
            <pc:docMk/>
            <pc:sldMk cId="2827496224" sldId="3538"/>
            <ac:spMk id="5" creationId="{E0878EA4-A2E0-F31C-D7EC-34087EE44984}"/>
          </ac:spMkLst>
        </pc:spChg>
        <pc:picChg chg="add mod">
          <ac:chgData name="WANGBing-Chuan" userId="759c5e86-c3b4-4bf3-b8fb-301b461d22a0" providerId="ADAL" clId="{D1F0FE4C-6C41-44F2-ABA0-5983474DFA06}" dt="2023-09-19T11:17:00.476" v="4878" actId="1076"/>
          <ac:picMkLst>
            <pc:docMk/>
            <pc:sldMk cId="2827496224" sldId="3538"/>
            <ac:picMk id="6" creationId="{D8313892-35F6-E910-C133-7037C9848D0F}"/>
          </ac:picMkLst>
        </pc:picChg>
        <pc:cxnChg chg="add mod">
          <ac:chgData name="WANGBing-Chuan" userId="759c5e86-c3b4-4bf3-b8fb-301b461d22a0" providerId="ADAL" clId="{D1F0FE4C-6C41-44F2-ABA0-5983474DFA06}" dt="2023-09-19T11:26:53.554" v="4884" actId="14100"/>
          <ac:cxnSpMkLst>
            <pc:docMk/>
            <pc:sldMk cId="2827496224" sldId="3538"/>
            <ac:cxnSpMk id="7" creationId="{4BAFCAC3-E45C-92F9-B260-2C768E861D3B}"/>
          </ac:cxnSpMkLst>
        </pc:cxnChg>
        <pc:cxnChg chg="add mod">
          <ac:chgData name="WANGBing-Chuan" userId="759c5e86-c3b4-4bf3-b8fb-301b461d22a0" providerId="ADAL" clId="{D1F0FE4C-6C41-44F2-ABA0-5983474DFA06}" dt="2023-09-19T11:27:04.169" v="4887" actId="14100"/>
          <ac:cxnSpMkLst>
            <pc:docMk/>
            <pc:sldMk cId="2827496224" sldId="3538"/>
            <ac:cxnSpMk id="13" creationId="{B38731FC-B936-8817-1F59-8C92D2F7E305}"/>
          </ac:cxnSpMkLst>
        </pc:cxnChg>
      </pc:sldChg>
      <pc:sldChg chg="del">
        <pc:chgData name="WANGBing-Chuan" userId="759c5e86-c3b4-4bf3-b8fb-301b461d22a0" providerId="ADAL" clId="{D1F0FE4C-6C41-44F2-ABA0-5983474DFA06}" dt="2023-09-18T02:00:33.882" v="144" actId="47"/>
        <pc:sldMkLst>
          <pc:docMk/>
          <pc:sldMk cId="3255881342" sldId="3538"/>
        </pc:sldMkLst>
      </pc:sldChg>
      <pc:sldChg chg="del">
        <pc:chgData name="WANGBing-Chuan" userId="759c5e86-c3b4-4bf3-b8fb-301b461d22a0" providerId="ADAL" clId="{D1F0FE4C-6C41-44F2-ABA0-5983474DFA06}" dt="2023-09-18T02:00:34.383" v="145" actId="47"/>
        <pc:sldMkLst>
          <pc:docMk/>
          <pc:sldMk cId="1507178920" sldId="3539"/>
        </pc:sldMkLst>
      </pc:sldChg>
      <pc:sldChg chg="addSp modSp add mod">
        <pc:chgData name="WANGBing-Chuan" userId="759c5e86-c3b4-4bf3-b8fb-301b461d22a0" providerId="ADAL" clId="{D1F0FE4C-6C41-44F2-ABA0-5983474DFA06}" dt="2023-09-19T13:43:08.107" v="5253" actId="1036"/>
        <pc:sldMkLst>
          <pc:docMk/>
          <pc:sldMk cId="3504330341" sldId="3539"/>
        </pc:sldMkLst>
        <pc:spChg chg="mod">
          <ac:chgData name="WANGBing-Chuan" userId="759c5e86-c3b4-4bf3-b8fb-301b461d22a0" providerId="ADAL" clId="{D1F0FE4C-6C41-44F2-ABA0-5983474DFA06}" dt="2023-09-19T13:43:08.107" v="5253" actId="1036"/>
          <ac:spMkLst>
            <pc:docMk/>
            <pc:sldMk cId="3504330341" sldId="3539"/>
            <ac:spMk id="5" creationId="{E0878EA4-A2E0-F31C-D7EC-34087EE44984}"/>
          </ac:spMkLst>
        </pc:spChg>
        <pc:spChg chg="add mod">
          <ac:chgData name="WANGBing-Chuan" userId="759c5e86-c3b4-4bf3-b8fb-301b461d22a0" providerId="ADAL" clId="{D1F0FE4C-6C41-44F2-ABA0-5983474DFA06}" dt="2023-09-19T11:29:10.487" v="4906" actId="20577"/>
          <ac:spMkLst>
            <pc:docMk/>
            <pc:sldMk cId="3504330341" sldId="3539"/>
            <ac:spMk id="6" creationId="{9B787BFC-812F-25C5-A254-C7D9A200FEA9}"/>
          </ac:spMkLst>
        </pc:spChg>
        <pc:picChg chg="add mod">
          <ac:chgData name="WANGBing-Chuan" userId="759c5e86-c3b4-4bf3-b8fb-301b461d22a0" providerId="ADAL" clId="{D1F0FE4C-6C41-44F2-ABA0-5983474DFA06}" dt="2023-09-19T13:43:08.107" v="5253" actId="1036"/>
          <ac:picMkLst>
            <pc:docMk/>
            <pc:sldMk cId="3504330341" sldId="3539"/>
            <ac:picMk id="4" creationId="{7FBBD8CA-FD51-7125-5161-D085C8B3CB12}"/>
          </ac:picMkLst>
        </pc:picChg>
      </pc:sldChg>
      <pc:sldChg chg="del">
        <pc:chgData name="WANGBing-Chuan" userId="759c5e86-c3b4-4bf3-b8fb-301b461d22a0" providerId="ADAL" clId="{D1F0FE4C-6C41-44F2-ABA0-5983474DFA06}" dt="2023-09-18T02:00:34.959" v="146" actId="47"/>
        <pc:sldMkLst>
          <pc:docMk/>
          <pc:sldMk cId="1667099597" sldId="3540"/>
        </pc:sldMkLst>
      </pc:sldChg>
      <pc:sldChg chg="modSp add mod">
        <pc:chgData name="WANGBing-Chuan" userId="759c5e86-c3b4-4bf3-b8fb-301b461d22a0" providerId="ADAL" clId="{D1F0FE4C-6C41-44F2-ABA0-5983474DFA06}" dt="2023-09-19T11:52:09.555" v="4992" actId="207"/>
        <pc:sldMkLst>
          <pc:docMk/>
          <pc:sldMk cId="3132938900" sldId="3540"/>
        </pc:sldMkLst>
        <pc:spChg chg="mod">
          <ac:chgData name="WANGBing-Chuan" userId="759c5e86-c3b4-4bf3-b8fb-301b461d22a0" providerId="ADAL" clId="{D1F0FE4C-6C41-44F2-ABA0-5983474DFA06}" dt="2023-09-19T11:52:05.525" v="4991" actId="207"/>
          <ac:spMkLst>
            <pc:docMk/>
            <pc:sldMk cId="3132938900" sldId="3540"/>
            <ac:spMk id="6" creationId="{FCADCD6A-8E5F-956F-C68B-64B292E8CF9E}"/>
          </ac:spMkLst>
        </pc:spChg>
        <pc:spChg chg="mod">
          <ac:chgData name="WANGBing-Chuan" userId="759c5e86-c3b4-4bf3-b8fb-301b461d22a0" providerId="ADAL" clId="{D1F0FE4C-6C41-44F2-ABA0-5983474DFA06}" dt="2023-09-19T11:52:09.555" v="4992" actId="207"/>
          <ac:spMkLst>
            <pc:docMk/>
            <pc:sldMk cId="3132938900" sldId="3540"/>
            <ac:spMk id="48" creationId="{727212D7-6E16-A91C-3139-78A16644B8B9}"/>
          </ac:spMkLst>
        </pc:spChg>
      </pc:sldChg>
      <pc:sldChg chg="delSp modSp add del mod ord">
        <pc:chgData name="WANGBing-Chuan" userId="759c5e86-c3b4-4bf3-b8fb-301b461d22a0" providerId="ADAL" clId="{D1F0FE4C-6C41-44F2-ABA0-5983474DFA06}" dt="2023-09-19T11:50:52.597" v="4988" actId="47"/>
        <pc:sldMkLst>
          <pc:docMk/>
          <pc:sldMk cId="3531094452" sldId="3540"/>
        </pc:sldMkLst>
        <pc:spChg chg="mod">
          <ac:chgData name="WANGBing-Chuan" userId="759c5e86-c3b4-4bf3-b8fb-301b461d22a0" providerId="ADAL" clId="{D1F0FE4C-6C41-44F2-ABA0-5983474DFA06}" dt="2023-09-19T11:34:12.009" v="4985" actId="1076"/>
          <ac:spMkLst>
            <pc:docMk/>
            <pc:sldMk cId="3531094452" sldId="3540"/>
            <ac:spMk id="5" creationId="{E0878EA4-A2E0-F31C-D7EC-34087EE44984}"/>
          </ac:spMkLst>
        </pc:spChg>
        <pc:picChg chg="del">
          <ac:chgData name="WANGBing-Chuan" userId="759c5e86-c3b4-4bf3-b8fb-301b461d22a0" providerId="ADAL" clId="{D1F0FE4C-6C41-44F2-ABA0-5983474DFA06}" dt="2023-09-19T11:33:46.004" v="4966" actId="478"/>
          <ac:picMkLst>
            <pc:docMk/>
            <pc:sldMk cId="3531094452" sldId="3540"/>
            <ac:picMk id="4" creationId="{7FBBD8CA-FD51-7125-5161-D085C8B3CB12}"/>
          </ac:picMkLst>
        </pc:picChg>
      </pc:sldChg>
      <pc:sldChg chg="addSp delSp modSp add mod">
        <pc:chgData name="WANGBing-Chuan" userId="759c5e86-c3b4-4bf3-b8fb-301b461d22a0" providerId="ADAL" clId="{D1F0FE4C-6C41-44F2-ABA0-5983474DFA06}" dt="2023-09-19T13:25:04.775" v="5154" actId="1076"/>
        <pc:sldMkLst>
          <pc:docMk/>
          <pc:sldMk cId="1266733204" sldId="3541"/>
        </pc:sldMkLst>
        <pc:spChg chg="add mod">
          <ac:chgData name="WANGBing-Chuan" userId="759c5e86-c3b4-4bf3-b8fb-301b461d22a0" providerId="ADAL" clId="{D1F0FE4C-6C41-44F2-ABA0-5983474DFA06}" dt="2023-09-19T11:53:28.119" v="5028" actId="20577"/>
          <ac:spMkLst>
            <pc:docMk/>
            <pc:sldMk cId="1266733204" sldId="3541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19T13:25:04.775" v="5154" actId="1076"/>
          <ac:spMkLst>
            <pc:docMk/>
            <pc:sldMk cId="1266733204" sldId="3541"/>
            <ac:spMk id="5" creationId="{E0878EA4-A2E0-F31C-D7EC-34087EE44984}"/>
          </ac:spMkLst>
        </pc:spChg>
        <pc:spChg chg="add del">
          <ac:chgData name="WANGBing-Chuan" userId="759c5e86-c3b4-4bf3-b8fb-301b461d22a0" providerId="ADAL" clId="{D1F0FE4C-6C41-44F2-ABA0-5983474DFA06}" dt="2023-09-19T13:16:41.010" v="5057" actId="22"/>
          <ac:spMkLst>
            <pc:docMk/>
            <pc:sldMk cId="1266733204" sldId="3541"/>
            <ac:spMk id="6" creationId="{5FBAA4C4-9154-A3B7-E4B4-460300116A0A}"/>
          </ac:spMkLst>
        </pc:spChg>
        <pc:spChg chg="mod">
          <ac:chgData name="WANGBing-Chuan" userId="759c5e86-c3b4-4bf3-b8fb-301b461d22a0" providerId="ADAL" clId="{D1F0FE4C-6C41-44F2-ABA0-5983474DFA06}" dt="2023-09-19T11:53:15.994" v="5016" actId="14100"/>
          <ac:spMkLst>
            <pc:docMk/>
            <pc:sldMk cId="1266733204" sldId="3541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00:35.809" v="147" actId="47"/>
        <pc:sldMkLst>
          <pc:docMk/>
          <pc:sldMk cId="2437613163" sldId="3541"/>
        </pc:sldMkLst>
      </pc:sldChg>
      <pc:sldChg chg="del">
        <pc:chgData name="WANGBing-Chuan" userId="759c5e86-c3b4-4bf3-b8fb-301b461d22a0" providerId="ADAL" clId="{D1F0FE4C-6C41-44F2-ABA0-5983474DFA06}" dt="2023-09-18T02:00:36.494" v="148" actId="47"/>
        <pc:sldMkLst>
          <pc:docMk/>
          <pc:sldMk cId="3464477641" sldId="3542"/>
        </pc:sldMkLst>
      </pc:sldChg>
      <pc:sldChg chg="modSp add mod">
        <pc:chgData name="WANGBing-Chuan" userId="759c5e86-c3b4-4bf3-b8fb-301b461d22a0" providerId="ADAL" clId="{D1F0FE4C-6C41-44F2-ABA0-5983474DFA06}" dt="2023-09-19T14:01:07.294" v="5371" actId="20577"/>
        <pc:sldMkLst>
          <pc:docMk/>
          <pc:sldMk cId="4090888459" sldId="3542"/>
        </pc:sldMkLst>
        <pc:spChg chg="mod">
          <ac:chgData name="WANGBing-Chuan" userId="759c5e86-c3b4-4bf3-b8fb-301b461d22a0" providerId="ADAL" clId="{D1F0FE4C-6C41-44F2-ABA0-5983474DFA06}" dt="2023-09-19T13:27:15.753" v="5171" actId="20577"/>
          <ac:spMkLst>
            <pc:docMk/>
            <pc:sldMk cId="4090888459" sldId="3542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19T14:01:07.294" v="5371" actId="20577"/>
          <ac:spMkLst>
            <pc:docMk/>
            <pc:sldMk cId="4090888459" sldId="3542"/>
            <ac:spMk id="5" creationId="{E0878EA4-A2E0-F31C-D7EC-34087EE44984}"/>
          </ac:spMkLst>
        </pc:spChg>
      </pc:sldChg>
      <pc:sldChg chg="modSp add mod modAnim">
        <pc:chgData name="WANGBing-Chuan" userId="759c5e86-c3b4-4bf3-b8fb-301b461d22a0" providerId="ADAL" clId="{D1F0FE4C-6C41-44F2-ABA0-5983474DFA06}" dt="2023-09-19T14:11:59.178" v="5519" actId="1076"/>
        <pc:sldMkLst>
          <pc:docMk/>
          <pc:sldMk cId="1553963787" sldId="3543"/>
        </pc:sldMkLst>
        <pc:spChg chg="mod">
          <ac:chgData name="WANGBing-Chuan" userId="759c5e86-c3b4-4bf3-b8fb-301b461d22a0" providerId="ADAL" clId="{D1F0FE4C-6C41-44F2-ABA0-5983474DFA06}" dt="2023-09-19T14:11:59.178" v="5519" actId="1076"/>
          <ac:spMkLst>
            <pc:docMk/>
            <pc:sldMk cId="1553963787" sldId="3543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38.118" v="150" actId="47"/>
        <pc:sldMkLst>
          <pc:docMk/>
          <pc:sldMk cId="1290252370" sldId="3544"/>
        </pc:sldMkLst>
      </pc:sldChg>
      <pc:sldChg chg="modSp add mod">
        <pc:chgData name="WANGBing-Chuan" userId="759c5e86-c3b4-4bf3-b8fb-301b461d22a0" providerId="ADAL" clId="{D1F0FE4C-6C41-44F2-ABA0-5983474DFA06}" dt="2023-09-19T14:31:27.930" v="5890" actId="1076"/>
        <pc:sldMkLst>
          <pc:docMk/>
          <pc:sldMk cId="2143429147" sldId="3544"/>
        </pc:sldMkLst>
        <pc:spChg chg="mod">
          <ac:chgData name="WANGBing-Chuan" userId="759c5e86-c3b4-4bf3-b8fb-301b461d22a0" providerId="ADAL" clId="{D1F0FE4C-6C41-44F2-ABA0-5983474DFA06}" dt="2023-09-19T14:08:13.896" v="5513" actId="20577"/>
          <ac:spMkLst>
            <pc:docMk/>
            <pc:sldMk cId="2143429147" sldId="3544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19T14:31:27.930" v="5890" actId="1076"/>
          <ac:spMkLst>
            <pc:docMk/>
            <pc:sldMk cId="2143429147" sldId="3544"/>
            <ac:spMk id="5" creationId="{E0878EA4-A2E0-F31C-D7EC-34087EE44984}"/>
          </ac:spMkLst>
        </pc:spChg>
      </pc:sldChg>
      <pc:sldChg chg="add">
        <pc:chgData name="WANGBing-Chuan" userId="759c5e86-c3b4-4bf3-b8fb-301b461d22a0" providerId="ADAL" clId="{D1F0FE4C-6C41-44F2-ABA0-5983474DFA06}" dt="2023-09-19T14:31:37.237" v="5891"/>
        <pc:sldMkLst>
          <pc:docMk/>
          <pc:sldMk cId="2570232154" sldId="3545"/>
        </pc:sldMkLst>
      </pc:sldChg>
      <pc:sldChg chg="del">
        <pc:chgData name="WANGBing-Chuan" userId="759c5e86-c3b4-4bf3-b8fb-301b461d22a0" providerId="ADAL" clId="{D1F0FE4C-6C41-44F2-ABA0-5983474DFA06}" dt="2023-09-18T02:00:39.146" v="151" actId="47"/>
        <pc:sldMkLst>
          <pc:docMk/>
          <pc:sldMk cId="2824402248" sldId="3545"/>
        </pc:sldMkLst>
      </pc:sldChg>
      <pc:sldChg chg="modSp add mod">
        <pc:chgData name="WANGBing-Chuan" userId="759c5e86-c3b4-4bf3-b8fb-301b461d22a0" providerId="ADAL" clId="{D1F0FE4C-6C41-44F2-ABA0-5983474DFA06}" dt="2023-09-20T02:44:22.774" v="6276" actId="20577"/>
        <pc:sldMkLst>
          <pc:docMk/>
          <pc:sldMk cId="1731825878" sldId="3546"/>
        </pc:sldMkLst>
        <pc:spChg chg="mod">
          <ac:chgData name="WANGBing-Chuan" userId="759c5e86-c3b4-4bf3-b8fb-301b461d22a0" providerId="ADAL" clId="{D1F0FE4C-6C41-44F2-ABA0-5983474DFA06}" dt="2023-09-20T02:44:22.774" v="6276" actId="20577"/>
          <ac:spMkLst>
            <pc:docMk/>
            <pc:sldMk cId="1731825878" sldId="3546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40.005" v="152" actId="47"/>
        <pc:sldMkLst>
          <pc:docMk/>
          <pc:sldMk cId="3429852396" sldId="3546"/>
        </pc:sldMkLst>
      </pc:sldChg>
      <pc:sldChg chg="del">
        <pc:chgData name="WANGBing-Chuan" userId="759c5e86-c3b4-4bf3-b8fb-301b461d22a0" providerId="ADAL" clId="{D1F0FE4C-6C41-44F2-ABA0-5983474DFA06}" dt="2023-09-18T02:00:40.655" v="153" actId="47"/>
        <pc:sldMkLst>
          <pc:docMk/>
          <pc:sldMk cId="942386918" sldId="3547"/>
        </pc:sldMkLst>
      </pc:sldChg>
      <pc:sldChg chg="modSp add mod">
        <pc:chgData name="WANGBing-Chuan" userId="759c5e86-c3b4-4bf3-b8fb-301b461d22a0" providerId="ADAL" clId="{D1F0FE4C-6C41-44F2-ABA0-5983474DFA06}" dt="2023-09-20T03:08:32.927" v="6589" actId="1076"/>
        <pc:sldMkLst>
          <pc:docMk/>
          <pc:sldMk cId="3945301844" sldId="3547"/>
        </pc:sldMkLst>
        <pc:spChg chg="mod">
          <ac:chgData name="WANGBing-Chuan" userId="759c5e86-c3b4-4bf3-b8fb-301b461d22a0" providerId="ADAL" clId="{D1F0FE4C-6C41-44F2-ABA0-5983474DFA06}" dt="2023-09-20T03:08:32.927" v="6589" actId="1076"/>
          <ac:spMkLst>
            <pc:docMk/>
            <pc:sldMk cId="3945301844" sldId="3547"/>
            <ac:spMk id="5" creationId="{E0878EA4-A2E0-F31C-D7EC-34087EE44984}"/>
          </ac:spMkLst>
        </pc:spChg>
      </pc:sldChg>
      <pc:sldChg chg="modSp add mod">
        <pc:chgData name="WANGBing-Chuan" userId="759c5e86-c3b4-4bf3-b8fb-301b461d22a0" providerId="ADAL" clId="{D1F0FE4C-6C41-44F2-ABA0-5983474DFA06}" dt="2023-09-20T03:22:20.371" v="6926" actId="1035"/>
        <pc:sldMkLst>
          <pc:docMk/>
          <pc:sldMk cId="1761104517" sldId="3548"/>
        </pc:sldMkLst>
        <pc:spChg chg="mod">
          <ac:chgData name="WANGBing-Chuan" userId="759c5e86-c3b4-4bf3-b8fb-301b461d22a0" providerId="ADAL" clId="{D1F0FE4C-6C41-44F2-ABA0-5983474DFA06}" dt="2023-09-20T03:22:20.371" v="6926" actId="1035"/>
          <ac:spMkLst>
            <pc:docMk/>
            <pc:sldMk cId="1761104517" sldId="3548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42.313" v="154" actId="47"/>
        <pc:sldMkLst>
          <pc:docMk/>
          <pc:sldMk cId="2339958926" sldId="3548"/>
        </pc:sldMkLst>
      </pc:sldChg>
      <pc:sldChg chg="addSp delSp modSp add mod">
        <pc:chgData name="WANGBing-Chuan" userId="759c5e86-c3b4-4bf3-b8fb-301b461d22a0" providerId="ADAL" clId="{D1F0FE4C-6C41-44F2-ABA0-5983474DFA06}" dt="2023-09-20T03:43:28.220" v="7075" actId="478"/>
        <pc:sldMkLst>
          <pc:docMk/>
          <pc:sldMk cId="3299264327" sldId="3549"/>
        </pc:sldMkLst>
        <pc:spChg chg="add del mod">
          <ac:chgData name="WANGBing-Chuan" userId="759c5e86-c3b4-4bf3-b8fb-301b461d22a0" providerId="ADAL" clId="{D1F0FE4C-6C41-44F2-ABA0-5983474DFA06}" dt="2023-09-20T03:43:28.220" v="7075" actId="478"/>
          <ac:spMkLst>
            <pc:docMk/>
            <pc:sldMk cId="3299264327" sldId="3549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20T03:39:23.446" v="7019" actId="1076"/>
          <ac:spMkLst>
            <pc:docMk/>
            <pc:sldMk cId="3299264327" sldId="3549"/>
            <ac:spMk id="5" creationId="{E0878EA4-A2E0-F31C-D7EC-34087EE44984}"/>
          </ac:spMkLst>
        </pc:spChg>
        <pc:spChg chg="mod">
          <ac:chgData name="WANGBing-Chuan" userId="759c5e86-c3b4-4bf3-b8fb-301b461d22a0" providerId="ADAL" clId="{D1F0FE4C-6C41-44F2-ABA0-5983474DFA06}" dt="2023-09-20T03:25:25.304" v="6945" actId="14100"/>
          <ac:spMkLst>
            <pc:docMk/>
            <pc:sldMk cId="3299264327" sldId="3549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D1F0FE4C-6C41-44F2-ABA0-5983474DFA06}" dt="2023-09-18T02:00:52.574" v="155" actId="47"/>
        <pc:sldMkLst>
          <pc:docMk/>
          <pc:sldMk cId="4174581951" sldId="3549"/>
        </pc:sldMkLst>
      </pc:sldChg>
      <pc:sldChg chg="modSp add mod">
        <pc:chgData name="WANGBing-Chuan" userId="759c5e86-c3b4-4bf3-b8fb-301b461d22a0" providerId="ADAL" clId="{D1F0FE4C-6C41-44F2-ABA0-5983474DFA06}" dt="2023-09-20T03:25:09.794" v="6929" actId="207"/>
        <pc:sldMkLst>
          <pc:docMk/>
          <pc:sldMk cId="1028208277" sldId="3550"/>
        </pc:sldMkLst>
        <pc:spChg chg="mod">
          <ac:chgData name="WANGBing-Chuan" userId="759c5e86-c3b4-4bf3-b8fb-301b461d22a0" providerId="ADAL" clId="{D1F0FE4C-6C41-44F2-ABA0-5983474DFA06}" dt="2023-09-20T03:25:05.185" v="6928" actId="207"/>
          <ac:spMkLst>
            <pc:docMk/>
            <pc:sldMk cId="1028208277" sldId="3550"/>
            <ac:spMk id="6" creationId="{FCADCD6A-8E5F-956F-C68B-64B292E8CF9E}"/>
          </ac:spMkLst>
        </pc:spChg>
        <pc:spChg chg="mod">
          <ac:chgData name="WANGBing-Chuan" userId="759c5e86-c3b4-4bf3-b8fb-301b461d22a0" providerId="ADAL" clId="{D1F0FE4C-6C41-44F2-ABA0-5983474DFA06}" dt="2023-09-20T03:25:09.794" v="6929" actId="207"/>
          <ac:spMkLst>
            <pc:docMk/>
            <pc:sldMk cId="1028208277" sldId="3550"/>
            <ac:spMk id="12" creationId="{68ED451D-EBFC-F6B9-8094-253729512FB3}"/>
          </ac:spMkLst>
        </pc:spChg>
      </pc:sldChg>
      <pc:sldChg chg="del">
        <pc:chgData name="WANGBing-Chuan" userId="759c5e86-c3b4-4bf3-b8fb-301b461d22a0" providerId="ADAL" clId="{D1F0FE4C-6C41-44F2-ABA0-5983474DFA06}" dt="2023-09-18T02:00:17.026" v="121" actId="47"/>
        <pc:sldMkLst>
          <pc:docMk/>
          <pc:sldMk cId="1275103430" sldId="3550"/>
        </pc:sldMkLst>
      </pc:sldChg>
      <pc:sldChg chg="delSp modSp add mod">
        <pc:chgData name="WANGBing-Chuan" userId="759c5e86-c3b4-4bf3-b8fb-301b461d22a0" providerId="ADAL" clId="{D1F0FE4C-6C41-44F2-ABA0-5983474DFA06}" dt="2023-09-20T03:43:25.945" v="7074" actId="478"/>
        <pc:sldMkLst>
          <pc:docMk/>
          <pc:sldMk cId="310469177" sldId="3551"/>
        </pc:sldMkLst>
        <pc:spChg chg="del">
          <ac:chgData name="WANGBing-Chuan" userId="759c5e86-c3b4-4bf3-b8fb-301b461d22a0" providerId="ADAL" clId="{D1F0FE4C-6C41-44F2-ABA0-5983474DFA06}" dt="2023-09-20T03:43:25.945" v="7074" actId="478"/>
          <ac:spMkLst>
            <pc:docMk/>
            <pc:sldMk cId="310469177" sldId="3551"/>
            <ac:spMk id="3" creationId="{21226A38-C842-9C39-2FDE-4699B6F81E73}"/>
          </ac:spMkLst>
        </pc:spChg>
        <pc:spChg chg="mod">
          <ac:chgData name="WANGBing-Chuan" userId="759c5e86-c3b4-4bf3-b8fb-301b461d22a0" providerId="ADAL" clId="{D1F0FE4C-6C41-44F2-ABA0-5983474DFA06}" dt="2023-09-20T03:43:07.978" v="7073" actId="1076"/>
          <ac:spMkLst>
            <pc:docMk/>
            <pc:sldMk cId="310469177" sldId="3551"/>
            <ac:spMk id="5" creationId="{E0878EA4-A2E0-F31C-D7EC-34087EE44984}"/>
          </ac:spMkLst>
        </pc:spChg>
      </pc:sldChg>
      <pc:sldChg chg="del">
        <pc:chgData name="WANGBing-Chuan" userId="759c5e86-c3b4-4bf3-b8fb-301b461d22a0" providerId="ADAL" clId="{D1F0FE4C-6C41-44F2-ABA0-5983474DFA06}" dt="2023-09-18T02:00:23.086" v="130" actId="47"/>
        <pc:sldMkLst>
          <pc:docMk/>
          <pc:sldMk cId="1503654659" sldId="3551"/>
        </pc:sldMkLst>
      </pc:sldChg>
      <pc:sldChg chg="del">
        <pc:chgData name="WANGBing-Chuan" userId="759c5e86-c3b4-4bf3-b8fb-301b461d22a0" providerId="ADAL" clId="{D1F0FE4C-6C41-44F2-ABA0-5983474DFA06}" dt="2023-09-18T02:00:31.850" v="141" actId="47"/>
        <pc:sldMkLst>
          <pc:docMk/>
          <pc:sldMk cId="785952117" sldId="3552"/>
        </pc:sldMkLst>
      </pc:sldChg>
      <pc:sldChg chg="del">
        <pc:chgData name="WANGBing-Chuan" userId="759c5e86-c3b4-4bf3-b8fb-301b461d22a0" providerId="ADAL" clId="{D1F0FE4C-6C41-44F2-ABA0-5983474DFA06}" dt="2023-09-18T02:00:37.124" v="149" actId="47"/>
        <pc:sldMkLst>
          <pc:docMk/>
          <pc:sldMk cId="3863715786" sldId="3553"/>
        </pc:sldMkLst>
      </pc:sldChg>
    </pc:docChg>
  </pc:docChgLst>
  <pc:docChgLst>
    <pc:chgData name="WANGBing-Chuan" userId="759c5e86-c3b4-4bf3-b8fb-301b461d22a0" providerId="ADAL" clId="{CA6CB320-359D-407A-89DC-23045AD45842}"/>
    <pc:docChg chg="addSld delSld modSld">
      <pc:chgData name="WANGBing-Chuan" userId="759c5e86-c3b4-4bf3-b8fb-301b461d22a0" providerId="ADAL" clId="{CA6CB320-359D-407A-89DC-23045AD45842}" dt="2023-09-25T10:16:39.262" v="155" actId="47"/>
      <pc:docMkLst>
        <pc:docMk/>
      </pc:docMkLst>
      <pc:sldChg chg="modSp mod">
        <pc:chgData name="WANGBing-Chuan" userId="759c5e86-c3b4-4bf3-b8fb-301b461d22a0" providerId="ADAL" clId="{CA6CB320-359D-407A-89DC-23045AD45842}" dt="2023-09-20T06:48:19.783" v="18" actId="20577"/>
        <pc:sldMkLst>
          <pc:docMk/>
          <pc:sldMk cId="0" sldId="3235"/>
        </pc:sldMkLst>
        <pc:spChg chg="mod">
          <ac:chgData name="WANGBing-Chuan" userId="759c5e86-c3b4-4bf3-b8fb-301b461d22a0" providerId="ADAL" clId="{CA6CB320-359D-407A-89DC-23045AD45842}" dt="2023-09-20T06:48:19.783" v="18" actId="20577"/>
          <ac:spMkLst>
            <pc:docMk/>
            <pc:sldMk cId="0" sldId="3235"/>
            <ac:spMk id="9221" creationId="{7D0FB6F4-EAB0-FA23-3B5D-A781718B0A7C}"/>
          </ac:spMkLst>
        </pc:spChg>
      </pc:sldChg>
      <pc:sldChg chg="delSp modSp mod">
        <pc:chgData name="WANGBing-Chuan" userId="759c5e86-c3b4-4bf3-b8fb-301b461d22a0" providerId="ADAL" clId="{CA6CB320-359D-407A-89DC-23045AD45842}" dt="2023-09-20T06:51:38.520" v="102" actId="20577"/>
        <pc:sldMkLst>
          <pc:docMk/>
          <pc:sldMk cId="0" sldId="3313"/>
        </pc:sldMkLst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" creationId="{2C84975C-5929-990C-AF2E-F2EBA90AE517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6" creationId="{FCADCD6A-8E5F-956F-C68B-64B292E8CF9E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7" creationId="{008F8860-8E46-8482-59DD-B32993C87B5E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8" creationId="{D69272B3-D229-5C12-F0DE-090C7A88BAC3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28" creationId="{909C9F9E-6FC5-93E1-7639-557150996100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30" creationId="{2BCC0241-1536-7061-5090-AE370CF8567D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31" creationId="{B9E5F13F-C491-2D5C-2F4D-B3ADE9459297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32" creationId="{5612870B-1E58-AA12-5649-9E111A343D9D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6" creationId="{888D14D7-5F5B-5CF4-EEB0-0791E7DD4AC1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8" creationId="{727212D7-6E16-A91C-3139-78A16644B8B9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49" creationId="{278FDC0B-1221-A284-EEA0-B2ABABD0C28B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50" creationId="{D4B9D0F3-8704-56C5-D098-49769A4702C8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76" creationId="{22B77B24-8725-3926-D426-7D3F1EB3507D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79" creationId="{D5A6B01F-E2C6-9AB7-6E31-19929CB92712}"/>
          </ac:spMkLst>
        </pc:spChg>
        <pc:spChg chg="mod">
          <ac:chgData name="WANGBing-Chuan" userId="759c5e86-c3b4-4bf3-b8fb-301b461d22a0" providerId="ADAL" clId="{CA6CB320-359D-407A-89DC-23045AD45842}" dt="2023-09-20T06:51:23.863" v="97" actId="1036"/>
          <ac:spMkLst>
            <pc:docMk/>
            <pc:sldMk cId="0" sldId="3313"/>
            <ac:spMk id="80" creationId="{55DF174F-FDE2-FE3E-1A26-86B288EF9D7E}"/>
          </ac:spMkLst>
        </pc:spChg>
        <pc:spChg chg="mod">
          <ac:chgData name="WANGBing-Chuan" userId="759c5e86-c3b4-4bf3-b8fb-301b461d22a0" providerId="ADAL" clId="{CA6CB320-359D-407A-89DC-23045AD45842}" dt="2023-09-20T06:51:38.520" v="102" actId="20577"/>
          <ac:spMkLst>
            <pc:docMk/>
            <pc:sldMk cId="0" sldId="3313"/>
            <ac:spMk id="11282" creationId="{DBD3B9D4-29D5-DD83-FC1B-BC7FDECA3F72}"/>
          </ac:spMkLst>
        </pc:s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3" creationId="{F563803F-8A6A-40E1-078F-10F1CA86CD2F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5" creationId="{FAB32AB2-598C-5AD9-D9A9-2FDD66A339BC}"/>
          </ac:grpSpMkLst>
        </pc:grpChg>
        <pc:grpChg chg="del">
          <ac:chgData name="WANGBing-Chuan" userId="759c5e86-c3b4-4bf3-b8fb-301b461d22a0" providerId="ADAL" clId="{CA6CB320-359D-407A-89DC-23045AD45842}" dt="2023-09-20T06:51:17.425" v="76" actId="478"/>
          <ac:grpSpMkLst>
            <pc:docMk/>
            <pc:sldMk cId="0" sldId="3313"/>
            <ac:grpSpMk id="9" creationId="{CCCC43CC-917E-5273-85F8-16BE51736ADF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27" creationId="{3970BF90-D611-DC8B-17B9-3CEA787434FC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29" creationId="{59F830D4-5E76-FB36-5B03-D159659F7AEE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45" creationId="{4F8BC3FD-8DC1-7F35-D0AB-2CE6A6D4233F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47" creationId="{0158D645-BBAE-1CD5-D598-AAD34D90B093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77" creationId="{970462EC-93F3-1DCD-428E-52BF9462EEED}"/>
          </ac:grpSpMkLst>
        </pc:grpChg>
        <pc:grpChg chg="mod">
          <ac:chgData name="WANGBing-Chuan" userId="759c5e86-c3b4-4bf3-b8fb-301b461d22a0" providerId="ADAL" clId="{CA6CB320-359D-407A-89DC-23045AD45842}" dt="2023-09-20T06:51:23.863" v="97" actId="1036"/>
          <ac:grpSpMkLst>
            <pc:docMk/>
            <pc:sldMk cId="0" sldId="3313"/>
            <ac:grpSpMk id="11269" creationId="{932A4314-F8B2-94EA-6167-0CD6DDD5FE52}"/>
          </ac:grpSpMkLst>
        </pc:grpChg>
      </pc:sldChg>
      <pc:sldChg chg="modSp mod">
        <pc:chgData name="WANGBing-Chuan" userId="759c5e86-c3b4-4bf3-b8fb-301b461d22a0" providerId="ADAL" clId="{CA6CB320-359D-407A-89DC-23045AD45842}" dt="2023-09-20T06:55:11.944" v="113" actId="1076"/>
        <pc:sldMkLst>
          <pc:docMk/>
          <pc:sldMk cId="0" sldId="3314"/>
        </pc:sldMkLst>
        <pc:spChg chg="mod">
          <ac:chgData name="WANGBing-Chuan" userId="759c5e86-c3b4-4bf3-b8fb-301b461d22a0" providerId="ADAL" clId="{CA6CB320-359D-407A-89DC-23045AD45842}" dt="2023-09-20T06:55:11.944" v="113" actId="1076"/>
          <ac:spMkLst>
            <pc:docMk/>
            <pc:sldMk cId="0" sldId="3314"/>
            <ac:spMk id="4" creationId="{4A12D320-B9A7-0D9B-BCAA-395C3A8836C4}"/>
          </ac:spMkLst>
        </pc:spChg>
        <pc:spChg chg="mod">
          <ac:chgData name="WANGBing-Chuan" userId="759c5e86-c3b4-4bf3-b8fb-301b461d22a0" providerId="ADAL" clId="{CA6CB320-359D-407A-89DC-23045AD45842}" dt="2023-09-20T06:51:59.990" v="110" actId="20577"/>
          <ac:spMkLst>
            <pc:docMk/>
            <pc:sldMk cId="0" sldId="3314"/>
            <ac:spMk id="12" creationId="{99C7140B-3201-920F-EE10-BE7044A15E9C}"/>
          </ac:spMkLst>
        </pc:spChg>
      </pc:sldChg>
      <pc:sldChg chg="del">
        <pc:chgData name="WANGBing-Chuan" userId="759c5e86-c3b4-4bf3-b8fb-301b461d22a0" providerId="ADAL" clId="{CA6CB320-359D-407A-89DC-23045AD45842}" dt="2023-09-20T06:51:48.758" v="103" actId="47"/>
        <pc:sldMkLst>
          <pc:docMk/>
          <pc:sldMk cId="4248662695" sldId="3509"/>
        </pc:sldMkLst>
      </pc:sldChg>
      <pc:sldChg chg="del">
        <pc:chgData name="WANGBing-Chuan" userId="759c5e86-c3b4-4bf3-b8fb-301b461d22a0" providerId="ADAL" clId="{CA6CB320-359D-407A-89DC-23045AD45842}" dt="2023-09-25T10:14:57.445" v="114" actId="47"/>
        <pc:sldMkLst>
          <pc:docMk/>
          <pc:sldMk cId="3065886434" sldId="3510"/>
        </pc:sldMkLst>
      </pc:sldChg>
      <pc:sldChg chg="del">
        <pc:chgData name="WANGBing-Chuan" userId="759c5e86-c3b4-4bf3-b8fb-301b461d22a0" providerId="ADAL" clId="{CA6CB320-359D-407A-89DC-23045AD45842}" dt="2023-09-25T10:14:58.710" v="115" actId="47"/>
        <pc:sldMkLst>
          <pc:docMk/>
          <pc:sldMk cId="3033892587" sldId="3511"/>
        </pc:sldMkLst>
      </pc:sldChg>
      <pc:sldChg chg="del">
        <pc:chgData name="WANGBing-Chuan" userId="759c5e86-c3b4-4bf3-b8fb-301b461d22a0" providerId="ADAL" clId="{CA6CB320-359D-407A-89DC-23045AD45842}" dt="2023-09-25T10:14:59.332" v="116" actId="47"/>
        <pc:sldMkLst>
          <pc:docMk/>
          <pc:sldMk cId="3567439067" sldId="3512"/>
        </pc:sldMkLst>
      </pc:sldChg>
      <pc:sldChg chg="del">
        <pc:chgData name="WANGBing-Chuan" userId="759c5e86-c3b4-4bf3-b8fb-301b461d22a0" providerId="ADAL" clId="{CA6CB320-359D-407A-89DC-23045AD45842}" dt="2023-09-25T10:15:00.881" v="117" actId="47"/>
        <pc:sldMkLst>
          <pc:docMk/>
          <pc:sldMk cId="2895141844" sldId="3513"/>
        </pc:sldMkLst>
      </pc:sldChg>
      <pc:sldChg chg="del">
        <pc:chgData name="WANGBing-Chuan" userId="759c5e86-c3b4-4bf3-b8fb-301b461d22a0" providerId="ADAL" clId="{CA6CB320-359D-407A-89DC-23045AD45842}" dt="2023-09-25T10:15:01.592" v="118" actId="47"/>
        <pc:sldMkLst>
          <pc:docMk/>
          <pc:sldMk cId="2002038827" sldId="3514"/>
        </pc:sldMkLst>
      </pc:sldChg>
      <pc:sldChg chg="del">
        <pc:chgData name="WANGBing-Chuan" userId="759c5e86-c3b4-4bf3-b8fb-301b461d22a0" providerId="ADAL" clId="{CA6CB320-359D-407A-89DC-23045AD45842}" dt="2023-09-25T10:15:02.370" v="119" actId="47"/>
        <pc:sldMkLst>
          <pc:docMk/>
          <pc:sldMk cId="1151050869" sldId="3515"/>
        </pc:sldMkLst>
      </pc:sldChg>
      <pc:sldChg chg="del">
        <pc:chgData name="WANGBing-Chuan" userId="759c5e86-c3b4-4bf3-b8fb-301b461d22a0" providerId="ADAL" clId="{CA6CB320-359D-407A-89DC-23045AD45842}" dt="2023-09-25T10:15:04.134" v="120" actId="47"/>
        <pc:sldMkLst>
          <pc:docMk/>
          <pc:sldMk cId="2396523655" sldId="3516"/>
        </pc:sldMkLst>
      </pc:sldChg>
      <pc:sldChg chg="del">
        <pc:chgData name="WANGBing-Chuan" userId="759c5e86-c3b4-4bf3-b8fb-301b461d22a0" providerId="ADAL" clId="{CA6CB320-359D-407A-89DC-23045AD45842}" dt="2023-09-25T10:15:04.798" v="121" actId="47"/>
        <pc:sldMkLst>
          <pc:docMk/>
          <pc:sldMk cId="1160895243" sldId="3517"/>
        </pc:sldMkLst>
      </pc:sldChg>
      <pc:sldChg chg="del">
        <pc:chgData name="WANGBing-Chuan" userId="759c5e86-c3b4-4bf3-b8fb-301b461d22a0" providerId="ADAL" clId="{CA6CB320-359D-407A-89DC-23045AD45842}" dt="2023-09-25T10:15:05.712" v="122" actId="47"/>
        <pc:sldMkLst>
          <pc:docMk/>
          <pc:sldMk cId="1453972470" sldId="3518"/>
        </pc:sldMkLst>
      </pc:sldChg>
      <pc:sldChg chg="del">
        <pc:chgData name="WANGBing-Chuan" userId="759c5e86-c3b4-4bf3-b8fb-301b461d22a0" providerId="ADAL" clId="{CA6CB320-359D-407A-89DC-23045AD45842}" dt="2023-09-25T10:15:06.525" v="123" actId="47"/>
        <pc:sldMkLst>
          <pc:docMk/>
          <pc:sldMk cId="1154178482" sldId="3519"/>
        </pc:sldMkLst>
      </pc:sldChg>
      <pc:sldChg chg="del">
        <pc:chgData name="WANGBing-Chuan" userId="759c5e86-c3b4-4bf3-b8fb-301b461d22a0" providerId="ADAL" clId="{CA6CB320-359D-407A-89DC-23045AD45842}" dt="2023-09-25T10:15:07.463" v="124" actId="47"/>
        <pc:sldMkLst>
          <pc:docMk/>
          <pc:sldMk cId="1413024532" sldId="3520"/>
        </pc:sldMkLst>
      </pc:sldChg>
      <pc:sldChg chg="del">
        <pc:chgData name="WANGBing-Chuan" userId="759c5e86-c3b4-4bf3-b8fb-301b461d22a0" providerId="ADAL" clId="{CA6CB320-359D-407A-89DC-23045AD45842}" dt="2023-09-25T10:15:08.645" v="125" actId="47"/>
        <pc:sldMkLst>
          <pc:docMk/>
          <pc:sldMk cId="3014796889" sldId="3521"/>
        </pc:sldMkLst>
      </pc:sldChg>
      <pc:sldChg chg="del">
        <pc:chgData name="WANGBing-Chuan" userId="759c5e86-c3b4-4bf3-b8fb-301b461d22a0" providerId="ADAL" clId="{CA6CB320-359D-407A-89DC-23045AD45842}" dt="2023-09-25T10:15:10.075" v="126" actId="47"/>
        <pc:sldMkLst>
          <pc:docMk/>
          <pc:sldMk cId="3421637441" sldId="3522"/>
        </pc:sldMkLst>
      </pc:sldChg>
      <pc:sldChg chg="del">
        <pc:chgData name="WANGBing-Chuan" userId="759c5e86-c3b4-4bf3-b8fb-301b461d22a0" providerId="ADAL" clId="{CA6CB320-359D-407A-89DC-23045AD45842}" dt="2023-09-25T10:15:10.503" v="127" actId="47"/>
        <pc:sldMkLst>
          <pc:docMk/>
          <pc:sldMk cId="1900359550" sldId="3523"/>
        </pc:sldMkLst>
      </pc:sldChg>
      <pc:sldChg chg="del">
        <pc:chgData name="WANGBing-Chuan" userId="759c5e86-c3b4-4bf3-b8fb-301b461d22a0" providerId="ADAL" clId="{CA6CB320-359D-407A-89DC-23045AD45842}" dt="2023-09-25T10:15:22.553" v="128" actId="47"/>
        <pc:sldMkLst>
          <pc:docMk/>
          <pc:sldMk cId="1064934090" sldId="3524"/>
        </pc:sldMkLst>
      </pc:sldChg>
      <pc:sldChg chg="del">
        <pc:chgData name="WANGBing-Chuan" userId="759c5e86-c3b4-4bf3-b8fb-301b461d22a0" providerId="ADAL" clId="{CA6CB320-359D-407A-89DC-23045AD45842}" dt="2023-09-25T10:15:23.435" v="129" actId="47"/>
        <pc:sldMkLst>
          <pc:docMk/>
          <pc:sldMk cId="1304734084" sldId="3525"/>
        </pc:sldMkLst>
      </pc:sldChg>
      <pc:sldChg chg="del">
        <pc:chgData name="WANGBing-Chuan" userId="759c5e86-c3b4-4bf3-b8fb-301b461d22a0" providerId="ADAL" clId="{CA6CB320-359D-407A-89DC-23045AD45842}" dt="2023-09-25T10:15:24.256" v="130" actId="47"/>
        <pc:sldMkLst>
          <pc:docMk/>
          <pc:sldMk cId="1992002230" sldId="3526"/>
        </pc:sldMkLst>
      </pc:sldChg>
      <pc:sldChg chg="del">
        <pc:chgData name="WANGBing-Chuan" userId="759c5e86-c3b4-4bf3-b8fb-301b461d22a0" providerId="ADAL" clId="{CA6CB320-359D-407A-89DC-23045AD45842}" dt="2023-09-25T10:15:24.918" v="131" actId="47"/>
        <pc:sldMkLst>
          <pc:docMk/>
          <pc:sldMk cId="3349932791" sldId="3527"/>
        </pc:sldMkLst>
      </pc:sldChg>
      <pc:sldChg chg="del">
        <pc:chgData name="WANGBing-Chuan" userId="759c5e86-c3b4-4bf3-b8fb-301b461d22a0" providerId="ADAL" clId="{CA6CB320-359D-407A-89DC-23045AD45842}" dt="2023-09-25T10:15:25.465" v="132" actId="47"/>
        <pc:sldMkLst>
          <pc:docMk/>
          <pc:sldMk cId="569854830" sldId="3528"/>
        </pc:sldMkLst>
      </pc:sldChg>
      <pc:sldChg chg="del">
        <pc:chgData name="WANGBing-Chuan" userId="759c5e86-c3b4-4bf3-b8fb-301b461d22a0" providerId="ADAL" clId="{CA6CB320-359D-407A-89DC-23045AD45842}" dt="2023-09-25T10:15:26.173" v="133" actId="47"/>
        <pc:sldMkLst>
          <pc:docMk/>
          <pc:sldMk cId="938048776" sldId="3529"/>
        </pc:sldMkLst>
      </pc:sldChg>
      <pc:sldChg chg="del">
        <pc:chgData name="WANGBing-Chuan" userId="759c5e86-c3b4-4bf3-b8fb-301b461d22a0" providerId="ADAL" clId="{CA6CB320-359D-407A-89DC-23045AD45842}" dt="2023-09-25T10:15:27.621" v="135" actId="47"/>
        <pc:sldMkLst>
          <pc:docMk/>
          <pc:sldMk cId="4224742801" sldId="3530"/>
        </pc:sldMkLst>
      </pc:sldChg>
      <pc:sldChg chg="del">
        <pc:chgData name="WANGBing-Chuan" userId="759c5e86-c3b4-4bf3-b8fb-301b461d22a0" providerId="ADAL" clId="{CA6CB320-359D-407A-89DC-23045AD45842}" dt="2023-09-25T10:15:27.067" v="134" actId="47"/>
        <pc:sldMkLst>
          <pc:docMk/>
          <pc:sldMk cId="1402563476" sldId="3531"/>
        </pc:sldMkLst>
      </pc:sldChg>
      <pc:sldChg chg="del">
        <pc:chgData name="WANGBing-Chuan" userId="759c5e86-c3b4-4bf3-b8fb-301b461d22a0" providerId="ADAL" clId="{CA6CB320-359D-407A-89DC-23045AD45842}" dt="2023-09-25T10:16:05.074" v="136" actId="47"/>
        <pc:sldMkLst>
          <pc:docMk/>
          <pc:sldMk cId="3777520660" sldId="3532"/>
        </pc:sldMkLst>
      </pc:sldChg>
      <pc:sldChg chg="del">
        <pc:chgData name="WANGBing-Chuan" userId="759c5e86-c3b4-4bf3-b8fb-301b461d22a0" providerId="ADAL" clId="{CA6CB320-359D-407A-89DC-23045AD45842}" dt="2023-09-25T10:16:06.560" v="137" actId="47"/>
        <pc:sldMkLst>
          <pc:docMk/>
          <pc:sldMk cId="1079340060" sldId="3533"/>
        </pc:sldMkLst>
      </pc:sldChg>
      <pc:sldChg chg="del">
        <pc:chgData name="WANGBing-Chuan" userId="759c5e86-c3b4-4bf3-b8fb-301b461d22a0" providerId="ADAL" clId="{CA6CB320-359D-407A-89DC-23045AD45842}" dt="2023-09-25T10:16:07.001" v="138" actId="47"/>
        <pc:sldMkLst>
          <pc:docMk/>
          <pc:sldMk cId="1595934227" sldId="3534"/>
        </pc:sldMkLst>
      </pc:sldChg>
      <pc:sldChg chg="del">
        <pc:chgData name="WANGBing-Chuan" userId="759c5e86-c3b4-4bf3-b8fb-301b461d22a0" providerId="ADAL" clId="{CA6CB320-359D-407A-89DC-23045AD45842}" dt="2023-09-25T10:16:08.161" v="139" actId="47"/>
        <pc:sldMkLst>
          <pc:docMk/>
          <pc:sldMk cId="1330822069" sldId="3535"/>
        </pc:sldMkLst>
      </pc:sldChg>
      <pc:sldChg chg="del">
        <pc:chgData name="WANGBing-Chuan" userId="759c5e86-c3b4-4bf3-b8fb-301b461d22a0" providerId="ADAL" clId="{CA6CB320-359D-407A-89DC-23045AD45842}" dt="2023-09-25T10:16:27.985" v="140" actId="47"/>
        <pc:sldMkLst>
          <pc:docMk/>
          <pc:sldMk cId="1218032824" sldId="3536"/>
        </pc:sldMkLst>
      </pc:sldChg>
      <pc:sldChg chg="del">
        <pc:chgData name="WANGBing-Chuan" userId="759c5e86-c3b4-4bf3-b8fb-301b461d22a0" providerId="ADAL" clId="{CA6CB320-359D-407A-89DC-23045AD45842}" dt="2023-09-25T10:16:28.647" v="141" actId="47"/>
        <pc:sldMkLst>
          <pc:docMk/>
          <pc:sldMk cId="3286200342" sldId="3537"/>
        </pc:sldMkLst>
      </pc:sldChg>
      <pc:sldChg chg="del">
        <pc:chgData name="WANGBing-Chuan" userId="759c5e86-c3b4-4bf3-b8fb-301b461d22a0" providerId="ADAL" clId="{CA6CB320-359D-407A-89DC-23045AD45842}" dt="2023-09-25T10:16:29.194" v="142" actId="47"/>
        <pc:sldMkLst>
          <pc:docMk/>
          <pc:sldMk cId="2827496224" sldId="3538"/>
        </pc:sldMkLst>
      </pc:sldChg>
      <pc:sldChg chg="del">
        <pc:chgData name="WANGBing-Chuan" userId="759c5e86-c3b4-4bf3-b8fb-301b461d22a0" providerId="ADAL" clId="{CA6CB320-359D-407A-89DC-23045AD45842}" dt="2023-09-25T10:16:29.870" v="143" actId="47"/>
        <pc:sldMkLst>
          <pc:docMk/>
          <pc:sldMk cId="3504330341" sldId="3539"/>
        </pc:sldMkLst>
      </pc:sldChg>
      <pc:sldChg chg="del">
        <pc:chgData name="WANGBing-Chuan" userId="759c5e86-c3b4-4bf3-b8fb-301b461d22a0" providerId="ADAL" clId="{CA6CB320-359D-407A-89DC-23045AD45842}" dt="2023-09-25T10:16:30.494" v="144" actId="47"/>
        <pc:sldMkLst>
          <pc:docMk/>
          <pc:sldMk cId="3132938900" sldId="3540"/>
        </pc:sldMkLst>
      </pc:sldChg>
      <pc:sldChg chg="del">
        <pc:chgData name="WANGBing-Chuan" userId="759c5e86-c3b4-4bf3-b8fb-301b461d22a0" providerId="ADAL" clId="{CA6CB320-359D-407A-89DC-23045AD45842}" dt="2023-09-25T10:16:31.325" v="145" actId="47"/>
        <pc:sldMkLst>
          <pc:docMk/>
          <pc:sldMk cId="1266733204" sldId="3541"/>
        </pc:sldMkLst>
      </pc:sldChg>
      <pc:sldChg chg="del">
        <pc:chgData name="WANGBing-Chuan" userId="759c5e86-c3b4-4bf3-b8fb-301b461d22a0" providerId="ADAL" clId="{CA6CB320-359D-407A-89DC-23045AD45842}" dt="2023-09-25T10:16:32.133" v="146" actId="47"/>
        <pc:sldMkLst>
          <pc:docMk/>
          <pc:sldMk cId="4090888459" sldId="3542"/>
        </pc:sldMkLst>
      </pc:sldChg>
      <pc:sldChg chg="del">
        <pc:chgData name="WANGBing-Chuan" userId="759c5e86-c3b4-4bf3-b8fb-301b461d22a0" providerId="ADAL" clId="{CA6CB320-359D-407A-89DC-23045AD45842}" dt="2023-09-25T10:16:32.933" v="147" actId="47"/>
        <pc:sldMkLst>
          <pc:docMk/>
          <pc:sldMk cId="1553963787" sldId="3543"/>
        </pc:sldMkLst>
      </pc:sldChg>
      <pc:sldChg chg="del">
        <pc:chgData name="WANGBing-Chuan" userId="759c5e86-c3b4-4bf3-b8fb-301b461d22a0" providerId="ADAL" clId="{CA6CB320-359D-407A-89DC-23045AD45842}" dt="2023-09-25T10:16:33.789" v="148" actId="47"/>
        <pc:sldMkLst>
          <pc:docMk/>
          <pc:sldMk cId="2143429147" sldId="3544"/>
        </pc:sldMkLst>
      </pc:sldChg>
      <pc:sldChg chg="del">
        <pc:chgData name="WANGBing-Chuan" userId="759c5e86-c3b4-4bf3-b8fb-301b461d22a0" providerId="ADAL" clId="{CA6CB320-359D-407A-89DC-23045AD45842}" dt="2023-09-25T10:16:34.681" v="149" actId="47"/>
        <pc:sldMkLst>
          <pc:docMk/>
          <pc:sldMk cId="2570232154" sldId="3545"/>
        </pc:sldMkLst>
      </pc:sldChg>
      <pc:sldChg chg="del">
        <pc:chgData name="WANGBing-Chuan" userId="759c5e86-c3b4-4bf3-b8fb-301b461d22a0" providerId="ADAL" clId="{CA6CB320-359D-407A-89DC-23045AD45842}" dt="2023-09-25T10:16:35.671" v="150" actId="47"/>
        <pc:sldMkLst>
          <pc:docMk/>
          <pc:sldMk cId="1731825878" sldId="3546"/>
        </pc:sldMkLst>
      </pc:sldChg>
      <pc:sldChg chg="del">
        <pc:chgData name="WANGBing-Chuan" userId="759c5e86-c3b4-4bf3-b8fb-301b461d22a0" providerId="ADAL" clId="{CA6CB320-359D-407A-89DC-23045AD45842}" dt="2023-09-25T10:16:36.466" v="151" actId="47"/>
        <pc:sldMkLst>
          <pc:docMk/>
          <pc:sldMk cId="3945301844" sldId="3547"/>
        </pc:sldMkLst>
      </pc:sldChg>
      <pc:sldChg chg="del">
        <pc:chgData name="WANGBing-Chuan" userId="759c5e86-c3b4-4bf3-b8fb-301b461d22a0" providerId="ADAL" clId="{CA6CB320-359D-407A-89DC-23045AD45842}" dt="2023-09-25T10:16:37.064" v="152" actId="47"/>
        <pc:sldMkLst>
          <pc:docMk/>
          <pc:sldMk cId="1761104517" sldId="3548"/>
        </pc:sldMkLst>
      </pc:sldChg>
      <pc:sldChg chg="del">
        <pc:chgData name="WANGBing-Chuan" userId="759c5e86-c3b4-4bf3-b8fb-301b461d22a0" providerId="ADAL" clId="{CA6CB320-359D-407A-89DC-23045AD45842}" dt="2023-09-25T10:16:38.387" v="154" actId="47"/>
        <pc:sldMkLst>
          <pc:docMk/>
          <pc:sldMk cId="3299264327" sldId="3549"/>
        </pc:sldMkLst>
      </pc:sldChg>
      <pc:sldChg chg="del">
        <pc:chgData name="WANGBing-Chuan" userId="759c5e86-c3b4-4bf3-b8fb-301b461d22a0" providerId="ADAL" clId="{CA6CB320-359D-407A-89DC-23045AD45842}" dt="2023-09-25T10:16:37.623" v="153" actId="47"/>
        <pc:sldMkLst>
          <pc:docMk/>
          <pc:sldMk cId="1028208277" sldId="3550"/>
        </pc:sldMkLst>
      </pc:sldChg>
      <pc:sldChg chg="del">
        <pc:chgData name="WANGBing-Chuan" userId="759c5e86-c3b4-4bf3-b8fb-301b461d22a0" providerId="ADAL" clId="{CA6CB320-359D-407A-89DC-23045AD45842}" dt="2023-09-25T10:16:39.262" v="155" actId="47"/>
        <pc:sldMkLst>
          <pc:docMk/>
          <pc:sldMk cId="310469177" sldId="3551"/>
        </pc:sldMkLst>
      </pc:sldChg>
      <pc:sldChg chg="modSp add mod">
        <pc:chgData name="WANGBing-Chuan" userId="759c5e86-c3b4-4bf3-b8fb-301b461d22a0" providerId="ADAL" clId="{CA6CB320-359D-407A-89DC-23045AD45842}" dt="2023-09-20T06:51:54.376" v="105" actId="207"/>
        <pc:sldMkLst>
          <pc:docMk/>
          <pc:sldMk cId="1134737034" sldId="3552"/>
        </pc:sldMkLst>
        <pc:spChg chg="mod">
          <ac:chgData name="WANGBing-Chuan" userId="759c5e86-c3b4-4bf3-b8fb-301b461d22a0" providerId="ADAL" clId="{CA6CB320-359D-407A-89DC-23045AD45842}" dt="2023-09-20T06:51:54.376" v="105" actId="207"/>
          <ac:spMkLst>
            <pc:docMk/>
            <pc:sldMk cId="1134737034" sldId="3552"/>
            <ac:spMk id="11282" creationId="{DBD3B9D4-29D5-DD83-FC1B-BC7FDECA3F72}"/>
          </ac:spMkLst>
        </pc:spChg>
      </pc:sldChg>
    </pc:docChg>
  </pc:docChgLst>
  <pc:docChgLst>
    <pc:chgData name="WANGBing-Chuan" userId="759c5e86-c3b4-4bf3-b8fb-301b461d22a0" providerId="ADAL" clId="{B437A4B9-55B1-436E-87BE-81D78D9F96E8}"/>
    <pc:docChg chg="modSld">
      <pc:chgData name="WANGBing-Chuan" userId="759c5e86-c3b4-4bf3-b8fb-301b461d22a0" providerId="ADAL" clId="{B437A4B9-55B1-436E-87BE-81D78D9F96E8}" dt="2023-09-18T01:55:41.060" v="18" actId="20577"/>
      <pc:docMkLst>
        <pc:docMk/>
      </pc:docMkLst>
      <pc:sldChg chg="modSp mod">
        <pc:chgData name="WANGBing-Chuan" userId="759c5e86-c3b4-4bf3-b8fb-301b461d22a0" providerId="ADAL" clId="{B437A4B9-55B1-436E-87BE-81D78D9F96E8}" dt="2023-09-18T01:55:41.060" v="18" actId="20577"/>
        <pc:sldMkLst>
          <pc:docMk/>
          <pc:sldMk cId="0" sldId="3235"/>
        </pc:sldMkLst>
        <pc:spChg chg="mod">
          <ac:chgData name="WANGBing-Chuan" userId="759c5e86-c3b4-4bf3-b8fb-301b461d22a0" providerId="ADAL" clId="{B437A4B9-55B1-436E-87BE-81D78D9F96E8}" dt="2023-09-18T01:55:41.060" v="18" actId="20577"/>
          <ac:spMkLst>
            <pc:docMk/>
            <pc:sldMk cId="0" sldId="3235"/>
            <ac:spMk id="9221" creationId="{7D0FB6F4-EAB0-FA23-3B5D-A781718B0A7C}"/>
          </ac:spMkLst>
        </pc:spChg>
      </pc:sldChg>
    </pc:docChg>
  </pc:docChgLst>
  <pc:docChgLst>
    <pc:chgData name="WANGBing-Chuan" userId="759c5e86-c3b4-4bf3-b8fb-301b461d22a0" providerId="ADAL" clId="{AEF69820-0BDB-488E-B56D-4A6E1AD2242A}"/>
    <pc:docChg chg="undo custSel addSld delSld modSld">
      <pc:chgData name="WANGBing-Chuan" userId="759c5e86-c3b4-4bf3-b8fb-301b461d22a0" providerId="ADAL" clId="{AEF69820-0BDB-488E-B56D-4A6E1AD2242A}" dt="2023-09-06T13:11:34.028" v="2160" actId="20577"/>
      <pc:docMkLst>
        <pc:docMk/>
      </pc:docMkLst>
      <pc:sldChg chg="del">
        <pc:chgData name="WANGBing-Chuan" userId="759c5e86-c3b4-4bf3-b8fb-301b461d22a0" providerId="ADAL" clId="{AEF69820-0BDB-488E-B56D-4A6E1AD2242A}" dt="2023-09-06T13:10:24.269" v="2156" actId="47"/>
        <pc:sldMkLst>
          <pc:docMk/>
          <pc:sldMk cId="1395117630" sldId="3459"/>
        </pc:sldMkLst>
      </pc:sldChg>
      <pc:sldChg chg="modSp mod">
        <pc:chgData name="WANGBing-Chuan" userId="759c5e86-c3b4-4bf3-b8fb-301b461d22a0" providerId="ADAL" clId="{AEF69820-0BDB-488E-B56D-4A6E1AD2242A}" dt="2023-09-06T07:07:55.210" v="32" actId="1076"/>
        <pc:sldMkLst>
          <pc:docMk/>
          <pc:sldMk cId="2683171700" sldId="3509"/>
        </pc:sldMkLst>
        <pc:spChg chg="mod">
          <ac:chgData name="WANGBing-Chuan" userId="759c5e86-c3b4-4bf3-b8fb-301b461d22a0" providerId="ADAL" clId="{AEF69820-0BDB-488E-B56D-4A6E1AD2242A}" dt="2023-09-06T07:07:55.210" v="32" actId="1076"/>
          <ac:spMkLst>
            <pc:docMk/>
            <pc:sldMk cId="2683171700" sldId="3509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08:59:10.534" v="336" actId="20577"/>
        <pc:sldMkLst>
          <pc:docMk/>
          <pc:sldMk cId="367044955" sldId="3510"/>
        </pc:sldMkLst>
        <pc:spChg chg="mod">
          <ac:chgData name="WANGBing-Chuan" userId="759c5e86-c3b4-4bf3-b8fb-301b461d22a0" providerId="ADAL" clId="{AEF69820-0BDB-488E-B56D-4A6E1AD2242A}" dt="2023-09-06T08:59:10.534" v="336" actId="20577"/>
          <ac:spMkLst>
            <pc:docMk/>
            <pc:sldMk cId="367044955" sldId="3510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0:13:58.233" v="761" actId="1076"/>
        <pc:sldMkLst>
          <pc:docMk/>
          <pc:sldMk cId="3498315393" sldId="3511"/>
        </pc:sldMkLst>
        <pc:spChg chg="mod">
          <ac:chgData name="WANGBing-Chuan" userId="759c5e86-c3b4-4bf3-b8fb-301b461d22a0" providerId="ADAL" clId="{AEF69820-0BDB-488E-B56D-4A6E1AD2242A}" dt="2023-09-06T10:13:58.233" v="761" actId="1076"/>
          <ac:spMkLst>
            <pc:docMk/>
            <pc:sldMk cId="3498315393" sldId="3511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1:33:45.803" v="1043" actId="1076"/>
        <pc:sldMkLst>
          <pc:docMk/>
          <pc:sldMk cId="2211995883" sldId="3512"/>
        </pc:sldMkLst>
        <pc:spChg chg="mod">
          <ac:chgData name="WANGBing-Chuan" userId="759c5e86-c3b4-4bf3-b8fb-301b461d22a0" providerId="ADAL" clId="{AEF69820-0BDB-488E-B56D-4A6E1AD2242A}" dt="2023-09-06T11:33:45.803" v="1043" actId="1076"/>
          <ac:spMkLst>
            <pc:docMk/>
            <pc:sldMk cId="2211995883" sldId="3512"/>
            <ac:spMk id="4" creationId="{4A12D320-B9A7-0D9B-BCAA-395C3A8836C4}"/>
          </ac:spMkLst>
        </pc:spChg>
      </pc:sldChg>
      <pc:sldChg chg="addSp delSp modSp add mod">
        <pc:chgData name="WANGBing-Chuan" userId="759c5e86-c3b4-4bf3-b8fb-301b461d22a0" providerId="ADAL" clId="{AEF69820-0BDB-488E-B56D-4A6E1AD2242A}" dt="2023-09-06T13:06:42.035" v="2108" actId="20577"/>
        <pc:sldMkLst>
          <pc:docMk/>
          <pc:sldMk cId="3985361483" sldId="3513"/>
        </pc:sldMkLst>
        <pc:spChg chg="add del mod">
          <ac:chgData name="WANGBing-Chuan" userId="759c5e86-c3b4-4bf3-b8fb-301b461d22a0" providerId="ADAL" clId="{AEF69820-0BDB-488E-B56D-4A6E1AD2242A}" dt="2023-09-06T13:06:42.035" v="2108" actId="20577"/>
          <ac:spMkLst>
            <pc:docMk/>
            <pc:sldMk cId="3985361483" sldId="3513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2:28:00.622" v="1744" actId="20577"/>
        <pc:sldMkLst>
          <pc:docMk/>
          <pc:sldMk cId="3706981630" sldId="3514"/>
        </pc:sldMkLst>
        <pc:spChg chg="mod">
          <ac:chgData name="WANGBing-Chuan" userId="759c5e86-c3b4-4bf3-b8fb-301b461d22a0" providerId="ADAL" clId="{AEF69820-0BDB-488E-B56D-4A6E1AD2242A}" dt="2023-09-06T12:28:00.622" v="1744" actId="20577"/>
          <ac:spMkLst>
            <pc:docMk/>
            <pc:sldMk cId="3706981630" sldId="3514"/>
            <ac:spMk id="4" creationId="{4A12D320-B9A7-0D9B-BCAA-395C3A8836C4}"/>
          </ac:spMkLst>
        </pc:spChg>
      </pc:sldChg>
      <pc:sldChg chg="modSp add mod">
        <pc:chgData name="WANGBing-Chuan" userId="759c5e86-c3b4-4bf3-b8fb-301b461d22a0" providerId="ADAL" clId="{AEF69820-0BDB-488E-B56D-4A6E1AD2242A}" dt="2023-09-06T12:35:56.058" v="1747" actId="207"/>
        <pc:sldMkLst>
          <pc:docMk/>
          <pc:sldMk cId="3348510189" sldId="3515"/>
        </pc:sldMkLst>
        <pc:spChg chg="mod">
          <ac:chgData name="WANGBing-Chuan" userId="759c5e86-c3b4-4bf3-b8fb-301b461d22a0" providerId="ADAL" clId="{AEF69820-0BDB-488E-B56D-4A6E1AD2242A}" dt="2023-09-06T12:35:52.517" v="1746" actId="207"/>
          <ac:spMkLst>
            <pc:docMk/>
            <pc:sldMk cId="3348510189" sldId="3515"/>
            <ac:spMk id="30" creationId="{2BCC0241-1536-7061-5090-AE370CF8567D}"/>
          </ac:spMkLst>
        </pc:spChg>
        <pc:spChg chg="mod">
          <ac:chgData name="WANGBing-Chuan" userId="759c5e86-c3b4-4bf3-b8fb-301b461d22a0" providerId="ADAL" clId="{AEF69820-0BDB-488E-B56D-4A6E1AD2242A}" dt="2023-09-06T12:35:56.058" v="1747" actId="207"/>
          <ac:spMkLst>
            <pc:docMk/>
            <pc:sldMk cId="3348510189" sldId="3515"/>
            <ac:spMk id="11282" creationId="{DBD3B9D4-29D5-DD83-FC1B-BC7FDECA3F72}"/>
          </ac:spMkLst>
        </pc:spChg>
      </pc:sldChg>
      <pc:sldChg chg="modSp add mod">
        <pc:chgData name="WANGBing-Chuan" userId="759c5e86-c3b4-4bf3-b8fb-301b461d22a0" providerId="ADAL" clId="{AEF69820-0BDB-488E-B56D-4A6E1AD2242A}" dt="2023-09-06T13:06:35.410" v="2107" actId="20577"/>
        <pc:sldMkLst>
          <pc:docMk/>
          <pc:sldMk cId="2826257574" sldId="3516"/>
        </pc:sldMkLst>
        <pc:spChg chg="mod">
          <ac:chgData name="WANGBing-Chuan" userId="759c5e86-c3b4-4bf3-b8fb-301b461d22a0" providerId="ADAL" clId="{AEF69820-0BDB-488E-B56D-4A6E1AD2242A}" dt="2023-09-06T13:06:35.410" v="2107" actId="20577"/>
          <ac:spMkLst>
            <pc:docMk/>
            <pc:sldMk cId="2826257574" sldId="3516"/>
            <ac:spMk id="4" creationId="{4A12D320-B9A7-0D9B-BCAA-395C3A8836C4}"/>
          </ac:spMkLst>
        </pc:spChg>
        <pc:spChg chg="mod">
          <ac:chgData name="WANGBing-Chuan" userId="759c5e86-c3b4-4bf3-b8fb-301b461d22a0" providerId="ADAL" clId="{AEF69820-0BDB-488E-B56D-4A6E1AD2242A}" dt="2023-09-06T12:40:16.706" v="1753" actId="20577"/>
          <ac:spMkLst>
            <pc:docMk/>
            <pc:sldMk cId="2826257574" sldId="3516"/>
            <ac:spMk id="6" creationId="{D27D5AEE-8A74-CF14-65CC-17E4AE016F51}"/>
          </ac:spMkLst>
        </pc:spChg>
      </pc:sldChg>
      <pc:sldChg chg="addSp delSp modSp add mod">
        <pc:chgData name="WANGBing-Chuan" userId="759c5e86-c3b4-4bf3-b8fb-301b461d22a0" providerId="ADAL" clId="{AEF69820-0BDB-488E-B56D-4A6E1AD2242A}" dt="2023-09-06T13:08:54.378" v="2141" actId="1076"/>
        <pc:sldMkLst>
          <pc:docMk/>
          <pc:sldMk cId="2775202427" sldId="3517"/>
        </pc:sldMkLst>
        <pc:spChg chg="mod">
          <ac:chgData name="WANGBing-Chuan" userId="759c5e86-c3b4-4bf3-b8fb-301b461d22a0" providerId="ADAL" clId="{AEF69820-0BDB-488E-B56D-4A6E1AD2242A}" dt="2023-09-06T13:07:27.373" v="2130" actId="122"/>
          <ac:spMkLst>
            <pc:docMk/>
            <pc:sldMk cId="2775202427" sldId="3517"/>
            <ac:spMk id="2" creationId="{477E9423-6026-E31D-B2EB-E5FE7EFABC3E}"/>
          </ac:spMkLst>
        </pc:spChg>
        <pc:spChg chg="del mod">
          <ac:chgData name="WANGBing-Chuan" userId="759c5e86-c3b4-4bf3-b8fb-301b461d22a0" providerId="ADAL" clId="{AEF69820-0BDB-488E-B56D-4A6E1AD2242A}" dt="2023-09-06T13:07:29.262" v="2131" actId="478"/>
          <ac:spMkLst>
            <pc:docMk/>
            <pc:sldMk cId="2775202427" sldId="3517"/>
            <ac:spMk id="4" creationId="{4A12D320-B9A7-0D9B-BCAA-395C3A8836C4}"/>
          </ac:spMkLst>
        </pc:spChg>
        <pc:picChg chg="add mod modCrop">
          <ac:chgData name="WANGBing-Chuan" userId="759c5e86-c3b4-4bf3-b8fb-301b461d22a0" providerId="ADAL" clId="{AEF69820-0BDB-488E-B56D-4A6E1AD2242A}" dt="2023-09-06T13:08:54.378" v="2141" actId="1076"/>
          <ac:picMkLst>
            <pc:docMk/>
            <pc:sldMk cId="2775202427" sldId="3517"/>
            <ac:picMk id="10" creationId="{061D1C1B-082B-637F-E72A-0AE13518371F}"/>
          </ac:picMkLst>
        </pc:picChg>
      </pc:sldChg>
      <pc:sldChg chg="addSp delSp modSp add mod">
        <pc:chgData name="WANGBing-Chuan" userId="759c5e86-c3b4-4bf3-b8fb-301b461d22a0" providerId="ADAL" clId="{AEF69820-0BDB-488E-B56D-4A6E1AD2242A}" dt="2023-09-06T13:11:34.028" v="2160" actId="20577"/>
        <pc:sldMkLst>
          <pc:docMk/>
          <pc:sldMk cId="2691481494" sldId="3518"/>
        </pc:sldMkLst>
        <pc:spChg chg="mod">
          <ac:chgData name="WANGBing-Chuan" userId="759c5e86-c3b4-4bf3-b8fb-301b461d22a0" providerId="ADAL" clId="{AEF69820-0BDB-488E-B56D-4A6E1AD2242A}" dt="2023-09-06T13:09:55.861" v="2155" actId="20577"/>
          <ac:spMkLst>
            <pc:docMk/>
            <pc:sldMk cId="2691481494" sldId="3518"/>
            <ac:spMk id="2" creationId="{477E9423-6026-E31D-B2EB-E5FE7EFABC3E}"/>
          </ac:spMkLst>
        </pc:spChg>
        <pc:spChg chg="add mod">
          <ac:chgData name="WANGBing-Chuan" userId="759c5e86-c3b4-4bf3-b8fb-301b461d22a0" providerId="ADAL" clId="{AEF69820-0BDB-488E-B56D-4A6E1AD2242A}" dt="2023-09-06T13:11:34.028" v="2160" actId="20577"/>
          <ac:spMkLst>
            <pc:docMk/>
            <pc:sldMk cId="2691481494" sldId="3518"/>
            <ac:spMk id="4" creationId="{BBE9CA33-FFA3-FBE1-DE73-9C3DD10FE8D2}"/>
          </ac:spMkLst>
        </pc:spChg>
        <pc:picChg chg="del">
          <ac:chgData name="WANGBing-Chuan" userId="759c5e86-c3b4-4bf3-b8fb-301b461d22a0" providerId="ADAL" clId="{AEF69820-0BDB-488E-B56D-4A6E1AD2242A}" dt="2023-09-06T13:10:28.559" v="2157" actId="478"/>
          <ac:picMkLst>
            <pc:docMk/>
            <pc:sldMk cId="2691481494" sldId="3518"/>
            <ac:picMk id="10" creationId="{061D1C1B-082B-637F-E72A-0AE1351837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FEA21-0205-4F26-84DD-5E40B1D993D0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8BC71-427A-4427-9A56-638371551F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60116EC8-309A-A15D-0C81-730CF795F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A1612AF-624C-E784-9A98-AD233B9E2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DD572CA9-F678-A0B3-30E0-012755CC2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997D5B-7F8D-4CB9-88A2-2567E7D2BAEA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835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15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82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22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6913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056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710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1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19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51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87B4EBD1-B9D1-8C94-8849-F2EE0BEB4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530C20B-8FC2-B664-1CCC-BA69814D4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8BBA5A9-720F-711C-BEF1-30D85F8611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98332E-7C42-46C3-9B56-352400B3C206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837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07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17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672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28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115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630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970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95491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29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19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30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367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31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800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32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259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3AFF0DD-C289-FB92-401A-B296C533D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347B690-089E-E8F2-CDC4-93BED34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37D11BE0-6DC3-28F8-65FD-010C82461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C2BB-90C3-4791-9A5A-86F5521F9DE5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33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40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70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97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32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A511B369-575A-4DD1-3B55-CA46714A8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BCC29028-981C-8D48-EDBF-707D6B24C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59B5CB2-F039-692B-6670-9A316E365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27C51B-7662-4F9E-A0CF-FF86EABD1927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399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F8D22294-F44E-AF32-AF52-404D93B218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F5F8311-6A4E-AB47-5E7D-20DB50234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920FA522-6AD8-09DA-EDD2-4B40E2680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9BBDA-044D-44F0-9B84-A51E6B3382AF}" type="slidenum">
              <a:rPr lang="zh-CN" altLang="en-US" smtClean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pPr/>
              <a:t>9</a:t>
            </a:fld>
            <a:endParaRPr lang="zh-CN" altLang="en-US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62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5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1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42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4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4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0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6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7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211C-D655-4A0A-88A7-45024D38130D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00CA-CFD8-4DCF-9FA7-B27785045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2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ngcwang@cs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B35FB04B-F719-C734-210A-BA92D6DE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053544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文本框 5122">
            <a:extLst>
              <a:ext uri="{FF2B5EF4-FFF2-40B4-BE49-F238E27FC236}">
                <a16:creationId xmlns:a16="http://schemas.microsoft.com/office/drawing/2014/main" id="{2EEBF04A-6FF3-2721-03C6-FEAB1AC8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3614738"/>
            <a:ext cx="4937125" cy="15827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100" b="1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王冰川</a:t>
            </a:r>
            <a:endParaRPr lang="en-US" altLang="zh-CN" sz="2100" b="1">
              <a:solidFill>
                <a:srgbClr val="19191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bingcwang@csu.edu.cn</a:t>
            </a:r>
            <a:endParaRPr lang="en-US" altLang="zh-CN" sz="2100" b="1" i="1">
              <a:solidFill>
                <a:srgbClr val="00B05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100" b="1" i="1">
                <a:solidFill>
                  <a:srgbClr val="00B05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https://intleo.csu.edu.cn/index.html</a:t>
            </a:r>
          </a:p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中南大学自动化学院</a:t>
            </a:r>
            <a:endParaRPr lang="en-US" altLang="zh-CN" sz="24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172" name="图片 14" descr="641.jpg">
            <a:extLst>
              <a:ext uri="{FF2B5EF4-FFF2-40B4-BE49-F238E27FC236}">
                <a16:creationId xmlns:a16="http://schemas.microsoft.com/office/drawing/2014/main" id="{865454B0-F534-CB02-2FA7-FCD6A34F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24542F36-DF3A-C882-759F-5EB349F0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79" t="8993" r="8213" b="9365"/>
          <a:stretch>
            <a:fillRect/>
          </a:stretch>
        </p:blipFill>
        <p:spPr>
          <a:xfrm>
            <a:off x="635572" y="1521627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7174" name="TextBox 25">
            <a:extLst>
              <a:ext uri="{FF2B5EF4-FFF2-40B4-BE49-F238E27FC236}">
                <a16:creationId xmlns:a16="http://schemas.microsoft.com/office/drawing/2014/main" id="{F13E6024-777A-BFAC-5928-3BE0844E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265363"/>
            <a:ext cx="42608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最优化技术原理及应用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1243586"/>
                <a:ext cx="8830337" cy="369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4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线性最小二乘问题的求解算法属于线性代数而不是优化的范畴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4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下面简要概述无约束线性最小二乘问题的三种主要求解算法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所有结论都基于以下假设：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列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满秩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1243586"/>
                <a:ext cx="8830337" cy="3693896"/>
              </a:xfrm>
              <a:prstGeom prst="rect">
                <a:avLst/>
              </a:prstGeom>
              <a:blipFill>
                <a:blip r:embed="rId4"/>
                <a:stretch>
                  <a:fillRect l="-1243" t="-1155" r="-1381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753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901433"/>
                <a:ext cx="8830337" cy="5236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第一个也是最明显的算法就是通过以下三步过程来求解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17463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计算系数矩阵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和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右边矩阵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向量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乘积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17463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对对称矩阵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Cholesky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分解：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是下三角矩阵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17463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方便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地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通过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再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求解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缺点：可能产生不太精确的解，因为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cond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cond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901433"/>
                <a:ext cx="8830337" cy="5236818"/>
              </a:xfrm>
              <a:prstGeom prst="rect">
                <a:avLst/>
              </a:prstGeom>
              <a:blipFill>
                <a:blip r:embed="rId4"/>
                <a:stretch>
                  <a:fillRect l="-1243" t="-931" r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133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1000354"/>
                <a:ext cx="8830337" cy="512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第二种方法基于矩阵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 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QR 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正交矩阵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以下等式成立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首先对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进行列交换（可以省去），再对其做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QR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:r>
                  <a:rPr lang="el-GR" altLang="zh-CN" sz="28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列交换矩阵（也是正交矩阵），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正交矩阵，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前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列， 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列，</a:t>
                </a:r>
                <a:r>
                  <a:rPr lang="en-US" altLang="zh-C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上三角矩阵且对角元素是正数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1000354"/>
                <a:ext cx="8830337" cy="5122556"/>
              </a:xfrm>
              <a:prstGeom prst="rect">
                <a:avLst/>
              </a:prstGeom>
              <a:blipFill>
                <a:blip r:embed="rId4"/>
                <a:stretch>
                  <a:fillRect l="-1450" t="-833" r="-1381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439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901433"/>
                <a:ext cx="8830337" cy="547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基于以上变换，我们有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l-GR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               =</m:t>
                      </m:r>
                      <m:sSubSup>
                        <m:sSub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                        =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以上问题的解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sSup>
                          <m:sSupPr>
                            <m:ctrl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具体实现的时候，可以先求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，再得到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901433"/>
                <a:ext cx="8830337" cy="5475858"/>
              </a:xfrm>
              <a:prstGeom prst="rect">
                <a:avLst/>
              </a:prstGeom>
              <a:blipFill>
                <a:blip r:embed="rId4"/>
                <a:stretch>
                  <a:fillRect l="-1243"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3485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839788"/>
                <a:ext cx="8830337" cy="567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第三种方法基于矩阵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 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SVD 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4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正交矩阵，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列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列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对角矩阵对角元素并满足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因此可以得到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                      =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以上问题的解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l-GR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通过上式可以根据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的大小分析结果受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的影响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839788"/>
                <a:ext cx="8830337" cy="5673028"/>
              </a:xfrm>
              <a:prstGeom prst="rect">
                <a:avLst/>
              </a:prstGeom>
              <a:blipFill>
                <a:blip r:embed="rId4"/>
                <a:stretch>
                  <a:fillRect l="-1105" b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02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1308232"/>
                <a:ext cx="8830337" cy="4694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以上三种方法各有优缺点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74613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时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，基于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Cholesky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分解的方法将特别有效，通常存储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而非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74613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QR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分解的方法避免了条件数的平方，因此可能更鲁棒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74613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SVD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分解的方法对于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ill-conditioned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问题来说是最稳健、最可靠的，同时也是最昂贵的方法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当问题规模非常大时，使用迭代技术可能会很有效，例如共轭梯度法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1308232"/>
                <a:ext cx="8830337" cy="4694170"/>
              </a:xfrm>
              <a:prstGeom prst="rect">
                <a:avLst/>
              </a:prstGeom>
              <a:blipFill>
                <a:blip r:embed="rId4"/>
                <a:stretch>
                  <a:fillRect l="-1243" t="-1039" r="-1381" b="-2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5196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概述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线性最小二乘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非线性最小二乘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8067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250825" y="1239237"/>
                <a:ext cx="8830337" cy="467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)+</m:t>
                    </m:r>
                    <m:nary>
                      <m:naryPr>
                        <m:chr m:val="∑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相对于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，通过以下方式获得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𝐺𝑁</m:t>
                        </m:r>
                      </m:sup>
                    </m:sSubSup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3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𝐺𝑁</m:t>
                          </m:r>
                        </m:sup>
                      </m:sSubSup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相对于常规的牛顿，以上修改可以带来诸多优点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239237"/>
                <a:ext cx="8830337" cy="4671856"/>
              </a:xfrm>
              <a:prstGeom prst="rect">
                <a:avLst/>
              </a:prstGeom>
              <a:blipFill>
                <a:blip r:embed="rId4"/>
                <a:stretch>
                  <a:fillRect l="-1173" b="-2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598573" y="190362"/>
                <a:ext cx="33027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𝐺𝑎𝑢𝑠𝑠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𝑁𝑒𝑤𝑡𝑜𝑛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573" y="190362"/>
                <a:ext cx="3302756" cy="523220"/>
              </a:xfrm>
              <a:prstGeom prst="rect">
                <a:avLst/>
              </a:prstGeom>
              <a:blipFill>
                <a:blip r:embed="rId5"/>
                <a:stretch>
                  <a:fillRect t="-11628" r="-166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1390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245485" y="850704"/>
                <a:ext cx="8653029" cy="591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一个优点是不用计算一系列的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Hessian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在很多情况下（至少在接近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的时候），在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中，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起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主要作用，因此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𝐺𝑎𝑢𝑠𝑠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𝑁𝑒𝑤𝑡𝑜𝑛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法的收敛速率与牛顿法类似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每当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满秩且梯度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𝐺𝑁</m:t>
                        </m:r>
                      </m:sup>
                    </m:sSubSup>
                  </m:oMath>
                </a14:m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的下降方向，因此是线搜索的合适方向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𝐺𝑁</m:t>
                            </m:r>
                          </m:sup>
                        </m:sSub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𝐺𝑁</m:t>
                                </m:r>
                              </m:sup>
                            </m:sSub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𝐺𝑁</m:t>
                                </m:r>
                              </m:sup>
                            </m:sSub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𝐺𝑁</m:t>
                        </m:r>
                      </m:sup>
                    </m:sSub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事实上，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𝐺𝑁</m:t>
                        </m:r>
                      </m:sup>
                    </m:sSubSup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是以下线性最小二乘问题的解，并可以使用线性最小二乘算法求解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5" y="850704"/>
                <a:ext cx="8653029" cy="5910785"/>
              </a:xfrm>
              <a:prstGeom prst="rect">
                <a:avLst/>
              </a:prstGeom>
              <a:blipFill>
                <a:blip r:embed="rId4"/>
                <a:stretch>
                  <a:fillRect l="-915" r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598573" y="182692"/>
                <a:ext cx="3225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𝐺𝑎𝑢𝑠𝑠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𝑁𝑒𝑤𝑡𝑜𝑛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573" y="182692"/>
                <a:ext cx="3225498" cy="523220"/>
              </a:xfrm>
              <a:prstGeom prst="rect">
                <a:avLst/>
              </a:prstGeom>
              <a:blipFill>
                <a:blip r:embed="rId5"/>
                <a:stretch>
                  <a:fillRect t="-12791" r="-283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6976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245485" y="1183212"/>
                <a:ext cx="8653029" cy="458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4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以上推导表明，在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Gauss-Newton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法中，可以构造一个线性模型替代原有的二次模型：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，并代入函数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d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具体来说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近似如下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4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然后通过最小化该问题求得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𝐺𝑁</m:t>
                        </m:r>
                      </m:sup>
                    </m:sSubSup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5" y="1183212"/>
                <a:ext cx="8653029" cy="4582088"/>
              </a:xfrm>
              <a:prstGeom prst="rect">
                <a:avLst/>
              </a:prstGeom>
              <a:blipFill>
                <a:blip r:embed="rId4"/>
                <a:stretch>
                  <a:fillRect l="-1197" t="-931" r="-1408" b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665309" y="192669"/>
                <a:ext cx="3225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𝐺𝑎𝑢𝑠𝑠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𝑁𝑒𝑤𝑡𝑜𝑛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09" y="192669"/>
                <a:ext cx="3225498" cy="523220"/>
              </a:xfrm>
              <a:prstGeom prst="rect">
                <a:avLst/>
              </a:prstGeom>
              <a:blipFill>
                <a:blip r:embed="rId5"/>
                <a:stretch>
                  <a:fillRect t="-12941" r="-2836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19937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22">
            <a:extLst>
              <a:ext uri="{FF2B5EF4-FFF2-40B4-BE49-F238E27FC236}">
                <a16:creationId xmlns:a16="http://schemas.microsoft.com/office/drawing/2014/main" id="{9F10E0BB-7F7B-E50E-2889-165AC84D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356546"/>
            <a:ext cx="4970198" cy="955916"/>
          </a:xfrm>
          <a:prstGeom prst="round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legacyPerspectiveTopLef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BE7"/>
            </a:extrusionClr>
          </a:sp3d>
        </p:spPr>
        <p:txBody>
          <a:bodyPr wrap="none" anchor="ctr">
            <a:flatTx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9" name="图片 14" descr="641.jpg">
            <a:extLst>
              <a:ext uri="{FF2B5EF4-FFF2-40B4-BE49-F238E27FC236}">
                <a16:creationId xmlns:a16="http://schemas.microsoft.com/office/drawing/2014/main" id="{BAAA3F13-4D9C-2F6F-3675-303878D2D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588125" y="90488"/>
            <a:ext cx="2463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 descr="微信图片_202003211911500.bmp">
            <a:extLst>
              <a:ext uri="{FF2B5EF4-FFF2-40B4-BE49-F238E27FC236}">
                <a16:creationId xmlns:a16="http://schemas.microsoft.com/office/drawing/2014/main" id="{18375DD5-6E73-84FD-AD0F-FD988E8F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79" t="8993" r="8213" b="9365"/>
          <a:stretch>
            <a:fillRect/>
          </a:stretch>
        </p:blipFill>
        <p:spPr>
          <a:xfrm>
            <a:off x="635572" y="1824629"/>
            <a:ext cx="1987658" cy="1964411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9221" name="TextBox 25">
            <a:extLst>
              <a:ext uri="{FF2B5EF4-FFF2-40B4-BE49-F238E27FC236}">
                <a16:creationId xmlns:a16="http://schemas.microsoft.com/office/drawing/2014/main" id="{7D0FB6F4-EAB0-FA23-3B5D-A781718B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913" y="2568575"/>
            <a:ext cx="4260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3000" b="1" dirty="0">
                <a:solidFill>
                  <a:srgbClr val="000000"/>
                </a:solidFill>
                <a:latin typeface="黑体" panose="02010609060101010101" pitchFamily="49" charset="-122"/>
                <a:ea typeface="方正粗宋简体"/>
                <a:cs typeface="Times New Roman" panose="02020603050405020304" pitchFamily="18" charset="0"/>
              </a:rPr>
              <a:t>最小二乘</a:t>
            </a:r>
          </a:p>
        </p:txBody>
      </p:sp>
      <p:sp>
        <p:nvSpPr>
          <p:cNvPr id="9222" name="文本框 5122">
            <a:extLst>
              <a:ext uri="{FF2B5EF4-FFF2-40B4-BE49-F238E27FC236}">
                <a16:creationId xmlns:a16="http://schemas.microsoft.com/office/drawing/2014/main" id="{AEEA6441-DDA4-B90C-2373-9B547BFE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25" y="3662363"/>
            <a:ext cx="5294313" cy="7826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主要参考中国科学院大学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Xiao Wang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老师</a:t>
            </a:r>
            <a:r>
              <a:rPr lang="en-US" altLang="zh-CN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PPT</a:t>
            </a: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endParaRPr lang="en-US" altLang="zh-CN" sz="20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699177" y="192669"/>
                <a:ext cx="30269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收敛性</m:t>
                      </m:r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77" y="192669"/>
                <a:ext cx="302690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FC571B3-6258-9827-73B2-3CA1758DB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3" y="777534"/>
            <a:ext cx="8727694" cy="2753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720AC0-48A6-1870-53C2-D153CB49C081}"/>
                  </a:ext>
                </a:extLst>
              </p:cNvPr>
              <p:cNvSpPr txBox="1"/>
              <p:nvPr/>
            </p:nvSpPr>
            <p:spPr>
              <a:xfrm>
                <a:off x="134649" y="3608534"/>
                <a:ext cx="8653029" cy="3088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</a:pP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简要证明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（详细证明见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P257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𝐺𝑁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−(</m:t>
                        </m:r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𝐺𝑁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𝐺𝑁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𝐺𝑁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𝐺𝑁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𝐺𝑁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𝐺𝑁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𝐺𝑁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400" dirty="0" err="1">
                    <a:ea typeface="黑体" panose="02010609060101010101" pitchFamily="49" charset="-122"/>
                    <a:cs typeface="Times New Roman" panose="02020603050405020304" pitchFamily="18" charset="0"/>
                  </a:rPr>
                  <a:t>Zoutendijk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720AC0-48A6-1870-53C2-D153CB49C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49" y="3608534"/>
                <a:ext cx="8653029" cy="3088410"/>
              </a:xfrm>
              <a:prstGeom prst="rect">
                <a:avLst/>
              </a:prstGeom>
              <a:blipFill>
                <a:blip r:embed="rId6"/>
                <a:stretch>
                  <a:fillRect l="-1056" b="-3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01577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𝐿𝑒𝑣𝑒𝑛𝑏𝑒𝑟𝑔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𝑀𝑎𝑟𝑞𝑢𝑎𝑟𝑑𝑡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blipFill>
                <a:blip r:embed="rId4"/>
                <a:stretch>
                  <a:fillRect l="-5645" r="-5645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/>
              <p:nvPr/>
            </p:nvSpPr>
            <p:spPr>
              <a:xfrm>
                <a:off x="250825" y="1073460"/>
                <a:ext cx="8653029" cy="507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除了使用近似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Gauss-Newton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方法类似于使用线搜索的牛顿法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使用信赖域策略替换线搜索策略，就是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Levenberg-Marquardt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24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使用信赖域可以弥补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Gauss-Newton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不满秩情况下性能不佳的缺陷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被忽略，尽管如此，两种方法具有相似的收敛特性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073460"/>
                <a:ext cx="8653029" cy="5070875"/>
              </a:xfrm>
              <a:prstGeom prst="rect">
                <a:avLst/>
              </a:prstGeom>
              <a:blipFill>
                <a:blip r:embed="rId5"/>
                <a:stretch>
                  <a:fillRect l="-1197" t="-841" r="-1408" b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8471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𝐿𝑒𝑣𝑒𝑛𝑏𝑒𝑟𝑔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𝑀𝑎𝑟𝑞𝑢𝑎𝑟𝑑𝑡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blipFill>
                <a:blip r:embed="rId4"/>
                <a:stretch>
                  <a:fillRect l="-5645" r="-5645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/>
              <p:nvPr/>
            </p:nvSpPr>
            <p:spPr>
              <a:xfrm>
                <a:off x="245485" y="1033366"/>
                <a:ext cx="8653029" cy="501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Levenberg-Marquardt 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方法可以在信赖域框架下进行描述和分析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对于球形信赖域，每次迭代要解决的子问题描述如下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/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subject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0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是信赖域半径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在此情况下，模型函数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2400"/>
                  </a:spcAft>
                  <a:buClr>
                    <a:srgbClr val="FF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/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5" y="1033366"/>
                <a:ext cx="8653029" cy="5017207"/>
              </a:xfrm>
              <a:prstGeom prst="rect">
                <a:avLst/>
              </a:prstGeom>
              <a:blipFill>
                <a:blip r:embed="rId5"/>
                <a:stretch>
                  <a:fillRect l="-1408" t="-972" r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961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𝐿𝑒𝑣𝑒𝑛𝑏𝑒𝑟𝑔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𝑀𝑎𝑟𝑞𝑢𝑎𝑟𝑑𝑡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blipFill>
                <a:blip r:embed="rId4"/>
                <a:stretch>
                  <a:fillRect l="-5645" r="-5645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ECD2C9B-0EAC-7B90-2FF3-A0267CA562E4}"/>
              </a:ext>
            </a:extLst>
          </p:cNvPr>
          <p:cNvSpPr txBox="1"/>
          <p:nvPr/>
        </p:nvSpPr>
        <p:spPr>
          <a:xfrm>
            <a:off x="105550" y="1516253"/>
            <a:ext cx="8653029" cy="57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3000"/>
              </a:spcAft>
              <a:buClr>
                <a:srgbClr val="FF0000"/>
              </a:buClr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对于以上信赖域子问题的解，有以下定理</a:t>
            </a:r>
            <a:endParaRPr lang="en-US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AF502F-F136-551E-4498-0EB01D912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50" y="2397520"/>
            <a:ext cx="8932900" cy="30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807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𝐿𝑒𝑣𝑒𝑛𝑏𝑒𝑟𝑔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𝑀𝑎𝑟𝑞𝑢𝑎𝑟𝑑𝑡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blipFill>
                <a:blip r:embed="rId4"/>
                <a:stretch>
                  <a:fillRect l="-5645" r="-5645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/>
              <p:nvPr/>
            </p:nvSpPr>
            <p:spPr>
              <a:xfrm>
                <a:off x="171594" y="1415205"/>
                <a:ext cx="8653029" cy="417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𝐿𝑀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正是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以下线性最小二乘问题的正规方程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30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altLang="zh-CN" sz="2800" i="1" dirty="0" smtClean="0"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zh-CN" altLang="en-US" sz="2800" i="1" dirty="0" smtClean="0">
                                                    <a:latin typeface="Cambria Math" panose="02040503050406030204" pitchFamily="18" charset="0"/>
                                                    <a:ea typeface="黑体" panose="02010609060101010101" pitchFamily="49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</m:rad>
                                            <m: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b="0" i="1" dirty="0" smtClean="0"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  <m:sub/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正如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Gauss-Newton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方法中，以上关系提供了一种无需计算矩阵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矩阵乘积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及其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Cholesky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分解即可求解子问题的方法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4" y="1415205"/>
                <a:ext cx="8653029" cy="4178388"/>
              </a:xfrm>
              <a:prstGeom prst="rect">
                <a:avLst/>
              </a:prstGeom>
              <a:blipFill>
                <a:blip r:embed="rId5"/>
                <a:stretch>
                  <a:fillRect l="-1197" t="-1020" r="-1408" b="-2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0678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𝐿𝑒𝑣𝑒𝑛𝑏𝑒𝑟𝑔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𝑀𝑎𝑟𝑞𝑢𝑎𝑟𝑑𝑡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方法实现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8" y="78509"/>
                <a:ext cx="3026904" cy="822469"/>
              </a:xfrm>
              <a:prstGeom prst="rect">
                <a:avLst/>
              </a:prstGeom>
              <a:blipFill>
                <a:blip r:embed="rId4"/>
                <a:stretch>
                  <a:fillRect l="-5645" r="-5645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/>
              <p:nvPr/>
            </p:nvSpPr>
            <p:spPr>
              <a:xfrm>
                <a:off x="245485" y="1146035"/>
                <a:ext cx="8653029" cy="456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在最小二乘问题中，经常出现变量数量级相差过大的情况，比如一些变量的数量级可能是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，而一些变量的数量级是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，这将给问题求解带来难点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减少以上影响的一种方法是使用椭球信赖域代替球形信赖域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该步长被限制在一个椭球内，其中主轴的长度与相应变量的值相关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ECD2C9B-0EAC-7B90-2FF3-A0267CA5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5" y="1146035"/>
                <a:ext cx="8653029" cy="4565930"/>
              </a:xfrm>
              <a:prstGeom prst="rect">
                <a:avLst/>
              </a:prstGeom>
              <a:blipFill>
                <a:blip r:embed="rId5"/>
                <a:stretch>
                  <a:fillRect l="-1197" t="-1068" r="-1408" b="-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375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3598573" y="78509"/>
                <a:ext cx="3403587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𝐿𝑒𝑣𝑒𝑛𝑏𝑒𝑟𝑔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𝑀𝑎𝑟𝑞𝑢𝑎𝑟𝑑𝑡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方法收敛性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573" y="78509"/>
                <a:ext cx="3403587" cy="822469"/>
              </a:xfrm>
              <a:prstGeom prst="rect">
                <a:avLst/>
              </a:prstGeom>
              <a:blipFill>
                <a:blip r:embed="rId4"/>
                <a:stretch>
                  <a:fillRect r="-179" b="-17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ECD2C9B-0EAC-7B90-2FF3-A0267CA562E4}"/>
              </a:ext>
            </a:extLst>
          </p:cNvPr>
          <p:cNvSpPr txBox="1"/>
          <p:nvPr/>
        </p:nvSpPr>
        <p:spPr>
          <a:xfrm>
            <a:off x="250825" y="900978"/>
            <a:ext cx="8653029" cy="1065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000"/>
              </a:lnSpc>
              <a:spcAft>
                <a:spcPts val="600"/>
              </a:spcAft>
              <a:buClr>
                <a:srgbClr val="FF0000"/>
              </a:buClr>
            </a:pP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为了让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Levenberg-Marquardt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方法具有全局收敛特性，没有必要精确地求解信赖域问题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101B6D-B39F-0D53-37AC-37EABC7EC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" y="2167557"/>
            <a:ext cx="8728364" cy="393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4181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4133287" y="164076"/>
                <a:ext cx="23136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大残差问题的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求解方法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87" y="164076"/>
                <a:ext cx="2313695" cy="830997"/>
              </a:xfrm>
              <a:prstGeom prst="rect">
                <a:avLst/>
              </a:prstGeom>
              <a:blipFill>
                <a:blip r:embed="rId4"/>
                <a:stretch>
                  <a:fillRect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444BE5-F5CD-AC34-6B90-B78834817D90}"/>
                  </a:ext>
                </a:extLst>
              </p:cNvPr>
              <p:cNvSpPr txBox="1"/>
              <p:nvPr/>
            </p:nvSpPr>
            <p:spPr>
              <a:xfrm>
                <a:off x="307313" y="1056718"/>
                <a:ext cx="8653029" cy="534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在大残差问题中，信赖域子问题中的二次模型不能充分表示函数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的二阶部分太重要而无法忽略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在大残差问题上，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Gauss-Newton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Levenberg-Marquardt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算法的渐近收敛速度只是线性的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8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Hessian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很容易计算，那么可以忽略最小二乘目标的结构，并使用基于信赖域或线搜索的牛顿法直接最小化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拟牛顿法亦是一种选择</a:t>
                </a:r>
                <a:endParaRPr lang="en-US" altLang="zh-CN" sz="24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然而，牛顿和拟牛顿在早期迭代（在到达解的邻域之前）的性能可能不如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Gauss-Newton</a:t>
                </a:r>
                <a:r>
                  <a:rPr lang="zh-CN" altLang="en-US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Levenberg-Marquardt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444BE5-F5CD-AC34-6B90-B7883481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3" y="1056718"/>
                <a:ext cx="8653029" cy="5348515"/>
              </a:xfrm>
              <a:prstGeom prst="rect">
                <a:avLst/>
              </a:prstGeom>
              <a:blipFill>
                <a:blip r:embed="rId5"/>
                <a:stretch>
                  <a:fillRect l="-915" r="-1056" b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0041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4133287" y="164076"/>
                <a:ext cx="23136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大残差问题的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求解方法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87" y="164076"/>
                <a:ext cx="2313695" cy="830997"/>
              </a:xfrm>
              <a:prstGeom prst="rect">
                <a:avLst/>
              </a:prstGeom>
              <a:blipFill>
                <a:blip r:embed="rId4"/>
                <a:stretch>
                  <a:fillRect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4444BE5-F5CD-AC34-6B90-B78834817D90}"/>
              </a:ext>
            </a:extLst>
          </p:cNvPr>
          <p:cNvSpPr txBox="1"/>
          <p:nvPr/>
        </p:nvSpPr>
        <p:spPr>
          <a:xfrm>
            <a:off x="245485" y="1306100"/>
            <a:ext cx="8653029" cy="420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4000"/>
              </a:lnSpc>
              <a:spcAft>
                <a:spcPts val="4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通常事先并不知道问题的解是否会产生小残差还是大残差</a:t>
            </a:r>
            <a:endParaRPr lang="en-US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4000"/>
              </a:lnSpc>
              <a:spcAft>
                <a:spcPts val="4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因此可以使用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hybrid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算法求解该类问题</a:t>
            </a:r>
            <a:endParaRPr lang="en-US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4000"/>
              </a:lnSpc>
              <a:spcAft>
                <a:spcPts val="3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当残差很小时，算法表现如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Gauss-Newton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Levenberg-Marquardt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方法；当残差很大时，算法表现如牛顿法或者拟牛顿法</a:t>
            </a:r>
            <a:endParaRPr lang="en-US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02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非线性最小二乘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/>
              <p:nvPr/>
            </p:nvSpPr>
            <p:spPr>
              <a:xfrm>
                <a:off x="4133287" y="164076"/>
                <a:ext cx="23136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大残差问题的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求解方法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C90263-2DE1-63A3-8AEC-5B03FB80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87" y="164076"/>
                <a:ext cx="2313695" cy="830997"/>
              </a:xfrm>
              <a:prstGeom prst="rect">
                <a:avLst/>
              </a:prstGeom>
              <a:blipFill>
                <a:blip r:embed="rId4"/>
                <a:stretch>
                  <a:fillRect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444BE5-F5CD-AC34-6B90-B78834817D90}"/>
                  </a:ext>
                </a:extLst>
              </p:cNvPr>
              <p:cNvSpPr txBox="1"/>
              <p:nvPr/>
            </p:nvSpPr>
            <p:spPr>
              <a:xfrm>
                <a:off x="306244" y="1466128"/>
                <a:ext cx="8653029" cy="4219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4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结合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Gauss-Newton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和拟牛顿思想的第二种方法是直接对 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Hessian 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矩阵二阶部分近似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也就是说，我们维护一个近似求和项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序列，对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Hessian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近似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4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设计对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的更新，以便近似的 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444BE5-F5CD-AC34-6B90-B7883481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4" y="1466128"/>
                <a:ext cx="8653029" cy="4219040"/>
              </a:xfrm>
              <a:prstGeom prst="rect">
                <a:avLst/>
              </a:prstGeom>
              <a:blipFill>
                <a:blip r:embed="rId5"/>
                <a:stretch>
                  <a:fillRect l="-1197" t="-1156" r="-1408" b="-3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3916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概述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线性最小二乘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非线性最小二乘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概述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线性最小二乘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非线性最小二乘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228638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参考资料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D86B1D-2FD4-1E4D-CA53-9038C6F55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2129459"/>
            <a:ext cx="8700742" cy="28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9177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参考资料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C788AF-E537-B08F-8412-110B49C2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53" y="2068218"/>
            <a:ext cx="8806494" cy="29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2509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5B2921-1079-C1BE-A68D-1AA26C6C3C3C}"/>
              </a:ext>
            </a:extLst>
          </p:cNvPr>
          <p:cNvSpPr txBox="1"/>
          <p:nvPr/>
        </p:nvSpPr>
        <p:spPr>
          <a:xfrm>
            <a:off x="283804" y="2888623"/>
            <a:ext cx="8755523" cy="13490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Thanks for the attentions!</a:t>
            </a:r>
          </a:p>
          <a:p>
            <a:pPr algn="ctr">
              <a:lnSpc>
                <a:spcPts val="4000"/>
              </a:lnSpc>
              <a:spcAft>
                <a:spcPts val="1800"/>
              </a:spcAft>
              <a:buClr>
                <a:srgbClr val="FF0000"/>
              </a:buClr>
            </a:pPr>
            <a:r>
              <a:rPr lang="en-US" altLang="zh-CN" sz="4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551663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概述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线性最小二乘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非线性最小二乘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73703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概述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66067" y="1141331"/>
                <a:ext cx="8830337" cy="424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最小二乘问题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in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42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ℜ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是平滑函数，被称作残差，并且一般有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0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最小二乘问题广泛存在于各个领域，例如数据拟合、参数估计、系统辨识等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7" y="1141331"/>
                <a:ext cx="8830337" cy="4242828"/>
              </a:xfrm>
              <a:prstGeom prst="rect">
                <a:avLst/>
              </a:prstGeom>
              <a:blipFill>
                <a:blip r:embed="rId4"/>
                <a:stretch>
                  <a:fillRect l="-1380" t="-1006" r="-1380" b="-2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概述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983272"/>
                <a:ext cx="8830337" cy="5630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通过利用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及其导数的特殊结构，可以设计高效、鲁棒的最小化算法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引入残差向量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ℜ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36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可以重新表示为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Jacobian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矩阵为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∇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983272"/>
                <a:ext cx="8830337" cy="5630131"/>
              </a:xfrm>
              <a:prstGeom prst="rect">
                <a:avLst/>
              </a:prstGeom>
              <a:blipFill>
                <a:blip r:embed="rId4"/>
                <a:stretch>
                  <a:fillRect l="-1450" t="-758" r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0414C07-CCE3-F086-97A3-5C3283F450E2}"/>
              </a:ext>
            </a:extLst>
          </p:cNvPr>
          <p:cNvSpPr txBox="1"/>
          <p:nvPr/>
        </p:nvSpPr>
        <p:spPr>
          <a:xfrm>
            <a:off x="4195932" y="211571"/>
            <a:ext cx="252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Jacobian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83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概述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820594"/>
                <a:ext cx="8830337" cy="6056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2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800"/>
                  </a:spcAft>
                  <a:buClr>
                    <a:srgbClr val="FF0000"/>
                  </a:buClr>
                </a:pP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Jacobian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矩阵已知的情况下，可以直接计算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的前半部分，这部分往往更重要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3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模型在最优解附近接近线性（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很小），或者残差很小（</a:t>
                </a:r>
                <a:r>
                  <a:rPr lang="en-US" altLang="zh-CN" sz="24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很小）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820594"/>
                <a:ext cx="8830337" cy="6056466"/>
              </a:xfrm>
              <a:prstGeom prst="rect">
                <a:avLst/>
              </a:prstGeom>
              <a:blipFill>
                <a:blip r:embed="rId4"/>
                <a:stretch>
                  <a:fillRect l="-967" r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414C07-CCE3-F086-97A3-5C3283F450E2}"/>
                  </a:ext>
                </a:extLst>
              </p:cNvPr>
              <p:cNvSpPr txBox="1"/>
              <p:nvPr/>
            </p:nvSpPr>
            <p:spPr>
              <a:xfrm>
                <a:off x="4195932" y="211571"/>
                <a:ext cx="25207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导数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414C07-CCE3-F086-97A3-5C3283F4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932" y="211571"/>
                <a:ext cx="252078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768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C6347AB-3011-F446-D482-BE926BEB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0746" y="5478064"/>
            <a:ext cx="2432936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273AD664-DF2C-11FF-EDAD-13D257F39634}"/>
              </a:ext>
            </a:extLst>
          </p:cNvPr>
          <p:cNvGrpSpPr/>
          <p:nvPr/>
        </p:nvGrpSpPr>
        <p:grpSpPr>
          <a:xfrm>
            <a:off x="1150831" y="2305661"/>
            <a:ext cx="1567529" cy="1614107"/>
            <a:chOff x="1102620" y="2109899"/>
            <a:chExt cx="2090038" cy="21521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A6C2DA-7A44-69F4-0984-BB07689AB213}"/>
                </a:ext>
              </a:extLst>
            </p:cNvPr>
            <p:cNvSpPr/>
            <p:nvPr/>
          </p:nvSpPr>
          <p:spPr>
            <a:xfrm>
              <a:off x="1102620" y="2109899"/>
              <a:ext cx="1656078" cy="1640691"/>
            </a:xfrm>
            <a:prstGeom prst="ellipse">
              <a:avLst/>
            </a:prstGeom>
            <a:solidFill>
              <a:srgbClr val="1A78C3"/>
            </a:solidFill>
            <a:ln>
              <a:solidFill>
                <a:srgbClr val="1A78C3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9DFD2F0-2F50-6402-9CB9-1EC26CFBCA5B}"/>
                </a:ext>
              </a:extLst>
            </p:cNvPr>
            <p:cNvGrpSpPr/>
            <p:nvPr/>
          </p:nvGrpSpPr>
          <p:grpSpPr>
            <a:xfrm>
              <a:off x="1586049" y="3003857"/>
              <a:ext cx="1606609" cy="1258184"/>
              <a:chOff x="2044207" y="3407786"/>
              <a:chExt cx="1200396" cy="983862"/>
            </a:xfr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6C1AE14-E94D-7510-944F-BDF3B33215A1}"/>
                  </a:ext>
                </a:extLst>
              </p:cNvPr>
              <p:cNvSpPr/>
              <p:nvPr/>
            </p:nvSpPr>
            <p:spPr>
              <a:xfrm>
                <a:off x="2044207" y="4139648"/>
                <a:ext cx="252000" cy="252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5148D98-85B7-6212-3D57-F2FB4A189845}"/>
                  </a:ext>
                </a:extLst>
              </p:cNvPr>
              <p:cNvSpPr/>
              <p:nvPr/>
            </p:nvSpPr>
            <p:spPr>
              <a:xfrm>
                <a:off x="2427217" y="4053909"/>
                <a:ext cx="216000" cy="216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ED9CA32-49AB-B0A7-D97D-F95EE6EFF42E}"/>
                  </a:ext>
                </a:extLst>
              </p:cNvPr>
              <p:cNvSpPr/>
              <p:nvPr/>
            </p:nvSpPr>
            <p:spPr>
              <a:xfrm>
                <a:off x="2732504" y="3922108"/>
                <a:ext cx="180000" cy="180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868EEEB-CEED-B99B-4B5B-BE91E41CA1DA}"/>
                  </a:ext>
                </a:extLst>
              </p:cNvPr>
              <p:cNvSpPr/>
              <p:nvPr/>
            </p:nvSpPr>
            <p:spPr>
              <a:xfrm>
                <a:off x="2993547" y="3687071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1E2BB2C-584E-E796-527E-7C259F40FE26}"/>
                  </a:ext>
                </a:extLst>
              </p:cNvPr>
              <p:cNvSpPr/>
              <p:nvPr/>
            </p:nvSpPr>
            <p:spPr>
              <a:xfrm>
                <a:off x="3136603" y="3407786"/>
                <a:ext cx="108000" cy="108000"/>
              </a:xfrm>
              <a:prstGeom prst="ellipse">
                <a:avLst/>
              </a:prstGeom>
              <a:grpFill/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268" name="文本框 9">
            <a:extLst>
              <a:ext uri="{FF2B5EF4-FFF2-40B4-BE49-F238E27FC236}">
                <a16:creationId xmlns:a16="http://schemas.microsoft.com/office/drawing/2014/main" id="{E9DE9D19-9537-9AF9-FABE-44786862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2539572"/>
            <a:ext cx="101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FF"/>
                </a:solidFill>
                <a:latin typeface="黑体" panose="02010609060101010101" pitchFamily="49" charset="-122"/>
                <a:ea typeface="方正粗宋简体"/>
                <a:cs typeface="方正粗宋简体"/>
              </a:rPr>
              <a:t>主要内容</a:t>
            </a:r>
          </a:p>
        </p:txBody>
      </p:sp>
      <p:grpSp>
        <p:nvGrpSpPr>
          <p:cNvPr id="11269" name="组合 74">
            <a:extLst>
              <a:ext uri="{FF2B5EF4-FFF2-40B4-BE49-F238E27FC236}">
                <a16:creationId xmlns:a16="http://schemas.microsoft.com/office/drawing/2014/main" id="{932A4314-F8B2-94EA-6167-0CD6DDD5FE52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1426612"/>
            <a:ext cx="3910858" cy="611187"/>
            <a:chOff x="3846442" y="980746"/>
            <a:chExt cx="5213509" cy="815015"/>
          </a:xfrm>
        </p:grpSpPr>
        <p:sp>
          <p:nvSpPr>
            <p:cNvPr id="76" name="AutoShape 22">
              <a:extLst>
                <a:ext uri="{FF2B5EF4-FFF2-40B4-BE49-F238E27FC236}">
                  <a16:creationId xmlns:a16="http://schemas.microsoft.com/office/drawing/2014/main" id="{22B77B24-8725-3926-D426-7D3F1EB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2">
              <a:extLst>
                <a:ext uri="{FF2B5EF4-FFF2-40B4-BE49-F238E27FC236}">
                  <a16:creationId xmlns:a16="http://schemas.microsoft.com/office/drawing/2014/main" id="{970462EC-93F3-1DCD-428E-52BF9462EE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D5A6B01F-E2C6-9AB7-6E31-19929CB927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文本框 28">
                <a:extLst>
                  <a:ext uri="{FF2B5EF4-FFF2-40B4-BE49-F238E27FC236}">
                    <a16:creationId xmlns:a16="http://schemas.microsoft.com/office/drawing/2014/main" id="{55DF174F-FDE2-FE3E-1A26-86B288EF9D7E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1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282" name="文本框 27">
              <a:extLst>
                <a:ext uri="{FF2B5EF4-FFF2-40B4-BE49-F238E27FC236}">
                  <a16:creationId xmlns:a16="http://schemas.microsoft.com/office/drawing/2014/main" id="{DBD3B9D4-29D5-DD83-FC1B-BC7FDECA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概述</a:t>
              </a:r>
            </a:p>
          </p:txBody>
        </p:sp>
      </p:grp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6EF9184-2AFB-6DDE-B843-F3E2D32C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52296" y="5478065"/>
            <a:ext cx="4514850" cy="140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B90A3EB-2E19-92E2-5A3B-FD3D1C25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34110" y="5478064"/>
            <a:ext cx="2509891" cy="140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组合 74">
            <a:extLst>
              <a:ext uri="{FF2B5EF4-FFF2-40B4-BE49-F238E27FC236}">
                <a16:creationId xmlns:a16="http://schemas.microsoft.com/office/drawing/2014/main" id="{3970BF90-D611-DC8B-17B9-3CEA787434FC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2246275"/>
            <a:ext cx="3910858" cy="611187"/>
            <a:chOff x="3846442" y="980746"/>
            <a:chExt cx="5213509" cy="815015"/>
          </a:xfrm>
        </p:grpSpPr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909C9F9E-6FC5-93E1-7639-5571509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">
              <a:extLst>
                <a:ext uri="{FF2B5EF4-FFF2-40B4-BE49-F238E27FC236}">
                  <a16:creationId xmlns:a16="http://schemas.microsoft.com/office/drawing/2014/main" id="{59F830D4-5E76-FB36-5B03-D159659F7A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9E5F13F-C491-2D5C-2F4D-B3ADE945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文本框 28">
                <a:extLst>
                  <a:ext uri="{FF2B5EF4-FFF2-40B4-BE49-F238E27FC236}">
                    <a16:creationId xmlns:a16="http://schemas.microsoft.com/office/drawing/2014/main" id="{5612870B-1E58-AA12-5649-9E111A343D9D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2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2BCC0241-1536-7061-5090-AE370CF85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8" y="1155519"/>
              <a:ext cx="3968664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solidFill>
                    <a:srgbClr val="FF0000"/>
                  </a:solidFill>
                  <a:latin typeface="黑体" panose="02010609060101010101" pitchFamily="49" charset="-122"/>
                  <a:ea typeface="方正粗宋简体"/>
                  <a:cs typeface="方正粗宋简体"/>
                </a:rPr>
                <a:t>线性最小二乘</a:t>
              </a:r>
            </a:p>
          </p:txBody>
        </p:sp>
      </p:grpSp>
      <p:grpSp>
        <p:nvGrpSpPr>
          <p:cNvPr id="45" name="组合 74">
            <a:extLst>
              <a:ext uri="{FF2B5EF4-FFF2-40B4-BE49-F238E27FC236}">
                <a16:creationId xmlns:a16="http://schemas.microsoft.com/office/drawing/2014/main" id="{4F8BC3FD-8DC1-7F35-D0AB-2CE6A6D4233F}"/>
              </a:ext>
            </a:extLst>
          </p:cNvPr>
          <p:cNvGrpSpPr>
            <a:grpSpLocks/>
          </p:cNvGrpSpPr>
          <p:nvPr/>
        </p:nvGrpSpPr>
        <p:grpSpPr bwMode="auto">
          <a:xfrm>
            <a:off x="2935420" y="3119913"/>
            <a:ext cx="3910858" cy="611187"/>
            <a:chOff x="3846442" y="980746"/>
            <a:chExt cx="5213509" cy="815015"/>
          </a:xfrm>
        </p:grpSpPr>
        <p:sp>
          <p:nvSpPr>
            <p:cNvPr id="46" name="AutoShape 22">
              <a:extLst>
                <a:ext uri="{FF2B5EF4-FFF2-40B4-BE49-F238E27FC236}">
                  <a16:creationId xmlns:a16="http://schemas.microsoft.com/office/drawing/2014/main" id="{888D14D7-5F5B-5CF4-EEB0-0791E7DD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组合 2">
              <a:extLst>
                <a:ext uri="{FF2B5EF4-FFF2-40B4-BE49-F238E27FC236}">
                  <a16:creationId xmlns:a16="http://schemas.microsoft.com/office/drawing/2014/main" id="{0158D645-BBAE-1CD5-D598-AAD34D90B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78FDC0B-1221-A284-EEA0-B2ABABD0C2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文本框 28">
                <a:extLst>
                  <a:ext uri="{FF2B5EF4-FFF2-40B4-BE49-F238E27FC236}">
                    <a16:creationId xmlns:a16="http://schemas.microsoft.com/office/drawing/2014/main" id="{D4B9D0F3-8704-56C5-D098-49769A4702C8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3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8" name="文本框 27">
              <a:extLst>
                <a:ext uri="{FF2B5EF4-FFF2-40B4-BE49-F238E27FC236}">
                  <a16:creationId xmlns:a16="http://schemas.microsoft.com/office/drawing/2014/main" id="{727212D7-6E16-A91C-3139-78A16644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非线性最小二乘</a:t>
              </a:r>
            </a:p>
          </p:txBody>
        </p:sp>
      </p:grpSp>
      <p:grpSp>
        <p:nvGrpSpPr>
          <p:cNvPr id="3" name="组合 74">
            <a:extLst>
              <a:ext uri="{FF2B5EF4-FFF2-40B4-BE49-F238E27FC236}">
                <a16:creationId xmlns:a16="http://schemas.microsoft.com/office/drawing/2014/main" id="{F563803F-8A6A-40E1-078F-10F1CA86CD2F}"/>
              </a:ext>
            </a:extLst>
          </p:cNvPr>
          <p:cNvGrpSpPr>
            <a:grpSpLocks/>
          </p:cNvGrpSpPr>
          <p:nvPr/>
        </p:nvGrpSpPr>
        <p:grpSpPr bwMode="auto">
          <a:xfrm>
            <a:off x="2941416" y="3925699"/>
            <a:ext cx="3910858" cy="611187"/>
            <a:chOff x="3846442" y="980746"/>
            <a:chExt cx="5213509" cy="815015"/>
          </a:xfrm>
        </p:grpSpPr>
        <p:sp>
          <p:nvSpPr>
            <p:cNvPr id="4" name="AutoShape 22">
              <a:extLst>
                <a:ext uri="{FF2B5EF4-FFF2-40B4-BE49-F238E27FC236}">
                  <a16:creationId xmlns:a16="http://schemas.microsoft.com/office/drawing/2014/main" id="{2C84975C-5929-990C-AF2E-F2EBA90A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115" y="1052721"/>
              <a:ext cx="4709836" cy="726104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EAEBE7">
                    <a:alpha val="89998"/>
                  </a:srgbClr>
                </a:gs>
                <a:gs pos="100000">
                  <a:srgbClr val="F5F5F3">
                    <a:alpha val="7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scene3d>
              <a:camera prst="legacyPerspectiveTopLef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BE7"/>
              </a:extrusionClr>
            </a:sp3d>
          </p:spPr>
          <p:txBody>
            <a:bodyPr wrap="none" anchor="ctr">
              <a:flatTx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FAB32AB2-598C-5AD9-D9A9-2FDD66A339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6442" y="980746"/>
              <a:ext cx="815015" cy="815015"/>
              <a:chOff x="4365997" y="1644636"/>
              <a:chExt cx="556488" cy="556488"/>
            </a:xfrm>
            <a:solidFill>
              <a:srgbClr val="1A78C3"/>
            </a:solidFill>
            <a:effectLst/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08F8860-8E46-8482-59DD-B32993C87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5997" y="1644636"/>
                <a:ext cx="556488" cy="55648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文本框 28">
                <a:extLst>
                  <a:ext uri="{FF2B5EF4-FFF2-40B4-BE49-F238E27FC236}">
                    <a16:creationId xmlns:a16="http://schemas.microsoft.com/office/drawing/2014/main" id="{D69272B3-D229-5C12-F0DE-090C7A88BAC3}"/>
                  </a:ext>
                </a:extLst>
              </p:cNvPr>
              <p:cNvSpPr txBox="1"/>
              <p:nvPr/>
            </p:nvSpPr>
            <p:spPr>
              <a:xfrm>
                <a:off x="4417765" y="1688724"/>
                <a:ext cx="457200" cy="46232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Century Gothic" panose="020B0502020202020204" pitchFamily="34" charset="0"/>
                  </a:rPr>
                  <a:t>4</a:t>
                </a:r>
                <a:endParaRPr lang="zh-CN" altLang="en-US" sz="2700" b="1" dirty="0">
                  <a:solidFill>
                    <a:prstClr val="white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" name="文本框 27">
              <a:extLst>
                <a:ext uri="{FF2B5EF4-FFF2-40B4-BE49-F238E27FC236}">
                  <a16:creationId xmlns:a16="http://schemas.microsoft.com/office/drawing/2014/main" id="{FCADCD6A-8E5F-956F-C68B-64B292E8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499" y="1155519"/>
              <a:ext cx="3681071" cy="554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100" dirty="0">
                  <a:latin typeface="黑体" panose="02010609060101010101" pitchFamily="49" charset="-122"/>
                  <a:ea typeface="方正粗宋简体"/>
                  <a:cs typeface="方正粗宋简体"/>
                </a:rPr>
                <a:t>参考资料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13336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25ACA19-5E92-3A7E-A44A-C0E281E6F511}"/>
              </a:ext>
            </a:extLst>
          </p:cNvPr>
          <p:cNvGrpSpPr/>
          <p:nvPr/>
        </p:nvGrpSpPr>
        <p:grpSpPr>
          <a:xfrm>
            <a:off x="250825" y="188913"/>
            <a:ext cx="3249758" cy="510778"/>
            <a:chOff x="250825" y="188913"/>
            <a:chExt cx="3249758" cy="51077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FF071EB-9C83-905C-827D-6E2204E11339}"/>
                </a:ext>
              </a:extLst>
            </p:cNvPr>
            <p:cNvGrpSpPr/>
            <p:nvPr/>
          </p:nvGrpSpPr>
          <p:grpSpPr bwMode="auto">
            <a:xfrm>
              <a:off x="250825" y="234998"/>
              <a:ext cx="365802" cy="295346"/>
              <a:chOff x="1689101" y="1962151"/>
              <a:chExt cx="2117725" cy="1711325"/>
            </a:xfrm>
            <a:solidFill>
              <a:srgbClr val="00206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A48D4781-1D2A-E2CF-1D68-0B5FF05E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127" y="2319339"/>
                <a:ext cx="1462088" cy="1354137"/>
              </a:xfrm>
              <a:custGeom>
                <a:avLst/>
                <a:gdLst>
                  <a:gd name="T0" fmla="*/ 158 w 537"/>
                  <a:gd name="T1" fmla="*/ 499 h 499"/>
                  <a:gd name="T2" fmla="*/ 1 w 537"/>
                  <a:gd name="T3" fmla="*/ 499 h 499"/>
                  <a:gd name="T4" fmla="*/ 0 w 537"/>
                  <a:gd name="T5" fmla="*/ 483 h 499"/>
                  <a:gd name="T6" fmla="*/ 0 w 537"/>
                  <a:gd name="T7" fmla="*/ 242 h 499"/>
                  <a:gd name="T8" fmla="*/ 7 w 537"/>
                  <a:gd name="T9" fmla="*/ 225 h 499"/>
                  <a:gd name="T10" fmla="*/ 265 w 537"/>
                  <a:gd name="T11" fmla="*/ 3 h 499"/>
                  <a:gd name="T12" fmla="*/ 270 w 537"/>
                  <a:gd name="T13" fmla="*/ 0 h 499"/>
                  <a:gd name="T14" fmla="*/ 332 w 537"/>
                  <a:gd name="T15" fmla="*/ 56 h 499"/>
                  <a:gd name="T16" fmla="*/ 526 w 537"/>
                  <a:gd name="T17" fmla="*/ 228 h 499"/>
                  <a:gd name="T18" fmla="*/ 537 w 537"/>
                  <a:gd name="T19" fmla="*/ 254 h 499"/>
                  <a:gd name="T20" fmla="*/ 537 w 537"/>
                  <a:gd name="T21" fmla="*/ 475 h 499"/>
                  <a:gd name="T22" fmla="*/ 537 w 537"/>
                  <a:gd name="T23" fmla="*/ 498 h 499"/>
                  <a:gd name="T24" fmla="*/ 381 w 537"/>
                  <a:gd name="T25" fmla="*/ 498 h 499"/>
                  <a:gd name="T26" fmla="*/ 380 w 537"/>
                  <a:gd name="T27" fmla="*/ 483 h 499"/>
                  <a:gd name="T28" fmla="*/ 380 w 537"/>
                  <a:gd name="T29" fmla="*/ 375 h 499"/>
                  <a:gd name="T30" fmla="*/ 274 w 537"/>
                  <a:gd name="T31" fmla="*/ 268 h 499"/>
                  <a:gd name="T32" fmla="*/ 159 w 537"/>
                  <a:gd name="T33" fmla="*/ 363 h 499"/>
                  <a:gd name="T34" fmla="*/ 158 w 537"/>
                  <a:gd name="T35" fmla="*/ 456 h 499"/>
                  <a:gd name="T36" fmla="*/ 158 w 537"/>
                  <a:gd name="T37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7" h="499">
                    <a:moveTo>
                      <a:pt x="158" y="499"/>
                    </a:moveTo>
                    <a:cubicBezTo>
                      <a:pt x="105" y="499"/>
                      <a:pt x="54" y="499"/>
                      <a:pt x="1" y="499"/>
                    </a:cubicBezTo>
                    <a:cubicBezTo>
                      <a:pt x="1" y="493"/>
                      <a:pt x="0" y="488"/>
                      <a:pt x="0" y="483"/>
                    </a:cubicBezTo>
                    <a:cubicBezTo>
                      <a:pt x="0" y="403"/>
                      <a:pt x="0" y="322"/>
                      <a:pt x="0" y="242"/>
                    </a:cubicBezTo>
                    <a:cubicBezTo>
                      <a:pt x="0" y="236"/>
                      <a:pt x="3" y="229"/>
                      <a:pt x="7" y="225"/>
                    </a:cubicBezTo>
                    <a:cubicBezTo>
                      <a:pt x="93" y="151"/>
                      <a:pt x="179" y="77"/>
                      <a:pt x="265" y="3"/>
                    </a:cubicBezTo>
                    <a:cubicBezTo>
                      <a:pt x="266" y="2"/>
                      <a:pt x="267" y="2"/>
                      <a:pt x="270" y="0"/>
                    </a:cubicBezTo>
                    <a:cubicBezTo>
                      <a:pt x="290" y="19"/>
                      <a:pt x="311" y="37"/>
                      <a:pt x="332" y="56"/>
                    </a:cubicBezTo>
                    <a:cubicBezTo>
                      <a:pt x="397" y="113"/>
                      <a:pt x="461" y="171"/>
                      <a:pt x="526" y="228"/>
                    </a:cubicBezTo>
                    <a:cubicBezTo>
                      <a:pt x="534" y="235"/>
                      <a:pt x="537" y="243"/>
                      <a:pt x="537" y="254"/>
                    </a:cubicBezTo>
                    <a:cubicBezTo>
                      <a:pt x="537" y="327"/>
                      <a:pt x="537" y="401"/>
                      <a:pt x="537" y="475"/>
                    </a:cubicBezTo>
                    <a:cubicBezTo>
                      <a:pt x="537" y="483"/>
                      <a:pt x="537" y="490"/>
                      <a:pt x="537" y="498"/>
                    </a:cubicBezTo>
                    <a:cubicBezTo>
                      <a:pt x="484" y="498"/>
                      <a:pt x="434" y="498"/>
                      <a:pt x="381" y="498"/>
                    </a:cubicBezTo>
                    <a:cubicBezTo>
                      <a:pt x="381" y="493"/>
                      <a:pt x="380" y="488"/>
                      <a:pt x="380" y="483"/>
                    </a:cubicBezTo>
                    <a:cubicBezTo>
                      <a:pt x="380" y="447"/>
                      <a:pt x="381" y="411"/>
                      <a:pt x="380" y="375"/>
                    </a:cubicBezTo>
                    <a:cubicBezTo>
                      <a:pt x="379" y="317"/>
                      <a:pt x="333" y="271"/>
                      <a:pt x="274" y="268"/>
                    </a:cubicBezTo>
                    <a:cubicBezTo>
                      <a:pt x="217" y="265"/>
                      <a:pt x="165" y="306"/>
                      <a:pt x="159" y="363"/>
                    </a:cubicBezTo>
                    <a:cubicBezTo>
                      <a:pt x="156" y="394"/>
                      <a:pt x="158" y="425"/>
                      <a:pt x="158" y="456"/>
                    </a:cubicBezTo>
                    <a:cubicBezTo>
                      <a:pt x="158" y="470"/>
                      <a:pt x="158" y="484"/>
                      <a:pt x="158" y="4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35C21389-DAD7-0F68-2A65-E3B678045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101" y="1962151"/>
                <a:ext cx="2117725" cy="1057275"/>
              </a:xfrm>
              <a:custGeom>
                <a:avLst/>
                <a:gdLst>
                  <a:gd name="T0" fmla="*/ 389 w 778"/>
                  <a:gd name="T1" fmla="*/ 0 h 390"/>
                  <a:gd name="T2" fmla="*/ 541 w 778"/>
                  <a:gd name="T3" fmla="*/ 133 h 390"/>
                  <a:gd name="T4" fmla="*/ 553 w 778"/>
                  <a:gd name="T5" fmla="*/ 111 h 390"/>
                  <a:gd name="T6" fmla="*/ 577 w 778"/>
                  <a:gd name="T7" fmla="*/ 104 h 390"/>
                  <a:gd name="T8" fmla="*/ 640 w 778"/>
                  <a:gd name="T9" fmla="*/ 107 h 390"/>
                  <a:gd name="T10" fmla="*/ 657 w 778"/>
                  <a:gd name="T11" fmla="*/ 130 h 390"/>
                  <a:gd name="T12" fmla="*/ 658 w 778"/>
                  <a:gd name="T13" fmla="*/ 221 h 390"/>
                  <a:gd name="T14" fmla="*/ 667 w 778"/>
                  <a:gd name="T15" fmla="*/ 243 h 390"/>
                  <a:gd name="T16" fmla="*/ 756 w 778"/>
                  <a:gd name="T17" fmla="*/ 321 h 390"/>
                  <a:gd name="T18" fmla="*/ 764 w 778"/>
                  <a:gd name="T19" fmla="*/ 373 h 390"/>
                  <a:gd name="T20" fmla="*/ 710 w 778"/>
                  <a:gd name="T21" fmla="*/ 374 h 390"/>
                  <a:gd name="T22" fmla="*/ 402 w 778"/>
                  <a:gd name="T23" fmla="*/ 104 h 390"/>
                  <a:gd name="T24" fmla="*/ 376 w 778"/>
                  <a:gd name="T25" fmla="*/ 104 h 390"/>
                  <a:gd name="T26" fmla="*/ 67 w 778"/>
                  <a:gd name="T27" fmla="*/ 374 h 390"/>
                  <a:gd name="T28" fmla="*/ 15 w 778"/>
                  <a:gd name="T29" fmla="*/ 375 h 390"/>
                  <a:gd name="T30" fmla="*/ 21 w 778"/>
                  <a:gd name="T31" fmla="*/ 322 h 390"/>
                  <a:gd name="T32" fmla="*/ 289 w 778"/>
                  <a:gd name="T33" fmla="*/ 87 h 390"/>
                  <a:gd name="T34" fmla="*/ 389 w 778"/>
                  <a:gd name="T35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8" h="390">
                    <a:moveTo>
                      <a:pt x="389" y="0"/>
                    </a:moveTo>
                    <a:cubicBezTo>
                      <a:pt x="441" y="45"/>
                      <a:pt x="491" y="90"/>
                      <a:pt x="541" y="133"/>
                    </a:cubicBezTo>
                    <a:cubicBezTo>
                      <a:pt x="545" y="125"/>
                      <a:pt x="547" y="115"/>
                      <a:pt x="553" y="111"/>
                    </a:cubicBezTo>
                    <a:cubicBezTo>
                      <a:pt x="559" y="106"/>
                      <a:pt x="569" y="104"/>
                      <a:pt x="577" y="104"/>
                    </a:cubicBezTo>
                    <a:cubicBezTo>
                      <a:pt x="598" y="104"/>
                      <a:pt x="619" y="105"/>
                      <a:pt x="640" y="107"/>
                    </a:cubicBezTo>
                    <a:cubicBezTo>
                      <a:pt x="653" y="108"/>
                      <a:pt x="658" y="116"/>
                      <a:pt x="657" y="130"/>
                    </a:cubicBezTo>
                    <a:cubicBezTo>
                      <a:pt x="657" y="160"/>
                      <a:pt x="656" y="191"/>
                      <a:pt x="658" y="221"/>
                    </a:cubicBezTo>
                    <a:cubicBezTo>
                      <a:pt x="658" y="229"/>
                      <a:pt x="662" y="238"/>
                      <a:pt x="667" y="243"/>
                    </a:cubicBezTo>
                    <a:cubicBezTo>
                      <a:pt x="696" y="269"/>
                      <a:pt x="726" y="295"/>
                      <a:pt x="756" y="321"/>
                    </a:cubicBezTo>
                    <a:cubicBezTo>
                      <a:pt x="775" y="337"/>
                      <a:pt x="778" y="357"/>
                      <a:pt x="764" y="373"/>
                    </a:cubicBezTo>
                    <a:cubicBezTo>
                      <a:pt x="751" y="390"/>
                      <a:pt x="729" y="390"/>
                      <a:pt x="710" y="374"/>
                    </a:cubicBezTo>
                    <a:cubicBezTo>
                      <a:pt x="608" y="284"/>
                      <a:pt x="505" y="194"/>
                      <a:pt x="402" y="104"/>
                    </a:cubicBezTo>
                    <a:cubicBezTo>
                      <a:pt x="392" y="95"/>
                      <a:pt x="386" y="94"/>
                      <a:pt x="376" y="104"/>
                    </a:cubicBezTo>
                    <a:cubicBezTo>
                      <a:pt x="273" y="194"/>
                      <a:pt x="170" y="284"/>
                      <a:pt x="67" y="374"/>
                    </a:cubicBezTo>
                    <a:cubicBezTo>
                      <a:pt x="49" y="389"/>
                      <a:pt x="29" y="390"/>
                      <a:pt x="15" y="375"/>
                    </a:cubicBezTo>
                    <a:cubicBezTo>
                      <a:pt x="0" y="359"/>
                      <a:pt x="2" y="338"/>
                      <a:pt x="21" y="322"/>
                    </a:cubicBezTo>
                    <a:cubicBezTo>
                      <a:pt x="110" y="244"/>
                      <a:pt x="200" y="165"/>
                      <a:pt x="289" y="87"/>
                    </a:cubicBezTo>
                    <a:cubicBezTo>
                      <a:pt x="322" y="59"/>
                      <a:pt x="355" y="30"/>
                      <a:pt x="389" y="0"/>
                    </a:cubicBezTo>
                    <a:close/>
                  </a:path>
                </a:pathLst>
              </a:custGeom>
              <a:grpFill/>
              <a:ln>
                <a:noFill/>
              </a:ln>
              <a:sp3d extrusionH="7620000" prstMaterial="matte"/>
            </p:spPr>
            <p:txBody>
              <a:bodyPr lIns="68580" tIns="34290" rIns="68580" bIns="34290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9C7140B-3201-920F-EE10-BE7044A15E9C}"/>
                </a:ext>
              </a:extLst>
            </p:cNvPr>
            <p:cNvSpPr txBox="1"/>
            <p:nvPr/>
          </p:nvSpPr>
          <p:spPr bwMode="auto">
            <a:xfrm>
              <a:off x="657855" y="188913"/>
              <a:ext cx="2842728" cy="51077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74000"/>
                </a:prstClr>
              </a:outerShdw>
              <a:reflection blurRad="6350" stA="52000" endA="300" endPos="35000" dir="5400000" sy="-100000" algn="bl" rotWithShape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方正粗宋简体"/>
                </a:rPr>
                <a:t>线性最小二乘</a:t>
              </a:r>
            </a:p>
          </p:txBody>
        </p:sp>
      </p:grpSp>
      <p:pic>
        <p:nvPicPr>
          <p:cNvPr id="15363" name="图片 12" descr="641.jpg">
            <a:extLst>
              <a:ext uri="{FF2B5EF4-FFF2-40B4-BE49-F238E27FC236}">
                <a16:creationId xmlns:a16="http://schemas.microsoft.com/office/drawing/2014/main" id="{72B658BE-F0BD-201B-FBA4-273FAE606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17647" r="6879" b="19118"/>
          <a:stretch>
            <a:fillRect/>
          </a:stretch>
        </p:blipFill>
        <p:spPr bwMode="auto">
          <a:xfrm>
            <a:off x="6924675" y="139700"/>
            <a:ext cx="2212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/>
              <p:nvPr/>
            </p:nvSpPr>
            <p:spPr>
              <a:xfrm>
                <a:off x="156831" y="901433"/>
                <a:ext cx="8830337" cy="564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4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所有的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残差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都是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线性的，所以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Jacobian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是常数矩阵，因此有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𝐽𝑥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(0)</m:t>
                    </m:r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6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在线性的情况下，还可以得到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800"/>
                  </a:spcAft>
                  <a:buClr>
                    <a:srgbClr val="FF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是凸函数，在非线性情况下不一定成立</a:t>
                </a:r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4000"/>
                  </a:lnSpc>
                  <a:spcAft>
                    <a:spcPts val="1200"/>
                  </a:spcAft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通过设置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必须满足所谓的法方程（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normal equation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𝐽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12D320-B9A7-0D9B-BCAA-395C3A88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1" y="901433"/>
                <a:ext cx="8830337" cy="5649560"/>
              </a:xfrm>
              <a:prstGeom prst="rect">
                <a:avLst/>
              </a:prstGeom>
              <a:blipFill>
                <a:blip r:embed="rId4"/>
                <a:stretch>
                  <a:fillRect l="-1450" t="-971" r="-1381" b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398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14689</TotalTime>
  <Words>1795</Words>
  <Application>Microsoft Office PowerPoint</Application>
  <PresentationFormat>全屏显示(4:3)</PresentationFormat>
  <Paragraphs>232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黑体</vt:lpstr>
      <vt:lpstr>楷体</vt:lpstr>
      <vt:lpstr>微软雅黑</vt:lpstr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WANGBing-Chuan</dc:creator>
  <cp:lastModifiedBy>WANGBing-Chuan</cp:lastModifiedBy>
  <cp:revision>614</cp:revision>
  <dcterms:created xsi:type="dcterms:W3CDTF">2023-08-12T02:18:42Z</dcterms:created>
  <dcterms:modified xsi:type="dcterms:W3CDTF">2023-12-14T01:56:57Z</dcterms:modified>
</cp:coreProperties>
</file>