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228" r:id="rId2"/>
    <p:sldId id="3235" r:id="rId3"/>
    <p:sldId id="3313" r:id="rId4"/>
    <p:sldId id="3581" r:id="rId5"/>
    <p:sldId id="3314" r:id="rId6"/>
    <p:sldId id="3582" r:id="rId7"/>
    <p:sldId id="3583" r:id="rId8"/>
    <p:sldId id="3584" r:id="rId9"/>
    <p:sldId id="3585" r:id="rId10"/>
    <p:sldId id="3586" r:id="rId11"/>
    <p:sldId id="3587" r:id="rId12"/>
    <p:sldId id="3588" r:id="rId13"/>
    <p:sldId id="3589" r:id="rId14"/>
    <p:sldId id="3590" r:id="rId15"/>
    <p:sldId id="3591" r:id="rId16"/>
    <p:sldId id="33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456" autoAdjust="0"/>
  </p:normalViewPr>
  <p:slideViewPr>
    <p:cSldViewPr snapToGrid="0">
      <p:cViewPr varScale="1">
        <p:scale>
          <a:sx n="69" d="100"/>
          <a:sy n="69" d="100"/>
        </p:scale>
        <p:origin x="11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Bing-Chuan" userId="759c5e86-c3b4-4bf3-b8fb-301b461d22a0" providerId="ADAL" clId="{D1F0FE4C-6C41-44F2-ABA0-5983474DFA06}"/>
    <pc:docChg chg="undo custSel addSld delSld modSld sldOrd">
      <pc:chgData name="WANGBing-Chuan" userId="759c5e86-c3b4-4bf3-b8fb-301b461d22a0" providerId="ADAL" clId="{D1F0FE4C-6C41-44F2-ABA0-5983474DFA06}" dt="2023-09-20T03:43:28.220" v="7075" actId="478"/>
      <pc:docMkLst>
        <pc:docMk/>
      </pc:docMkLst>
      <pc:sldChg chg="modSp mod">
        <pc:chgData name="WANGBing-Chuan" userId="759c5e86-c3b4-4bf3-b8fb-301b461d22a0" providerId="ADAL" clId="{D1F0FE4C-6C41-44F2-ABA0-5983474DFA06}" dt="2023-09-18T01:59:55.845" v="114" actId="20577"/>
        <pc:sldMkLst>
          <pc:docMk/>
          <pc:sldMk cId="0" sldId="3313"/>
        </pc:sldMkLst>
        <pc:spChg chg="mod">
          <ac:chgData name="WANGBing-Chuan" userId="759c5e86-c3b4-4bf3-b8fb-301b461d22a0" providerId="ADAL" clId="{D1F0FE4C-6C41-44F2-ABA0-5983474DFA06}" dt="2023-09-18T01:59:35.928" v="86" actId="20577"/>
          <ac:spMkLst>
            <pc:docMk/>
            <pc:sldMk cId="0" sldId="3313"/>
            <ac:spMk id="6" creationId="{FCADCD6A-8E5F-956F-C68B-64B292E8CF9E}"/>
          </ac:spMkLst>
        </pc:spChg>
        <pc:spChg chg="mod">
          <ac:chgData name="WANGBing-Chuan" userId="759c5e86-c3b4-4bf3-b8fb-301b461d22a0" providerId="ADAL" clId="{D1F0FE4C-6C41-44F2-ABA0-5983474DFA06}" dt="2023-09-18T01:59:55.845" v="114" actId="20577"/>
          <ac:spMkLst>
            <pc:docMk/>
            <pc:sldMk cId="0" sldId="3313"/>
            <ac:spMk id="12" creationId="{68ED451D-EBFC-F6B9-8094-253729512FB3}"/>
          </ac:spMkLst>
        </pc:spChg>
        <pc:spChg chg="mod">
          <ac:chgData name="WANGBing-Chuan" userId="759c5e86-c3b4-4bf3-b8fb-301b461d22a0" providerId="ADAL" clId="{D1F0FE4C-6C41-44F2-ABA0-5983474DFA06}" dt="2023-09-18T01:57:20.402" v="42" actId="20577"/>
          <ac:spMkLst>
            <pc:docMk/>
            <pc:sldMk cId="0" sldId="3313"/>
            <ac:spMk id="30" creationId="{2BCC0241-1536-7061-5090-AE370CF8567D}"/>
          </ac:spMkLst>
        </pc:spChg>
        <pc:spChg chg="mod">
          <ac:chgData name="WANGBing-Chuan" userId="759c5e86-c3b4-4bf3-b8fb-301b461d22a0" providerId="ADAL" clId="{D1F0FE4C-6C41-44F2-ABA0-5983474DFA06}" dt="2023-09-18T01:58:16.717" v="64" actId="20577"/>
          <ac:spMkLst>
            <pc:docMk/>
            <pc:sldMk cId="0" sldId="3313"/>
            <ac:spMk id="48" creationId="{727212D7-6E16-A91C-3139-78A16644B8B9}"/>
          </ac:spMkLst>
        </pc:spChg>
        <pc:spChg chg="mod">
          <ac:chgData name="WANGBing-Chuan" userId="759c5e86-c3b4-4bf3-b8fb-301b461d22a0" providerId="ADAL" clId="{D1F0FE4C-6C41-44F2-ABA0-5983474DFA06}" dt="2023-09-18T01:57:00.507" v="18" actId="20577"/>
          <ac:spMkLst>
            <pc:docMk/>
            <pc:sldMk cId="0" sldId="3313"/>
            <ac:spMk id="11282" creationId="{DBD3B9D4-29D5-DD83-FC1B-BC7FDECA3F72}"/>
          </ac:spMkLst>
        </pc:spChg>
      </pc:sldChg>
      <pc:sldChg chg="modSp mod">
        <pc:chgData name="WANGBing-Chuan" userId="759c5e86-c3b4-4bf3-b8fb-301b461d22a0" providerId="ADAL" clId="{D1F0FE4C-6C41-44F2-ABA0-5983474DFA06}" dt="2023-09-18T02:56:34.425" v="301" actId="1076"/>
        <pc:sldMkLst>
          <pc:docMk/>
          <pc:sldMk cId="0" sldId="3314"/>
        </pc:sldMkLst>
        <pc:spChg chg="mod">
          <ac:chgData name="WANGBing-Chuan" userId="759c5e86-c3b4-4bf3-b8fb-301b461d22a0" providerId="ADAL" clId="{D1F0FE4C-6C41-44F2-ABA0-5983474DFA06}" dt="2023-09-18T02:56:34.425" v="301" actId="1076"/>
          <ac:spMkLst>
            <pc:docMk/>
            <pc:sldMk cId="0" sldId="3314"/>
            <ac:spMk id="4" creationId="{4A12D320-B9A7-0D9B-BCAA-395C3A8836C4}"/>
          </ac:spMkLst>
        </pc:spChg>
        <pc:spChg chg="mod">
          <ac:chgData name="WANGBing-Chuan" userId="759c5e86-c3b4-4bf3-b8fb-301b461d22a0" providerId="ADAL" clId="{D1F0FE4C-6C41-44F2-ABA0-5983474DFA06}" dt="2023-09-18T02:04:15.730" v="181" actId="20577"/>
          <ac:spMkLst>
            <pc:docMk/>
            <pc:sldMk cId="0" sldId="3314"/>
            <ac:spMk id="12" creationId="{99C7140B-3201-920F-EE10-BE7044A15E9C}"/>
          </ac:spMkLst>
        </pc:spChg>
      </pc:sldChg>
      <pc:sldChg chg="del">
        <pc:chgData name="WANGBing-Chuan" userId="759c5e86-c3b4-4bf3-b8fb-301b461d22a0" providerId="ADAL" clId="{D1F0FE4C-6C41-44F2-ABA0-5983474DFA06}" dt="2023-09-18T02:57:08.381" v="302" actId="47"/>
        <pc:sldMkLst>
          <pc:docMk/>
          <pc:sldMk cId="3221073405" sldId="3413"/>
        </pc:sldMkLst>
      </pc:sldChg>
      <pc:sldChg chg="del">
        <pc:chgData name="WANGBing-Chuan" userId="759c5e86-c3b4-4bf3-b8fb-301b461d22a0" providerId="ADAL" clId="{D1F0FE4C-6C41-44F2-ABA0-5983474DFA06}" dt="2023-09-18T02:57:09.169" v="303" actId="47"/>
        <pc:sldMkLst>
          <pc:docMk/>
          <pc:sldMk cId="3093482383" sldId="3508"/>
        </pc:sldMkLst>
      </pc:sldChg>
      <pc:sldChg chg="del">
        <pc:chgData name="WANGBing-Chuan" userId="759c5e86-c3b4-4bf3-b8fb-301b461d22a0" providerId="ADAL" clId="{D1F0FE4C-6C41-44F2-ABA0-5983474DFA06}" dt="2023-09-18T02:00:13.224" v="115" actId="47"/>
        <pc:sldMkLst>
          <pc:docMk/>
          <pc:sldMk cId="2683171700" sldId="3509"/>
        </pc:sldMkLst>
      </pc:sldChg>
      <pc:sldChg chg="modSp add mod">
        <pc:chgData name="WANGBing-Chuan" userId="759c5e86-c3b4-4bf3-b8fb-301b461d22a0" providerId="ADAL" clId="{D1F0FE4C-6C41-44F2-ABA0-5983474DFA06}" dt="2023-09-18T02:01:00.492" v="157" actId="207"/>
        <pc:sldMkLst>
          <pc:docMk/>
          <pc:sldMk cId="4248662695" sldId="3509"/>
        </pc:sldMkLst>
        <pc:spChg chg="mod">
          <ac:chgData name="WANGBing-Chuan" userId="759c5e86-c3b4-4bf3-b8fb-301b461d22a0" providerId="ADAL" clId="{D1F0FE4C-6C41-44F2-ABA0-5983474DFA06}" dt="2023-09-18T02:01:00.492" v="157" actId="207"/>
          <ac:spMkLst>
            <pc:docMk/>
            <pc:sldMk cId="4248662695" sldId="3509"/>
            <ac:spMk id="11282" creationId="{DBD3B9D4-29D5-DD83-FC1B-BC7FDECA3F72}"/>
          </ac:spMkLst>
        </pc:spChg>
      </pc:sldChg>
      <pc:sldChg chg="del">
        <pc:chgData name="WANGBing-Chuan" userId="759c5e86-c3b4-4bf3-b8fb-301b461d22a0" providerId="ADAL" clId="{D1F0FE4C-6C41-44F2-ABA0-5983474DFA06}" dt="2023-09-18T02:00:14.081" v="116" actId="47"/>
        <pc:sldMkLst>
          <pc:docMk/>
          <pc:sldMk cId="367044955" sldId="3510"/>
        </pc:sldMkLst>
      </pc:sldChg>
      <pc:sldChg chg="modSp add mod">
        <pc:chgData name="WANGBing-Chuan" userId="759c5e86-c3b4-4bf3-b8fb-301b461d22a0" providerId="ADAL" clId="{D1F0FE4C-6C41-44F2-ABA0-5983474DFA06}" dt="2023-09-18T07:04:29.188" v="501" actId="1076"/>
        <pc:sldMkLst>
          <pc:docMk/>
          <pc:sldMk cId="3065886434" sldId="3510"/>
        </pc:sldMkLst>
        <pc:spChg chg="mod">
          <ac:chgData name="WANGBing-Chuan" userId="759c5e86-c3b4-4bf3-b8fb-301b461d22a0" providerId="ADAL" clId="{D1F0FE4C-6C41-44F2-ABA0-5983474DFA06}" dt="2023-09-18T07:04:29.188" v="501" actId="1076"/>
          <ac:spMkLst>
            <pc:docMk/>
            <pc:sldMk cId="3065886434" sldId="3510"/>
            <ac:spMk id="4" creationId="{4A12D320-B9A7-0D9B-BCAA-395C3A8836C4}"/>
          </ac:spMkLst>
        </pc:spChg>
      </pc:sldChg>
      <pc:sldChg chg="modSp add mod">
        <pc:chgData name="WANGBing-Chuan" userId="759c5e86-c3b4-4bf3-b8fb-301b461d22a0" providerId="ADAL" clId="{D1F0FE4C-6C41-44F2-ABA0-5983474DFA06}" dt="2023-09-18T07:17:45.889" v="711" actId="1076"/>
        <pc:sldMkLst>
          <pc:docMk/>
          <pc:sldMk cId="3033892587" sldId="3511"/>
        </pc:sldMkLst>
        <pc:spChg chg="mod">
          <ac:chgData name="WANGBing-Chuan" userId="759c5e86-c3b4-4bf3-b8fb-301b461d22a0" providerId="ADAL" clId="{D1F0FE4C-6C41-44F2-ABA0-5983474DFA06}" dt="2023-09-18T07:17:45.889" v="711" actId="1076"/>
          <ac:spMkLst>
            <pc:docMk/>
            <pc:sldMk cId="3033892587" sldId="3511"/>
            <ac:spMk id="4" creationId="{4A12D320-B9A7-0D9B-BCAA-395C3A8836C4}"/>
          </ac:spMkLst>
        </pc:spChg>
      </pc:sldChg>
      <pc:sldChg chg="del">
        <pc:chgData name="WANGBing-Chuan" userId="759c5e86-c3b4-4bf3-b8fb-301b461d22a0" providerId="ADAL" clId="{D1F0FE4C-6C41-44F2-ABA0-5983474DFA06}" dt="2023-09-18T02:00:14.630" v="117" actId="47"/>
        <pc:sldMkLst>
          <pc:docMk/>
          <pc:sldMk cId="3498315393" sldId="3511"/>
        </pc:sldMkLst>
      </pc:sldChg>
      <pc:sldChg chg="modSp add del">
        <pc:chgData name="WANGBing-Chuan" userId="759c5e86-c3b4-4bf3-b8fb-301b461d22a0" providerId="ADAL" clId="{D1F0FE4C-6C41-44F2-ABA0-5983474DFA06}" dt="2023-09-18T07:18:10.227" v="714" actId="47"/>
        <pc:sldMkLst>
          <pc:docMk/>
          <pc:sldMk cId="1194680154" sldId="3512"/>
        </pc:sldMkLst>
        <pc:spChg chg="mod">
          <ac:chgData name="WANGBing-Chuan" userId="759c5e86-c3b4-4bf3-b8fb-301b461d22a0" providerId="ADAL" clId="{D1F0FE4C-6C41-44F2-ABA0-5983474DFA06}" dt="2023-09-18T07:18:00.148" v="713" actId="20577"/>
          <ac:spMkLst>
            <pc:docMk/>
            <pc:sldMk cId="1194680154" sldId="3512"/>
            <ac:spMk id="4" creationId="{4A12D320-B9A7-0D9B-BCAA-395C3A8836C4}"/>
          </ac:spMkLst>
        </pc:spChg>
      </pc:sldChg>
      <pc:sldChg chg="del">
        <pc:chgData name="WANGBing-Chuan" userId="759c5e86-c3b4-4bf3-b8fb-301b461d22a0" providerId="ADAL" clId="{D1F0FE4C-6C41-44F2-ABA0-5983474DFA06}" dt="2023-09-18T02:00:15.225" v="118" actId="47"/>
        <pc:sldMkLst>
          <pc:docMk/>
          <pc:sldMk cId="2211995883" sldId="3512"/>
        </pc:sldMkLst>
      </pc:sldChg>
      <pc:sldChg chg="modSp add mod">
        <pc:chgData name="WANGBing-Chuan" userId="759c5e86-c3b4-4bf3-b8fb-301b461d22a0" providerId="ADAL" clId="{D1F0FE4C-6C41-44F2-ABA0-5983474DFA06}" dt="2023-09-18T07:18:24.119" v="717" actId="207"/>
        <pc:sldMkLst>
          <pc:docMk/>
          <pc:sldMk cId="3567439067" sldId="3512"/>
        </pc:sldMkLst>
        <pc:spChg chg="mod">
          <ac:chgData name="WANGBing-Chuan" userId="759c5e86-c3b4-4bf3-b8fb-301b461d22a0" providerId="ADAL" clId="{D1F0FE4C-6C41-44F2-ABA0-5983474DFA06}" dt="2023-09-18T07:18:19.596" v="716" actId="207"/>
          <ac:spMkLst>
            <pc:docMk/>
            <pc:sldMk cId="3567439067" sldId="3512"/>
            <ac:spMk id="30" creationId="{2BCC0241-1536-7061-5090-AE370CF8567D}"/>
          </ac:spMkLst>
        </pc:spChg>
        <pc:spChg chg="mod">
          <ac:chgData name="WANGBing-Chuan" userId="759c5e86-c3b4-4bf3-b8fb-301b461d22a0" providerId="ADAL" clId="{D1F0FE4C-6C41-44F2-ABA0-5983474DFA06}" dt="2023-09-18T07:18:24.119" v="717" actId="207"/>
          <ac:spMkLst>
            <pc:docMk/>
            <pc:sldMk cId="3567439067" sldId="3512"/>
            <ac:spMk id="11282" creationId="{DBD3B9D4-29D5-DD83-FC1B-BC7FDECA3F72}"/>
          </ac:spMkLst>
        </pc:spChg>
      </pc:sldChg>
      <pc:sldChg chg="addSp modSp add mod">
        <pc:chgData name="WANGBing-Chuan" userId="759c5e86-c3b4-4bf3-b8fb-301b461d22a0" providerId="ADAL" clId="{D1F0FE4C-6C41-44F2-ABA0-5983474DFA06}" dt="2023-09-18T07:38:53.295" v="912" actId="1076"/>
        <pc:sldMkLst>
          <pc:docMk/>
          <pc:sldMk cId="2895141844" sldId="3513"/>
        </pc:sldMkLst>
        <pc:spChg chg="add mod">
          <ac:chgData name="WANGBing-Chuan" userId="759c5e86-c3b4-4bf3-b8fb-301b461d22a0" providerId="ADAL" clId="{D1F0FE4C-6C41-44F2-ABA0-5983474DFA06}" dt="2023-09-18T07:22:59.456" v="750" actId="20577"/>
          <ac:spMkLst>
            <pc:docMk/>
            <pc:sldMk cId="2895141844" sldId="3513"/>
            <ac:spMk id="3" creationId="{E297C5AB-5BDB-19C6-EA11-AEBB2D27DA61}"/>
          </ac:spMkLst>
        </pc:spChg>
        <pc:spChg chg="mod">
          <ac:chgData name="WANGBing-Chuan" userId="759c5e86-c3b4-4bf3-b8fb-301b461d22a0" providerId="ADAL" clId="{D1F0FE4C-6C41-44F2-ABA0-5983474DFA06}" dt="2023-09-18T07:38:53.295" v="912" actId="1076"/>
          <ac:spMkLst>
            <pc:docMk/>
            <pc:sldMk cId="2895141844" sldId="3513"/>
            <ac:spMk id="4" creationId="{4A12D320-B9A7-0D9B-BCAA-395C3A8836C4}"/>
          </ac:spMkLst>
        </pc:spChg>
        <pc:spChg chg="mod">
          <ac:chgData name="WANGBing-Chuan" userId="759c5e86-c3b4-4bf3-b8fb-301b461d22a0" providerId="ADAL" clId="{D1F0FE4C-6C41-44F2-ABA0-5983474DFA06}" dt="2023-09-18T07:18:53.087" v="741" actId="20577"/>
          <ac:spMkLst>
            <pc:docMk/>
            <pc:sldMk cId="2895141844" sldId="3513"/>
            <ac:spMk id="12" creationId="{99C7140B-3201-920F-EE10-BE7044A15E9C}"/>
          </ac:spMkLst>
        </pc:spChg>
      </pc:sldChg>
      <pc:sldChg chg="del">
        <pc:chgData name="WANGBing-Chuan" userId="759c5e86-c3b4-4bf3-b8fb-301b461d22a0" providerId="ADAL" clId="{D1F0FE4C-6C41-44F2-ABA0-5983474DFA06}" dt="2023-09-18T02:00:15.869" v="119" actId="47"/>
        <pc:sldMkLst>
          <pc:docMk/>
          <pc:sldMk cId="3985361483" sldId="3513"/>
        </pc:sldMkLst>
      </pc:sldChg>
      <pc:sldChg chg="modSp add mod">
        <pc:chgData name="WANGBing-Chuan" userId="759c5e86-c3b4-4bf3-b8fb-301b461d22a0" providerId="ADAL" clId="{D1F0FE4C-6C41-44F2-ABA0-5983474DFA06}" dt="2023-09-18T07:55:25.040" v="1055" actId="20577"/>
        <pc:sldMkLst>
          <pc:docMk/>
          <pc:sldMk cId="2002038827" sldId="3514"/>
        </pc:sldMkLst>
        <pc:spChg chg="mod">
          <ac:chgData name="WANGBing-Chuan" userId="759c5e86-c3b4-4bf3-b8fb-301b461d22a0" providerId="ADAL" clId="{D1F0FE4C-6C41-44F2-ABA0-5983474DFA06}" dt="2023-09-18T07:39:25.356" v="918" actId="20577"/>
          <ac:spMkLst>
            <pc:docMk/>
            <pc:sldMk cId="2002038827" sldId="3514"/>
            <ac:spMk id="3" creationId="{E297C5AB-5BDB-19C6-EA11-AEBB2D27DA61}"/>
          </ac:spMkLst>
        </pc:spChg>
        <pc:spChg chg="mod">
          <ac:chgData name="WANGBing-Chuan" userId="759c5e86-c3b4-4bf3-b8fb-301b461d22a0" providerId="ADAL" clId="{D1F0FE4C-6C41-44F2-ABA0-5983474DFA06}" dt="2023-09-18T07:55:25.040" v="1055" actId="20577"/>
          <ac:spMkLst>
            <pc:docMk/>
            <pc:sldMk cId="2002038827" sldId="3514"/>
            <ac:spMk id="4" creationId="{4A12D320-B9A7-0D9B-BCAA-395C3A8836C4}"/>
          </ac:spMkLst>
        </pc:spChg>
      </pc:sldChg>
      <pc:sldChg chg="del">
        <pc:chgData name="WANGBing-Chuan" userId="759c5e86-c3b4-4bf3-b8fb-301b461d22a0" providerId="ADAL" clId="{D1F0FE4C-6C41-44F2-ABA0-5983474DFA06}" dt="2023-09-18T02:00:16.398" v="120" actId="47"/>
        <pc:sldMkLst>
          <pc:docMk/>
          <pc:sldMk cId="3706981630" sldId="3514"/>
        </pc:sldMkLst>
      </pc:sldChg>
      <pc:sldChg chg="modSp add mod">
        <pc:chgData name="WANGBing-Chuan" userId="759c5e86-c3b4-4bf3-b8fb-301b461d22a0" providerId="ADAL" clId="{D1F0FE4C-6C41-44F2-ABA0-5983474DFA06}" dt="2023-09-18T08:34:17.227" v="1385" actId="20577"/>
        <pc:sldMkLst>
          <pc:docMk/>
          <pc:sldMk cId="1151050869" sldId="3515"/>
        </pc:sldMkLst>
        <pc:spChg chg="mod">
          <ac:chgData name="WANGBing-Chuan" userId="759c5e86-c3b4-4bf3-b8fb-301b461d22a0" providerId="ADAL" clId="{D1F0FE4C-6C41-44F2-ABA0-5983474DFA06}" dt="2023-09-18T08:34:17.227" v="1385" actId="20577"/>
          <ac:spMkLst>
            <pc:docMk/>
            <pc:sldMk cId="1151050869" sldId="3515"/>
            <ac:spMk id="4" creationId="{4A12D320-B9A7-0D9B-BCAA-395C3A8836C4}"/>
          </ac:spMkLst>
        </pc:spChg>
      </pc:sldChg>
      <pc:sldChg chg="modSp add mod">
        <pc:chgData name="WANGBing-Chuan" userId="759c5e86-c3b4-4bf3-b8fb-301b461d22a0" providerId="ADAL" clId="{D1F0FE4C-6C41-44F2-ABA0-5983474DFA06}" dt="2023-09-18T08:53:59.655" v="1579" actId="1076"/>
        <pc:sldMkLst>
          <pc:docMk/>
          <pc:sldMk cId="2396523655" sldId="3516"/>
        </pc:sldMkLst>
        <pc:spChg chg="mod">
          <ac:chgData name="WANGBing-Chuan" userId="759c5e86-c3b4-4bf3-b8fb-301b461d22a0" providerId="ADAL" clId="{D1F0FE4C-6C41-44F2-ABA0-5983474DFA06}" dt="2023-09-18T08:50:27.433" v="1508" actId="1076"/>
          <ac:spMkLst>
            <pc:docMk/>
            <pc:sldMk cId="2396523655" sldId="3516"/>
            <ac:spMk id="3" creationId="{E297C5AB-5BDB-19C6-EA11-AEBB2D27DA61}"/>
          </ac:spMkLst>
        </pc:spChg>
        <pc:spChg chg="mod">
          <ac:chgData name="WANGBing-Chuan" userId="759c5e86-c3b4-4bf3-b8fb-301b461d22a0" providerId="ADAL" clId="{D1F0FE4C-6C41-44F2-ABA0-5983474DFA06}" dt="2023-09-18T08:53:59.655" v="1579" actId="1076"/>
          <ac:spMkLst>
            <pc:docMk/>
            <pc:sldMk cId="2396523655" sldId="3516"/>
            <ac:spMk id="4" creationId="{4A12D320-B9A7-0D9B-BCAA-395C3A8836C4}"/>
          </ac:spMkLst>
        </pc:spChg>
      </pc:sldChg>
      <pc:sldChg chg="del">
        <pc:chgData name="WANGBing-Chuan" userId="759c5e86-c3b4-4bf3-b8fb-301b461d22a0" providerId="ADAL" clId="{D1F0FE4C-6C41-44F2-ABA0-5983474DFA06}" dt="2023-09-18T02:00:17.692" v="122" actId="47"/>
        <pc:sldMkLst>
          <pc:docMk/>
          <pc:sldMk cId="2826257574" sldId="3516"/>
        </pc:sldMkLst>
      </pc:sldChg>
      <pc:sldChg chg="add del">
        <pc:chgData name="WANGBing-Chuan" userId="759c5e86-c3b4-4bf3-b8fb-301b461d22a0" providerId="ADAL" clId="{D1F0FE4C-6C41-44F2-ABA0-5983474DFA06}" dt="2023-09-18T08:31:30.835" v="1366" actId="47"/>
        <pc:sldMkLst>
          <pc:docMk/>
          <pc:sldMk cId="3786524524" sldId="3516"/>
        </pc:sldMkLst>
      </pc:sldChg>
      <pc:sldChg chg="modSp add mod">
        <pc:chgData name="WANGBing-Chuan" userId="759c5e86-c3b4-4bf3-b8fb-301b461d22a0" providerId="ADAL" clId="{D1F0FE4C-6C41-44F2-ABA0-5983474DFA06}" dt="2023-09-18T13:00:43.026" v="2033" actId="207"/>
        <pc:sldMkLst>
          <pc:docMk/>
          <pc:sldMk cId="1160895243" sldId="3517"/>
        </pc:sldMkLst>
        <pc:spChg chg="mod">
          <ac:chgData name="WANGBing-Chuan" userId="759c5e86-c3b4-4bf3-b8fb-301b461d22a0" providerId="ADAL" clId="{D1F0FE4C-6C41-44F2-ABA0-5983474DFA06}" dt="2023-09-18T13:00:43.026" v="2033" actId="207"/>
          <ac:spMkLst>
            <pc:docMk/>
            <pc:sldMk cId="1160895243" sldId="3517"/>
            <ac:spMk id="4" creationId="{4A12D320-B9A7-0D9B-BCAA-395C3A8836C4}"/>
          </ac:spMkLst>
        </pc:spChg>
      </pc:sldChg>
      <pc:sldChg chg="add del">
        <pc:chgData name="WANGBing-Chuan" userId="759c5e86-c3b4-4bf3-b8fb-301b461d22a0" providerId="ADAL" clId="{D1F0FE4C-6C41-44F2-ABA0-5983474DFA06}" dt="2023-09-18T08:32:18.907" v="1367" actId="47"/>
        <pc:sldMkLst>
          <pc:docMk/>
          <pc:sldMk cId="1698234255" sldId="3517"/>
        </pc:sldMkLst>
      </pc:sldChg>
      <pc:sldChg chg="del">
        <pc:chgData name="WANGBing-Chuan" userId="759c5e86-c3b4-4bf3-b8fb-301b461d22a0" providerId="ADAL" clId="{D1F0FE4C-6C41-44F2-ABA0-5983474DFA06}" dt="2023-09-18T02:00:18.257" v="123" actId="47"/>
        <pc:sldMkLst>
          <pc:docMk/>
          <pc:sldMk cId="2775202427" sldId="3517"/>
        </pc:sldMkLst>
      </pc:sldChg>
      <pc:sldChg chg="addSp modSp add mod modAnim">
        <pc:chgData name="WANGBing-Chuan" userId="759c5e86-c3b4-4bf3-b8fb-301b461d22a0" providerId="ADAL" clId="{D1F0FE4C-6C41-44F2-ABA0-5983474DFA06}" dt="2023-09-18T13:24:53.883" v="2115"/>
        <pc:sldMkLst>
          <pc:docMk/>
          <pc:sldMk cId="1453972470" sldId="3518"/>
        </pc:sldMkLst>
        <pc:spChg chg="mod">
          <ac:chgData name="WANGBing-Chuan" userId="759c5e86-c3b4-4bf3-b8fb-301b461d22a0" providerId="ADAL" clId="{D1F0FE4C-6C41-44F2-ABA0-5983474DFA06}" dt="2023-09-18T13:05:36.685" v="2061" actId="14100"/>
          <ac:spMkLst>
            <pc:docMk/>
            <pc:sldMk cId="1453972470" sldId="3518"/>
            <ac:spMk id="4" creationId="{4A12D320-B9A7-0D9B-BCAA-395C3A8836C4}"/>
          </ac:spMkLst>
        </pc:spChg>
        <pc:picChg chg="add mod modCrop">
          <ac:chgData name="WANGBing-Chuan" userId="759c5e86-c3b4-4bf3-b8fb-301b461d22a0" providerId="ADAL" clId="{D1F0FE4C-6C41-44F2-ABA0-5983474DFA06}" dt="2023-09-18T13:12:06.783" v="2065" actId="732"/>
          <ac:picMkLst>
            <pc:docMk/>
            <pc:sldMk cId="1453972470" sldId="3518"/>
            <ac:picMk id="6" creationId="{0D2D2362-A828-14BC-11DE-399C7328D529}"/>
          </ac:picMkLst>
        </pc:picChg>
        <pc:cxnChg chg="add mod">
          <ac:chgData name="WANGBing-Chuan" userId="759c5e86-c3b4-4bf3-b8fb-301b461d22a0" providerId="ADAL" clId="{D1F0FE4C-6C41-44F2-ABA0-5983474DFA06}" dt="2023-09-18T13:12:44.753" v="2074" actId="14100"/>
          <ac:cxnSpMkLst>
            <pc:docMk/>
            <pc:sldMk cId="1453972470" sldId="3518"/>
            <ac:cxnSpMk id="8" creationId="{FF9885F5-2E57-09F5-A7F2-6B693F43F283}"/>
          </ac:cxnSpMkLst>
        </pc:cxnChg>
        <pc:cxnChg chg="add mod">
          <ac:chgData name="WANGBing-Chuan" userId="759c5e86-c3b4-4bf3-b8fb-301b461d22a0" providerId="ADAL" clId="{D1F0FE4C-6C41-44F2-ABA0-5983474DFA06}" dt="2023-09-18T13:23:53.296" v="2103" actId="14100"/>
          <ac:cxnSpMkLst>
            <pc:docMk/>
            <pc:sldMk cId="1453972470" sldId="3518"/>
            <ac:cxnSpMk id="14" creationId="{F98863AD-5D60-E037-A366-AEC7BCD59DE6}"/>
          </ac:cxnSpMkLst>
        </pc:cxnChg>
        <pc:cxnChg chg="add mod">
          <ac:chgData name="WANGBing-Chuan" userId="759c5e86-c3b4-4bf3-b8fb-301b461d22a0" providerId="ADAL" clId="{D1F0FE4C-6C41-44F2-ABA0-5983474DFA06}" dt="2023-09-18T13:24:03.509" v="2106" actId="14100"/>
          <ac:cxnSpMkLst>
            <pc:docMk/>
            <pc:sldMk cId="1453972470" sldId="3518"/>
            <ac:cxnSpMk id="17" creationId="{BCEBB8AA-C06F-7142-0D19-18F520CF0BA1}"/>
          </ac:cxnSpMkLst>
        </pc:cxnChg>
        <pc:cxnChg chg="add mod">
          <ac:chgData name="WANGBing-Chuan" userId="759c5e86-c3b4-4bf3-b8fb-301b461d22a0" providerId="ADAL" clId="{D1F0FE4C-6C41-44F2-ABA0-5983474DFA06}" dt="2023-09-18T13:24:14.385" v="2108" actId="1076"/>
          <ac:cxnSpMkLst>
            <pc:docMk/>
            <pc:sldMk cId="1453972470" sldId="3518"/>
            <ac:cxnSpMk id="19" creationId="{0FC339A6-F2B3-8411-FA91-88FA95850E27}"/>
          </ac:cxnSpMkLst>
        </pc:cxnChg>
        <pc:cxnChg chg="add mod">
          <ac:chgData name="WANGBing-Chuan" userId="759c5e86-c3b4-4bf3-b8fb-301b461d22a0" providerId="ADAL" clId="{D1F0FE4C-6C41-44F2-ABA0-5983474DFA06}" dt="2023-09-18T13:24:25.075" v="2111" actId="14100"/>
          <ac:cxnSpMkLst>
            <pc:docMk/>
            <pc:sldMk cId="1453972470" sldId="3518"/>
            <ac:cxnSpMk id="20" creationId="{B3A2190B-4C0F-2596-6A6C-4DD353F45643}"/>
          </ac:cxnSpMkLst>
        </pc:cxnChg>
      </pc:sldChg>
      <pc:sldChg chg="del">
        <pc:chgData name="WANGBing-Chuan" userId="759c5e86-c3b4-4bf3-b8fb-301b461d22a0" providerId="ADAL" clId="{D1F0FE4C-6C41-44F2-ABA0-5983474DFA06}" dt="2023-09-18T02:00:18.991" v="124" actId="47"/>
        <pc:sldMkLst>
          <pc:docMk/>
          <pc:sldMk cId="2691481494" sldId="3518"/>
        </pc:sldMkLst>
      </pc:sldChg>
      <pc:sldChg chg="del">
        <pc:chgData name="WANGBing-Chuan" userId="759c5e86-c3b4-4bf3-b8fb-301b461d22a0" providerId="ADAL" clId="{D1F0FE4C-6C41-44F2-ABA0-5983474DFA06}" dt="2023-09-18T02:00:19.733" v="125" actId="47"/>
        <pc:sldMkLst>
          <pc:docMk/>
          <pc:sldMk cId="1073254740" sldId="3519"/>
        </pc:sldMkLst>
      </pc:sldChg>
      <pc:sldChg chg="addSp delSp modSp add mod">
        <pc:chgData name="WANGBing-Chuan" userId="759c5e86-c3b4-4bf3-b8fb-301b461d22a0" providerId="ADAL" clId="{D1F0FE4C-6C41-44F2-ABA0-5983474DFA06}" dt="2023-09-18T13:47:56.188" v="2289" actId="1076"/>
        <pc:sldMkLst>
          <pc:docMk/>
          <pc:sldMk cId="1154178482" sldId="3519"/>
        </pc:sldMkLst>
        <pc:spChg chg="mod">
          <ac:chgData name="WANGBing-Chuan" userId="759c5e86-c3b4-4bf3-b8fb-301b461d22a0" providerId="ADAL" clId="{D1F0FE4C-6C41-44F2-ABA0-5983474DFA06}" dt="2023-09-18T13:14:34.081" v="2096" actId="1076"/>
          <ac:spMkLst>
            <pc:docMk/>
            <pc:sldMk cId="1154178482" sldId="3519"/>
            <ac:spMk id="3" creationId="{E297C5AB-5BDB-19C6-EA11-AEBB2D27DA61}"/>
          </ac:spMkLst>
        </pc:spChg>
        <pc:spChg chg="del mod">
          <ac:chgData name="WANGBing-Chuan" userId="759c5e86-c3b4-4bf3-b8fb-301b461d22a0" providerId="ADAL" clId="{D1F0FE4C-6C41-44F2-ABA0-5983474DFA06}" dt="2023-09-18T13:22:53.618" v="2099"/>
          <ac:spMkLst>
            <pc:docMk/>
            <pc:sldMk cId="1154178482" sldId="3519"/>
            <ac:spMk id="4" creationId="{4A12D320-B9A7-0D9B-BCAA-395C3A8836C4}"/>
          </ac:spMkLst>
        </pc:spChg>
        <pc:spChg chg="add mod">
          <ac:chgData name="WANGBing-Chuan" userId="759c5e86-c3b4-4bf3-b8fb-301b461d22a0" providerId="ADAL" clId="{D1F0FE4C-6C41-44F2-ABA0-5983474DFA06}" dt="2023-09-18T13:47:56.188" v="2289" actId="1076"/>
          <ac:spMkLst>
            <pc:docMk/>
            <pc:sldMk cId="1154178482" sldId="3519"/>
            <ac:spMk id="5" creationId="{E0878EA4-A2E0-F31C-D7EC-34087EE44984}"/>
          </ac:spMkLst>
        </pc:spChg>
      </pc:sldChg>
      <pc:sldChg chg="add del">
        <pc:chgData name="WANGBing-Chuan" userId="759c5e86-c3b4-4bf3-b8fb-301b461d22a0" providerId="ADAL" clId="{D1F0FE4C-6C41-44F2-ABA0-5983474DFA06}" dt="2023-09-18T13:14:13.845" v="2076" actId="47"/>
        <pc:sldMkLst>
          <pc:docMk/>
          <pc:sldMk cId="1866722224" sldId="3519"/>
        </pc:sldMkLst>
      </pc:sldChg>
      <pc:sldChg chg="del">
        <pc:chgData name="WANGBing-Chuan" userId="759c5e86-c3b4-4bf3-b8fb-301b461d22a0" providerId="ADAL" clId="{D1F0FE4C-6C41-44F2-ABA0-5983474DFA06}" dt="2023-09-18T02:00:20.355" v="126" actId="47"/>
        <pc:sldMkLst>
          <pc:docMk/>
          <pc:sldMk cId="1409595228" sldId="3520"/>
        </pc:sldMkLst>
      </pc:sldChg>
      <pc:sldChg chg="modSp add mod">
        <pc:chgData name="WANGBing-Chuan" userId="759c5e86-c3b4-4bf3-b8fb-301b461d22a0" providerId="ADAL" clId="{D1F0FE4C-6C41-44F2-ABA0-5983474DFA06}" dt="2023-09-18T14:10:07.865" v="2373" actId="1076"/>
        <pc:sldMkLst>
          <pc:docMk/>
          <pc:sldMk cId="1413024532" sldId="3520"/>
        </pc:sldMkLst>
        <pc:spChg chg="mod">
          <ac:chgData name="WANGBing-Chuan" userId="759c5e86-c3b4-4bf3-b8fb-301b461d22a0" providerId="ADAL" clId="{D1F0FE4C-6C41-44F2-ABA0-5983474DFA06}" dt="2023-09-18T13:50:22.398" v="2299" actId="20577"/>
          <ac:spMkLst>
            <pc:docMk/>
            <pc:sldMk cId="1413024532" sldId="3520"/>
            <ac:spMk id="3" creationId="{E297C5AB-5BDB-19C6-EA11-AEBB2D27DA61}"/>
          </ac:spMkLst>
        </pc:spChg>
        <pc:spChg chg="mod">
          <ac:chgData name="WANGBing-Chuan" userId="759c5e86-c3b4-4bf3-b8fb-301b461d22a0" providerId="ADAL" clId="{D1F0FE4C-6C41-44F2-ABA0-5983474DFA06}" dt="2023-09-18T14:10:07.865" v="2373" actId="1076"/>
          <ac:spMkLst>
            <pc:docMk/>
            <pc:sldMk cId="1413024532" sldId="3520"/>
            <ac:spMk id="5" creationId="{E0878EA4-A2E0-F31C-D7EC-34087EE44984}"/>
          </ac:spMkLst>
        </pc:spChg>
      </pc:sldChg>
      <pc:sldChg chg="del">
        <pc:chgData name="WANGBing-Chuan" userId="759c5e86-c3b4-4bf3-b8fb-301b461d22a0" providerId="ADAL" clId="{D1F0FE4C-6C41-44F2-ABA0-5983474DFA06}" dt="2023-09-18T02:00:21.188" v="127" actId="47"/>
        <pc:sldMkLst>
          <pc:docMk/>
          <pc:sldMk cId="2566568079" sldId="3521"/>
        </pc:sldMkLst>
      </pc:sldChg>
      <pc:sldChg chg="addSp delSp modSp add mod modAnim">
        <pc:chgData name="WANGBing-Chuan" userId="759c5e86-c3b4-4bf3-b8fb-301b461d22a0" providerId="ADAL" clId="{D1F0FE4C-6C41-44F2-ABA0-5983474DFA06}" dt="2023-09-18T14:16:47.362" v="2403" actId="20577"/>
        <pc:sldMkLst>
          <pc:docMk/>
          <pc:sldMk cId="3014796889" sldId="3521"/>
        </pc:sldMkLst>
        <pc:spChg chg="mod">
          <ac:chgData name="WANGBing-Chuan" userId="759c5e86-c3b4-4bf3-b8fb-301b461d22a0" providerId="ADAL" clId="{D1F0FE4C-6C41-44F2-ABA0-5983474DFA06}" dt="2023-09-18T14:16:47.362" v="2403" actId="20577"/>
          <ac:spMkLst>
            <pc:docMk/>
            <pc:sldMk cId="3014796889" sldId="3521"/>
            <ac:spMk id="3" creationId="{E297C5AB-5BDB-19C6-EA11-AEBB2D27DA61}"/>
          </ac:spMkLst>
        </pc:spChg>
        <pc:spChg chg="add mod">
          <ac:chgData name="WANGBing-Chuan" userId="759c5e86-c3b4-4bf3-b8fb-301b461d22a0" providerId="ADAL" clId="{D1F0FE4C-6C41-44F2-ABA0-5983474DFA06}" dt="2023-09-18T14:16:00.458" v="2391" actId="1076"/>
          <ac:spMkLst>
            <pc:docMk/>
            <pc:sldMk cId="3014796889" sldId="3521"/>
            <ac:spMk id="4" creationId="{28245F65-B822-ABCB-6DED-087D8083D359}"/>
          </ac:spMkLst>
        </pc:spChg>
        <pc:spChg chg="del">
          <ac:chgData name="WANGBing-Chuan" userId="759c5e86-c3b4-4bf3-b8fb-301b461d22a0" providerId="ADAL" clId="{D1F0FE4C-6C41-44F2-ABA0-5983474DFA06}" dt="2023-09-18T14:10:26.560" v="2375" actId="478"/>
          <ac:spMkLst>
            <pc:docMk/>
            <pc:sldMk cId="3014796889" sldId="3521"/>
            <ac:spMk id="5" creationId="{E0878EA4-A2E0-F31C-D7EC-34087EE44984}"/>
          </ac:spMkLst>
        </pc:spChg>
        <pc:picChg chg="add mod">
          <ac:chgData name="WANGBing-Chuan" userId="759c5e86-c3b4-4bf3-b8fb-301b461d22a0" providerId="ADAL" clId="{D1F0FE4C-6C41-44F2-ABA0-5983474DFA06}" dt="2023-09-18T14:15:53.832" v="2390" actId="1076"/>
          <ac:picMkLst>
            <pc:docMk/>
            <pc:sldMk cId="3014796889" sldId="3521"/>
            <ac:picMk id="7" creationId="{47AB5FFE-CF8D-E157-E68A-D3822F147036}"/>
          </ac:picMkLst>
        </pc:picChg>
        <pc:cxnChg chg="add mod">
          <ac:chgData name="WANGBing-Chuan" userId="759c5e86-c3b4-4bf3-b8fb-301b461d22a0" providerId="ADAL" clId="{D1F0FE4C-6C41-44F2-ABA0-5983474DFA06}" dt="2023-09-18T14:16:29.748" v="2394" actId="14100"/>
          <ac:cxnSpMkLst>
            <pc:docMk/>
            <pc:sldMk cId="3014796889" sldId="3521"/>
            <ac:cxnSpMk id="8" creationId="{73535FC8-E528-31F5-0659-1AE03462FD3D}"/>
          </ac:cxnSpMkLst>
        </pc:cxnChg>
      </pc:sldChg>
      <pc:sldChg chg="del">
        <pc:chgData name="WANGBing-Chuan" userId="759c5e86-c3b4-4bf3-b8fb-301b461d22a0" providerId="ADAL" clId="{D1F0FE4C-6C41-44F2-ABA0-5983474DFA06}" dt="2023-09-18T02:00:21.826" v="128" actId="47"/>
        <pc:sldMkLst>
          <pc:docMk/>
          <pc:sldMk cId="1598887148" sldId="3522"/>
        </pc:sldMkLst>
      </pc:sldChg>
      <pc:sldChg chg="addSp delSp modSp add mod delAnim">
        <pc:chgData name="WANGBing-Chuan" userId="759c5e86-c3b4-4bf3-b8fb-301b461d22a0" providerId="ADAL" clId="{D1F0FE4C-6C41-44F2-ABA0-5983474DFA06}" dt="2023-09-19T01:42:40.845" v="2570" actId="1076"/>
        <pc:sldMkLst>
          <pc:docMk/>
          <pc:sldMk cId="3421637441" sldId="3522"/>
        </pc:sldMkLst>
        <pc:spChg chg="del">
          <ac:chgData name="WANGBing-Chuan" userId="759c5e86-c3b4-4bf3-b8fb-301b461d22a0" providerId="ADAL" clId="{D1F0FE4C-6C41-44F2-ABA0-5983474DFA06}" dt="2023-09-18T14:17:16.244" v="2407" actId="478"/>
          <ac:spMkLst>
            <pc:docMk/>
            <pc:sldMk cId="3421637441" sldId="3522"/>
            <ac:spMk id="4" creationId="{28245F65-B822-ABCB-6DED-087D8083D359}"/>
          </ac:spMkLst>
        </pc:spChg>
        <pc:spChg chg="add mod">
          <ac:chgData name="WANGBing-Chuan" userId="759c5e86-c3b4-4bf3-b8fb-301b461d22a0" providerId="ADAL" clId="{D1F0FE4C-6C41-44F2-ABA0-5983474DFA06}" dt="2023-09-19T01:42:40.845" v="2570" actId="1076"/>
          <ac:spMkLst>
            <pc:docMk/>
            <pc:sldMk cId="3421637441" sldId="3522"/>
            <ac:spMk id="5" creationId="{B9E0B5A0-3A7A-71E1-3079-9289BD2DBD99}"/>
          </ac:spMkLst>
        </pc:spChg>
        <pc:spChg chg="add mod">
          <ac:chgData name="WANGBing-Chuan" userId="759c5e86-c3b4-4bf3-b8fb-301b461d22a0" providerId="ADAL" clId="{D1F0FE4C-6C41-44F2-ABA0-5983474DFA06}" dt="2023-09-19T01:42:35.022" v="2569" actId="1076"/>
          <ac:spMkLst>
            <pc:docMk/>
            <pc:sldMk cId="3421637441" sldId="3522"/>
            <ac:spMk id="7" creationId="{85264E20-1362-8C2F-578C-AEE8186A067F}"/>
          </ac:spMkLst>
        </pc:spChg>
        <pc:picChg chg="add mod ord">
          <ac:chgData name="WANGBing-Chuan" userId="759c5e86-c3b4-4bf3-b8fb-301b461d22a0" providerId="ADAL" clId="{D1F0FE4C-6C41-44F2-ABA0-5983474DFA06}" dt="2023-09-19T01:42:40.845" v="2570" actId="1076"/>
          <ac:picMkLst>
            <pc:docMk/>
            <pc:sldMk cId="3421637441" sldId="3522"/>
            <ac:picMk id="6" creationId="{0E9A2C45-2ACF-5222-FF32-0DEEFD8E9AA6}"/>
          </ac:picMkLst>
        </pc:picChg>
        <pc:picChg chg="del">
          <ac:chgData name="WANGBing-Chuan" userId="759c5e86-c3b4-4bf3-b8fb-301b461d22a0" providerId="ADAL" clId="{D1F0FE4C-6C41-44F2-ABA0-5983474DFA06}" dt="2023-09-18T14:17:11.535" v="2405" actId="478"/>
          <ac:picMkLst>
            <pc:docMk/>
            <pc:sldMk cId="3421637441" sldId="3522"/>
            <ac:picMk id="7" creationId="{47AB5FFE-CF8D-E157-E68A-D3822F147036}"/>
          </ac:picMkLst>
        </pc:picChg>
        <pc:cxnChg chg="del">
          <ac:chgData name="WANGBing-Chuan" userId="759c5e86-c3b4-4bf3-b8fb-301b461d22a0" providerId="ADAL" clId="{D1F0FE4C-6C41-44F2-ABA0-5983474DFA06}" dt="2023-09-18T14:17:13.755" v="2406" actId="478"/>
          <ac:cxnSpMkLst>
            <pc:docMk/>
            <pc:sldMk cId="3421637441" sldId="3522"/>
            <ac:cxnSpMk id="8" creationId="{73535FC8-E528-31F5-0659-1AE03462FD3D}"/>
          </ac:cxnSpMkLst>
        </pc:cxnChg>
      </pc:sldChg>
      <pc:sldChg chg="del">
        <pc:chgData name="WANGBing-Chuan" userId="759c5e86-c3b4-4bf3-b8fb-301b461d22a0" providerId="ADAL" clId="{D1F0FE4C-6C41-44F2-ABA0-5983474DFA06}" dt="2023-09-18T02:00:22.334" v="129" actId="47"/>
        <pc:sldMkLst>
          <pc:docMk/>
          <pc:sldMk cId="659192347" sldId="3523"/>
        </pc:sldMkLst>
      </pc:sldChg>
      <pc:sldChg chg="addSp delSp modSp add mod">
        <pc:chgData name="WANGBing-Chuan" userId="759c5e86-c3b4-4bf3-b8fb-301b461d22a0" providerId="ADAL" clId="{D1F0FE4C-6C41-44F2-ABA0-5983474DFA06}" dt="2023-09-19T01:58:59.949" v="2671" actId="1076"/>
        <pc:sldMkLst>
          <pc:docMk/>
          <pc:sldMk cId="1900359550" sldId="3523"/>
        </pc:sldMkLst>
        <pc:spChg chg="del">
          <ac:chgData name="WANGBing-Chuan" userId="759c5e86-c3b4-4bf3-b8fb-301b461d22a0" providerId="ADAL" clId="{D1F0FE4C-6C41-44F2-ABA0-5983474DFA06}" dt="2023-09-19T01:44:39.479" v="2572" actId="478"/>
          <ac:spMkLst>
            <pc:docMk/>
            <pc:sldMk cId="1900359550" sldId="3523"/>
            <ac:spMk id="3" creationId="{E297C5AB-5BDB-19C6-EA11-AEBB2D27DA61}"/>
          </ac:spMkLst>
        </pc:spChg>
        <pc:spChg chg="add mod">
          <ac:chgData name="WANGBing-Chuan" userId="759c5e86-c3b4-4bf3-b8fb-301b461d22a0" providerId="ADAL" clId="{D1F0FE4C-6C41-44F2-ABA0-5983474DFA06}" dt="2023-09-19T01:57:56.998" v="2663" actId="1076"/>
          <ac:spMkLst>
            <pc:docMk/>
            <pc:sldMk cId="1900359550" sldId="3523"/>
            <ac:spMk id="4" creationId="{B5E4DCB6-500F-F3D1-2446-FC8A2176503B}"/>
          </ac:spMkLst>
        </pc:spChg>
        <pc:spChg chg="mod">
          <ac:chgData name="WANGBing-Chuan" userId="759c5e86-c3b4-4bf3-b8fb-301b461d22a0" providerId="ADAL" clId="{D1F0FE4C-6C41-44F2-ABA0-5983474DFA06}" dt="2023-09-19T01:58:59.949" v="2671" actId="1076"/>
          <ac:spMkLst>
            <pc:docMk/>
            <pc:sldMk cId="1900359550" sldId="3523"/>
            <ac:spMk id="5" creationId="{E0878EA4-A2E0-F31C-D7EC-34087EE44984}"/>
          </ac:spMkLst>
        </pc:spChg>
      </pc:sldChg>
      <pc:sldChg chg="addSp delSp modSp add mod">
        <pc:chgData name="WANGBing-Chuan" userId="759c5e86-c3b4-4bf3-b8fb-301b461d22a0" providerId="ADAL" clId="{D1F0FE4C-6C41-44F2-ABA0-5983474DFA06}" dt="2023-09-19T02:34:57.747" v="2718" actId="1076"/>
        <pc:sldMkLst>
          <pc:docMk/>
          <pc:sldMk cId="1064934090" sldId="3524"/>
        </pc:sldMkLst>
        <pc:spChg chg="add del mod">
          <ac:chgData name="WANGBing-Chuan" userId="759c5e86-c3b4-4bf3-b8fb-301b461d22a0" providerId="ADAL" clId="{D1F0FE4C-6C41-44F2-ABA0-5983474DFA06}" dt="2023-09-19T01:59:36.233" v="2676" actId="478"/>
          <ac:spMkLst>
            <pc:docMk/>
            <pc:sldMk cId="1064934090" sldId="3524"/>
            <ac:spMk id="3" creationId="{84F03141-70DC-C362-F686-3B8706A2C8D4}"/>
          </ac:spMkLst>
        </pc:spChg>
        <pc:spChg chg="mod">
          <ac:chgData name="WANGBing-Chuan" userId="759c5e86-c3b4-4bf3-b8fb-301b461d22a0" providerId="ADAL" clId="{D1F0FE4C-6C41-44F2-ABA0-5983474DFA06}" dt="2023-09-19T01:59:43.853" v="2682" actId="20577"/>
          <ac:spMkLst>
            <pc:docMk/>
            <pc:sldMk cId="1064934090" sldId="3524"/>
            <ac:spMk id="4" creationId="{B5E4DCB6-500F-F3D1-2446-FC8A2176503B}"/>
          </ac:spMkLst>
        </pc:spChg>
        <pc:spChg chg="mod">
          <ac:chgData name="WANGBing-Chuan" userId="759c5e86-c3b4-4bf3-b8fb-301b461d22a0" providerId="ADAL" clId="{D1F0FE4C-6C41-44F2-ABA0-5983474DFA06}" dt="2023-09-19T02:34:57.747" v="2718" actId="1076"/>
          <ac:spMkLst>
            <pc:docMk/>
            <pc:sldMk cId="1064934090" sldId="3524"/>
            <ac:spMk id="5" creationId="{E0878EA4-A2E0-F31C-D7EC-34087EE44984}"/>
          </ac:spMkLst>
        </pc:spChg>
      </pc:sldChg>
      <pc:sldChg chg="modSp add mod">
        <pc:chgData name="WANGBing-Chuan" userId="759c5e86-c3b4-4bf3-b8fb-301b461d22a0" providerId="ADAL" clId="{D1F0FE4C-6C41-44F2-ABA0-5983474DFA06}" dt="2023-09-19T03:10:19.815" v="2904" actId="20577"/>
        <pc:sldMkLst>
          <pc:docMk/>
          <pc:sldMk cId="1304734084" sldId="3525"/>
        </pc:sldMkLst>
        <pc:spChg chg="mod">
          <ac:chgData name="WANGBing-Chuan" userId="759c5e86-c3b4-4bf3-b8fb-301b461d22a0" providerId="ADAL" clId="{D1F0FE4C-6C41-44F2-ABA0-5983474DFA06}" dt="2023-09-19T02:35:28.878" v="2746" actId="1076"/>
          <ac:spMkLst>
            <pc:docMk/>
            <pc:sldMk cId="1304734084" sldId="3525"/>
            <ac:spMk id="4" creationId="{B5E4DCB6-500F-F3D1-2446-FC8A2176503B}"/>
          </ac:spMkLst>
        </pc:spChg>
        <pc:spChg chg="mod">
          <ac:chgData name="WANGBing-Chuan" userId="759c5e86-c3b4-4bf3-b8fb-301b461d22a0" providerId="ADAL" clId="{D1F0FE4C-6C41-44F2-ABA0-5983474DFA06}" dt="2023-09-19T03:10:19.815" v="2904" actId="20577"/>
          <ac:spMkLst>
            <pc:docMk/>
            <pc:sldMk cId="1304734084" sldId="3525"/>
            <ac:spMk id="5" creationId="{E0878EA4-A2E0-F31C-D7EC-34087EE44984}"/>
          </ac:spMkLst>
        </pc:spChg>
      </pc:sldChg>
      <pc:sldChg chg="del">
        <pc:chgData name="WANGBing-Chuan" userId="759c5e86-c3b4-4bf3-b8fb-301b461d22a0" providerId="ADAL" clId="{D1F0FE4C-6C41-44F2-ABA0-5983474DFA06}" dt="2023-09-18T02:00:23.922" v="131" actId="47"/>
        <pc:sldMkLst>
          <pc:docMk/>
          <pc:sldMk cId="3358342677" sldId="3525"/>
        </pc:sldMkLst>
      </pc:sldChg>
      <pc:sldChg chg="modSp add mod">
        <pc:chgData name="WANGBing-Chuan" userId="759c5e86-c3b4-4bf3-b8fb-301b461d22a0" providerId="ADAL" clId="{D1F0FE4C-6C41-44F2-ABA0-5983474DFA06}" dt="2023-09-19T03:31:42.985" v="3196" actId="1035"/>
        <pc:sldMkLst>
          <pc:docMk/>
          <pc:sldMk cId="1992002230" sldId="3526"/>
        </pc:sldMkLst>
        <pc:spChg chg="mod">
          <ac:chgData name="WANGBing-Chuan" userId="759c5e86-c3b4-4bf3-b8fb-301b461d22a0" providerId="ADAL" clId="{D1F0FE4C-6C41-44F2-ABA0-5983474DFA06}" dt="2023-09-19T03:31:42.985" v="3196" actId="1035"/>
          <ac:spMkLst>
            <pc:docMk/>
            <pc:sldMk cId="1992002230" sldId="3526"/>
            <ac:spMk id="5" creationId="{E0878EA4-A2E0-F31C-D7EC-34087EE44984}"/>
          </ac:spMkLst>
        </pc:spChg>
      </pc:sldChg>
      <pc:sldChg chg="del">
        <pc:chgData name="WANGBing-Chuan" userId="759c5e86-c3b4-4bf3-b8fb-301b461d22a0" providerId="ADAL" clId="{D1F0FE4C-6C41-44F2-ABA0-5983474DFA06}" dt="2023-09-18T02:00:24.693" v="132" actId="47"/>
        <pc:sldMkLst>
          <pc:docMk/>
          <pc:sldMk cId="3862451494" sldId="3526"/>
        </pc:sldMkLst>
      </pc:sldChg>
      <pc:sldChg chg="del">
        <pc:chgData name="WANGBing-Chuan" userId="759c5e86-c3b4-4bf3-b8fb-301b461d22a0" providerId="ADAL" clId="{D1F0FE4C-6C41-44F2-ABA0-5983474DFA06}" dt="2023-09-18T02:00:26.014" v="134" actId="47"/>
        <pc:sldMkLst>
          <pc:docMk/>
          <pc:sldMk cId="2898652679" sldId="3527"/>
        </pc:sldMkLst>
      </pc:sldChg>
      <pc:sldChg chg="modSp add mod">
        <pc:chgData name="WANGBing-Chuan" userId="759c5e86-c3b4-4bf3-b8fb-301b461d22a0" providerId="ADAL" clId="{D1F0FE4C-6C41-44F2-ABA0-5983474DFA06}" dt="2023-09-19T06:59:35.324" v="3343" actId="948"/>
        <pc:sldMkLst>
          <pc:docMk/>
          <pc:sldMk cId="3349932791" sldId="3527"/>
        </pc:sldMkLst>
        <pc:spChg chg="mod">
          <ac:chgData name="WANGBing-Chuan" userId="759c5e86-c3b4-4bf3-b8fb-301b461d22a0" providerId="ADAL" clId="{D1F0FE4C-6C41-44F2-ABA0-5983474DFA06}" dt="2023-09-19T06:39:44.032" v="3199" actId="1076"/>
          <ac:spMkLst>
            <pc:docMk/>
            <pc:sldMk cId="3349932791" sldId="3527"/>
            <ac:spMk id="4" creationId="{B5E4DCB6-500F-F3D1-2446-FC8A2176503B}"/>
          </ac:spMkLst>
        </pc:spChg>
        <pc:spChg chg="mod">
          <ac:chgData name="WANGBing-Chuan" userId="759c5e86-c3b4-4bf3-b8fb-301b461d22a0" providerId="ADAL" clId="{D1F0FE4C-6C41-44F2-ABA0-5983474DFA06}" dt="2023-09-19T06:59:35.324" v="3343" actId="948"/>
          <ac:spMkLst>
            <pc:docMk/>
            <pc:sldMk cId="3349932791" sldId="3527"/>
            <ac:spMk id="5" creationId="{E0878EA4-A2E0-F31C-D7EC-34087EE44984}"/>
          </ac:spMkLst>
        </pc:spChg>
      </pc:sldChg>
      <pc:sldChg chg="modSp add mod">
        <pc:chgData name="WANGBing-Chuan" userId="759c5e86-c3b4-4bf3-b8fb-301b461d22a0" providerId="ADAL" clId="{D1F0FE4C-6C41-44F2-ABA0-5983474DFA06}" dt="2023-09-19T07:41:06.750" v="3578" actId="1076"/>
        <pc:sldMkLst>
          <pc:docMk/>
          <pc:sldMk cId="569854830" sldId="3528"/>
        </pc:sldMkLst>
        <pc:spChg chg="mod">
          <ac:chgData name="WANGBing-Chuan" userId="759c5e86-c3b4-4bf3-b8fb-301b461d22a0" providerId="ADAL" clId="{D1F0FE4C-6C41-44F2-ABA0-5983474DFA06}" dt="2023-09-19T07:06:00.067" v="3374" actId="20577"/>
          <ac:spMkLst>
            <pc:docMk/>
            <pc:sldMk cId="569854830" sldId="3528"/>
            <ac:spMk id="4" creationId="{B5E4DCB6-500F-F3D1-2446-FC8A2176503B}"/>
          </ac:spMkLst>
        </pc:spChg>
        <pc:spChg chg="mod">
          <ac:chgData name="WANGBing-Chuan" userId="759c5e86-c3b4-4bf3-b8fb-301b461d22a0" providerId="ADAL" clId="{D1F0FE4C-6C41-44F2-ABA0-5983474DFA06}" dt="2023-09-19T07:41:06.750" v="3578" actId="1076"/>
          <ac:spMkLst>
            <pc:docMk/>
            <pc:sldMk cId="569854830" sldId="3528"/>
            <ac:spMk id="5" creationId="{E0878EA4-A2E0-F31C-D7EC-34087EE44984}"/>
          </ac:spMkLst>
        </pc:spChg>
      </pc:sldChg>
      <pc:sldChg chg="del">
        <pc:chgData name="WANGBing-Chuan" userId="759c5e86-c3b4-4bf3-b8fb-301b461d22a0" providerId="ADAL" clId="{D1F0FE4C-6C41-44F2-ABA0-5983474DFA06}" dt="2023-09-18T02:00:25.406" v="133" actId="47"/>
        <pc:sldMkLst>
          <pc:docMk/>
          <pc:sldMk cId="4292916650" sldId="3528"/>
        </pc:sldMkLst>
      </pc:sldChg>
      <pc:sldChg chg="addSp modSp add mod setBg">
        <pc:chgData name="WANGBing-Chuan" userId="759c5e86-c3b4-4bf3-b8fb-301b461d22a0" providerId="ADAL" clId="{D1F0FE4C-6C41-44F2-ABA0-5983474DFA06}" dt="2023-09-19T07:55:01.130" v="3644" actId="1076"/>
        <pc:sldMkLst>
          <pc:docMk/>
          <pc:sldMk cId="938048776" sldId="3529"/>
        </pc:sldMkLst>
        <pc:spChg chg="mod">
          <ac:chgData name="WANGBing-Chuan" userId="759c5e86-c3b4-4bf3-b8fb-301b461d22a0" providerId="ADAL" clId="{D1F0FE4C-6C41-44F2-ABA0-5983474DFA06}" dt="2023-09-19T07:41:47.424" v="3604" actId="20577"/>
          <ac:spMkLst>
            <pc:docMk/>
            <pc:sldMk cId="938048776" sldId="3529"/>
            <ac:spMk id="4" creationId="{B5E4DCB6-500F-F3D1-2446-FC8A2176503B}"/>
          </ac:spMkLst>
        </pc:spChg>
        <pc:spChg chg="mod">
          <ac:chgData name="WANGBing-Chuan" userId="759c5e86-c3b4-4bf3-b8fb-301b461d22a0" providerId="ADAL" clId="{D1F0FE4C-6C41-44F2-ABA0-5983474DFA06}" dt="2023-09-19T07:55:01.130" v="3644" actId="1076"/>
          <ac:spMkLst>
            <pc:docMk/>
            <pc:sldMk cId="938048776" sldId="3529"/>
            <ac:spMk id="5" creationId="{E0878EA4-A2E0-F31C-D7EC-34087EE44984}"/>
          </ac:spMkLst>
        </pc:spChg>
        <pc:grpChg chg="add mod">
          <ac:chgData name="WANGBing-Chuan" userId="759c5e86-c3b4-4bf3-b8fb-301b461d22a0" providerId="ADAL" clId="{D1F0FE4C-6C41-44F2-ABA0-5983474DFA06}" dt="2023-09-19T07:53:44.890" v="3639" actId="1036"/>
          <ac:grpSpMkLst>
            <pc:docMk/>
            <pc:sldMk cId="938048776" sldId="3529"/>
            <ac:grpSpMk id="13" creationId="{DAD9EFC0-33C5-768B-90E0-C0D79CE6D0D4}"/>
          </ac:grpSpMkLst>
        </pc:grpChg>
        <pc:picChg chg="add mod">
          <ac:chgData name="WANGBing-Chuan" userId="759c5e86-c3b4-4bf3-b8fb-301b461d22a0" providerId="ADAL" clId="{D1F0FE4C-6C41-44F2-ABA0-5983474DFA06}" dt="2023-09-19T07:53:42.990" v="3636" actId="164"/>
          <ac:picMkLst>
            <pc:docMk/>
            <pc:sldMk cId="938048776" sldId="3529"/>
            <ac:picMk id="6" creationId="{7E83575A-ED81-DE3A-3868-C9E4F94FC280}"/>
          </ac:picMkLst>
        </pc:picChg>
        <pc:picChg chg="add mod">
          <ac:chgData name="WANGBing-Chuan" userId="759c5e86-c3b4-4bf3-b8fb-301b461d22a0" providerId="ADAL" clId="{D1F0FE4C-6C41-44F2-ABA0-5983474DFA06}" dt="2023-09-19T07:53:42.990" v="3636" actId="164"/>
          <ac:picMkLst>
            <pc:docMk/>
            <pc:sldMk cId="938048776" sldId="3529"/>
            <ac:picMk id="8" creationId="{DCA0EF5D-3EFD-4097-B187-8E7EACF76A6F}"/>
          </ac:picMkLst>
        </pc:picChg>
      </pc:sldChg>
      <pc:sldChg chg="del">
        <pc:chgData name="WANGBing-Chuan" userId="759c5e86-c3b4-4bf3-b8fb-301b461d22a0" providerId="ADAL" clId="{D1F0FE4C-6C41-44F2-ABA0-5983474DFA06}" dt="2023-09-18T02:00:26.911" v="135" actId="47"/>
        <pc:sldMkLst>
          <pc:docMk/>
          <pc:sldMk cId="2279857869" sldId="3529"/>
        </pc:sldMkLst>
      </pc:sldChg>
      <pc:sldChg chg="del">
        <pc:chgData name="WANGBing-Chuan" userId="759c5e86-c3b4-4bf3-b8fb-301b461d22a0" providerId="ADAL" clId="{D1F0FE4C-6C41-44F2-ABA0-5983474DFA06}" dt="2023-09-18T02:00:28.052" v="136" actId="47"/>
        <pc:sldMkLst>
          <pc:docMk/>
          <pc:sldMk cId="3931750039" sldId="3530"/>
        </pc:sldMkLst>
      </pc:sldChg>
      <pc:sldChg chg="delSp modSp add mod">
        <pc:chgData name="WANGBing-Chuan" userId="759c5e86-c3b4-4bf3-b8fb-301b461d22a0" providerId="ADAL" clId="{D1F0FE4C-6C41-44F2-ABA0-5983474DFA06}" dt="2023-09-19T08:33:28.913" v="4090" actId="20577"/>
        <pc:sldMkLst>
          <pc:docMk/>
          <pc:sldMk cId="4224742801" sldId="3530"/>
        </pc:sldMkLst>
        <pc:spChg chg="mod">
          <ac:chgData name="WANGBing-Chuan" userId="759c5e86-c3b4-4bf3-b8fb-301b461d22a0" providerId="ADAL" clId="{D1F0FE4C-6C41-44F2-ABA0-5983474DFA06}" dt="2023-09-19T08:33:28.913" v="4090" actId="20577"/>
          <ac:spMkLst>
            <pc:docMk/>
            <pc:sldMk cId="4224742801" sldId="3530"/>
            <ac:spMk id="5" creationId="{E0878EA4-A2E0-F31C-D7EC-34087EE44984}"/>
          </ac:spMkLst>
        </pc:spChg>
        <pc:grpChg chg="del">
          <ac:chgData name="WANGBing-Chuan" userId="759c5e86-c3b4-4bf3-b8fb-301b461d22a0" providerId="ADAL" clId="{D1F0FE4C-6C41-44F2-ABA0-5983474DFA06}" dt="2023-09-19T07:54:53.212" v="3642" actId="478"/>
          <ac:grpSpMkLst>
            <pc:docMk/>
            <pc:sldMk cId="4224742801" sldId="3530"/>
            <ac:grpSpMk id="13" creationId="{DAD9EFC0-33C5-768B-90E0-C0D79CE6D0D4}"/>
          </ac:grpSpMkLst>
        </pc:grpChg>
      </pc:sldChg>
      <pc:sldChg chg="del">
        <pc:chgData name="WANGBing-Chuan" userId="759c5e86-c3b4-4bf3-b8fb-301b461d22a0" providerId="ADAL" clId="{D1F0FE4C-6C41-44F2-ABA0-5983474DFA06}" dt="2023-09-18T02:00:29.265" v="137" actId="47"/>
        <pc:sldMkLst>
          <pc:docMk/>
          <pc:sldMk cId="185066445" sldId="3531"/>
        </pc:sldMkLst>
      </pc:sldChg>
      <pc:sldChg chg="modSp add ord">
        <pc:chgData name="WANGBing-Chuan" userId="759c5e86-c3b4-4bf3-b8fb-301b461d22a0" providerId="ADAL" clId="{D1F0FE4C-6C41-44F2-ABA0-5983474DFA06}" dt="2023-09-19T08:08:43.072" v="3808"/>
        <pc:sldMkLst>
          <pc:docMk/>
          <pc:sldMk cId="1402563476" sldId="3531"/>
        </pc:sldMkLst>
        <pc:spChg chg="mod">
          <ac:chgData name="WANGBing-Chuan" userId="759c5e86-c3b4-4bf3-b8fb-301b461d22a0" providerId="ADAL" clId="{D1F0FE4C-6C41-44F2-ABA0-5983474DFA06}" dt="2023-09-19T08:08:35.461" v="3806" actId="20577"/>
          <ac:spMkLst>
            <pc:docMk/>
            <pc:sldMk cId="1402563476" sldId="3531"/>
            <ac:spMk id="5" creationId="{E0878EA4-A2E0-F31C-D7EC-34087EE44984}"/>
          </ac:spMkLst>
        </pc:spChg>
      </pc:sldChg>
      <pc:sldChg chg="del">
        <pc:chgData name="WANGBing-Chuan" userId="759c5e86-c3b4-4bf3-b8fb-301b461d22a0" providerId="ADAL" clId="{D1F0FE4C-6C41-44F2-ABA0-5983474DFA06}" dt="2023-09-18T02:00:29.935" v="138" actId="47"/>
        <pc:sldMkLst>
          <pc:docMk/>
          <pc:sldMk cId="3425737644" sldId="3532"/>
        </pc:sldMkLst>
      </pc:sldChg>
      <pc:sldChg chg="addSp delSp add mod">
        <pc:chgData name="WANGBing-Chuan" userId="759c5e86-c3b4-4bf3-b8fb-301b461d22a0" providerId="ADAL" clId="{D1F0FE4C-6C41-44F2-ABA0-5983474DFA06}" dt="2023-09-19T08:34:49.637" v="4093" actId="22"/>
        <pc:sldMkLst>
          <pc:docMk/>
          <pc:sldMk cId="3777520660" sldId="3532"/>
        </pc:sldMkLst>
        <pc:spChg chg="del">
          <ac:chgData name="WANGBing-Chuan" userId="759c5e86-c3b4-4bf3-b8fb-301b461d22a0" providerId="ADAL" clId="{D1F0FE4C-6C41-44F2-ABA0-5983474DFA06}" dt="2023-09-19T08:34:38.391" v="4092" actId="478"/>
          <ac:spMkLst>
            <pc:docMk/>
            <pc:sldMk cId="3777520660" sldId="3532"/>
            <ac:spMk id="5" creationId="{E0878EA4-A2E0-F31C-D7EC-34087EE44984}"/>
          </ac:spMkLst>
        </pc:spChg>
        <pc:picChg chg="add">
          <ac:chgData name="WANGBing-Chuan" userId="759c5e86-c3b4-4bf3-b8fb-301b461d22a0" providerId="ADAL" clId="{D1F0FE4C-6C41-44F2-ABA0-5983474DFA06}" dt="2023-09-19T08:34:49.637" v="4093" actId="22"/>
          <ac:picMkLst>
            <pc:docMk/>
            <pc:sldMk cId="3777520660" sldId="3532"/>
            <ac:picMk id="6" creationId="{D79FE74C-9487-18DB-40A1-18898FBDE221}"/>
          </ac:picMkLst>
        </pc:picChg>
      </pc:sldChg>
      <pc:sldChg chg="add del">
        <pc:chgData name="WANGBing-Chuan" userId="759c5e86-c3b4-4bf3-b8fb-301b461d22a0" providerId="ADAL" clId="{D1F0FE4C-6C41-44F2-ABA0-5983474DFA06}" dt="2023-09-19T08:35:57.098" v="4095"/>
        <pc:sldMkLst>
          <pc:docMk/>
          <pc:sldMk cId="433739441" sldId="3533"/>
        </pc:sldMkLst>
      </pc:sldChg>
      <pc:sldChg chg="modSp add mod">
        <pc:chgData name="WANGBing-Chuan" userId="759c5e86-c3b4-4bf3-b8fb-301b461d22a0" providerId="ADAL" clId="{D1F0FE4C-6C41-44F2-ABA0-5983474DFA06}" dt="2023-09-19T08:45:03.510" v="4145" actId="1076"/>
        <pc:sldMkLst>
          <pc:docMk/>
          <pc:sldMk cId="1079340060" sldId="3533"/>
        </pc:sldMkLst>
        <pc:spChg chg="mod">
          <ac:chgData name="WANGBing-Chuan" userId="759c5e86-c3b4-4bf3-b8fb-301b461d22a0" providerId="ADAL" clId="{D1F0FE4C-6C41-44F2-ABA0-5983474DFA06}" dt="2023-09-19T08:45:03.510" v="4145" actId="1076"/>
          <ac:spMkLst>
            <pc:docMk/>
            <pc:sldMk cId="1079340060" sldId="3533"/>
            <ac:spMk id="5" creationId="{E0878EA4-A2E0-F31C-D7EC-34087EE44984}"/>
          </ac:spMkLst>
        </pc:spChg>
      </pc:sldChg>
      <pc:sldChg chg="del">
        <pc:chgData name="WANGBing-Chuan" userId="759c5e86-c3b4-4bf3-b8fb-301b461d22a0" providerId="ADAL" clId="{D1F0FE4C-6C41-44F2-ABA0-5983474DFA06}" dt="2023-09-18T02:00:30.460" v="139" actId="47"/>
        <pc:sldMkLst>
          <pc:docMk/>
          <pc:sldMk cId="3221013487" sldId="3533"/>
        </pc:sldMkLst>
      </pc:sldChg>
      <pc:sldChg chg="modSp add mod">
        <pc:chgData name="WANGBing-Chuan" userId="759c5e86-c3b4-4bf3-b8fb-301b461d22a0" providerId="ADAL" clId="{D1F0FE4C-6C41-44F2-ABA0-5983474DFA06}" dt="2023-09-19T08:45:38.441" v="4148" actId="207"/>
        <pc:sldMkLst>
          <pc:docMk/>
          <pc:sldMk cId="1595934227" sldId="3534"/>
        </pc:sldMkLst>
        <pc:spChg chg="mod">
          <ac:chgData name="WANGBing-Chuan" userId="759c5e86-c3b4-4bf3-b8fb-301b461d22a0" providerId="ADAL" clId="{D1F0FE4C-6C41-44F2-ABA0-5983474DFA06}" dt="2023-09-19T08:45:38.441" v="4148" actId="207"/>
          <ac:spMkLst>
            <pc:docMk/>
            <pc:sldMk cId="1595934227" sldId="3534"/>
            <ac:spMk id="30" creationId="{2BCC0241-1536-7061-5090-AE370CF8567D}"/>
          </ac:spMkLst>
        </pc:spChg>
        <pc:spChg chg="mod">
          <ac:chgData name="WANGBing-Chuan" userId="759c5e86-c3b4-4bf3-b8fb-301b461d22a0" providerId="ADAL" clId="{D1F0FE4C-6C41-44F2-ABA0-5983474DFA06}" dt="2023-09-19T08:45:34.665" v="4147" actId="207"/>
          <ac:spMkLst>
            <pc:docMk/>
            <pc:sldMk cId="1595934227" sldId="3534"/>
            <ac:spMk id="48" creationId="{727212D7-6E16-A91C-3139-78A16644B8B9}"/>
          </ac:spMkLst>
        </pc:spChg>
      </pc:sldChg>
      <pc:sldChg chg="del">
        <pc:chgData name="WANGBing-Chuan" userId="759c5e86-c3b4-4bf3-b8fb-301b461d22a0" providerId="ADAL" clId="{D1F0FE4C-6C41-44F2-ABA0-5983474DFA06}" dt="2023-09-18T02:00:31.137" v="140" actId="47"/>
        <pc:sldMkLst>
          <pc:docMk/>
          <pc:sldMk cId="1918063129" sldId="3534"/>
        </pc:sldMkLst>
      </pc:sldChg>
      <pc:sldChg chg="delSp modSp add mod">
        <pc:chgData name="WANGBing-Chuan" userId="759c5e86-c3b4-4bf3-b8fb-301b461d22a0" providerId="ADAL" clId="{D1F0FE4C-6C41-44F2-ABA0-5983474DFA06}" dt="2023-09-19T09:14:41.554" v="4354" actId="1076"/>
        <pc:sldMkLst>
          <pc:docMk/>
          <pc:sldMk cId="1330822069" sldId="3535"/>
        </pc:sldMkLst>
        <pc:spChg chg="del">
          <ac:chgData name="WANGBing-Chuan" userId="759c5e86-c3b4-4bf3-b8fb-301b461d22a0" providerId="ADAL" clId="{D1F0FE4C-6C41-44F2-ABA0-5983474DFA06}" dt="2023-09-19T08:46:53.374" v="4163" actId="478"/>
          <ac:spMkLst>
            <pc:docMk/>
            <pc:sldMk cId="1330822069" sldId="3535"/>
            <ac:spMk id="4" creationId="{B5E4DCB6-500F-F3D1-2446-FC8A2176503B}"/>
          </ac:spMkLst>
        </pc:spChg>
        <pc:spChg chg="mod">
          <ac:chgData name="WANGBing-Chuan" userId="759c5e86-c3b4-4bf3-b8fb-301b461d22a0" providerId="ADAL" clId="{D1F0FE4C-6C41-44F2-ABA0-5983474DFA06}" dt="2023-09-19T09:14:41.554" v="4354" actId="1076"/>
          <ac:spMkLst>
            <pc:docMk/>
            <pc:sldMk cId="1330822069" sldId="3535"/>
            <ac:spMk id="5" creationId="{E0878EA4-A2E0-F31C-D7EC-34087EE44984}"/>
          </ac:spMkLst>
        </pc:spChg>
        <pc:spChg chg="mod">
          <ac:chgData name="WANGBing-Chuan" userId="759c5e86-c3b4-4bf3-b8fb-301b461d22a0" providerId="ADAL" clId="{D1F0FE4C-6C41-44F2-ABA0-5983474DFA06}" dt="2023-09-19T08:45:59.978" v="4162" actId="20577"/>
          <ac:spMkLst>
            <pc:docMk/>
            <pc:sldMk cId="1330822069" sldId="3535"/>
            <ac:spMk id="12" creationId="{99C7140B-3201-920F-EE10-BE7044A15E9C}"/>
          </ac:spMkLst>
        </pc:spChg>
      </pc:sldChg>
      <pc:sldChg chg="modSp add mod">
        <pc:chgData name="WANGBing-Chuan" userId="759c5e86-c3b4-4bf3-b8fb-301b461d22a0" providerId="ADAL" clId="{D1F0FE4C-6C41-44F2-ABA0-5983474DFA06}" dt="2023-09-19T09:28:22.947" v="4475" actId="1076"/>
        <pc:sldMkLst>
          <pc:docMk/>
          <pc:sldMk cId="1218032824" sldId="3536"/>
        </pc:sldMkLst>
        <pc:spChg chg="mod">
          <ac:chgData name="WANGBing-Chuan" userId="759c5e86-c3b4-4bf3-b8fb-301b461d22a0" providerId="ADAL" clId="{D1F0FE4C-6C41-44F2-ABA0-5983474DFA06}" dt="2023-09-19T09:28:22.947" v="4475" actId="1076"/>
          <ac:spMkLst>
            <pc:docMk/>
            <pc:sldMk cId="1218032824" sldId="3536"/>
            <ac:spMk id="5" creationId="{E0878EA4-A2E0-F31C-D7EC-34087EE44984}"/>
          </ac:spMkLst>
        </pc:spChg>
      </pc:sldChg>
      <pc:sldChg chg="del">
        <pc:chgData name="WANGBing-Chuan" userId="759c5e86-c3b4-4bf3-b8fb-301b461d22a0" providerId="ADAL" clId="{D1F0FE4C-6C41-44F2-ABA0-5983474DFA06}" dt="2023-09-18T02:00:32.609" v="142" actId="47"/>
        <pc:sldMkLst>
          <pc:docMk/>
          <pc:sldMk cId="3629530689" sldId="3536"/>
        </pc:sldMkLst>
      </pc:sldChg>
      <pc:sldChg chg="modSp add mod">
        <pc:chgData name="WANGBing-Chuan" userId="759c5e86-c3b4-4bf3-b8fb-301b461d22a0" providerId="ADAL" clId="{D1F0FE4C-6C41-44F2-ABA0-5983474DFA06}" dt="2023-09-19T11:09:26.103" v="4752" actId="1076"/>
        <pc:sldMkLst>
          <pc:docMk/>
          <pc:sldMk cId="3286200342" sldId="3537"/>
        </pc:sldMkLst>
        <pc:spChg chg="mod">
          <ac:chgData name="WANGBing-Chuan" userId="759c5e86-c3b4-4bf3-b8fb-301b461d22a0" providerId="ADAL" clId="{D1F0FE4C-6C41-44F2-ABA0-5983474DFA06}" dt="2023-09-19T11:09:26.103" v="4752" actId="1076"/>
          <ac:spMkLst>
            <pc:docMk/>
            <pc:sldMk cId="3286200342" sldId="3537"/>
            <ac:spMk id="5" creationId="{E0878EA4-A2E0-F31C-D7EC-34087EE44984}"/>
          </ac:spMkLst>
        </pc:spChg>
      </pc:sldChg>
      <pc:sldChg chg="del">
        <pc:chgData name="WANGBing-Chuan" userId="759c5e86-c3b4-4bf3-b8fb-301b461d22a0" providerId="ADAL" clId="{D1F0FE4C-6C41-44F2-ABA0-5983474DFA06}" dt="2023-09-18T02:00:33.246" v="143" actId="47"/>
        <pc:sldMkLst>
          <pc:docMk/>
          <pc:sldMk cId="3636931817" sldId="3537"/>
        </pc:sldMkLst>
      </pc:sldChg>
      <pc:sldChg chg="addSp modSp add mod modAnim">
        <pc:chgData name="WANGBing-Chuan" userId="759c5e86-c3b4-4bf3-b8fb-301b461d22a0" providerId="ADAL" clId="{D1F0FE4C-6C41-44F2-ABA0-5983474DFA06}" dt="2023-09-19T11:27:04.169" v="4887" actId="14100"/>
        <pc:sldMkLst>
          <pc:docMk/>
          <pc:sldMk cId="2827496224" sldId="3538"/>
        </pc:sldMkLst>
        <pc:spChg chg="add mod">
          <ac:chgData name="WANGBing-Chuan" userId="759c5e86-c3b4-4bf3-b8fb-301b461d22a0" providerId="ADAL" clId="{D1F0FE4C-6C41-44F2-ABA0-5983474DFA06}" dt="2023-09-19T11:09:56.705" v="4779" actId="20577"/>
          <ac:spMkLst>
            <pc:docMk/>
            <pc:sldMk cId="2827496224" sldId="3538"/>
            <ac:spMk id="3" creationId="{075CF91F-1F91-4932-90F5-582EAEDF2E96}"/>
          </ac:spMkLst>
        </pc:spChg>
        <pc:spChg chg="mod">
          <ac:chgData name="WANGBing-Chuan" userId="759c5e86-c3b4-4bf3-b8fb-301b461d22a0" providerId="ADAL" clId="{D1F0FE4C-6C41-44F2-ABA0-5983474DFA06}" dt="2023-09-19T11:16:12.145" v="4871" actId="20577"/>
          <ac:spMkLst>
            <pc:docMk/>
            <pc:sldMk cId="2827496224" sldId="3538"/>
            <ac:spMk id="5" creationId="{E0878EA4-A2E0-F31C-D7EC-34087EE44984}"/>
          </ac:spMkLst>
        </pc:spChg>
        <pc:picChg chg="add mod">
          <ac:chgData name="WANGBing-Chuan" userId="759c5e86-c3b4-4bf3-b8fb-301b461d22a0" providerId="ADAL" clId="{D1F0FE4C-6C41-44F2-ABA0-5983474DFA06}" dt="2023-09-19T11:17:00.476" v="4878" actId="1076"/>
          <ac:picMkLst>
            <pc:docMk/>
            <pc:sldMk cId="2827496224" sldId="3538"/>
            <ac:picMk id="6" creationId="{D8313892-35F6-E910-C133-7037C9848D0F}"/>
          </ac:picMkLst>
        </pc:picChg>
        <pc:cxnChg chg="add mod">
          <ac:chgData name="WANGBing-Chuan" userId="759c5e86-c3b4-4bf3-b8fb-301b461d22a0" providerId="ADAL" clId="{D1F0FE4C-6C41-44F2-ABA0-5983474DFA06}" dt="2023-09-19T11:26:53.554" v="4884" actId="14100"/>
          <ac:cxnSpMkLst>
            <pc:docMk/>
            <pc:sldMk cId="2827496224" sldId="3538"/>
            <ac:cxnSpMk id="7" creationId="{4BAFCAC3-E45C-92F9-B260-2C768E861D3B}"/>
          </ac:cxnSpMkLst>
        </pc:cxnChg>
        <pc:cxnChg chg="add mod">
          <ac:chgData name="WANGBing-Chuan" userId="759c5e86-c3b4-4bf3-b8fb-301b461d22a0" providerId="ADAL" clId="{D1F0FE4C-6C41-44F2-ABA0-5983474DFA06}" dt="2023-09-19T11:27:04.169" v="4887" actId="14100"/>
          <ac:cxnSpMkLst>
            <pc:docMk/>
            <pc:sldMk cId="2827496224" sldId="3538"/>
            <ac:cxnSpMk id="13" creationId="{B38731FC-B936-8817-1F59-8C92D2F7E305}"/>
          </ac:cxnSpMkLst>
        </pc:cxnChg>
      </pc:sldChg>
      <pc:sldChg chg="del">
        <pc:chgData name="WANGBing-Chuan" userId="759c5e86-c3b4-4bf3-b8fb-301b461d22a0" providerId="ADAL" clId="{D1F0FE4C-6C41-44F2-ABA0-5983474DFA06}" dt="2023-09-18T02:00:33.882" v="144" actId="47"/>
        <pc:sldMkLst>
          <pc:docMk/>
          <pc:sldMk cId="3255881342" sldId="3538"/>
        </pc:sldMkLst>
      </pc:sldChg>
      <pc:sldChg chg="del">
        <pc:chgData name="WANGBing-Chuan" userId="759c5e86-c3b4-4bf3-b8fb-301b461d22a0" providerId="ADAL" clId="{D1F0FE4C-6C41-44F2-ABA0-5983474DFA06}" dt="2023-09-18T02:00:34.383" v="145" actId="47"/>
        <pc:sldMkLst>
          <pc:docMk/>
          <pc:sldMk cId="1507178920" sldId="3539"/>
        </pc:sldMkLst>
      </pc:sldChg>
      <pc:sldChg chg="addSp modSp add mod">
        <pc:chgData name="WANGBing-Chuan" userId="759c5e86-c3b4-4bf3-b8fb-301b461d22a0" providerId="ADAL" clId="{D1F0FE4C-6C41-44F2-ABA0-5983474DFA06}" dt="2023-09-19T13:43:08.107" v="5253" actId="1036"/>
        <pc:sldMkLst>
          <pc:docMk/>
          <pc:sldMk cId="3504330341" sldId="3539"/>
        </pc:sldMkLst>
        <pc:spChg chg="mod">
          <ac:chgData name="WANGBing-Chuan" userId="759c5e86-c3b4-4bf3-b8fb-301b461d22a0" providerId="ADAL" clId="{D1F0FE4C-6C41-44F2-ABA0-5983474DFA06}" dt="2023-09-19T13:43:08.107" v="5253" actId="1036"/>
          <ac:spMkLst>
            <pc:docMk/>
            <pc:sldMk cId="3504330341" sldId="3539"/>
            <ac:spMk id="5" creationId="{E0878EA4-A2E0-F31C-D7EC-34087EE44984}"/>
          </ac:spMkLst>
        </pc:spChg>
        <pc:spChg chg="add mod">
          <ac:chgData name="WANGBing-Chuan" userId="759c5e86-c3b4-4bf3-b8fb-301b461d22a0" providerId="ADAL" clId="{D1F0FE4C-6C41-44F2-ABA0-5983474DFA06}" dt="2023-09-19T11:29:10.487" v="4906" actId="20577"/>
          <ac:spMkLst>
            <pc:docMk/>
            <pc:sldMk cId="3504330341" sldId="3539"/>
            <ac:spMk id="6" creationId="{9B787BFC-812F-25C5-A254-C7D9A200FEA9}"/>
          </ac:spMkLst>
        </pc:spChg>
        <pc:picChg chg="add mod">
          <ac:chgData name="WANGBing-Chuan" userId="759c5e86-c3b4-4bf3-b8fb-301b461d22a0" providerId="ADAL" clId="{D1F0FE4C-6C41-44F2-ABA0-5983474DFA06}" dt="2023-09-19T13:43:08.107" v="5253" actId="1036"/>
          <ac:picMkLst>
            <pc:docMk/>
            <pc:sldMk cId="3504330341" sldId="3539"/>
            <ac:picMk id="4" creationId="{7FBBD8CA-FD51-7125-5161-D085C8B3CB12}"/>
          </ac:picMkLst>
        </pc:picChg>
      </pc:sldChg>
      <pc:sldChg chg="del">
        <pc:chgData name="WANGBing-Chuan" userId="759c5e86-c3b4-4bf3-b8fb-301b461d22a0" providerId="ADAL" clId="{D1F0FE4C-6C41-44F2-ABA0-5983474DFA06}" dt="2023-09-18T02:00:34.959" v="146" actId="47"/>
        <pc:sldMkLst>
          <pc:docMk/>
          <pc:sldMk cId="1667099597" sldId="3540"/>
        </pc:sldMkLst>
      </pc:sldChg>
      <pc:sldChg chg="modSp add mod">
        <pc:chgData name="WANGBing-Chuan" userId="759c5e86-c3b4-4bf3-b8fb-301b461d22a0" providerId="ADAL" clId="{D1F0FE4C-6C41-44F2-ABA0-5983474DFA06}" dt="2023-09-19T11:52:09.555" v="4992" actId="207"/>
        <pc:sldMkLst>
          <pc:docMk/>
          <pc:sldMk cId="3132938900" sldId="3540"/>
        </pc:sldMkLst>
        <pc:spChg chg="mod">
          <ac:chgData name="WANGBing-Chuan" userId="759c5e86-c3b4-4bf3-b8fb-301b461d22a0" providerId="ADAL" clId="{D1F0FE4C-6C41-44F2-ABA0-5983474DFA06}" dt="2023-09-19T11:52:05.525" v="4991" actId="207"/>
          <ac:spMkLst>
            <pc:docMk/>
            <pc:sldMk cId="3132938900" sldId="3540"/>
            <ac:spMk id="6" creationId="{FCADCD6A-8E5F-956F-C68B-64B292E8CF9E}"/>
          </ac:spMkLst>
        </pc:spChg>
        <pc:spChg chg="mod">
          <ac:chgData name="WANGBing-Chuan" userId="759c5e86-c3b4-4bf3-b8fb-301b461d22a0" providerId="ADAL" clId="{D1F0FE4C-6C41-44F2-ABA0-5983474DFA06}" dt="2023-09-19T11:52:09.555" v="4992" actId="207"/>
          <ac:spMkLst>
            <pc:docMk/>
            <pc:sldMk cId="3132938900" sldId="3540"/>
            <ac:spMk id="48" creationId="{727212D7-6E16-A91C-3139-78A16644B8B9}"/>
          </ac:spMkLst>
        </pc:spChg>
      </pc:sldChg>
      <pc:sldChg chg="delSp modSp add del mod ord">
        <pc:chgData name="WANGBing-Chuan" userId="759c5e86-c3b4-4bf3-b8fb-301b461d22a0" providerId="ADAL" clId="{D1F0FE4C-6C41-44F2-ABA0-5983474DFA06}" dt="2023-09-19T11:50:52.597" v="4988" actId="47"/>
        <pc:sldMkLst>
          <pc:docMk/>
          <pc:sldMk cId="3531094452" sldId="3540"/>
        </pc:sldMkLst>
        <pc:spChg chg="mod">
          <ac:chgData name="WANGBing-Chuan" userId="759c5e86-c3b4-4bf3-b8fb-301b461d22a0" providerId="ADAL" clId="{D1F0FE4C-6C41-44F2-ABA0-5983474DFA06}" dt="2023-09-19T11:34:12.009" v="4985" actId="1076"/>
          <ac:spMkLst>
            <pc:docMk/>
            <pc:sldMk cId="3531094452" sldId="3540"/>
            <ac:spMk id="5" creationId="{E0878EA4-A2E0-F31C-D7EC-34087EE44984}"/>
          </ac:spMkLst>
        </pc:spChg>
        <pc:picChg chg="del">
          <ac:chgData name="WANGBing-Chuan" userId="759c5e86-c3b4-4bf3-b8fb-301b461d22a0" providerId="ADAL" clId="{D1F0FE4C-6C41-44F2-ABA0-5983474DFA06}" dt="2023-09-19T11:33:46.004" v="4966" actId="478"/>
          <ac:picMkLst>
            <pc:docMk/>
            <pc:sldMk cId="3531094452" sldId="3540"/>
            <ac:picMk id="4" creationId="{7FBBD8CA-FD51-7125-5161-D085C8B3CB12}"/>
          </ac:picMkLst>
        </pc:picChg>
      </pc:sldChg>
      <pc:sldChg chg="addSp delSp modSp add mod">
        <pc:chgData name="WANGBing-Chuan" userId="759c5e86-c3b4-4bf3-b8fb-301b461d22a0" providerId="ADAL" clId="{D1F0FE4C-6C41-44F2-ABA0-5983474DFA06}" dt="2023-09-19T13:25:04.775" v="5154" actId="1076"/>
        <pc:sldMkLst>
          <pc:docMk/>
          <pc:sldMk cId="1266733204" sldId="3541"/>
        </pc:sldMkLst>
        <pc:spChg chg="add mod">
          <ac:chgData name="WANGBing-Chuan" userId="759c5e86-c3b4-4bf3-b8fb-301b461d22a0" providerId="ADAL" clId="{D1F0FE4C-6C41-44F2-ABA0-5983474DFA06}" dt="2023-09-19T11:53:28.119" v="5028" actId="20577"/>
          <ac:spMkLst>
            <pc:docMk/>
            <pc:sldMk cId="1266733204" sldId="3541"/>
            <ac:spMk id="3" creationId="{21226A38-C842-9C39-2FDE-4699B6F81E73}"/>
          </ac:spMkLst>
        </pc:spChg>
        <pc:spChg chg="mod">
          <ac:chgData name="WANGBing-Chuan" userId="759c5e86-c3b4-4bf3-b8fb-301b461d22a0" providerId="ADAL" clId="{D1F0FE4C-6C41-44F2-ABA0-5983474DFA06}" dt="2023-09-19T13:25:04.775" v="5154" actId="1076"/>
          <ac:spMkLst>
            <pc:docMk/>
            <pc:sldMk cId="1266733204" sldId="3541"/>
            <ac:spMk id="5" creationId="{E0878EA4-A2E0-F31C-D7EC-34087EE44984}"/>
          </ac:spMkLst>
        </pc:spChg>
        <pc:spChg chg="add del">
          <ac:chgData name="WANGBing-Chuan" userId="759c5e86-c3b4-4bf3-b8fb-301b461d22a0" providerId="ADAL" clId="{D1F0FE4C-6C41-44F2-ABA0-5983474DFA06}" dt="2023-09-19T13:16:41.010" v="5057" actId="22"/>
          <ac:spMkLst>
            <pc:docMk/>
            <pc:sldMk cId="1266733204" sldId="3541"/>
            <ac:spMk id="6" creationId="{5FBAA4C4-9154-A3B7-E4B4-460300116A0A}"/>
          </ac:spMkLst>
        </pc:spChg>
        <pc:spChg chg="mod">
          <ac:chgData name="WANGBing-Chuan" userId="759c5e86-c3b4-4bf3-b8fb-301b461d22a0" providerId="ADAL" clId="{D1F0FE4C-6C41-44F2-ABA0-5983474DFA06}" dt="2023-09-19T11:53:15.994" v="5016" actId="14100"/>
          <ac:spMkLst>
            <pc:docMk/>
            <pc:sldMk cId="1266733204" sldId="3541"/>
            <ac:spMk id="12" creationId="{99C7140B-3201-920F-EE10-BE7044A15E9C}"/>
          </ac:spMkLst>
        </pc:spChg>
      </pc:sldChg>
      <pc:sldChg chg="del">
        <pc:chgData name="WANGBing-Chuan" userId="759c5e86-c3b4-4bf3-b8fb-301b461d22a0" providerId="ADAL" clId="{D1F0FE4C-6C41-44F2-ABA0-5983474DFA06}" dt="2023-09-18T02:00:35.809" v="147" actId="47"/>
        <pc:sldMkLst>
          <pc:docMk/>
          <pc:sldMk cId="2437613163" sldId="3541"/>
        </pc:sldMkLst>
      </pc:sldChg>
      <pc:sldChg chg="del">
        <pc:chgData name="WANGBing-Chuan" userId="759c5e86-c3b4-4bf3-b8fb-301b461d22a0" providerId="ADAL" clId="{D1F0FE4C-6C41-44F2-ABA0-5983474DFA06}" dt="2023-09-18T02:00:36.494" v="148" actId="47"/>
        <pc:sldMkLst>
          <pc:docMk/>
          <pc:sldMk cId="3464477641" sldId="3542"/>
        </pc:sldMkLst>
      </pc:sldChg>
      <pc:sldChg chg="modSp add mod">
        <pc:chgData name="WANGBing-Chuan" userId="759c5e86-c3b4-4bf3-b8fb-301b461d22a0" providerId="ADAL" clId="{D1F0FE4C-6C41-44F2-ABA0-5983474DFA06}" dt="2023-09-19T14:01:07.294" v="5371" actId="20577"/>
        <pc:sldMkLst>
          <pc:docMk/>
          <pc:sldMk cId="4090888459" sldId="3542"/>
        </pc:sldMkLst>
        <pc:spChg chg="mod">
          <ac:chgData name="WANGBing-Chuan" userId="759c5e86-c3b4-4bf3-b8fb-301b461d22a0" providerId="ADAL" clId="{D1F0FE4C-6C41-44F2-ABA0-5983474DFA06}" dt="2023-09-19T13:27:15.753" v="5171" actId="20577"/>
          <ac:spMkLst>
            <pc:docMk/>
            <pc:sldMk cId="4090888459" sldId="3542"/>
            <ac:spMk id="3" creationId="{21226A38-C842-9C39-2FDE-4699B6F81E73}"/>
          </ac:spMkLst>
        </pc:spChg>
        <pc:spChg chg="mod">
          <ac:chgData name="WANGBing-Chuan" userId="759c5e86-c3b4-4bf3-b8fb-301b461d22a0" providerId="ADAL" clId="{D1F0FE4C-6C41-44F2-ABA0-5983474DFA06}" dt="2023-09-19T14:01:07.294" v="5371" actId="20577"/>
          <ac:spMkLst>
            <pc:docMk/>
            <pc:sldMk cId="4090888459" sldId="3542"/>
            <ac:spMk id="5" creationId="{E0878EA4-A2E0-F31C-D7EC-34087EE44984}"/>
          </ac:spMkLst>
        </pc:spChg>
      </pc:sldChg>
      <pc:sldChg chg="modSp add mod modAnim">
        <pc:chgData name="WANGBing-Chuan" userId="759c5e86-c3b4-4bf3-b8fb-301b461d22a0" providerId="ADAL" clId="{D1F0FE4C-6C41-44F2-ABA0-5983474DFA06}" dt="2023-09-19T14:11:59.178" v="5519" actId="1076"/>
        <pc:sldMkLst>
          <pc:docMk/>
          <pc:sldMk cId="1553963787" sldId="3543"/>
        </pc:sldMkLst>
        <pc:spChg chg="mod">
          <ac:chgData name="WANGBing-Chuan" userId="759c5e86-c3b4-4bf3-b8fb-301b461d22a0" providerId="ADAL" clId="{D1F0FE4C-6C41-44F2-ABA0-5983474DFA06}" dt="2023-09-19T14:11:59.178" v="5519" actId="1076"/>
          <ac:spMkLst>
            <pc:docMk/>
            <pc:sldMk cId="1553963787" sldId="3543"/>
            <ac:spMk id="5" creationId="{E0878EA4-A2E0-F31C-D7EC-34087EE44984}"/>
          </ac:spMkLst>
        </pc:spChg>
      </pc:sldChg>
      <pc:sldChg chg="del">
        <pc:chgData name="WANGBing-Chuan" userId="759c5e86-c3b4-4bf3-b8fb-301b461d22a0" providerId="ADAL" clId="{D1F0FE4C-6C41-44F2-ABA0-5983474DFA06}" dt="2023-09-18T02:00:38.118" v="150" actId="47"/>
        <pc:sldMkLst>
          <pc:docMk/>
          <pc:sldMk cId="1290252370" sldId="3544"/>
        </pc:sldMkLst>
      </pc:sldChg>
      <pc:sldChg chg="modSp add mod">
        <pc:chgData name="WANGBing-Chuan" userId="759c5e86-c3b4-4bf3-b8fb-301b461d22a0" providerId="ADAL" clId="{D1F0FE4C-6C41-44F2-ABA0-5983474DFA06}" dt="2023-09-19T14:31:27.930" v="5890" actId="1076"/>
        <pc:sldMkLst>
          <pc:docMk/>
          <pc:sldMk cId="2143429147" sldId="3544"/>
        </pc:sldMkLst>
        <pc:spChg chg="mod">
          <ac:chgData name="WANGBing-Chuan" userId="759c5e86-c3b4-4bf3-b8fb-301b461d22a0" providerId="ADAL" clId="{D1F0FE4C-6C41-44F2-ABA0-5983474DFA06}" dt="2023-09-19T14:08:13.896" v="5513" actId="20577"/>
          <ac:spMkLst>
            <pc:docMk/>
            <pc:sldMk cId="2143429147" sldId="3544"/>
            <ac:spMk id="3" creationId="{21226A38-C842-9C39-2FDE-4699B6F81E73}"/>
          </ac:spMkLst>
        </pc:spChg>
        <pc:spChg chg="mod">
          <ac:chgData name="WANGBing-Chuan" userId="759c5e86-c3b4-4bf3-b8fb-301b461d22a0" providerId="ADAL" clId="{D1F0FE4C-6C41-44F2-ABA0-5983474DFA06}" dt="2023-09-19T14:31:27.930" v="5890" actId="1076"/>
          <ac:spMkLst>
            <pc:docMk/>
            <pc:sldMk cId="2143429147" sldId="3544"/>
            <ac:spMk id="5" creationId="{E0878EA4-A2E0-F31C-D7EC-34087EE44984}"/>
          </ac:spMkLst>
        </pc:spChg>
      </pc:sldChg>
      <pc:sldChg chg="add">
        <pc:chgData name="WANGBing-Chuan" userId="759c5e86-c3b4-4bf3-b8fb-301b461d22a0" providerId="ADAL" clId="{D1F0FE4C-6C41-44F2-ABA0-5983474DFA06}" dt="2023-09-19T14:31:37.237" v="5891"/>
        <pc:sldMkLst>
          <pc:docMk/>
          <pc:sldMk cId="2570232154" sldId="3545"/>
        </pc:sldMkLst>
      </pc:sldChg>
      <pc:sldChg chg="del">
        <pc:chgData name="WANGBing-Chuan" userId="759c5e86-c3b4-4bf3-b8fb-301b461d22a0" providerId="ADAL" clId="{D1F0FE4C-6C41-44F2-ABA0-5983474DFA06}" dt="2023-09-18T02:00:39.146" v="151" actId="47"/>
        <pc:sldMkLst>
          <pc:docMk/>
          <pc:sldMk cId="2824402248" sldId="3545"/>
        </pc:sldMkLst>
      </pc:sldChg>
      <pc:sldChg chg="modSp add mod">
        <pc:chgData name="WANGBing-Chuan" userId="759c5e86-c3b4-4bf3-b8fb-301b461d22a0" providerId="ADAL" clId="{D1F0FE4C-6C41-44F2-ABA0-5983474DFA06}" dt="2023-09-20T02:44:22.774" v="6276" actId="20577"/>
        <pc:sldMkLst>
          <pc:docMk/>
          <pc:sldMk cId="1731825878" sldId="3546"/>
        </pc:sldMkLst>
        <pc:spChg chg="mod">
          <ac:chgData name="WANGBing-Chuan" userId="759c5e86-c3b4-4bf3-b8fb-301b461d22a0" providerId="ADAL" clId="{D1F0FE4C-6C41-44F2-ABA0-5983474DFA06}" dt="2023-09-20T02:44:22.774" v="6276" actId="20577"/>
          <ac:spMkLst>
            <pc:docMk/>
            <pc:sldMk cId="1731825878" sldId="3546"/>
            <ac:spMk id="5" creationId="{E0878EA4-A2E0-F31C-D7EC-34087EE44984}"/>
          </ac:spMkLst>
        </pc:spChg>
      </pc:sldChg>
      <pc:sldChg chg="del">
        <pc:chgData name="WANGBing-Chuan" userId="759c5e86-c3b4-4bf3-b8fb-301b461d22a0" providerId="ADAL" clId="{D1F0FE4C-6C41-44F2-ABA0-5983474DFA06}" dt="2023-09-18T02:00:40.005" v="152" actId="47"/>
        <pc:sldMkLst>
          <pc:docMk/>
          <pc:sldMk cId="3429852396" sldId="3546"/>
        </pc:sldMkLst>
      </pc:sldChg>
      <pc:sldChg chg="del">
        <pc:chgData name="WANGBing-Chuan" userId="759c5e86-c3b4-4bf3-b8fb-301b461d22a0" providerId="ADAL" clId="{D1F0FE4C-6C41-44F2-ABA0-5983474DFA06}" dt="2023-09-18T02:00:40.655" v="153" actId="47"/>
        <pc:sldMkLst>
          <pc:docMk/>
          <pc:sldMk cId="942386918" sldId="3547"/>
        </pc:sldMkLst>
      </pc:sldChg>
      <pc:sldChg chg="modSp add mod">
        <pc:chgData name="WANGBing-Chuan" userId="759c5e86-c3b4-4bf3-b8fb-301b461d22a0" providerId="ADAL" clId="{D1F0FE4C-6C41-44F2-ABA0-5983474DFA06}" dt="2023-09-20T03:08:32.927" v="6589" actId="1076"/>
        <pc:sldMkLst>
          <pc:docMk/>
          <pc:sldMk cId="3945301844" sldId="3547"/>
        </pc:sldMkLst>
        <pc:spChg chg="mod">
          <ac:chgData name="WANGBing-Chuan" userId="759c5e86-c3b4-4bf3-b8fb-301b461d22a0" providerId="ADAL" clId="{D1F0FE4C-6C41-44F2-ABA0-5983474DFA06}" dt="2023-09-20T03:08:32.927" v="6589" actId="1076"/>
          <ac:spMkLst>
            <pc:docMk/>
            <pc:sldMk cId="3945301844" sldId="3547"/>
            <ac:spMk id="5" creationId="{E0878EA4-A2E0-F31C-D7EC-34087EE44984}"/>
          </ac:spMkLst>
        </pc:spChg>
      </pc:sldChg>
      <pc:sldChg chg="modSp add mod">
        <pc:chgData name="WANGBing-Chuan" userId="759c5e86-c3b4-4bf3-b8fb-301b461d22a0" providerId="ADAL" clId="{D1F0FE4C-6C41-44F2-ABA0-5983474DFA06}" dt="2023-09-20T03:22:20.371" v="6926" actId="1035"/>
        <pc:sldMkLst>
          <pc:docMk/>
          <pc:sldMk cId="1761104517" sldId="3548"/>
        </pc:sldMkLst>
        <pc:spChg chg="mod">
          <ac:chgData name="WANGBing-Chuan" userId="759c5e86-c3b4-4bf3-b8fb-301b461d22a0" providerId="ADAL" clId="{D1F0FE4C-6C41-44F2-ABA0-5983474DFA06}" dt="2023-09-20T03:22:20.371" v="6926" actId="1035"/>
          <ac:spMkLst>
            <pc:docMk/>
            <pc:sldMk cId="1761104517" sldId="3548"/>
            <ac:spMk id="5" creationId="{E0878EA4-A2E0-F31C-D7EC-34087EE44984}"/>
          </ac:spMkLst>
        </pc:spChg>
      </pc:sldChg>
      <pc:sldChg chg="del">
        <pc:chgData name="WANGBing-Chuan" userId="759c5e86-c3b4-4bf3-b8fb-301b461d22a0" providerId="ADAL" clId="{D1F0FE4C-6C41-44F2-ABA0-5983474DFA06}" dt="2023-09-18T02:00:42.313" v="154" actId="47"/>
        <pc:sldMkLst>
          <pc:docMk/>
          <pc:sldMk cId="2339958926" sldId="3548"/>
        </pc:sldMkLst>
      </pc:sldChg>
      <pc:sldChg chg="addSp delSp modSp add mod">
        <pc:chgData name="WANGBing-Chuan" userId="759c5e86-c3b4-4bf3-b8fb-301b461d22a0" providerId="ADAL" clId="{D1F0FE4C-6C41-44F2-ABA0-5983474DFA06}" dt="2023-09-20T03:43:28.220" v="7075" actId="478"/>
        <pc:sldMkLst>
          <pc:docMk/>
          <pc:sldMk cId="3299264327" sldId="3549"/>
        </pc:sldMkLst>
        <pc:spChg chg="add del mod">
          <ac:chgData name="WANGBing-Chuan" userId="759c5e86-c3b4-4bf3-b8fb-301b461d22a0" providerId="ADAL" clId="{D1F0FE4C-6C41-44F2-ABA0-5983474DFA06}" dt="2023-09-20T03:43:28.220" v="7075" actId="478"/>
          <ac:spMkLst>
            <pc:docMk/>
            <pc:sldMk cId="3299264327" sldId="3549"/>
            <ac:spMk id="3" creationId="{21226A38-C842-9C39-2FDE-4699B6F81E73}"/>
          </ac:spMkLst>
        </pc:spChg>
        <pc:spChg chg="mod">
          <ac:chgData name="WANGBing-Chuan" userId="759c5e86-c3b4-4bf3-b8fb-301b461d22a0" providerId="ADAL" clId="{D1F0FE4C-6C41-44F2-ABA0-5983474DFA06}" dt="2023-09-20T03:39:23.446" v="7019" actId="1076"/>
          <ac:spMkLst>
            <pc:docMk/>
            <pc:sldMk cId="3299264327" sldId="3549"/>
            <ac:spMk id="5" creationId="{E0878EA4-A2E0-F31C-D7EC-34087EE44984}"/>
          </ac:spMkLst>
        </pc:spChg>
        <pc:spChg chg="mod">
          <ac:chgData name="WANGBing-Chuan" userId="759c5e86-c3b4-4bf3-b8fb-301b461d22a0" providerId="ADAL" clId="{D1F0FE4C-6C41-44F2-ABA0-5983474DFA06}" dt="2023-09-20T03:25:25.304" v="6945" actId="14100"/>
          <ac:spMkLst>
            <pc:docMk/>
            <pc:sldMk cId="3299264327" sldId="3549"/>
            <ac:spMk id="12" creationId="{99C7140B-3201-920F-EE10-BE7044A15E9C}"/>
          </ac:spMkLst>
        </pc:spChg>
      </pc:sldChg>
      <pc:sldChg chg="del">
        <pc:chgData name="WANGBing-Chuan" userId="759c5e86-c3b4-4bf3-b8fb-301b461d22a0" providerId="ADAL" clId="{D1F0FE4C-6C41-44F2-ABA0-5983474DFA06}" dt="2023-09-18T02:00:52.574" v="155" actId="47"/>
        <pc:sldMkLst>
          <pc:docMk/>
          <pc:sldMk cId="4174581951" sldId="3549"/>
        </pc:sldMkLst>
      </pc:sldChg>
      <pc:sldChg chg="modSp add mod">
        <pc:chgData name="WANGBing-Chuan" userId="759c5e86-c3b4-4bf3-b8fb-301b461d22a0" providerId="ADAL" clId="{D1F0FE4C-6C41-44F2-ABA0-5983474DFA06}" dt="2023-09-20T03:25:09.794" v="6929" actId="207"/>
        <pc:sldMkLst>
          <pc:docMk/>
          <pc:sldMk cId="1028208277" sldId="3550"/>
        </pc:sldMkLst>
        <pc:spChg chg="mod">
          <ac:chgData name="WANGBing-Chuan" userId="759c5e86-c3b4-4bf3-b8fb-301b461d22a0" providerId="ADAL" clId="{D1F0FE4C-6C41-44F2-ABA0-5983474DFA06}" dt="2023-09-20T03:25:05.185" v="6928" actId="207"/>
          <ac:spMkLst>
            <pc:docMk/>
            <pc:sldMk cId="1028208277" sldId="3550"/>
            <ac:spMk id="6" creationId="{FCADCD6A-8E5F-956F-C68B-64B292E8CF9E}"/>
          </ac:spMkLst>
        </pc:spChg>
        <pc:spChg chg="mod">
          <ac:chgData name="WANGBing-Chuan" userId="759c5e86-c3b4-4bf3-b8fb-301b461d22a0" providerId="ADAL" clId="{D1F0FE4C-6C41-44F2-ABA0-5983474DFA06}" dt="2023-09-20T03:25:09.794" v="6929" actId="207"/>
          <ac:spMkLst>
            <pc:docMk/>
            <pc:sldMk cId="1028208277" sldId="3550"/>
            <ac:spMk id="12" creationId="{68ED451D-EBFC-F6B9-8094-253729512FB3}"/>
          </ac:spMkLst>
        </pc:spChg>
      </pc:sldChg>
      <pc:sldChg chg="del">
        <pc:chgData name="WANGBing-Chuan" userId="759c5e86-c3b4-4bf3-b8fb-301b461d22a0" providerId="ADAL" clId="{D1F0FE4C-6C41-44F2-ABA0-5983474DFA06}" dt="2023-09-18T02:00:17.026" v="121" actId="47"/>
        <pc:sldMkLst>
          <pc:docMk/>
          <pc:sldMk cId="1275103430" sldId="3550"/>
        </pc:sldMkLst>
      </pc:sldChg>
      <pc:sldChg chg="delSp modSp add mod">
        <pc:chgData name="WANGBing-Chuan" userId="759c5e86-c3b4-4bf3-b8fb-301b461d22a0" providerId="ADAL" clId="{D1F0FE4C-6C41-44F2-ABA0-5983474DFA06}" dt="2023-09-20T03:43:25.945" v="7074" actId="478"/>
        <pc:sldMkLst>
          <pc:docMk/>
          <pc:sldMk cId="310469177" sldId="3551"/>
        </pc:sldMkLst>
        <pc:spChg chg="del">
          <ac:chgData name="WANGBing-Chuan" userId="759c5e86-c3b4-4bf3-b8fb-301b461d22a0" providerId="ADAL" clId="{D1F0FE4C-6C41-44F2-ABA0-5983474DFA06}" dt="2023-09-20T03:43:25.945" v="7074" actId="478"/>
          <ac:spMkLst>
            <pc:docMk/>
            <pc:sldMk cId="310469177" sldId="3551"/>
            <ac:spMk id="3" creationId="{21226A38-C842-9C39-2FDE-4699B6F81E73}"/>
          </ac:spMkLst>
        </pc:spChg>
        <pc:spChg chg="mod">
          <ac:chgData name="WANGBing-Chuan" userId="759c5e86-c3b4-4bf3-b8fb-301b461d22a0" providerId="ADAL" clId="{D1F0FE4C-6C41-44F2-ABA0-5983474DFA06}" dt="2023-09-20T03:43:07.978" v="7073" actId="1076"/>
          <ac:spMkLst>
            <pc:docMk/>
            <pc:sldMk cId="310469177" sldId="3551"/>
            <ac:spMk id="5" creationId="{E0878EA4-A2E0-F31C-D7EC-34087EE44984}"/>
          </ac:spMkLst>
        </pc:spChg>
      </pc:sldChg>
      <pc:sldChg chg="del">
        <pc:chgData name="WANGBing-Chuan" userId="759c5e86-c3b4-4bf3-b8fb-301b461d22a0" providerId="ADAL" clId="{D1F0FE4C-6C41-44F2-ABA0-5983474DFA06}" dt="2023-09-18T02:00:23.086" v="130" actId="47"/>
        <pc:sldMkLst>
          <pc:docMk/>
          <pc:sldMk cId="1503654659" sldId="3551"/>
        </pc:sldMkLst>
      </pc:sldChg>
      <pc:sldChg chg="del">
        <pc:chgData name="WANGBing-Chuan" userId="759c5e86-c3b4-4bf3-b8fb-301b461d22a0" providerId="ADAL" clId="{D1F0FE4C-6C41-44F2-ABA0-5983474DFA06}" dt="2023-09-18T02:00:31.850" v="141" actId="47"/>
        <pc:sldMkLst>
          <pc:docMk/>
          <pc:sldMk cId="785952117" sldId="3552"/>
        </pc:sldMkLst>
      </pc:sldChg>
      <pc:sldChg chg="del">
        <pc:chgData name="WANGBing-Chuan" userId="759c5e86-c3b4-4bf3-b8fb-301b461d22a0" providerId="ADAL" clId="{D1F0FE4C-6C41-44F2-ABA0-5983474DFA06}" dt="2023-09-18T02:00:37.124" v="149" actId="47"/>
        <pc:sldMkLst>
          <pc:docMk/>
          <pc:sldMk cId="3863715786" sldId="3553"/>
        </pc:sldMkLst>
      </pc:sldChg>
    </pc:docChg>
  </pc:docChgLst>
  <pc:docChgLst>
    <pc:chgData name="WANGBing-Chuan" userId="759c5e86-c3b4-4bf3-b8fb-301b461d22a0" providerId="ADAL" clId="{CA6CB320-359D-407A-89DC-23045AD45842}"/>
    <pc:docChg chg="addSld delSld modSld">
      <pc:chgData name="WANGBing-Chuan" userId="759c5e86-c3b4-4bf3-b8fb-301b461d22a0" providerId="ADAL" clId="{CA6CB320-359D-407A-89DC-23045AD45842}" dt="2023-09-25T10:16:39.262" v="155" actId="47"/>
      <pc:docMkLst>
        <pc:docMk/>
      </pc:docMkLst>
      <pc:sldChg chg="modSp mod">
        <pc:chgData name="WANGBing-Chuan" userId="759c5e86-c3b4-4bf3-b8fb-301b461d22a0" providerId="ADAL" clId="{CA6CB320-359D-407A-89DC-23045AD45842}" dt="2023-09-20T06:48:19.783" v="18" actId="20577"/>
        <pc:sldMkLst>
          <pc:docMk/>
          <pc:sldMk cId="0" sldId="3235"/>
        </pc:sldMkLst>
        <pc:spChg chg="mod">
          <ac:chgData name="WANGBing-Chuan" userId="759c5e86-c3b4-4bf3-b8fb-301b461d22a0" providerId="ADAL" clId="{CA6CB320-359D-407A-89DC-23045AD45842}" dt="2023-09-20T06:48:19.783" v="18" actId="20577"/>
          <ac:spMkLst>
            <pc:docMk/>
            <pc:sldMk cId="0" sldId="3235"/>
            <ac:spMk id="9221" creationId="{7D0FB6F4-EAB0-FA23-3B5D-A781718B0A7C}"/>
          </ac:spMkLst>
        </pc:spChg>
      </pc:sldChg>
      <pc:sldChg chg="delSp modSp mod">
        <pc:chgData name="WANGBing-Chuan" userId="759c5e86-c3b4-4bf3-b8fb-301b461d22a0" providerId="ADAL" clId="{CA6CB320-359D-407A-89DC-23045AD45842}" dt="2023-09-20T06:51:38.520" v="102" actId="20577"/>
        <pc:sldMkLst>
          <pc:docMk/>
          <pc:sldMk cId="0" sldId="3313"/>
        </pc:sldMkLst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4" creationId="{2C84975C-5929-990C-AF2E-F2EBA90AE517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6" creationId="{FCADCD6A-8E5F-956F-C68B-64B292E8CF9E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7" creationId="{008F8860-8E46-8482-59DD-B32993C87B5E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8" creationId="{D69272B3-D229-5C12-F0DE-090C7A88BAC3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28" creationId="{909C9F9E-6FC5-93E1-7639-557150996100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30" creationId="{2BCC0241-1536-7061-5090-AE370CF8567D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31" creationId="{B9E5F13F-C491-2D5C-2F4D-B3ADE9459297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32" creationId="{5612870B-1E58-AA12-5649-9E111A343D9D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46" creationId="{888D14D7-5F5B-5CF4-EEB0-0791E7DD4AC1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48" creationId="{727212D7-6E16-A91C-3139-78A16644B8B9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49" creationId="{278FDC0B-1221-A284-EEA0-B2ABABD0C28B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50" creationId="{D4B9D0F3-8704-56C5-D098-49769A4702C8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76" creationId="{22B77B24-8725-3926-D426-7D3F1EB3507D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79" creationId="{D5A6B01F-E2C6-9AB7-6E31-19929CB92712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80" creationId="{55DF174F-FDE2-FE3E-1A26-86B288EF9D7E}"/>
          </ac:spMkLst>
        </pc:spChg>
        <pc:spChg chg="mod">
          <ac:chgData name="WANGBing-Chuan" userId="759c5e86-c3b4-4bf3-b8fb-301b461d22a0" providerId="ADAL" clId="{CA6CB320-359D-407A-89DC-23045AD45842}" dt="2023-09-20T06:51:38.520" v="102" actId="20577"/>
          <ac:spMkLst>
            <pc:docMk/>
            <pc:sldMk cId="0" sldId="3313"/>
            <ac:spMk id="11282" creationId="{DBD3B9D4-29D5-DD83-FC1B-BC7FDECA3F72}"/>
          </ac:spMkLst>
        </pc:spChg>
        <pc:grpChg chg="mod">
          <ac:chgData name="WANGBing-Chuan" userId="759c5e86-c3b4-4bf3-b8fb-301b461d22a0" providerId="ADAL" clId="{CA6CB320-359D-407A-89DC-23045AD45842}" dt="2023-09-20T06:51:23.863" v="97" actId="1036"/>
          <ac:grpSpMkLst>
            <pc:docMk/>
            <pc:sldMk cId="0" sldId="3313"/>
            <ac:grpSpMk id="3" creationId="{F563803F-8A6A-40E1-078F-10F1CA86CD2F}"/>
          </ac:grpSpMkLst>
        </pc:grpChg>
        <pc:grpChg chg="mod">
          <ac:chgData name="WANGBing-Chuan" userId="759c5e86-c3b4-4bf3-b8fb-301b461d22a0" providerId="ADAL" clId="{CA6CB320-359D-407A-89DC-23045AD45842}" dt="2023-09-20T06:51:23.863" v="97" actId="1036"/>
          <ac:grpSpMkLst>
            <pc:docMk/>
            <pc:sldMk cId="0" sldId="3313"/>
            <ac:grpSpMk id="5" creationId="{FAB32AB2-598C-5AD9-D9A9-2FDD66A339BC}"/>
          </ac:grpSpMkLst>
        </pc:grpChg>
        <pc:grpChg chg="del">
          <ac:chgData name="WANGBing-Chuan" userId="759c5e86-c3b4-4bf3-b8fb-301b461d22a0" providerId="ADAL" clId="{CA6CB320-359D-407A-89DC-23045AD45842}" dt="2023-09-20T06:51:17.425" v="76" actId="478"/>
          <ac:grpSpMkLst>
            <pc:docMk/>
            <pc:sldMk cId="0" sldId="3313"/>
            <ac:grpSpMk id="9" creationId="{CCCC43CC-917E-5273-85F8-16BE51736ADF}"/>
          </ac:grpSpMkLst>
        </pc:grpChg>
        <pc:grpChg chg="mod">
          <ac:chgData name="WANGBing-Chuan" userId="759c5e86-c3b4-4bf3-b8fb-301b461d22a0" providerId="ADAL" clId="{CA6CB320-359D-407A-89DC-23045AD45842}" dt="2023-09-20T06:51:23.863" v="97" actId="1036"/>
          <ac:grpSpMkLst>
            <pc:docMk/>
            <pc:sldMk cId="0" sldId="3313"/>
            <ac:grpSpMk id="27" creationId="{3970BF90-D611-DC8B-17B9-3CEA787434FC}"/>
          </ac:grpSpMkLst>
        </pc:grpChg>
        <pc:grpChg chg="mod">
          <ac:chgData name="WANGBing-Chuan" userId="759c5e86-c3b4-4bf3-b8fb-301b461d22a0" providerId="ADAL" clId="{CA6CB320-359D-407A-89DC-23045AD45842}" dt="2023-09-20T06:51:23.863" v="97" actId="1036"/>
          <ac:grpSpMkLst>
            <pc:docMk/>
            <pc:sldMk cId="0" sldId="3313"/>
            <ac:grpSpMk id="29" creationId="{59F830D4-5E76-FB36-5B03-D159659F7AEE}"/>
          </ac:grpSpMkLst>
        </pc:grpChg>
        <pc:grpChg chg="mod">
          <ac:chgData name="WANGBing-Chuan" userId="759c5e86-c3b4-4bf3-b8fb-301b461d22a0" providerId="ADAL" clId="{CA6CB320-359D-407A-89DC-23045AD45842}" dt="2023-09-20T06:51:23.863" v="97" actId="1036"/>
          <ac:grpSpMkLst>
            <pc:docMk/>
            <pc:sldMk cId="0" sldId="3313"/>
            <ac:grpSpMk id="45" creationId="{4F8BC3FD-8DC1-7F35-D0AB-2CE6A6D4233F}"/>
          </ac:grpSpMkLst>
        </pc:grpChg>
        <pc:grpChg chg="mod">
          <ac:chgData name="WANGBing-Chuan" userId="759c5e86-c3b4-4bf3-b8fb-301b461d22a0" providerId="ADAL" clId="{CA6CB320-359D-407A-89DC-23045AD45842}" dt="2023-09-20T06:51:23.863" v="97" actId="1036"/>
          <ac:grpSpMkLst>
            <pc:docMk/>
            <pc:sldMk cId="0" sldId="3313"/>
            <ac:grpSpMk id="47" creationId="{0158D645-BBAE-1CD5-D598-AAD34D90B093}"/>
          </ac:grpSpMkLst>
        </pc:grpChg>
        <pc:grpChg chg="mod">
          <ac:chgData name="WANGBing-Chuan" userId="759c5e86-c3b4-4bf3-b8fb-301b461d22a0" providerId="ADAL" clId="{CA6CB320-359D-407A-89DC-23045AD45842}" dt="2023-09-20T06:51:23.863" v="97" actId="1036"/>
          <ac:grpSpMkLst>
            <pc:docMk/>
            <pc:sldMk cId="0" sldId="3313"/>
            <ac:grpSpMk id="77" creationId="{970462EC-93F3-1DCD-428E-52BF9462EEED}"/>
          </ac:grpSpMkLst>
        </pc:grpChg>
        <pc:grpChg chg="mod">
          <ac:chgData name="WANGBing-Chuan" userId="759c5e86-c3b4-4bf3-b8fb-301b461d22a0" providerId="ADAL" clId="{CA6CB320-359D-407A-89DC-23045AD45842}" dt="2023-09-20T06:51:23.863" v="97" actId="1036"/>
          <ac:grpSpMkLst>
            <pc:docMk/>
            <pc:sldMk cId="0" sldId="3313"/>
            <ac:grpSpMk id="11269" creationId="{932A4314-F8B2-94EA-6167-0CD6DDD5FE52}"/>
          </ac:grpSpMkLst>
        </pc:grpChg>
      </pc:sldChg>
      <pc:sldChg chg="modSp mod">
        <pc:chgData name="WANGBing-Chuan" userId="759c5e86-c3b4-4bf3-b8fb-301b461d22a0" providerId="ADAL" clId="{CA6CB320-359D-407A-89DC-23045AD45842}" dt="2023-09-20T06:55:11.944" v="113" actId="1076"/>
        <pc:sldMkLst>
          <pc:docMk/>
          <pc:sldMk cId="0" sldId="3314"/>
        </pc:sldMkLst>
        <pc:spChg chg="mod">
          <ac:chgData name="WANGBing-Chuan" userId="759c5e86-c3b4-4bf3-b8fb-301b461d22a0" providerId="ADAL" clId="{CA6CB320-359D-407A-89DC-23045AD45842}" dt="2023-09-20T06:55:11.944" v="113" actId="1076"/>
          <ac:spMkLst>
            <pc:docMk/>
            <pc:sldMk cId="0" sldId="3314"/>
            <ac:spMk id="4" creationId="{4A12D320-B9A7-0D9B-BCAA-395C3A8836C4}"/>
          </ac:spMkLst>
        </pc:spChg>
        <pc:spChg chg="mod">
          <ac:chgData name="WANGBing-Chuan" userId="759c5e86-c3b4-4bf3-b8fb-301b461d22a0" providerId="ADAL" clId="{CA6CB320-359D-407A-89DC-23045AD45842}" dt="2023-09-20T06:51:59.990" v="110" actId="20577"/>
          <ac:spMkLst>
            <pc:docMk/>
            <pc:sldMk cId="0" sldId="3314"/>
            <ac:spMk id="12" creationId="{99C7140B-3201-920F-EE10-BE7044A15E9C}"/>
          </ac:spMkLst>
        </pc:spChg>
      </pc:sldChg>
      <pc:sldChg chg="del">
        <pc:chgData name="WANGBing-Chuan" userId="759c5e86-c3b4-4bf3-b8fb-301b461d22a0" providerId="ADAL" clId="{CA6CB320-359D-407A-89DC-23045AD45842}" dt="2023-09-20T06:51:48.758" v="103" actId="47"/>
        <pc:sldMkLst>
          <pc:docMk/>
          <pc:sldMk cId="4248662695" sldId="3509"/>
        </pc:sldMkLst>
      </pc:sldChg>
      <pc:sldChg chg="del">
        <pc:chgData name="WANGBing-Chuan" userId="759c5e86-c3b4-4bf3-b8fb-301b461d22a0" providerId="ADAL" clId="{CA6CB320-359D-407A-89DC-23045AD45842}" dt="2023-09-25T10:14:57.445" v="114" actId="47"/>
        <pc:sldMkLst>
          <pc:docMk/>
          <pc:sldMk cId="3065886434" sldId="3510"/>
        </pc:sldMkLst>
      </pc:sldChg>
      <pc:sldChg chg="del">
        <pc:chgData name="WANGBing-Chuan" userId="759c5e86-c3b4-4bf3-b8fb-301b461d22a0" providerId="ADAL" clId="{CA6CB320-359D-407A-89DC-23045AD45842}" dt="2023-09-25T10:14:58.710" v="115" actId="47"/>
        <pc:sldMkLst>
          <pc:docMk/>
          <pc:sldMk cId="3033892587" sldId="3511"/>
        </pc:sldMkLst>
      </pc:sldChg>
      <pc:sldChg chg="del">
        <pc:chgData name="WANGBing-Chuan" userId="759c5e86-c3b4-4bf3-b8fb-301b461d22a0" providerId="ADAL" clId="{CA6CB320-359D-407A-89DC-23045AD45842}" dt="2023-09-25T10:14:59.332" v="116" actId="47"/>
        <pc:sldMkLst>
          <pc:docMk/>
          <pc:sldMk cId="3567439067" sldId="3512"/>
        </pc:sldMkLst>
      </pc:sldChg>
      <pc:sldChg chg="del">
        <pc:chgData name="WANGBing-Chuan" userId="759c5e86-c3b4-4bf3-b8fb-301b461d22a0" providerId="ADAL" clId="{CA6CB320-359D-407A-89DC-23045AD45842}" dt="2023-09-25T10:15:00.881" v="117" actId="47"/>
        <pc:sldMkLst>
          <pc:docMk/>
          <pc:sldMk cId="2895141844" sldId="3513"/>
        </pc:sldMkLst>
      </pc:sldChg>
      <pc:sldChg chg="del">
        <pc:chgData name="WANGBing-Chuan" userId="759c5e86-c3b4-4bf3-b8fb-301b461d22a0" providerId="ADAL" clId="{CA6CB320-359D-407A-89DC-23045AD45842}" dt="2023-09-25T10:15:01.592" v="118" actId="47"/>
        <pc:sldMkLst>
          <pc:docMk/>
          <pc:sldMk cId="2002038827" sldId="3514"/>
        </pc:sldMkLst>
      </pc:sldChg>
      <pc:sldChg chg="del">
        <pc:chgData name="WANGBing-Chuan" userId="759c5e86-c3b4-4bf3-b8fb-301b461d22a0" providerId="ADAL" clId="{CA6CB320-359D-407A-89DC-23045AD45842}" dt="2023-09-25T10:15:02.370" v="119" actId="47"/>
        <pc:sldMkLst>
          <pc:docMk/>
          <pc:sldMk cId="1151050869" sldId="3515"/>
        </pc:sldMkLst>
      </pc:sldChg>
      <pc:sldChg chg="del">
        <pc:chgData name="WANGBing-Chuan" userId="759c5e86-c3b4-4bf3-b8fb-301b461d22a0" providerId="ADAL" clId="{CA6CB320-359D-407A-89DC-23045AD45842}" dt="2023-09-25T10:15:04.134" v="120" actId="47"/>
        <pc:sldMkLst>
          <pc:docMk/>
          <pc:sldMk cId="2396523655" sldId="3516"/>
        </pc:sldMkLst>
      </pc:sldChg>
      <pc:sldChg chg="del">
        <pc:chgData name="WANGBing-Chuan" userId="759c5e86-c3b4-4bf3-b8fb-301b461d22a0" providerId="ADAL" clId="{CA6CB320-359D-407A-89DC-23045AD45842}" dt="2023-09-25T10:15:04.798" v="121" actId="47"/>
        <pc:sldMkLst>
          <pc:docMk/>
          <pc:sldMk cId="1160895243" sldId="3517"/>
        </pc:sldMkLst>
      </pc:sldChg>
      <pc:sldChg chg="del">
        <pc:chgData name="WANGBing-Chuan" userId="759c5e86-c3b4-4bf3-b8fb-301b461d22a0" providerId="ADAL" clId="{CA6CB320-359D-407A-89DC-23045AD45842}" dt="2023-09-25T10:15:05.712" v="122" actId="47"/>
        <pc:sldMkLst>
          <pc:docMk/>
          <pc:sldMk cId="1453972470" sldId="3518"/>
        </pc:sldMkLst>
      </pc:sldChg>
      <pc:sldChg chg="del">
        <pc:chgData name="WANGBing-Chuan" userId="759c5e86-c3b4-4bf3-b8fb-301b461d22a0" providerId="ADAL" clId="{CA6CB320-359D-407A-89DC-23045AD45842}" dt="2023-09-25T10:15:06.525" v="123" actId="47"/>
        <pc:sldMkLst>
          <pc:docMk/>
          <pc:sldMk cId="1154178482" sldId="3519"/>
        </pc:sldMkLst>
      </pc:sldChg>
      <pc:sldChg chg="del">
        <pc:chgData name="WANGBing-Chuan" userId="759c5e86-c3b4-4bf3-b8fb-301b461d22a0" providerId="ADAL" clId="{CA6CB320-359D-407A-89DC-23045AD45842}" dt="2023-09-25T10:15:07.463" v="124" actId="47"/>
        <pc:sldMkLst>
          <pc:docMk/>
          <pc:sldMk cId="1413024532" sldId="3520"/>
        </pc:sldMkLst>
      </pc:sldChg>
      <pc:sldChg chg="del">
        <pc:chgData name="WANGBing-Chuan" userId="759c5e86-c3b4-4bf3-b8fb-301b461d22a0" providerId="ADAL" clId="{CA6CB320-359D-407A-89DC-23045AD45842}" dt="2023-09-25T10:15:08.645" v="125" actId="47"/>
        <pc:sldMkLst>
          <pc:docMk/>
          <pc:sldMk cId="3014796889" sldId="3521"/>
        </pc:sldMkLst>
      </pc:sldChg>
      <pc:sldChg chg="del">
        <pc:chgData name="WANGBing-Chuan" userId="759c5e86-c3b4-4bf3-b8fb-301b461d22a0" providerId="ADAL" clId="{CA6CB320-359D-407A-89DC-23045AD45842}" dt="2023-09-25T10:15:10.075" v="126" actId="47"/>
        <pc:sldMkLst>
          <pc:docMk/>
          <pc:sldMk cId="3421637441" sldId="3522"/>
        </pc:sldMkLst>
      </pc:sldChg>
      <pc:sldChg chg="del">
        <pc:chgData name="WANGBing-Chuan" userId="759c5e86-c3b4-4bf3-b8fb-301b461d22a0" providerId="ADAL" clId="{CA6CB320-359D-407A-89DC-23045AD45842}" dt="2023-09-25T10:15:10.503" v="127" actId="47"/>
        <pc:sldMkLst>
          <pc:docMk/>
          <pc:sldMk cId="1900359550" sldId="3523"/>
        </pc:sldMkLst>
      </pc:sldChg>
      <pc:sldChg chg="del">
        <pc:chgData name="WANGBing-Chuan" userId="759c5e86-c3b4-4bf3-b8fb-301b461d22a0" providerId="ADAL" clId="{CA6CB320-359D-407A-89DC-23045AD45842}" dt="2023-09-25T10:15:22.553" v="128" actId="47"/>
        <pc:sldMkLst>
          <pc:docMk/>
          <pc:sldMk cId="1064934090" sldId="3524"/>
        </pc:sldMkLst>
      </pc:sldChg>
      <pc:sldChg chg="del">
        <pc:chgData name="WANGBing-Chuan" userId="759c5e86-c3b4-4bf3-b8fb-301b461d22a0" providerId="ADAL" clId="{CA6CB320-359D-407A-89DC-23045AD45842}" dt="2023-09-25T10:15:23.435" v="129" actId="47"/>
        <pc:sldMkLst>
          <pc:docMk/>
          <pc:sldMk cId="1304734084" sldId="3525"/>
        </pc:sldMkLst>
      </pc:sldChg>
      <pc:sldChg chg="del">
        <pc:chgData name="WANGBing-Chuan" userId="759c5e86-c3b4-4bf3-b8fb-301b461d22a0" providerId="ADAL" clId="{CA6CB320-359D-407A-89DC-23045AD45842}" dt="2023-09-25T10:15:24.256" v="130" actId="47"/>
        <pc:sldMkLst>
          <pc:docMk/>
          <pc:sldMk cId="1992002230" sldId="3526"/>
        </pc:sldMkLst>
      </pc:sldChg>
      <pc:sldChg chg="del">
        <pc:chgData name="WANGBing-Chuan" userId="759c5e86-c3b4-4bf3-b8fb-301b461d22a0" providerId="ADAL" clId="{CA6CB320-359D-407A-89DC-23045AD45842}" dt="2023-09-25T10:15:24.918" v="131" actId="47"/>
        <pc:sldMkLst>
          <pc:docMk/>
          <pc:sldMk cId="3349932791" sldId="3527"/>
        </pc:sldMkLst>
      </pc:sldChg>
      <pc:sldChg chg="del">
        <pc:chgData name="WANGBing-Chuan" userId="759c5e86-c3b4-4bf3-b8fb-301b461d22a0" providerId="ADAL" clId="{CA6CB320-359D-407A-89DC-23045AD45842}" dt="2023-09-25T10:15:25.465" v="132" actId="47"/>
        <pc:sldMkLst>
          <pc:docMk/>
          <pc:sldMk cId="569854830" sldId="3528"/>
        </pc:sldMkLst>
      </pc:sldChg>
      <pc:sldChg chg="del">
        <pc:chgData name="WANGBing-Chuan" userId="759c5e86-c3b4-4bf3-b8fb-301b461d22a0" providerId="ADAL" clId="{CA6CB320-359D-407A-89DC-23045AD45842}" dt="2023-09-25T10:15:26.173" v="133" actId="47"/>
        <pc:sldMkLst>
          <pc:docMk/>
          <pc:sldMk cId="938048776" sldId="3529"/>
        </pc:sldMkLst>
      </pc:sldChg>
      <pc:sldChg chg="del">
        <pc:chgData name="WANGBing-Chuan" userId="759c5e86-c3b4-4bf3-b8fb-301b461d22a0" providerId="ADAL" clId="{CA6CB320-359D-407A-89DC-23045AD45842}" dt="2023-09-25T10:15:27.621" v="135" actId="47"/>
        <pc:sldMkLst>
          <pc:docMk/>
          <pc:sldMk cId="4224742801" sldId="3530"/>
        </pc:sldMkLst>
      </pc:sldChg>
      <pc:sldChg chg="del">
        <pc:chgData name="WANGBing-Chuan" userId="759c5e86-c3b4-4bf3-b8fb-301b461d22a0" providerId="ADAL" clId="{CA6CB320-359D-407A-89DC-23045AD45842}" dt="2023-09-25T10:15:27.067" v="134" actId="47"/>
        <pc:sldMkLst>
          <pc:docMk/>
          <pc:sldMk cId="1402563476" sldId="3531"/>
        </pc:sldMkLst>
      </pc:sldChg>
      <pc:sldChg chg="del">
        <pc:chgData name="WANGBing-Chuan" userId="759c5e86-c3b4-4bf3-b8fb-301b461d22a0" providerId="ADAL" clId="{CA6CB320-359D-407A-89DC-23045AD45842}" dt="2023-09-25T10:16:05.074" v="136" actId="47"/>
        <pc:sldMkLst>
          <pc:docMk/>
          <pc:sldMk cId="3777520660" sldId="3532"/>
        </pc:sldMkLst>
      </pc:sldChg>
      <pc:sldChg chg="del">
        <pc:chgData name="WANGBing-Chuan" userId="759c5e86-c3b4-4bf3-b8fb-301b461d22a0" providerId="ADAL" clId="{CA6CB320-359D-407A-89DC-23045AD45842}" dt="2023-09-25T10:16:06.560" v="137" actId="47"/>
        <pc:sldMkLst>
          <pc:docMk/>
          <pc:sldMk cId="1079340060" sldId="3533"/>
        </pc:sldMkLst>
      </pc:sldChg>
      <pc:sldChg chg="del">
        <pc:chgData name="WANGBing-Chuan" userId="759c5e86-c3b4-4bf3-b8fb-301b461d22a0" providerId="ADAL" clId="{CA6CB320-359D-407A-89DC-23045AD45842}" dt="2023-09-25T10:16:07.001" v="138" actId="47"/>
        <pc:sldMkLst>
          <pc:docMk/>
          <pc:sldMk cId="1595934227" sldId="3534"/>
        </pc:sldMkLst>
      </pc:sldChg>
      <pc:sldChg chg="del">
        <pc:chgData name="WANGBing-Chuan" userId="759c5e86-c3b4-4bf3-b8fb-301b461d22a0" providerId="ADAL" clId="{CA6CB320-359D-407A-89DC-23045AD45842}" dt="2023-09-25T10:16:08.161" v="139" actId="47"/>
        <pc:sldMkLst>
          <pc:docMk/>
          <pc:sldMk cId="1330822069" sldId="3535"/>
        </pc:sldMkLst>
      </pc:sldChg>
      <pc:sldChg chg="del">
        <pc:chgData name="WANGBing-Chuan" userId="759c5e86-c3b4-4bf3-b8fb-301b461d22a0" providerId="ADAL" clId="{CA6CB320-359D-407A-89DC-23045AD45842}" dt="2023-09-25T10:16:27.985" v="140" actId="47"/>
        <pc:sldMkLst>
          <pc:docMk/>
          <pc:sldMk cId="1218032824" sldId="3536"/>
        </pc:sldMkLst>
      </pc:sldChg>
      <pc:sldChg chg="del">
        <pc:chgData name="WANGBing-Chuan" userId="759c5e86-c3b4-4bf3-b8fb-301b461d22a0" providerId="ADAL" clId="{CA6CB320-359D-407A-89DC-23045AD45842}" dt="2023-09-25T10:16:28.647" v="141" actId="47"/>
        <pc:sldMkLst>
          <pc:docMk/>
          <pc:sldMk cId="3286200342" sldId="3537"/>
        </pc:sldMkLst>
      </pc:sldChg>
      <pc:sldChg chg="del">
        <pc:chgData name="WANGBing-Chuan" userId="759c5e86-c3b4-4bf3-b8fb-301b461d22a0" providerId="ADAL" clId="{CA6CB320-359D-407A-89DC-23045AD45842}" dt="2023-09-25T10:16:29.194" v="142" actId="47"/>
        <pc:sldMkLst>
          <pc:docMk/>
          <pc:sldMk cId="2827496224" sldId="3538"/>
        </pc:sldMkLst>
      </pc:sldChg>
      <pc:sldChg chg="del">
        <pc:chgData name="WANGBing-Chuan" userId="759c5e86-c3b4-4bf3-b8fb-301b461d22a0" providerId="ADAL" clId="{CA6CB320-359D-407A-89DC-23045AD45842}" dt="2023-09-25T10:16:29.870" v="143" actId="47"/>
        <pc:sldMkLst>
          <pc:docMk/>
          <pc:sldMk cId="3504330341" sldId="3539"/>
        </pc:sldMkLst>
      </pc:sldChg>
      <pc:sldChg chg="del">
        <pc:chgData name="WANGBing-Chuan" userId="759c5e86-c3b4-4bf3-b8fb-301b461d22a0" providerId="ADAL" clId="{CA6CB320-359D-407A-89DC-23045AD45842}" dt="2023-09-25T10:16:30.494" v="144" actId="47"/>
        <pc:sldMkLst>
          <pc:docMk/>
          <pc:sldMk cId="3132938900" sldId="3540"/>
        </pc:sldMkLst>
      </pc:sldChg>
      <pc:sldChg chg="del">
        <pc:chgData name="WANGBing-Chuan" userId="759c5e86-c3b4-4bf3-b8fb-301b461d22a0" providerId="ADAL" clId="{CA6CB320-359D-407A-89DC-23045AD45842}" dt="2023-09-25T10:16:31.325" v="145" actId="47"/>
        <pc:sldMkLst>
          <pc:docMk/>
          <pc:sldMk cId="1266733204" sldId="3541"/>
        </pc:sldMkLst>
      </pc:sldChg>
      <pc:sldChg chg="del">
        <pc:chgData name="WANGBing-Chuan" userId="759c5e86-c3b4-4bf3-b8fb-301b461d22a0" providerId="ADAL" clId="{CA6CB320-359D-407A-89DC-23045AD45842}" dt="2023-09-25T10:16:32.133" v="146" actId="47"/>
        <pc:sldMkLst>
          <pc:docMk/>
          <pc:sldMk cId="4090888459" sldId="3542"/>
        </pc:sldMkLst>
      </pc:sldChg>
      <pc:sldChg chg="del">
        <pc:chgData name="WANGBing-Chuan" userId="759c5e86-c3b4-4bf3-b8fb-301b461d22a0" providerId="ADAL" clId="{CA6CB320-359D-407A-89DC-23045AD45842}" dt="2023-09-25T10:16:32.933" v="147" actId="47"/>
        <pc:sldMkLst>
          <pc:docMk/>
          <pc:sldMk cId="1553963787" sldId="3543"/>
        </pc:sldMkLst>
      </pc:sldChg>
      <pc:sldChg chg="del">
        <pc:chgData name="WANGBing-Chuan" userId="759c5e86-c3b4-4bf3-b8fb-301b461d22a0" providerId="ADAL" clId="{CA6CB320-359D-407A-89DC-23045AD45842}" dt="2023-09-25T10:16:33.789" v="148" actId="47"/>
        <pc:sldMkLst>
          <pc:docMk/>
          <pc:sldMk cId="2143429147" sldId="3544"/>
        </pc:sldMkLst>
      </pc:sldChg>
      <pc:sldChg chg="del">
        <pc:chgData name="WANGBing-Chuan" userId="759c5e86-c3b4-4bf3-b8fb-301b461d22a0" providerId="ADAL" clId="{CA6CB320-359D-407A-89DC-23045AD45842}" dt="2023-09-25T10:16:34.681" v="149" actId="47"/>
        <pc:sldMkLst>
          <pc:docMk/>
          <pc:sldMk cId="2570232154" sldId="3545"/>
        </pc:sldMkLst>
      </pc:sldChg>
      <pc:sldChg chg="del">
        <pc:chgData name="WANGBing-Chuan" userId="759c5e86-c3b4-4bf3-b8fb-301b461d22a0" providerId="ADAL" clId="{CA6CB320-359D-407A-89DC-23045AD45842}" dt="2023-09-25T10:16:35.671" v="150" actId="47"/>
        <pc:sldMkLst>
          <pc:docMk/>
          <pc:sldMk cId="1731825878" sldId="3546"/>
        </pc:sldMkLst>
      </pc:sldChg>
      <pc:sldChg chg="del">
        <pc:chgData name="WANGBing-Chuan" userId="759c5e86-c3b4-4bf3-b8fb-301b461d22a0" providerId="ADAL" clId="{CA6CB320-359D-407A-89DC-23045AD45842}" dt="2023-09-25T10:16:36.466" v="151" actId="47"/>
        <pc:sldMkLst>
          <pc:docMk/>
          <pc:sldMk cId="3945301844" sldId="3547"/>
        </pc:sldMkLst>
      </pc:sldChg>
      <pc:sldChg chg="del">
        <pc:chgData name="WANGBing-Chuan" userId="759c5e86-c3b4-4bf3-b8fb-301b461d22a0" providerId="ADAL" clId="{CA6CB320-359D-407A-89DC-23045AD45842}" dt="2023-09-25T10:16:37.064" v="152" actId="47"/>
        <pc:sldMkLst>
          <pc:docMk/>
          <pc:sldMk cId="1761104517" sldId="3548"/>
        </pc:sldMkLst>
      </pc:sldChg>
      <pc:sldChg chg="del">
        <pc:chgData name="WANGBing-Chuan" userId="759c5e86-c3b4-4bf3-b8fb-301b461d22a0" providerId="ADAL" clId="{CA6CB320-359D-407A-89DC-23045AD45842}" dt="2023-09-25T10:16:38.387" v="154" actId="47"/>
        <pc:sldMkLst>
          <pc:docMk/>
          <pc:sldMk cId="3299264327" sldId="3549"/>
        </pc:sldMkLst>
      </pc:sldChg>
      <pc:sldChg chg="del">
        <pc:chgData name="WANGBing-Chuan" userId="759c5e86-c3b4-4bf3-b8fb-301b461d22a0" providerId="ADAL" clId="{CA6CB320-359D-407A-89DC-23045AD45842}" dt="2023-09-25T10:16:37.623" v="153" actId="47"/>
        <pc:sldMkLst>
          <pc:docMk/>
          <pc:sldMk cId="1028208277" sldId="3550"/>
        </pc:sldMkLst>
      </pc:sldChg>
      <pc:sldChg chg="del">
        <pc:chgData name="WANGBing-Chuan" userId="759c5e86-c3b4-4bf3-b8fb-301b461d22a0" providerId="ADAL" clId="{CA6CB320-359D-407A-89DC-23045AD45842}" dt="2023-09-25T10:16:39.262" v="155" actId="47"/>
        <pc:sldMkLst>
          <pc:docMk/>
          <pc:sldMk cId="310469177" sldId="3551"/>
        </pc:sldMkLst>
      </pc:sldChg>
      <pc:sldChg chg="modSp add mod">
        <pc:chgData name="WANGBing-Chuan" userId="759c5e86-c3b4-4bf3-b8fb-301b461d22a0" providerId="ADAL" clId="{CA6CB320-359D-407A-89DC-23045AD45842}" dt="2023-09-20T06:51:54.376" v="105" actId="207"/>
        <pc:sldMkLst>
          <pc:docMk/>
          <pc:sldMk cId="1134737034" sldId="3552"/>
        </pc:sldMkLst>
        <pc:spChg chg="mod">
          <ac:chgData name="WANGBing-Chuan" userId="759c5e86-c3b4-4bf3-b8fb-301b461d22a0" providerId="ADAL" clId="{CA6CB320-359D-407A-89DC-23045AD45842}" dt="2023-09-20T06:51:54.376" v="105" actId="207"/>
          <ac:spMkLst>
            <pc:docMk/>
            <pc:sldMk cId="1134737034" sldId="3552"/>
            <ac:spMk id="11282" creationId="{DBD3B9D4-29D5-DD83-FC1B-BC7FDECA3F72}"/>
          </ac:spMkLst>
        </pc:spChg>
      </pc:sldChg>
    </pc:docChg>
  </pc:docChgLst>
  <pc:docChgLst>
    <pc:chgData name="WANGBing-Chuan" userId="759c5e86-c3b4-4bf3-b8fb-301b461d22a0" providerId="ADAL" clId="{B437A4B9-55B1-436E-87BE-81D78D9F96E8}"/>
    <pc:docChg chg="modSld">
      <pc:chgData name="WANGBing-Chuan" userId="759c5e86-c3b4-4bf3-b8fb-301b461d22a0" providerId="ADAL" clId="{B437A4B9-55B1-436E-87BE-81D78D9F96E8}" dt="2023-09-18T01:55:41.060" v="18" actId="20577"/>
      <pc:docMkLst>
        <pc:docMk/>
      </pc:docMkLst>
      <pc:sldChg chg="modSp mod">
        <pc:chgData name="WANGBing-Chuan" userId="759c5e86-c3b4-4bf3-b8fb-301b461d22a0" providerId="ADAL" clId="{B437A4B9-55B1-436E-87BE-81D78D9F96E8}" dt="2023-09-18T01:55:41.060" v="18" actId="20577"/>
        <pc:sldMkLst>
          <pc:docMk/>
          <pc:sldMk cId="0" sldId="3235"/>
        </pc:sldMkLst>
        <pc:spChg chg="mod">
          <ac:chgData name="WANGBing-Chuan" userId="759c5e86-c3b4-4bf3-b8fb-301b461d22a0" providerId="ADAL" clId="{B437A4B9-55B1-436E-87BE-81D78D9F96E8}" dt="2023-09-18T01:55:41.060" v="18" actId="20577"/>
          <ac:spMkLst>
            <pc:docMk/>
            <pc:sldMk cId="0" sldId="3235"/>
            <ac:spMk id="9221" creationId="{7D0FB6F4-EAB0-FA23-3B5D-A781718B0A7C}"/>
          </ac:spMkLst>
        </pc:spChg>
      </pc:sldChg>
    </pc:docChg>
  </pc:docChgLst>
  <pc:docChgLst>
    <pc:chgData name="WANGBing-Chuan" userId="759c5e86-c3b4-4bf3-b8fb-301b461d22a0" providerId="ADAL" clId="{2B1FF17C-1578-4851-9159-44185B902CB3}"/>
    <pc:docChg chg="undo custSel addSld delSld modSld">
      <pc:chgData name="WANGBing-Chuan" userId="759c5e86-c3b4-4bf3-b8fb-301b461d22a0" providerId="ADAL" clId="{2B1FF17C-1578-4851-9159-44185B902CB3}" dt="2023-10-19T03:16:57.396" v="1020" actId="1076"/>
      <pc:docMkLst>
        <pc:docMk/>
      </pc:docMkLst>
      <pc:sldChg chg="modSp mod">
        <pc:chgData name="WANGBing-Chuan" userId="759c5e86-c3b4-4bf3-b8fb-301b461d22a0" providerId="ADAL" clId="{2B1FF17C-1578-4851-9159-44185B902CB3}" dt="2023-10-19T02:35:00.414" v="376" actId="20577"/>
        <pc:sldMkLst>
          <pc:docMk/>
          <pc:sldMk cId="2766874376" sldId="3582"/>
        </pc:sldMkLst>
        <pc:spChg chg="mod">
          <ac:chgData name="WANGBing-Chuan" userId="759c5e86-c3b4-4bf3-b8fb-301b461d22a0" providerId="ADAL" clId="{2B1FF17C-1578-4851-9159-44185B902CB3}" dt="2023-10-19T02:35:00.414" v="376" actId="20577"/>
          <ac:spMkLst>
            <pc:docMk/>
            <pc:sldMk cId="2766874376" sldId="3582"/>
            <ac:spMk id="4" creationId="{4A12D320-B9A7-0D9B-BCAA-395C3A8836C4}"/>
          </ac:spMkLst>
        </pc:spChg>
      </pc:sldChg>
      <pc:sldChg chg="modSp">
        <pc:chgData name="WANGBing-Chuan" userId="759c5e86-c3b4-4bf3-b8fb-301b461d22a0" providerId="ADAL" clId="{2B1FF17C-1578-4851-9159-44185B902CB3}" dt="2023-10-19T02:04:21.649" v="22" actId="20578"/>
        <pc:sldMkLst>
          <pc:docMk/>
          <pc:sldMk cId="1335223954" sldId="3583"/>
        </pc:sldMkLst>
        <pc:spChg chg="mod">
          <ac:chgData name="WANGBing-Chuan" userId="759c5e86-c3b4-4bf3-b8fb-301b461d22a0" providerId="ADAL" clId="{2B1FF17C-1578-4851-9159-44185B902CB3}" dt="2023-10-19T02:04:21.649" v="22" actId="20578"/>
          <ac:spMkLst>
            <pc:docMk/>
            <pc:sldMk cId="1335223954" sldId="3583"/>
            <ac:spMk id="4" creationId="{4A12D320-B9A7-0D9B-BCAA-395C3A8836C4}"/>
          </ac:spMkLst>
        </pc:spChg>
      </pc:sldChg>
      <pc:sldChg chg="modSp add mod">
        <pc:chgData name="WANGBing-Chuan" userId="759c5e86-c3b4-4bf3-b8fb-301b461d22a0" providerId="ADAL" clId="{2B1FF17C-1578-4851-9159-44185B902CB3}" dt="2023-10-19T02:23:53.689" v="263" actId="1076"/>
        <pc:sldMkLst>
          <pc:docMk/>
          <pc:sldMk cId="1039515437" sldId="3584"/>
        </pc:sldMkLst>
        <pc:spChg chg="mod">
          <ac:chgData name="WANGBing-Chuan" userId="759c5e86-c3b4-4bf3-b8fb-301b461d22a0" providerId="ADAL" clId="{2B1FF17C-1578-4851-9159-44185B902CB3}" dt="2023-10-19T02:23:53.689" v="263" actId="1076"/>
          <ac:spMkLst>
            <pc:docMk/>
            <pc:sldMk cId="1039515437" sldId="3584"/>
            <ac:spMk id="4" creationId="{4A12D320-B9A7-0D9B-BCAA-395C3A8836C4}"/>
          </ac:spMkLst>
        </pc:spChg>
      </pc:sldChg>
      <pc:sldChg chg="addSp delSp modSp add mod">
        <pc:chgData name="WANGBing-Chuan" userId="759c5e86-c3b4-4bf3-b8fb-301b461d22a0" providerId="ADAL" clId="{2B1FF17C-1578-4851-9159-44185B902CB3}" dt="2023-10-19T02:43:03.060" v="527" actId="6549"/>
        <pc:sldMkLst>
          <pc:docMk/>
          <pc:sldMk cId="1357964915" sldId="3585"/>
        </pc:sldMkLst>
        <pc:spChg chg="mod">
          <ac:chgData name="WANGBing-Chuan" userId="759c5e86-c3b4-4bf3-b8fb-301b461d22a0" providerId="ADAL" clId="{2B1FF17C-1578-4851-9159-44185B902CB3}" dt="2023-10-19T02:26:29.720" v="266" actId="14100"/>
          <ac:spMkLst>
            <pc:docMk/>
            <pc:sldMk cId="1357964915" sldId="3585"/>
            <ac:spMk id="3" creationId="{47B252E3-F86A-FF7E-5A5C-DE6031303694}"/>
          </ac:spMkLst>
        </pc:spChg>
        <pc:spChg chg="add del mod">
          <ac:chgData name="WANGBing-Chuan" userId="759c5e86-c3b4-4bf3-b8fb-301b461d22a0" providerId="ADAL" clId="{2B1FF17C-1578-4851-9159-44185B902CB3}" dt="2023-10-19T02:26:33.586" v="267" actId="478"/>
          <ac:spMkLst>
            <pc:docMk/>
            <pc:sldMk cId="1357964915" sldId="3585"/>
            <ac:spMk id="4" creationId="{4A12D320-B9A7-0D9B-BCAA-395C3A8836C4}"/>
          </ac:spMkLst>
        </pc:spChg>
        <pc:spChg chg="add mod">
          <ac:chgData name="WANGBing-Chuan" userId="759c5e86-c3b4-4bf3-b8fb-301b461d22a0" providerId="ADAL" clId="{2B1FF17C-1578-4851-9159-44185B902CB3}" dt="2023-10-19T02:43:03.060" v="527" actId="6549"/>
          <ac:spMkLst>
            <pc:docMk/>
            <pc:sldMk cId="1357964915" sldId="3585"/>
            <ac:spMk id="5" creationId="{2429C985-5232-74D1-5A94-555C7E22378C}"/>
          </ac:spMkLst>
        </pc:spChg>
      </pc:sldChg>
      <pc:sldChg chg="add del">
        <pc:chgData name="WANGBing-Chuan" userId="759c5e86-c3b4-4bf3-b8fb-301b461d22a0" providerId="ADAL" clId="{2B1FF17C-1578-4851-9159-44185B902CB3}" dt="2023-10-19T02:43:13.603" v="529" actId="47"/>
        <pc:sldMkLst>
          <pc:docMk/>
          <pc:sldMk cId="190846274" sldId="3586"/>
        </pc:sldMkLst>
      </pc:sldChg>
      <pc:sldChg chg="modSp add mod">
        <pc:chgData name="WANGBing-Chuan" userId="759c5e86-c3b4-4bf3-b8fb-301b461d22a0" providerId="ADAL" clId="{2B1FF17C-1578-4851-9159-44185B902CB3}" dt="2023-10-19T02:43:25.215" v="532" actId="207"/>
        <pc:sldMkLst>
          <pc:docMk/>
          <pc:sldMk cId="3776862847" sldId="3586"/>
        </pc:sldMkLst>
        <pc:spChg chg="mod">
          <ac:chgData name="WANGBing-Chuan" userId="759c5e86-c3b4-4bf3-b8fb-301b461d22a0" providerId="ADAL" clId="{2B1FF17C-1578-4851-9159-44185B902CB3}" dt="2023-10-19T02:43:25.215" v="532" actId="207"/>
          <ac:spMkLst>
            <pc:docMk/>
            <pc:sldMk cId="3776862847" sldId="3586"/>
            <ac:spMk id="30" creationId="{2BCC0241-1536-7061-5090-AE370CF8567D}"/>
          </ac:spMkLst>
        </pc:spChg>
        <pc:spChg chg="mod">
          <ac:chgData name="WANGBing-Chuan" userId="759c5e86-c3b4-4bf3-b8fb-301b461d22a0" providerId="ADAL" clId="{2B1FF17C-1578-4851-9159-44185B902CB3}" dt="2023-10-19T02:43:21.915" v="531" actId="207"/>
          <ac:spMkLst>
            <pc:docMk/>
            <pc:sldMk cId="3776862847" sldId="3586"/>
            <ac:spMk id="11282" creationId="{DBD3B9D4-29D5-DD83-FC1B-BC7FDECA3F72}"/>
          </ac:spMkLst>
        </pc:spChg>
      </pc:sldChg>
      <pc:sldChg chg="addSp delSp modSp add mod">
        <pc:chgData name="WANGBing-Chuan" userId="759c5e86-c3b4-4bf3-b8fb-301b461d22a0" providerId="ADAL" clId="{2B1FF17C-1578-4851-9159-44185B902CB3}" dt="2023-10-19T03:01:44.818" v="748"/>
        <pc:sldMkLst>
          <pc:docMk/>
          <pc:sldMk cId="456027168" sldId="3587"/>
        </pc:sldMkLst>
        <pc:spChg chg="del">
          <ac:chgData name="WANGBing-Chuan" userId="759c5e86-c3b4-4bf3-b8fb-301b461d22a0" providerId="ADAL" clId="{2B1FF17C-1578-4851-9159-44185B902CB3}" dt="2023-10-19T02:43:43.388" v="555" actId="478"/>
          <ac:spMkLst>
            <pc:docMk/>
            <pc:sldMk cId="456027168" sldId="3587"/>
            <ac:spMk id="3" creationId="{47B252E3-F86A-FF7E-5A5C-DE6031303694}"/>
          </ac:spMkLst>
        </pc:spChg>
        <pc:spChg chg="add mod">
          <ac:chgData name="WANGBing-Chuan" userId="759c5e86-c3b4-4bf3-b8fb-301b461d22a0" providerId="ADAL" clId="{2B1FF17C-1578-4851-9159-44185B902CB3}" dt="2023-10-19T02:49:54.724" v="607" actId="1038"/>
          <ac:spMkLst>
            <pc:docMk/>
            <pc:sldMk cId="456027168" sldId="3587"/>
            <ac:spMk id="4" creationId="{D8E1BD91-C22D-65C6-EEDD-9D451B9E722F}"/>
          </ac:spMkLst>
        </pc:spChg>
        <pc:spChg chg="mod">
          <ac:chgData name="WANGBing-Chuan" userId="759c5e86-c3b4-4bf3-b8fb-301b461d22a0" providerId="ADAL" clId="{2B1FF17C-1578-4851-9159-44185B902CB3}" dt="2023-10-19T03:01:44.818" v="748"/>
          <ac:spMkLst>
            <pc:docMk/>
            <pc:sldMk cId="456027168" sldId="3587"/>
            <ac:spMk id="5" creationId="{2429C985-5232-74D1-5A94-555C7E22378C}"/>
          </ac:spMkLst>
        </pc:spChg>
        <pc:spChg chg="mod">
          <ac:chgData name="WANGBing-Chuan" userId="759c5e86-c3b4-4bf3-b8fb-301b461d22a0" providerId="ADAL" clId="{2B1FF17C-1578-4851-9159-44185B902CB3}" dt="2023-10-19T02:43:39.839" v="554" actId="20577"/>
          <ac:spMkLst>
            <pc:docMk/>
            <pc:sldMk cId="456027168" sldId="3587"/>
            <ac:spMk id="12" creationId="{99C7140B-3201-920F-EE10-BE7044A15E9C}"/>
          </ac:spMkLst>
        </pc:spChg>
      </pc:sldChg>
      <pc:sldChg chg="modSp add mod">
        <pc:chgData name="WANGBing-Chuan" userId="759c5e86-c3b4-4bf3-b8fb-301b461d22a0" providerId="ADAL" clId="{2B1FF17C-1578-4851-9159-44185B902CB3}" dt="2023-10-19T03:01:58.197" v="751" actId="207"/>
        <pc:sldMkLst>
          <pc:docMk/>
          <pc:sldMk cId="68839274" sldId="3588"/>
        </pc:sldMkLst>
        <pc:spChg chg="mod">
          <ac:chgData name="WANGBing-Chuan" userId="759c5e86-c3b4-4bf3-b8fb-301b461d22a0" providerId="ADAL" clId="{2B1FF17C-1578-4851-9159-44185B902CB3}" dt="2023-10-19T03:01:58.197" v="751" actId="207"/>
          <ac:spMkLst>
            <pc:docMk/>
            <pc:sldMk cId="68839274" sldId="3588"/>
            <ac:spMk id="30" creationId="{2BCC0241-1536-7061-5090-AE370CF8567D}"/>
          </ac:spMkLst>
        </pc:spChg>
        <pc:spChg chg="mod">
          <ac:chgData name="WANGBing-Chuan" userId="759c5e86-c3b4-4bf3-b8fb-301b461d22a0" providerId="ADAL" clId="{2B1FF17C-1578-4851-9159-44185B902CB3}" dt="2023-10-19T03:01:54.528" v="750" actId="207"/>
          <ac:spMkLst>
            <pc:docMk/>
            <pc:sldMk cId="68839274" sldId="3588"/>
            <ac:spMk id="48" creationId="{727212D7-6E16-A91C-3139-78A16644B8B9}"/>
          </ac:spMkLst>
        </pc:spChg>
      </pc:sldChg>
      <pc:sldChg chg="delSp modSp add mod">
        <pc:chgData name="WANGBing-Chuan" userId="759c5e86-c3b4-4bf3-b8fb-301b461d22a0" providerId="ADAL" clId="{2B1FF17C-1578-4851-9159-44185B902CB3}" dt="2023-10-19T03:14:26.563" v="994" actId="1076"/>
        <pc:sldMkLst>
          <pc:docMk/>
          <pc:sldMk cId="1006497005" sldId="3589"/>
        </pc:sldMkLst>
        <pc:spChg chg="del">
          <ac:chgData name="WANGBing-Chuan" userId="759c5e86-c3b4-4bf3-b8fb-301b461d22a0" providerId="ADAL" clId="{2B1FF17C-1578-4851-9159-44185B902CB3}" dt="2023-10-19T03:02:07.076" v="753" actId="478"/>
          <ac:spMkLst>
            <pc:docMk/>
            <pc:sldMk cId="1006497005" sldId="3589"/>
            <ac:spMk id="4" creationId="{D8E1BD91-C22D-65C6-EEDD-9D451B9E722F}"/>
          </ac:spMkLst>
        </pc:spChg>
        <pc:spChg chg="mod">
          <ac:chgData name="WANGBing-Chuan" userId="759c5e86-c3b4-4bf3-b8fb-301b461d22a0" providerId="ADAL" clId="{2B1FF17C-1578-4851-9159-44185B902CB3}" dt="2023-10-19T03:14:26.563" v="994" actId="1076"/>
          <ac:spMkLst>
            <pc:docMk/>
            <pc:sldMk cId="1006497005" sldId="3589"/>
            <ac:spMk id="5" creationId="{2429C985-5232-74D1-5A94-555C7E22378C}"/>
          </ac:spMkLst>
        </pc:spChg>
        <pc:spChg chg="mod">
          <ac:chgData name="WANGBing-Chuan" userId="759c5e86-c3b4-4bf3-b8fb-301b461d22a0" providerId="ADAL" clId="{2B1FF17C-1578-4851-9159-44185B902CB3}" dt="2023-10-19T03:02:46.433" v="772" actId="20577"/>
          <ac:spMkLst>
            <pc:docMk/>
            <pc:sldMk cId="1006497005" sldId="3589"/>
            <ac:spMk id="12" creationId="{99C7140B-3201-920F-EE10-BE7044A15E9C}"/>
          </ac:spMkLst>
        </pc:spChg>
      </pc:sldChg>
      <pc:sldChg chg="modSp add mod">
        <pc:chgData name="WANGBing-Chuan" userId="759c5e86-c3b4-4bf3-b8fb-301b461d22a0" providerId="ADAL" clId="{2B1FF17C-1578-4851-9159-44185B902CB3}" dt="2023-10-19T03:14:43.347" v="997" actId="207"/>
        <pc:sldMkLst>
          <pc:docMk/>
          <pc:sldMk cId="4148336600" sldId="3590"/>
        </pc:sldMkLst>
        <pc:spChg chg="mod">
          <ac:chgData name="WANGBing-Chuan" userId="759c5e86-c3b4-4bf3-b8fb-301b461d22a0" providerId="ADAL" clId="{2B1FF17C-1578-4851-9159-44185B902CB3}" dt="2023-10-19T03:14:38.842" v="996" actId="207"/>
          <ac:spMkLst>
            <pc:docMk/>
            <pc:sldMk cId="4148336600" sldId="3590"/>
            <ac:spMk id="6" creationId="{FCADCD6A-8E5F-956F-C68B-64B292E8CF9E}"/>
          </ac:spMkLst>
        </pc:spChg>
        <pc:spChg chg="mod">
          <ac:chgData name="WANGBing-Chuan" userId="759c5e86-c3b4-4bf3-b8fb-301b461d22a0" providerId="ADAL" clId="{2B1FF17C-1578-4851-9159-44185B902CB3}" dt="2023-10-19T03:14:43.347" v="997" actId="207"/>
          <ac:spMkLst>
            <pc:docMk/>
            <pc:sldMk cId="4148336600" sldId="3590"/>
            <ac:spMk id="48" creationId="{727212D7-6E16-A91C-3139-78A16644B8B9}"/>
          </ac:spMkLst>
        </pc:spChg>
      </pc:sldChg>
      <pc:sldChg chg="modSp add mod">
        <pc:chgData name="WANGBing-Chuan" userId="759c5e86-c3b4-4bf3-b8fb-301b461d22a0" providerId="ADAL" clId="{2B1FF17C-1578-4851-9159-44185B902CB3}" dt="2023-10-19T03:16:57.396" v="1020" actId="1076"/>
        <pc:sldMkLst>
          <pc:docMk/>
          <pc:sldMk cId="2844261102" sldId="3591"/>
        </pc:sldMkLst>
        <pc:spChg chg="mod">
          <ac:chgData name="WANGBing-Chuan" userId="759c5e86-c3b4-4bf3-b8fb-301b461d22a0" providerId="ADAL" clId="{2B1FF17C-1578-4851-9159-44185B902CB3}" dt="2023-10-19T03:16:57.396" v="1020" actId="1076"/>
          <ac:spMkLst>
            <pc:docMk/>
            <pc:sldMk cId="2844261102" sldId="3591"/>
            <ac:spMk id="5" creationId="{2429C985-5232-74D1-5A94-555C7E22378C}"/>
          </ac:spMkLst>
        </pc:spChg>
        <pc:spChg chg="mod">
          <ac:chgData name="WANGBing-Chuan" userId="759c5e86-c3b4-4bf3-b8fb-301b461d22a0" providerId="ADAL" clId="{2B1FF17C-1578-4851-9159-44185B902CB3}" dt="2023-10-19T03:14:53.318" v="1007" actId="20577"/>
          <ac:spMkLst>
            <pc:docMk/>
            <pc:sldMk cId="2844261102" sldId="3591"/>
            <ac:spMk id="12" creationId="{99C7140B-3201-920F-EE10-BE7044A15E9C}"/>
          </ac:spMkLst>
        </pc:spChg>
      </pc:sldChg>
    </pc:docChg>
  </pc:docChgLst>
  <pc:docChgLst>
    <pc:chgData name="WANGBing-Chuan" userId="759c5e86-c3b4-4bf3-b8fb-301b461d22a0" providerId="ADAL" clId="{AEF69820-0BDB-488E-B56D-4A6E1AD2242A}"/>
    <pc:docChg chg="undo custSel addSld delSld modSld">
      <pc:chgData name="WANGBing-Chuan" userId="759c5e86-c3b4-4bf3-b8fb-301b461d22a0" providerId="ADAL" clId="{AEF69820-0BDB-488E-B56D-4A6E1AD2242A}" dt="2023-09-06T13:11:34.028" v="2160" actId="20577"/>
      <pc:docMkLst>
        <pc:docMk/>
      </pc:docMkLst>
      <pc:sldChg chg="del">
        <pc:chgData name="WANGBing-Chuan" userId="759c5e86-c3b4-4bf3-b8fb-301b461d22a0" providerId="ADAL" clId="{AEF69820-0BDB-488E-B56D-4A6E1AD2242A}" dt="2023-09-06T13:10:24.269" v="2156" actId="47"/>
        <pc:sldMkLst>
          <pc:docMk/>
          <pc:sldMk cId="1395117630" sldId="3459"/>
        </pc:sldMkLst>
      </pc:sldChg>
      <pc:sldChg chg="modSp mod">
        <pc:chgData name="WANGBing-Chuan" userId="759c5e86-c3b4-4bf3-b8fb-301b461d22a0" providerId="ADAL" clId="{AEF69820-0BDB-488E-B56D-4A6E1AD2242A}" dt="2023-09-06T07:07:55.210" v="32" actId="1076"/>
        <pc:sldMkLst>
          <pc:docMk/>
          <pc:sldMk cId="2683171700" sldId="3509"/>
        </pc:sldMkLst>
        <pc:spChg chg="mod">
          <ac:chgData name="WANGBing-Chuan" userId="759c5e86-c3b4-4bf3-b8fb-301b461d22a0" providerId="ADAL" clId="{AEF69820-0BDB-488E-B56D-4A6E1AD2242A}" dt="2023-09-06T07:07:55.210" v="32" actId="1076"/>
          <ac:spMkLst>
            <pc:docMk/>
            <pc:sldMk cId="2683171700" sldId="3509"/>
            <ac:spMk id="4" creationId="{4A12D320-B9A7-0D9B-BCAA-395C3A8836C4}"/>
          </ac:spMkLst>
        </pc:spChg>
      </pc:sldChg>
      <pc:sldChg chg="modSp add mod">
        <pc:chgData name="WANGBing-Chuan" userId="759c5e86-c3b4-4bf3-b8fb-301b461d22a0" providerId="ADAL" clId="{AEF69820-0BDB-488E-B56D-4A6E1AD2242A}" dt="2023-09-06T08:59:10.534" v="336" actId="20577"/>
        <pc:sldMkLst>
          <pc:docMk/>
          <pc:sldMk cId="367044955" sldId="3510"/>
        </pc:sldMkLst>
        <pc:spChg chg="mod">
          <ac:chgData name="WANGBing-Chuan" userId="759c5e86-c3b4-4bf3-b8fb-301b461d22a0" providerId="ADAL" clId="{AEF69820-0BDB-488E-B56D-4A6E1AD2242A}" dt="2023-09-06T08:59:10.534" v="336" actId="20577"/>
          <ac:spMkLst>
            <pc:docMk/>
            <pc:sldMk cId="367044955" sldId="3510"/>
            <ac:spMk id="4" creationId="{4A12D320-B9A7-0D9B-BCAA-395C3A8836C4}"/>
          </ac:spMkLst>
        </pc:spChg>
      </pc:sldChg>
      <pc:sldChg chg="modSp add mod">
        <pc:chgData name="WANGBing-Chuan" userId="759c5e86-c3b4-4bf3-b8fb-301b461d22a0" providerId="ADAL" clId="{AEF69820-0BDB-488E-B56D-4A6E1AD2242A}" dt="2023-09-06T10:13:58.233" v="761" actId="1076"/>
        <pc:sldMkLst>
          <pc:docMk/>
          <pc:sldMk cId="3498315393" sldId="3511"/>
        </pc:sldMkLst>
        <pc:spChg chg="mod">
          <ac:chgData name="WANGBing-Chuan" userId="759c5e86-c3b4-4bf3-b8fb-301b461d22a0" providerId="ADAL" clId="{AEF69820-0BDB-488E-B56D-4A6E1AD2242A}" dt="2023-09-06T10:13:58.233" v="761" actId="1076"/>
          <ac:spMkLst>
            <pc:docMk/>
            <pc:sldMk cId="3498315393" sldId="3511"/>
            <ac:spMk id="4" creationId="{4A12D320-B9A7-0D9B-BCAA-395C3A8836C4}"/>
          </ac:spMkLst>
        </pc:spChg>
      </pc:sldChg>
      <pc:sldChg chg="modSp add mod">
        <pc:chgData name="WANGBing-Chuan" userId="759c5e86-c3b4-4bf3-b8fb-301b461d22a0" providerId="ADAL" clId="{AEF69820-0BDB-488E-B56D-4A6E1AD2242A}" dt="2023-09-06T11:33:45.803" v="1043" actId="1076"/>
        <pc:sldMkLst>
          <pc:docMk/>
          <pc:sldMk cId="2211995883" sldId="3512"/>
        </pc:sldMkLst>
        <pc:spChg chg="mod">
          <ac:chgData name="WANGBing-Chuan" userId="759c5e86-c3b4-4bf3-b8fb-301b461d22a0" providerId="ADAL" clId="{AEF69820-0BDB-488E-B56D-4A6E1AD2242A}" dt="2023-09-06T11:33:45.803" v="1043" actId="1076"/>
          <ac:spMkLst>
            <pc:docMk/>
            <pc:sldMk cId="2211995883" sldId="3512"/>
            <ac:spMk id="4" creationId="{4A12D320-B9A7-0D9B-BCAA-395C3A8836C4}"/>
          </ac:spMkLst>
        </pc:spChg>
      </pc:sldChg>
      <pc:sldChg chg="addSp delSp modSp add mod">
        <pc:chgData name="WANGBing-Chuan" userId="759c5e86-c3b4-4bf3-b8fb-301b461d22a0" providerId="ADAL" clId="{AEF69820-0BDB-488E-B56D-4A6E1AD2242A}" dt="2023-09-06T13:06:42.035" v="2108" actId="20577"/>
        <pc:sldMkLst>
          <pc:docMk/>
          <pc:sldMk cId="3985361483" sldId="3513"/>
        </pc:sldMkLst>
        <pc:spChg chg="add del mod">
          <ac:chgData name="WANGBing-Chuan" userId="759c5e86-c3b4-4bf3-b8fb-301b461d22a0" providerId="ADAL" clId="{AEF69820-0BDB-488E-B56D-4A6E1AD2242A}" dt="2023-09-06T13:06:42.035" v="2108" actId="20577"/>
          <ac:spMkLst>
            <pc:docMk/>
            <pc:sldMk cId="3985361483" sldId="3513"/>
            <ac:spMk id="4" creationId="{4A12D320-B9A7-0D9B-BCAA-395C3A8836C4}"/>
          </ac:spMkLst>
        </pc:spChg>
      </pc:sldChg>
      <pc:sldChg chg="modSp add mod">
        <pc:chgData name="WANGBing-Chuan" userId="759c5e86-c3b4-4bf3-b8fb-301b461d22a0" providerId="ADAL" clId="{AEF69820-0BDB-488E-B56D-4A6E1AD2242A}" dt="2023-09-06T12:28:00.622" v="1744" actId="20577"/>
        <pc:sldMkLst>
          <pc:docMk/>
          <pc:sldMk cId="3706981630" sldId="3514"/>
        </pc:sldMkLst>
        <pc:spChg chg="mod">
          <ac:chgData name="WANGBing-Chuan" userId="759c5e86-c3b4-4bf3-b8fb-301b461d22a0" providerId="ADAL" clId="{AEF69820-0BDB-488E-B56D-4A6E1AD2242A}" dt="2023-09-06T12:28:00.622" v="1744" actId="20577"/>
          <ac:spMkLst>
            <pc:docMk/>
            <pc:sldMk cId="3706981630" sldId="3514"/>
            <ac:spMk id="4" creationId="{4A12D320-B9A7-0D9B-BCAA-395C3A8836C4}"/>
          </ac:spMkLst>
        </pc:spChg>
      </pc:sldChg>
      <pc:sldChg chg="modSp add mod">
        <pc:chgData name="WANGBing-Chuan" userId="759c5e86-c3b4-4bf3-b8fb-301b461d22a0" providerId="ADAL" clId="{AEF69820-0BDB-488E-B56D-4A6E1AD2242A}" dt="2023-09-06T12:35:56.058" v="1747" actId="207"/>
        <pc:sldMkLst>
          <pc:docMk/>
          <pc:sldMk cId="3348510189" sldId="3515"/>
        </pc:sldMkLst>
        <pc:spChg chg="mod">
          <ac:chgData name="WANGBing-Chuan" userId="759c5e86-c3b4-4bf3-b8fb-301b461d22a0" providerId="ADAL" clId="{AEF69820-0BDB-488E-B56D-4A6E1AD2242A}" dt="2023-09-06T12:35:52.517" v="1746" actId="207"/>
          <ac:spMkLst>
            <pc:docMk/>
            <pc:sldMk cId="3348510189" sldId="3515"/>
            <ac:spMk id="30" creationId="{2BCC0241-1536-7061-5090-AE370CF8567D}"/>
          </ac:spMkLst>
        </pc:spChg>
        <pc:spChg chg="mod">
          <ac:chgData name="WANGBing-Chuan" userId="759c5e86-c3b4-4bf3-b8fb-301b461d22a0" providerId="ADAL" clId="{AEF69820-0BDB-488E-B56D-4A6E1AD2242A}" dt="2023-09-06T12:35:56.058" v="1747" actId="207"/>
          <ac:spMkLst>
            <pc:docMk/>
            <pc:sldMk cId="3348510189" sldId="3515"/>
            <ac:spMk id="11282" creationId="{DBD3B9D4-29D5-DD83-FC1B-BC7FDECA3F72}"/>
          </ac:spMkLst>
        </pc:spChg>
      </pc:sldChg>
      <pc:sldChg chg="modSp add mod">
        <pc:chgData name="WANGBing-Chuan" userId="759c5e86-c3b4-4bf3-b8fb-301b461d22a0" providerId="ADAL" clId="{AEF69820-0BDB-488E-B56D-4A6E1AD2242A}" dt="2023-09-06T13:06:35.410" v="2107" actId="20577"/>
        <pc:sldMkLst>
          <pc:docMk/>
          <pc:sldMk cId="2826257574" sldId="3516"/>
        </pc:sldMkLst>
        <pc:spChg chg="mod">
          <ac:chgData name="WANGBing-Chuan" userId="759c5e86-c3b4-4bf3-b8fb-301b461d22a0" providerId="ADAL" clId="{AEF69820-0BDB-488E-B56D-4A6E1AD2242A}" dt="2023-09-06T13:06:35.410" v="2107" actId="20577"/>
          <ac:spMkLst>
            <pc:docMk/>
            <pc:sldMk cId="2826257574" sldId="3516"/>
            <ac:spMk id="4" creationId="{4A12D320-B9A7-0D9B-BCAA-395C3A8836C4}"/>
          </ac:spMkLst>
        </pc:spChg>
        <pc:spChg chg="mod">
          <ac:chgData name="WANGBing-Chuan" userId="759c5e86-c3b4-4bf3-b8fb-301b461d22a0" providerId="ADAL" clId="{AEF69820-0BDB-488E-B56D-4A6E1AD2242A}" dt="2023-09-06T12:40:16.706" v="1753" actId="20577"/>
          <ac:spMkLst>
            <pc:docMk/>
            <pc:sldMk cId="2826257574" sldId="3516"/>
            <ac:spMk id="6" creationId="{D27D5AEE-8A74-CF14-65CC-17E4AE016F51}"/>
          </ac:spMkLst>
        </pc:spChg>
      </pc:sldChg>
      <pc:sldChg chg="addSp delSp modSp add mod">
        <pc:chgData name="WANGBing-Chuan" userId="759c5e86-c3b4-4bf3-b8fb-301b461d22a0" providerId="ADAL" clId="{AEF69820-0BDB-488E-B56D-4A6E1AD2242A}" dt="2023-09-06T13:08:54.378" v="2141" actId="1076"/>
        <pc:sldMkLst>
          <pc:docMk/>
          <pc:sldMk cId="2775202427" sldId="3517"/>
        </pc:sldMkLst>
        <pc:spChg chg="mod">
          <ac:chgData name="WANGBing-Chuan" userId="759c5e86-c3b4-4bf3-b8fb-301b461d22a0" providerId="ADAL" clId="{AEF69820-0BDB-488E-B56D-4A6E1AD2242A}" dt="2023-09-06T13:07:27.373" v="2130" actId="122"/>
          <ac:spMkLst>
            <pc:docMk/>
            <pc:sldMk cId="2775202427" sldId="3517"/>
            <ac:spMk id="2" creationId="{477E9423-6026-E31D-B2EB-E5FE7EFABC3E}"/>
          </ac:spMkLst>
        </pc:spChg>
        <pc:spChg chg="del mod">
          <ac:chgData name="WANGBing-Chuan" userId="759c5e86-c3b4-4bf3-b8fb-301b461d22a0" providerId="ADAL" clId="{AEF69820-0BDB-488E-B56D-4A6E1AD2242A}" dt="2023-09-06T13:07:29.262" v="2131" actId="478"/>
          <ac:spMkLst>
            <pc:docMk/>
            <pc:sldMk cId="2775202427" sldId="3517"/>
            <ac:spMk id="4" creationId="{4A12D320-B9A7-0D9B-BCAA-395C3A8836C4}"/>
          </ac:spMkLst>
        </pc:spChg>
        <pc:picChg chg="add mod modCrop">
          <ac:chgData name="WANGBing-Chuan" userId="759c5e86-c3b4-4bf3-b8fb-301b461d22a0" providerId="ADAL" clId="{AEF69820-0BDB-488E-B56D-4A6E1AD2242A}" dt="2023-09-06T13:08:54.378" v="2141" actId="1076"/>
          <ac:picMkLst>
            <pc:docMk/>
            <pc:sldMk cId="2775202427" sldId="3517"/>
            <ac:picMk id="10" creationId="{061D1C1B-082B-637F-E72A-0AE13518371F}"/>
          </ac:picMkLst>
        </pc:picChg>
      </pc:sldChg>
      <pc:sldChg chg="addSp delSp modSp add mod">
        <pc:chgData name="WANGBing-Chuan" userId="759c5e86-c3b4-4bf3-b8fb-301b461d22a0" providerId="ADAL" clId="{AEF69820-0BDB-488E-B56D-4A6E1AD2242A}" dt="2023-09-06T13:11:34.028" v="2160" actId="20577"/>
        <pc:sldMkLst>
          <pc:docMk/>
          <pc:sldMk cId="2691481494" sldId="3518"/>
        </pc:sldMkLst>
        <pc:spChg chg="mod">
          <ac:chgData name="WANGBing-Chuan" userId="759c5e86-c3b4-4bf3-b8fb-301b461d22a0" providerId="ADAL" clId="{AEF69820-0BDB-488E-B56D-4A6E1AD2242A}" dt="2023-09-06T13:09:55.861" v="2155" actId="20577"/>
          <ac:spMkLst>
            <pc:docMk/>
            <pc:sldMk cId="2691481494" sldId="3518"/>
            <ac:spMk id="2" creationId="{477E9423-6026-E31D-B2EB-E5FE7EFABC3E}"/>
          </ac:spMkLst>
        </pc:spChg>
        <pc:spChg chg="add mod">
          <ac:chgData name="WANGBing-Chuan" userId="759c5e86-c3b4-4bf3-b8fb-301b461d22a0" providerId="ADAL" clId="{AEF69820-0BDB-488E-B56D-4A6E1AD2242A}" dt="2023-09-06T13:11:34.028" v="2160" actId="20577"/>
          <ac:spMkLst>
            <pc:docMk/>
            <pc:sldMk cId="2691481494" sldId="3518"/>
            <ac:spMk id="4" creationId="{BBE9CA33-FFA3-FBE1-DE73-9C3DD10FE8D2}"/>
          </ac:spMkLst>
        </pc:spChg>
        <pc:picChg chg="del">
          <ac:chgData name="WANGBing-Chuan" userId="759c5e86-c3b4-4bf3-b8fb-301b461d22a0" providerId="ADAL" clId="{AEF69820-0BDB-488E-B56D-4A6E1AD2242A}" dt="2023-09-06T13:10:28.559" v="2157" actId="478"/>
          <ac:picMkLst>
            <pc:docMk/>
            <pc:sldMk cId="2691481494" sldId="3518"/>
            <ac:picMk id="10" creationId="{061D1C1B-082B-637F-E72A-0AE1351837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FEA21-0205-4F26-84DD-5E40B1D993D0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8BC71-427A-4427-9A56-63837155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75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60116EC8-309A-A15D-0C81-730CF795F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0A1612AF-624C-E784-9A98-AD233B9E2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DD572CA9-F678-A0B3-30E0-012755CC2A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997D5B-7F8D-4CB9-88A2-2567E7D2BAEA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A511B369-575A-4DD1-3B55-CA46714A8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BCC29028-981C-8D48-EDBF-707D6B24C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C59B5CB2-F039-692B-6670-9A316E3657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27C51B-7662-4F9E-A0CF-FF86EABD1927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10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998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11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840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A511B369-575A-4DD1-3B55-CA46714A8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BCC29028-981C-8D48-EDBF-707D6B24C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C59B5CB2-F039-692B-6670-9A316E3657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27C51B-7662-4F9E-A0CF-FF86EABD1927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12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514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13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6214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A511B369-575A-4DD1-3B55-CA46714A8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BCC29028-981C-8D48-EDBF-707D6B24C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C59B5CB2-F039-692B-6670-9A316E3657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27C51B-7662-4F9E-A0CF-FF86EABD1927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14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857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15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010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13AFF0DD-C289-FB92-401A-B296C533D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7347B690-089E-E8F2-CDC4-93BED3403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37D11BE0-6DC3-28F8-65FD-010C82461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02C2BB-90C3-4791-9A5A-86F5521F9DE5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16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405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87B4EBD1-B9D1-8C94-8849-F2EE0BEB4F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2530C20B-8FC2-B664-1CCC-BA69814D4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88BBA5A9-720F-711C-BEF1-30D85F8611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98332E-7C42-46C3-9B56-352400B3C206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A511B369-575A-4DD1-3B55-CA46714A8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BCC29028-981C-8D48-EDBF-707D6B24C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C59B5CB2-F039-692B-6670-9A316E3657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27C51B-7662-4F9E-A0CF-FF86EABD1927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3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A511B369-575A-4DD1-3B55-CA46714A8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BCC29028-981C-8D48-EDBF-707D6B24C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C59B5CB2-F039-692B-6670-9A316E3657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27C51B-7662-4F9E-A0CF-FF86EABD1927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4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70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5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6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167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7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430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8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286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9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527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5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5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81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42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24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4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4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1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6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7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211C-D655-4A0A-88A7-45024D38130D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2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ngcwang@cs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22">
            <a:extLst>
              <a:ext uri="{FF2B5EF4-FFF2-40B4-BE49-F238E27FC236}">
                <a16:creationId xmlns:a16="http://schemas.microsoft.com/office/drawing/2014/main" id="{B35FB04B-F719-C734-210A-BA92D6DE2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2053544"/>
            <a:ext cx="4970198" cy="955916"/>
          </a:xfrm>
          <a:prstGeom prst="roundRect">
            <a:avLst/>
          </a:prstGeom>
          <a:noFill/>
          <a:ln w="9525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legacyPerspectiveTopLef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BE7"/>
            </a:extrusionClr>
          </a:sp3d>
        </p:spPr>
        <p:txBody>
          <a:bodyPr wrap="none" anchor="ctr">
            <a:flatTx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文本框 5122">
            <a:extLst>
              <a:ext uri="{FF2B5EF4-FFF2-40B4-BE49-F238E27FC236}">
                <a16:creationId xmlns:a16="http://schemas.microsoft.com/office/drawing/2014/main" id="{2EEBF04A-6FF3-2721-03C6-FEAB1AC8B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25" y="3614738"/>
            <a:ext cx="4937125" cy="15827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100" b="1">
                <a:solidFill>
                  <a:srgbClr val="1919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王冰川</a:t>
            </a:r>
            <a:endParaRPr lang="en-US" altLang="zh-CN" sz="2100" b="1">
              <a:solidFill>
                <a:srgbClr val="19191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/>
            <a:r>
              <a:rPr lang="en-US" altLang="zh-CN" sz="2100" b="1" i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/>
              </a:rPr>
              <a:t>bingcwang@csu.edu.cn</a:t>
            </a:r>
            <a:endParaRPr lang="en-US" altLang="zh-CN" sz="2100" b="1" i="1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100" b="1" i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https://intleo.csu.edu.cn/index.html</a:t>
            </a:r>
          </a:p>
          <a:p>
            <a:pPr algn="ctr" eaLnBrk="1" hangingPunct="1"/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中南大学自动化学院</a:t>
            </a:r>
            <a:endParaRPr lang="en-US" altLang="zh-CN" sz="2400" b="1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172" name="图片 14" descr="641.jpg">
            <a:extLst>
              <a:ext uri="{FF2B5EF4-FFF2-40B4-BE49-F238E27FC236}">
                <a16:creationId xmlns:a16="http://schemas.microsoft.com/office/drawing/2014/main" id="{865454B0-F534-CB02-2FA7-FCD6A34F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588125" y="90488"/>
            <a:ext cx="24638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 descr="微信图片_202003211911500.bmp">
            <a:extLst>
              <a:ext uri="{FF2B5EF4-FFF2-40B4-BE49-F238E27FC236}">
                <a16:creationId xmlns:a16="http://schemas.microsoft.com/office/drawing/2014/main" id="{24542F36-DF3A-C882-759F-5EB349F0C61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179" t="8993" r="8213" b="9365"/>
          <a:stretch>
            <a:fillRect/>
          </a:stretch>
        </p:blipFill>
        <p:spPr>
          <a:xfrm>
            <a:off x="635572" y="1521627"/>
            <a:ext cx="1987658" cy="1964411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7174" name="TextBox 25">
            <a:extLst>
              <a:ext uri="{FF2B5EF4-FFF2-40B4-BE49-F238E27FC236}">
                <a16:creationId xmlns:a16="http://schemas.microsoft.com/office/drawing/2014/main" id="{F13E6024-777A-BFAC-5928-3BE0844EF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913" y="2265363"/>
            <a:ext cx="42608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3000" b="1">
                <a:solidFill>
                  <a:srgbClr val="000000"/>
                </a:solidFill>
                <a:latin typeface="黑体" panose="02010609060101010101" pitchFamily="49" charset="-122"/>
                <a:ea typeface="方正粗宋简体"/>
                <a:cs typeface="Times New Roman" panose="02020603050405020304" pitchFamily="18" charset="0"/>
              </a:rPr>
              <a:t>最优化技术原理及应用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AC6347AB-3011-F446-D482-BE926BEB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0746" y="5478064"/>
            <a:ext cx="2432936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273AD664-DF2C-11FF-EDAD-13D257F39634}"/>
              </a:ext>
            </a:extLst>
          </p:cNvPr>
          <p:cNvGrpSpPr/>
          <p:nvPr/>
        </p:nvGrpSpPr>
        <p:grpSpPr>
          <a:xfrm>
            <a:off x="1150831" y="2305661"/>
            <a:ext cx="1567529" cy="1614107"/>
            <a:chOff x="1102620" y="2109899"/>
            <a:chExt cx="2090038" cy="215214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2A6C2DA-7A44-69F4-0984-BB07689AB213}"/>
                </a:ext>
              </a:extLst>
            </p:cNvPr>
            <p:cNvSpPr/>
            <p:nvPr/>
          </p:nvSpPr>
          <p:spPr>
            <a:xfrm>
              <a:off x="1102620" y="2109899"/>
              <a:ext cx="1656078" cy="1640691"/>
            </a:xfrm>
            <a:prstGeom prst="ellipse">
              <a:avLst/>
            </a:prstGeom>
            <a:solidFill>
              <a:srgbClr val="1A78C3"/>
            </a:solidFill>
            <a:ln>
              <a:solidFill>
                <a:srgbClr val="1A78C3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9DFD2F0-2F50-6402-9CB9-1EC26CFBCA5B}"/>
                </a:ext>
              </a:extLst>
            </p:cNvPr>
            <p:cNvGrpSpPr/>
            <p:nvPr/>
          </p:nvGrpSpPr>
          <p:grpSpPr>
            <a:xfrm>
              <a:off x="1586049" y="3003857"/>
              <a:ext cx="1606609" cy="1258184"/>
              <a:chOff x="2044207" y="3407786"/>
              <a:chExt cx="1200396" cy="983862"/>
            </a:xfr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6C1AE14-E94D-7510-944F-BDF3B33215A1}"/>
                  </a:ext>
                </a:extLst>
              </p:cNvPr>
              <p:cNvSpPr/>
              <p:nvPr/>
            </p:nvSpPr>
            <p:spPr>
              <a:xfrm>
                <a:off x="2044207" y="4139648"/>
                <a:ext cx="252000" cy="25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5148D98-85B7-6212-3D57-F2FB4A189845}"/>
                  </a:ext>
                </a:extLst>
              </p:cNvPr>
              <p:cNvSpPr/>
              <p:nvPr/>
            </p:nvSpPr>
            <p:spPr>
              <a:xfrm>
                <a:off x="2427217" y="4053909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ED9CA32-49AB-B0A7-D97D-F95EE6EFF42E}"/>
                  </a:ext>
                </a:extLst>
              </p:cNvPr>
              <p:cNvSpPr/>
              <p:nvPr/>
            </p:nvSpPr>
            <p:spPr>
              <a:xfrm>
                <a:off x="2732504" y="3922108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868EEEB-CEED-B99B-4B5B-BE91E41CA1DA}"/>
                  </a:ext>
                </a:extLst>
              </p:cNvPr>
              <p:cNvSpPr/>
              <p:nvPr/>
            </p:nvSpPr>
            <p:spPr>
              <a:xfrm>
                <a:off x="2993547" y="3687071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1E2BB2C-584E-E796-527E-7C259F40FE26}"/>
                  </a:ext>
                </a:extLst>
              </p:cNvPr>
              <p:cNvSpPr/>
              <p:nvPr/>
            </p:nvSpPr>
            <p:spPr>
              <a:xfrm>
                <a:off x="3136603" y="340778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268" name="文本框 9">
            <a:extLst>
              <a:ext uri="{FF2B5EF4-FFF2-40B4-BE49-F238E27FC236}">
                <a16:creationId xmlns:a16="http://schemas.microsoft.com/office/drawing/2014/main" id="{E9DE9D19-9537-9AF9-FABE-44786862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2539572"/>
            <a:ext cx="1014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方正粗宋简体"/>
                <a:cs typeface="方正粗宋简体"/>
              </a:rPr>
              <a:t>主要内容</a:t>
            </a:r>
          </a:p>
        </p:txBody>
      </p:sp>
      <p:grpSp>
        <p:nvGrpSpPr>
          <p:cNvPr id="11269" name="组合 74">
            <a:extLst>
              <a:ext uri="{FF2B5EF4-FFF2-40B4-BE49-F238E27FC236}">
                <a16:creationId xmlns:a16="http://schemas.microsoft.com/office/drawing/2014/main" id="{932A4314-F8B2-94EA-6167-0CD6DDD5FE52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1426612"/>
            <a:ext cx="3910858" cy="611187"/>
            <a:chOff x="3846442" y="980746"/>
            <a:chExt cx="5213509" cy="815015"/>
          </a:xfrm>
        </p:grpSpPr>
        <p:sp>
          <p:nvSpPr>
            <p:cNvPr id="76" name="AutoShape 22">
              <a:extLst>
                <a:ext uri="{FF2B5EF4-FFF2-40B4-BE49-F238E27FC236}">
                  <a16:creationId xmlns:a16="http://schemas.microsoft.com/office/drawing/2014/main" id="{22B77B24-8725-3926-D426-7D3F1EB35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2">
              <a:extLst>
                <a:ext uri="{FF2B5EF4-FFF2-40B4-BE49-F238E27FC236}">
                  <a16:creationId xmlns:a16="http://schemas.microsoft.com/office/drawing/2014/main" id="{970462EC-93F3-1DCD-428E-52BF9462EE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D5A6B01F-E2C6-9AB7-6E31-19929CB927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文本框 28">
                <a:extLst>
                  <a:ext uri="{FF2B5EF4-FFF2-40B4-BE49-F238E27FC236}">
                    <a16:creationId xmlns:a16="http://schemas.microsoft.com/office/drawing/2014/main" id="{55DF174F-FDE2-FE3E-1A26-86B288EF9D7E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1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282" name="文本框 27">
              <a:extLst>
                <a:ext uri="{FF2B5EF4-FFF2-40B4-BE49-F238E27FC236}">
                  <a16:creationId xmlns:a16="http://schemas.microsoft.com/office/drawing/2014/main" id="{DBD3B9D4-29D5-DD83-FC1B-BC7FDECA3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局部算法</a:t>
              </a:r>
            </a:p>
          </p:txBody>
        </p:sp>
      </p:grpSp>
      <p:pic>
        <p:nvPicPr>
          <p:cNvPr id="13315" name="Picture 3">
            <a:extLst>
              <a:ext uri="{FF2B5EF4-FFF2-40B4-BE49-F238E27FC236}">
                <a16:creationId xmlns:a16="http://schemas.microsoft.com/office/drawing/2014/main" id="{86EF9184-2AFB-6DDE-B843-F3E2D32C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2296" y="5478065"/>
            <a:ext cx="4514850" cy="1407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B90A3EB-2E19-92E2-5A3B-FD3D1C25F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34110" y="5478064"/>
            <a:ext cx="2509891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7" name="组合 74">
            <a:extLst>
              <a:ext uri="{FF2B5EF4-FFF2-40B4-BE49-F238E27FC236}">
                <a16:creationId xmlns:a16="http://schemas.microsoft.com/office/drawing/2014/main" id="{3970BF90-D611-DC8B-17B9-3CEA787434FC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2246275"/>
            <a:ext cx="3910858" cy="611187"/>
            <a:chOff x="3846442" y="980746"/>
            <a:chExt cx="5213509" cy="815015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909C9F9E-6FC5-93E1-7639-557150996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">
              <a:extLst>
                <a:ext uri="{FF2B5EF4-FFF2-40B4-BE49-F238E27FC236}">
                  <a16:creationId xmlns:a16="http://schemas.microsoft.com/office/drawing/2014/main" id="{59F830D4-5E76-FB36-5B03-D159659F7A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9E5F13F-C491-2D5C-2F4D-B3ADE94592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文本框 28">
                <a:extLst>
                  <a:ext uri="{FF2B5EF4-FFF2-40B4-BE49-F238E27FC236}">
                    <a16:creationId xmlns:a16="http://schemas.microsoft.com/office/drawing/2014/main" id="{5612870B-1E58-AA12-5649-9E111A343D9D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0" name="文本框 27">
              <a:extLst>
                <a:ext uri="{FF2B5EF4-FFF2-40B4-BE49-F238E27FC236}">
                  <a16:creationId xmlns:a16="http://schemas.microsoft.com/office/drawing/2014/main" id="{2BCC0241-1536-7061-5090-AE370CF85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8" y="1155519"/>
              <a:ext cx="3968664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solidFill>
                    <a:srgbClr val="FF0000"/>
                  </a:solidFill>
                  <a:latin typeface="黑体" panose="02010609060101010101" pitchFamily="49" charset="-122"/>
                  <a:ea typeface="方正粗宋简体"/>
                  <a:cs typeface="方正粗宋简体"/>
                </a:rPr>
                <a:t>实用方法</a:t>
              </a:r>
            </a:p>
          </p:txBody>
        </p:sp>
      </p:grpSp>
      <p:grpSp>
        <p:nvGrpSpPr>
          <p:cNvPr id="45" name="组合 74">
            <a:extLst>
              <a:ext uri="{FF2B5EF4-FFF2-40B4-BE49-F238E27FC236}">
                <a16:creationId xmlns:a16="http://schemas.microsoft.com/office/drawing/2014/main" id="{4F8BC3FD-8DC1-7F35-D0AB-2CE6A6D4233F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3119913"/>
            <a:ext cx="3910858" cy="611187"/>
            <a:chOff x="3846442" y="980746"/>
            <a:chExt cx="5213509" cy="815015"/>
          </a:xfrm>
        </p:grpSpPr>
        <p:sp>
          <p:nvSpPr>
            <p:cNvPr id="46" name="AutoShape 22">
              <a:extLst>
                <a:ext uri="{FF2B5EF4-FFF2-40B4-BE49-F238E27FC236}">
                  <a16:creationId xmlns:a16="http://schemas.microsoft.com/office/drawing/2014/main" id="{888D14D7-5F5B-5CF4-EEB0-0791E7DD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2">
              <a:extLst>
                <a:ext uri="{FF2B5EF4-FFF2-40B4-BE49-F238E27FC236}">
                  <a16:creationId xmlns:a16="http://schemas.microsoft.com/office/drawing/2014/main" id="{0158D645-BBAE-1CD5-D598-AAD34D90B0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278FDC0B-1221-A284-EEA0-B2ABABD0C2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文本框 28">
                <a:extLst>
                  <a:ext uri="{FF2B5EF4-FFF2-40B4-BE49-F238E27FC236}">
                    <a16:creationId xmlns:a16="http://schemas.microsoft.com/office/drawing/2014/main" id="{D4B9D0F3-8704-56C5-D098-49769A4702C8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3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8" name="文本框 27">
              <a:extLst>
                <a:ext uri="{FF2B5EF4-FFF2-40B4-BE49-F238E27FC236}">
                  <a16:creationId xmlns:a16="http://schemas.microsoft.com/office/drawing/2014/main" id="{727212D7-6E16-A91C-3139-78A16644B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同伦延拓方法</a:t>
              </a:r>
            </a:p>
          </p:txBody>
        </p:sp>
      </p:grpSp>
      <p:grpSp>
        <p:nvGrpSpPr>
          <p:cNvPr id="3" name="组合 74">
            <a:extLst>
              <a:ext uri="{FF2B5EF4-FFF2-40B4-BE49-F238E27FC236}">
                <a16:creationId xmlns:a16="http://schemas.microsoft.com/office/drawing/2014/main" id="{F563803F-8A6A-40E1-078F-10F1CA86CD2F}"/>
              </a:ext>
            </a:extLst>
          </p:cNvPr>
          <p:cNvGrpSpPr>
            <a:grpSpLocks/>
          </p:cNvGrpSpPr>
          <p:nvPr/>
        </p:nvGrpSpPr>
        <p:grpSpPr bwMode="auto">
          <a:xfrm>
            <a:off x="2941416" y="3925699"/>
            <a:ext cx="3910858" cy="611187"/>
            <a:chOff x="3846442" y="980746"/>
            <a:chExt cx="5213509" cy="815015"/>
          </a:xfrm>
        </p:grpSpPr>
        <p:sp>
          <p:nvSpPr>
            <p:cNvPr id="4" name="AutoShape 22">
              <a:extLst>
                <a:ext uri="{FF2B5EF4-FFF2-40B4-BE49-F238E27FC236}">
                  <a16:creationId xmlns:a16="http://schemas.microsoft.com/office/drawing/2014/main" id="{2C84975C-5929-990C-AF2E-F2EBA90AE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FAB32AB2-598C-5AD9-D9A9-2FDD66A339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08F8860-8E46-8482-59DD-B32993C87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文本框 28">
                <a:extLst>
                  <a:ext uri="{FF2B5EF4-FFF2-40B4-BE49-F238E27FC236}">
                    <a16:creationId xmlns:a16="http://schemas.microsoft.com/office/drawing/2014/main" id="{D69272B3-D229-5C12-F0DE-090C7A88BAC3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4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" name="文本框 27">
              <a:extLst>
                <a:ext uri="{FF2B5EF4-FFF2-40B4-BE49-F238E27FC236}">
                  <a16:creationId xmlns:a16="http://schemas.microsoft.com/office/drawing/2014/main" id="{FCADCD6A-8E5F-956F-C68B-64B292E8C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参考资料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86284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实用方法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429C985-5232-74D1-5A94-555C7E22378C}"/>
                  </a:ext>
                </a:extLst>
              </p:cNvPr>
              <p:cNvSpPr txBox="1"/>
              <p:nvPr/>
            </p:nvSpPr>
            <p:spPr>
              <a:xfrm>
                <a:off x="156831" y="852979"/>
                <a:ext cx="8830337" cy="5867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24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牛顿法和</a:t>
                </a:r>
                <a:r>
                  <a:rPr lang="en-US" altLang="zh-CN" sz="2800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Broyden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方法都是局部方法，需要起点接近最优解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24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通过使用线搜索和信赖域技术可以使它们更加稳健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24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需要定义一个评价函数，其是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的标量函数，表明新的迭代是否比当前迭代更好，即朝着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的根前进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最广泛使用的评价函数是平方和函数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18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24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每当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时，牛顿步都是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的下降方向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429C985-5232-74D1-5A94-555C7E223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31" y="852979"/>
                <a:ext cx="8830337" cy="5867760"/>
              </a:xfrm>
              <a:prstGeom prst="rect">
                <a:avLst/>
              </a:prstGeom>
              <a:blipFill>
                <a:blip r:embed="rId4"/>
                <a:stretch>
                  <a:fillRect l="-1243" t="-832" r="-1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8E1BD91-C22D-65C6-EEDD-9D451B9E722F}"/>
              </a:ext>
            </a:extLst>
          </p:cNvPr>
          <p:cNvSpPr txBox="1"/>
          <p:nvPr/>
        </p:nvSpPr>
        <p:spPr>
          <a:xfrm>
            <a:off x="3934227" y="213469"/>
            <a:ext cx="155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Merit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4560271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AC6347AB-3011-F446-D482-BE926BEB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0746" y="5478064"/>
            <a:ext cx="2432936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273AD664-DF2C-11FF-EDAD-13D257F39634}"/>
              </a:ext>
            </a:extLst>
          </p:cNvPr>
          <p:cNvGrpSpPr/>
          <p:nvPr/>
        </p:nvGrpSpPr>
        <p:grpSpPr>
          <a:xfrm>
            <a:off x="1150831" y="2305661"/>
            <a:ext cx="1567529" cy="1614107"/>
            <a:chOff x="1102620" y="2109899"/>
            <a:chExt cx="2090038" cy="215214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2A6C2DA-7A44-69F4-0984-BB07689AB213}"/>
                </a:ext>
              </a:extLst>
            </p:cNvPr>
            <p:cNvSpPr/>
            <p:nvPr/>
          </p:nvSpPr>
          <p:spPr>
            <a:xfrm>
              <a:off x="1102620" y="2109899"/>
              <a:ext cx="1656078" cy="1640691"/>
            </a:xfrm>
            <a:prstGeom prst="ellipse">
              <a:avLst/>
            </a:prstGeom>
            <a:solidFill>
              <a:srgbClr val="1A78C3"/>
            </a:solidFill>
            <a:ln>
              <a:solidFill>
                <a:srgbClr val="1A78C3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9DFD2F0-2F50-6402-9CB9-1EC26CFBCA5B}"/>
                </a:ext>
              </a:extLst>
            </p:cNvPr>
            <p:cNvGrpSpPr/>
            <p:nvPr/>
          </p:nvGrpSpPr>
          <p:grpSpPr>
            <a:xfrm>
              <a:off x="1586049" y="3003857"/>
              <a:ext cx="1606609" cy="1258184"/>
              <a:chOff x="2044207" y="3407786"/>
              <a:chExt cx="1200396" cy="983862"/>
            </a:xfr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6C1AE14-E94D-7510-944F-BDF3B33215A1}"/>
                  </a:ext>
                </a:extLst>
              </p:cNvPr>
              <p:cNvSpPr/>
              <p:nvPr/>
            </p:nvSpPr>
            <p:spPr>
              <a:xfrm>
                <a:off x="2044207" y="4139648"/>
                <a:ext cx="252000" cy="25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5148D98-85B7-6212-3D57-F2FB4A189845}"/>
                  </a:ext>
                </a:extLst>
              </p:cNvPr>
              <p:cNvSpPr/>
              <p:nvPr/>
            </p:nvSpPr>
            <p:spPr>
              <a:xfrm>
                <a:off x="2427217" y="4053909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ED9CA32-49AB-B0A7-D97D-F95EE6EFF42E}"/>
                  </a:ext>
                </a:extLst>
              </p:cNvPr>
              <p:cNvSpPr/>
              <p:nvPr/>
            </p:nvSpPr>
            <p:spPr>
              <a:xfrm>
                <a:off x="2732504" y="3922108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868EEEB-CEED-B99B-4B5B-BE91E41CA1DA}"/>
                  </a:ext>
                </a:extLst>
              </p:cNvPr>
              <p:cNvSpPr/>
              <p:nvPr/>
            </p:nvSpPr>
            <p:spPr>
              <a:xfrm>
                <a:off x="2993547" y="3687071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1E2BB2C-584E-E796-527E-7C259F40FE26}"/>
                  </a:ext>
                </a:extLst>
              </p:cNvPr>
              <p:cNvSpPr/>
              <p:nvPr/>
            </p:nvSpPr>
            <p:spPr>
              <a:xfrm>
                <a:off x="3136603" y="340778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268" name="文本框 9">
            <a:extLst>
              <a:ext uri="{FF2B5EF4-FFF2-40B4-BE49-F238E27FC236}">
                <a16:creationId xmlns:a16="http://schemas.microsoft.com/office/drawing/2014/main" id="{E9DE9D19-9537-9AF9-FABE-44786862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2539572"/>
            <a:ext cx="1014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方正粗宋简体"/>
                <a:cs typeface="方正粗宋简体"/>
              </a:rPr>
              <a:t>主要内容</a:t>
            </a:r>
          </a:p>
        </p:txBody>
      </p:sp>
      <p:grpSp>
        <p:nvGrpSpPr>
          <p:cNvPr id="11269" name="组合 74">
            <a:extLst>
              <a:ext uri="{FF2B5EF4-FFF2-40B4-BE49-F238E27FC236}">
                <a16:creationId xmlns:a16="http://schemas.microsoft.com/office/drawing/2014/main" id="{932A4314-F8B2-94EA-6167-0CD6DDD5FE52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1426612"/>
            <a:ext cx="3910858" cy="611187"/>
            <a:chOff x="3846442" y="980746"/>
            <a:chExt cx="5213509" cy="815015"/>
          </a:xfrm>
        </p:grpSpPr>
        <p:sp>
          <p:nvSpPr>
            <p:cNvPr id="76" name="AutoShape 22">
              <a:extLst>
                <a:ext uri="{FF2B5EF4-FFF2-40B4-BE49-F238E27FC236}">
                  <a16:creationId xmlns:a16="http://schemas.microsoft.com/office/drawing/2014/main" id="{22B77B24-8725-3926-D426-7D3F1EB35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2">
              <a:extLst>
                <a:ext uri="{FF2B5EF4-FFF2-40B4-BE49-F238E27FC236}">
                  <a16:creationId xmlns:a16="http://schemas.microsoft.com/office/drawing/2014/main" id="{970462EC-93F3-1DCD-428E-52BF9462EE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D5A6B01F-E2C6-9AB7-6E31-19929CB927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文本框 28">
                <a:extLst>
                  <a:ext uri="{FF2B5EF4-FFF2-40B4-BE49-F238E27FC236}">
                    <a16:creationId xmlns:a16="http://schemas.microsoft.com/office/drawing/2014/main" id="{55DF174F-FDE2-FE3E-1A26-86B288EF9D7E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1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282" name="文本框 27">
              <a:extLst>
                <a:ext uri="{FF2B5EF4-FFF2-40B4-BE49-F238E27FC236}">
                  <a16:creationId xmlns:a16="http://schemas.microsoft.com/office/drawing/2014/main" id="{DBD3B9D4-29D5-DD83-FC1B-BC7FDECA3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局部算法</a:t>
              </a:r>
            </a:p>
          </p:txBody>
        </p:sp>
      </p:grpSp>
      <p:pic>
        <p:nvPicPr>
          <p:cNvPr id="13315" name="Picture 3">
            <a:extLst>
              <a:ext uri="{FF2B5EF4-FFF2-40B4-BE49-F238E27FC236}">
                <a16:creationId xmlns:a16="http://schemas.microsoft.com/office/drawing/2014/main" id="{86EF9184-2AFB-6DDE-B843-F3E2D32C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2296" y="5478065"/>
            <a:ext cx="4514850" cy="1407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B90A3EB-2E19-92E2-5A3B-FD3D1C25F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34110" y="5478064"/>
            <a:ext cx="2509891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7" name="组合 74">
            <a:extLst>
              <a:ext uri="{FF2B5EF4-FFF2-40B4-BE49-F238E27FC236}">
                <a16:creationId xmlns:a16="http://schemas.microsoft.com/office/drawing/2014/main" id="{3970BF90-D611-DC8B-17B9-3CEA787434FC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2246275"/>
            <a:ext cx="3910858" cy="611187"/>
            <a:chOff x="3846442" y="980746"/>
            <a:chExt cx="5213509" cy="815015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909C9F9E-6FC5-93E1-7639-557150996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">
              <a:extLst>
                <a:ext uri="{FF2B5EF4-FFF2-40B4-BE49-F238E27FC236}">
                  <a16:creationId xmlns:a16="http://schemas.microsoft.com/office/drawing/2014/main" id="{59F830D4-5E76-FB36-5B03-D159659F7A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9E5F13F-C491-2D5C-2F4D-B3ADE94592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文本框 28">
                <a:extLst>
                  <a:ext uri="{FF2B5EF4-FFF2-40B4-BE49-F238E27FC236}">
                    <a16:creationId xmlns:a16="http://schemas.microsoft.com/office/drawing/2014/main" id="{5612870B-1E58-AA12-5649-9E111A343D9D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0" name="文本框 27">
              <a:extLst>
                <a:ext uri="{FF2B5EF4-FFF2-40B4-BE49-F238E27FC236}">
                  <a16:creationId xmlns:a16="http://schemas.microsoft.com/office/drawing/2014/main" id="{2BCC0241-1536-7061-5090-AE370CF85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8" y="1155519"/>
              <a:ext cx="3968664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实用方法</a:t>
              </a:r>
            </a:p>
          </p:txBody>
        </p:sp>
      </p:grpSp>
      <p:grpSp>
        <p:nvGrpSpPr>
          <p:cNvPr id="45" name="组合 74">
            <a:extLst>
              <a:ext uri="{FF2B5EF4-FFF2-40B4-BE49-F238E27FC236}">
                <a16:creationId xmlns:a16="http://schemas.microsoft.com/office/drawing/2014/main" id="{4F8BC3FD-8DC1-7F35-D0AB-2CE6A6D4233F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3119913"/>
            <a:ext cx="3910858" cy="611187"/>
            <a:chOff x="3846442" y="980746"/>
            <a:chExt cx="5213509" cy="815015"/>
          </a:xfrm>
        </p:grpSpPr>
        <p:sp>
          <p:nvSpPr>
            <p:cNvPr id="46" name="AutoShape 22">
              <a:extLst>
                <a:ext uri="{FF2B5EF4-FFF2-40B4-BE49-F238E27FC236}">
                  <a16:creationId xmlns:a16="http://schemas.microsoft.com/office/drawing/2014/main" id="{888D14D7-5F5B-5CF4-EEB0-0791E7DD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2">
              <a:extLst>
                <a:ext uri="{FF2B5EF4-FFF2-40B4-BE49-F238E27FC236}">
                  <a16:creationId xmlns:a16="http://schemas.microsoft.com/office/drawing/2014/main" id="{0158D645-BBAE-1CD5-D598-AAD34D90B0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278FDC0B-1221-A284-EEA0-B2ABABD0C2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文本框 28">
                <a:extLst>
                  <a:ext uri="{FF2B5EF4-FFF2-40B4-BE49-F238E27FC236}">
                    <a16:creationId xmlns:a16="http://schemas.microsoft.com/office/drawing/2014/main" id="{D4B9D0F3-8704-56C5-D098-49769A4702C8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3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8" name="文本框 27">
              <a:extLst>
                <a:ext uri="{FF2B5EF4-FFF2-40B4-BE49-F238E27FC236}">
                  <a16:creationId xmlns:a16="http://schemas.microsoft.com/office/drawing/2014/main" id="{727212D7-6E16-A91C-3139-78A16644B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solidFill>
                    <a:srgbClr val="FF0000"/>
                  </a:solidFill>
                  <a:latin typeface="黑体" panose="02010609060101010101" pitchFamily="49" charset="-122"/>
                  <a:ea typeface="方正粗宋简体"/>
                  <a:cs typeface="方正粗宋简体"/>
                </a:rPr>
                <a:t>同伦延拓方法</a:t>
              </a:r>
            </a:p>
          </p:txBody>
        </p:sp>
      </p:grpSp>
      <p:grpSp>
        <p:nvGrpSpPr>
          <p:cNvPr id="3" name="组合 74">
            <a:extLst>
              <a:ext uri="{FF2B5EF4-FFF2-40B4-BE49-F238E27FC236}">
                <a16:creationId xmlns:a16="http://schemas.microsoft.com/office/drawing/2014/main" id="{F563803F-8A6A-40E1-078F-10F1CA86CD2F}"/>
              </a:ext>
            </a:extLst>
          </p:cNvPr>
          <p:cNvGrpSpPr>
            <a:grpSpLocks/>
          </p:cNvGrpSpPr>
          <p:nvPr/>
        </p:nvGrpSpPr>
        <p:grpSpPr bwMode="auto">
          <a:xfrm>
            <a:off x="2941416" y="3925699"/>
            <a:ext cx="3910858" cy="611187"/>
            <a:chOff x="3846442" y="980746"/>
            <a:chExt cx="5213509" cy="815015"/>
          </a:xfrm>
        </p:grpSpPr>
        <p:sp>
          <p:nvSpPr>
            <p:cNvPr id="4" name="AutoShape 22">
              <a:extLst>
                <a:ext uri="{FF2B5EF4-FFF2-40B4-BE49-F238E27FC236}">
                  <a16:creationId xmlns:a16="http://schemas.microsoft.com/office/drawing/2014/main" id="{2C84975C-5929-990C-AF2E-F2EBA90AE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FAB32AB2-598C-5AD9-D9A9-2FDD66A339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08F8860-8E46-8482-59DD-B32993C87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文本框 28">
                <a:extLst>
                  <a:ext uri="{FF2B5EF4-FFF2-40B4-BE49-F238E27FC236}">
                    <a16:creationId xmlns:a16="http://schemas.microsoft.com/office/drawing/2014/main" id="{D69272B3-D229-5C12-F0DE-090C7A88BAC3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4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" name="文本框 27">
              <a:extLst>
                <a:ext uri="{FF2B5EF4-FFF2-40B4-BE49-F238E27FC236}">
                  <a16:creationId xmlns:a16="http://schemas.microsoft.com/office/drawing/2014/main" id="{FCADCD6A-8E5F-956F-C68B-64B292E8C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参考资料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3927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同伦延拓方法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429C985-5232-74D1-5A94-555C7E22378C}"/>
                  </a:ext>
                </a:extLst>
              </p:cNvPr>
              <p:cNvSpPr txBox="1"/>
              <p:nvPr/>
            </p:nvSpPr>
            <p:spPr>
              <a:xfrm>
                <a:off x="156831" y="1233221"/>
                <a:ext cx="8830337" cy="5224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24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基于牛顿的方法都有一个缺点：它们可能收敛到评价函数局部最小值，而不是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24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不同于直接处理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，而是建立了一个“简单”的方程组。然后逐渐将简单系统转化为原系统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，并跟随解从简单问题转移到原始问题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同伦映射函数定义如下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24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+(1−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24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将参数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逐渐从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增加到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，最终可以求解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429C985-5232-74D1-5A94-555C7E223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31" y="1233221"/>
                <a:ext cx="8830337" cy="5224764"/>
              </a:xfrm>
              <a:prstGeom prst="rect">
                <a:avLst/>
              </a:prstGeom>
              <a:blipFill>
                <a:blip r:embed="rId4"/>
                <a:stretch>
                  <a:fillRect l="-1243" t="-817" r="-1381" b="-2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4970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AC6347AB-3011-F446-D482-BE926BEB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0746" y="5478064"/>
            <a:ext cx="2432936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273AD664-DF2C-11FF-EDAD-13D257F39634}"/>
              </a:ext>
            </a:extLst>
          </p:cNvPr>
          <p:cNvGrpSpPr/>
          <p:nvPr/>
        </p:nvGrpSpPr>
        <p:grpSpPr>
          <a:xfrm>
            <a:off x="1150831" y="2305661"/>
            <a:ext cx="1567529" cy="1614107"/>
            <a:chOff x="1102620" y="2109899"/>
            <a:chExt cx="2090038" cy="215214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2A6C2DA-7A44-69F4-0984-BB07689AB213}"/>
                </a:ext>
              </a:extLst>
            </p:cNvPr>
            <p:cNvSpPr/>
            <p:nvPr/>
          </p:nvSpPr>
          <p:spPr>
            <a:xfrm>
              <a:off x="1102620" y="2109899"/>
              <a:ext cx="1656078" cy="1640691"/>
            </a:xfrm>
            <a:prstGeom prst="ellipse">
              <a:avLst/>
            </a:prstGeom>
            <a:solidFill>
              <a:srgbClr val="1A78C3"/>
            </a:solidFill>
            <a:ln>
              <a:solidFill>
                <a:srgbClr val="1A78C3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9DFD2F0-2F50-6402-9CB9-1EC26CFBCA5B}"/>
                </a:ext>
              </a:extLst>
            </p:cNvPr>
            <p:cNvGrpSpPr/>
            <p:nvPr/>
          </p:nvGrpSpPr>
          <p:grpSpPr>
            <a:xfrm>
              <a:off x="1586049" y="3003857"/>
              <a:ext cx="1606609" cy="1258184"/>
              <a:chOff x="2044207" y="3407786"/>
              <a:chExt cx="1200396" cy="983862"/>
            </a:xfr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6C1AE14-E94D-7510-944F-BDF3B33215A1}"/>
                  </a:ext>
                </a:extLst>
              </p:cNvPr>
              <p:cNvSpPr/>
              <p:nvPr/>
            </p:nvSpPr>
            <p:spPr>
              <a:xfrm>
                <a:off x="2044207" y="4139648"/>
                <a:ext cx="252000" cy="25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5148D98-85B7-6212-3D57-F2FB4A189845}"/>
                  </a:ext>
                </a:extLst>
              </p:cNvPr>
              <p:cNvSpPr/>
              <p:nvPr/>
            </p:nvSpPr>
            <p:spPr>
              <a:xfrm>
                <a:off x="2427217" y="4053909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ED9CA32-49AB-B0A7-D97D-F95EE6EFF42E}"/>
                  </a:ext>
                </a:extLst>
              </p:cNvPr>
              <p:cNvSpPr/>
              <p:nvPr/>
            </p:nvSpPr>
            <p:spPr>
              <a:xfrm>
                <a:off x="2732504" y="3922108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868EEEB-CEED-B99B-4B5B-BE91E41CA1DA}"/>
                  </a:ext>
                </a:extLst>
              </p:cNvPr>
              <p:cNvSpPr/>
              <p:nvPr/>
            </p:nvSpPr>
            <p:spPr>
              <a:xfrm>
                <a:off x="2993547" y="3687071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1E2BB2C-584E-E796-527E-7C259F40FE26}"/>
                  </a:ext>
                </a:extLst>
              </p:cNvPr>
              <p:cNvSpPr/>
              <p:nvPr/>
            </p:nvSpPr>
            <p:spPr>
              <a:xfrm>
                <a:off x="3136603" y="340778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268" name="文本框 9">
            <a:extLst>
              <a:ext uri="{FF2B5EF4-FFF2-40B4-BE49-F238E27FC236}">
                <a16:creationId xmlns:a16="http://schemas.microsoft.com/office/drawing/2014/main" id="{E9DE9D19-9537-9AF9-FABE-44786862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2539572"/>
            <a:ext cx="1014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方正粗宋简体"/>
                <a:cs typeface="方正粗宋简体"/>
              </a:rPr>
              <a:t>主要内容</a:t>
            </a:r>
          </a:p>
        </p:txBody>
      </p:sp>
      <p:grpSp>
        <p:nvGrpSpPr>
          <p:cNvPr id="11269" name="组合 74">
            <a:extLst>
              <a:ext uri="{FF2B5EF4-FFF2-40B4-BE49-F238E27FC236}">
                <a16:creationId xmlns:a16="http://schemas.microsoft.com/office/drawing/2014/main" id="{932A4314-F8B2-94EA-6167-0CD6DDD5FE52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1426612"/>
            <a:ext cx="3910858" cy="611187"/>
            <a:chOff x="3846442" y="980746"/>
            <a:chExt cx="5213509" cy="815015"/>
          </a:xfrm>
        </p:grpSpPr>
        <p:sp>
          <p:nvSpPr>
            <p:cNvPr id="76" name="AutoShape 22">
              <a:extLst>
                <a:ext uri="{FF2B5EF4-FFF2-40B4-BE49-F238E27FC236}">
                  <a16:creationId xmlns:a16="http://schemas.microsoft.com/office/drawing/2014/main" id="{22B77B24-8725-3926-D426-7D3F1EB35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2">
              <a:extLst>
                <a:ext uri="{FF2B5EF4-FFF2-40B4-BE49-F238E27FC236}">
                  <a16:creationId xmlns:a16="http://schemas.microsoft.com/office/drawing/2014/main" id="{970462EC-93F3-1DCD-428E-52BF9462EE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D5A6B01F-E2C6-9AB7-6E31-19929CB927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文本框 28">
                <a:extLst>
                  <a:ext uri="{FF2B5EF4-FFF2-40B4-BE49-F238E27FC236}">
                    <a16:creationId xmlns:a16="http://schemas.microsoft.com/office/drawing/2014/main" id="{55DF174F-FDE2-FE3E-1A26-86B288EF9D7E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1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282" name="文本框 27">
              <a:extLst>
                <a:ext uri="{FF2B5EF4-FFF2-40B4-BE49-F238E27FC236}">
                  <a16:creationId xmlns:a16="http://schemas.microsoft.com/office/drawing/2014/main" id="{DBD3B9D4-29D5-DD83-FC1B-BC7FDECA3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局部算法</a:t>
              </a:r>
            </a:p>
          </p:txBody>
        </p:sp>
      </p:grpSp>
      <p:pic>
        <p:nvPicPr>
          <p:cNvPr id="13315" name="Picture 3">
            <a:extLst>
              <a:ext uri="{FF2B5EF4-FFF2-40B4-BE49-F238E27FC236}">
                <a16:creationId xmlns:a16="http://schemas.microsoft.com/office/drawing/2014/main" id="{86EF9184-2AFB-6DDE-B843-F3E2D32C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2296" y="5478065"/>
            <a:ext cx="4514850" cy="1407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B90A3EB-2E19-92E2-5A3B-FD3D1C25F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34110" y="5478064"/>
            <a:ext cx="2509891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7" name="组合 74">
            <a:extLst>
              <a:ext uri="{FF2B5EF4-FFF2-40B4-BE49-F238E27FC236}">
                <a16:creationId xmlns:a16="http://schemas.microsoft.com/office/drawing/2014/main" id="{3970BF90-D611-DC8B-17B9-3CEA787434FC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2246275"/>
            <a:ext cx="3910858" cy="611187"/>
            <a:chOff x="3846442" y="980746"/>
            <a:chExt cx="5213509" cy="815015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909C9F9E-6FC5-93E1-7639-557150996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">
              <a:extLst>
                <a:ext uri="{FF2B5EF4-FFF2-40B4-BE49-F238E27FC236}">
                  <a16:creationId xmlns:a16="http://schemas.microsoft.com/office/drawing/2014/main" id="{59F830D4-5E76-FB36-5B03-D159659F7A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9E5F13F-C491-2D5C-2F4D-B3ADE94592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文本框 28">
                <a:extLst>
                  <a:ext uri="{FF2B5EF4-FFF2-40B4-BE49-F238E27FC236}">
                    <a16:creationId xmlns:a16="http://schemas.microsoft.com/office/drawing/2014/main" id="{5612870B-1E58-AA12-5649-9E111A343D9D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0" name="文本框 27">
              <a:extLst>
                <a:ext uri="{FF2B5EF4-FFF2-40B4-BE49-F238E27FC236}">
                  <a16:creationId xmlns:a16="http://schemas.microsoft.com/office/drawing/2014/main" id="{2BCC0241-1536-7061-5090-AE370CF85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8" y="1155519"/>
              <a:ext cx="3968664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实用方法</a:t>
              </a:r>
            </a:p>
          </p:txBody>
        </p:sp>
      </p:grpSp>
      <p:grpSp>
        <p:nvGrpSpPr>
          <p:cNvPr id="45" name="组合 74">
            <a:extLst>
              <a:ext uri="{FF2B5EF4-FFF2-40B4-BE49-F238E27FC236}">
                <a16:creationId xmlns:a16="http://schemas.microsoft.com/office/drawing/2014/main" id="{4F8BC3FD-8DC1-7F35-D0AB-2CE6A6D4233F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3119913"/>
            <a:ext cx="3910858" cy="611187"/>
            <a:chOff x="3846442" y="980746"/>
            <a:chExt cx="5213509" cy="815015"/>
          </a:xfrm>
        </p:grpSpPr>
        <p:sp>
          <p:nvSpPr>
            <p:cNvPr id="46" name="AutoShape 22">
              <a:extLst>
                <a:ext uri="{FF2B5EF4-FFF2-40B4-BE49-F238E27FC236}">
                  <a16:creationId xmlns:a16="http://schemas.microsoft.com/office/drawing/2014/main" id="{888D14D7-5F5B-5CF4-EEB0-0791E7DD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2">
              <a:extLst>
                <a:ext uri="{FF2B5EF4-FFF2-40B4-BE49-F238E27FC236}">
                  <a16:creationId xmlns:a16="http://schemas.microsoft.com/office/drawing/2014/main" id="{0158D645-BBAE-1CD5-D598-AAD34D90B0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278FDC0B-1221-A284-EEA0-B2ABABD0C2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文本框 28">
                <a:extLst>
                  <a:ext uri="{FF2B5EF4-FFF2-40B4-BE49-F238E27FC236}">
                    <a16:creationId xmlns:a16="http://schemas.microsoft.com/office/drawing/2014/main" id="{D4B9D0F3-8704-56C5-D098-49769A4702C8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3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8" name="文本框 27">
              <a:extLst>
                <a:ext uri="{FF2B5EF4-FFF2-40B4-BE49-F238E27FC236}">
                  <a16:creationId xmlns:a16="http://schemas.microsoft.com/office/drawing/2014/main" id="{727212D7-6E16-A91C-3139-78A16644B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同伦延拓方法</a:t>
              </a:r>
            </a:p>
          </p:txBody>
        </p:sp>
      </p:grpSp>
      <p:grpSp>
        <p:nvGrpSpPr>
          <p:cNvPr id="3" name="组合 74">
            <a:extLst>
              <a:ext uri="{FF2B5EF4-FFF2-40B4-BE49-F238E27FC236}">
                <a16:creationId xmlns:a16="http://schemas.microsoft.com/office/drawing/2014/main" id="{F563803F-8A6A-40E1-078F-10F1CA86CD2F}"/>
              </a:ext>
            </a:extLst>
          </p:cNvPr>
          <p:cNvGrpSpPr>
            <a:grpSpLocks/>
          </p:cNvGrpSpPr>
          <p:nvPr/>
        </p:nvGrpSpPr>
        <p:grpSpPr bwMode="auto">
          <a:xfrm>
            <a:off x="2941416" y="3925699"/>
            <a:ext cx="3910858" cy="611187"/>
            <a:chOff x="3846442" y="980746"/>
            <a:chExt cx="5213509" cy="815015"/>
          </a:xfrm>
        </p:grpSpPr>
        <p:sp>
          <p:nvSpPr>
            <p:cNvPr id="4" name="AutoShape 22">
              <a:extLst>
                <a:ext uri="{FF2B5EF4-FFF2-40B4-BE49-F238E27FC236}">
                  <a16:creationId xmlns:a16="http://schemas.microsoft.com/office/drawing/2014/main" id="{2C84975C-5929-990C-AF2E-F2EBA90AE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FAB32AB2-598C-5AD9-D9A9-2FDD66A339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08F8860-8E46-8482-59DD-B32993C87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文本框 28">
                <a:extLst>
                  <a:ext uri="{FF2B5EF4-FFF2-40B4-BE49-F238E27FC236}">
                    <a16:creationId xmlns:a16="http://schemas.microsoft.com/office/drawing/2014/main" id="{D69272B3-D229-5C12-F0DE-090C7A88BAC3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4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" name="文本框 27">
              <a:extLst>
                <a:ext uri="{FF2B5EF4-FFF2-40B4-BE49-F238E27FC236}">
                  <a16:creationId xmlns:a16="http://schemas.microsoft.com/office/drawing/2014/main" id="{FCADCD6A-8E5F-956F-C68B-64B292E8C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solidFill>
                    <a:srgbClr val="FF0000"/>
                  </a:solidFill>
                  <a:latin typeface="黑体" panose="02010609060101010101" pitchFamily="49" charset="-122"/>
                  <a:ea typeface="方正粗宋简体"/>
                  <a:cs typeface="方正粗宋简体"/>
                </a:rPr>
                <a:t>参考资料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8336600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参考资料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429C985-5232-74D1-5A94-555C7E22378C}"/>
                  </a:ext>
                </a:extLst>
              </p:cNvPr>
              <p:cNvSpPr txBox="1"/>
              <p:nvPr/>
            </p:nvSpPr>
            <p:spPr>
              <a:xfrm>
                <a:off x="156831" y="2480130"/>
                <a:ext cx="8830337" cy="1582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4000"/>
                  </a:lnSpc>
                  <a:spcAft>
                    <a:spcPts val="2400"/>
                  </a:spcAft>
                  <a:buClr>
                    <a:srgbClr val="FF0000"/>
                  </a:buClr>
                </a:pPr>
                <a:r>
                  <a:rPr lang="zh-CN" altLang="en-US" sz="3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非线性微分方程和积分方程是非线性方程组的丰富来源。 当用有限维非线性方程组表示时，未知向量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是（无限维）解的离散近似</a:t>
                </a:r>
                <a:endParaRPr lang="en-US" altLang="zh-CN" sz="3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429C985-5232-74D1-5A94-555C7E223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31" y="2480130"/>
                <a:ext cx="8830337" cy="1582741"/>
              </a:xfrm>
              <a:prstGeom prst="rect">
                <a:avLst/>
              </a:prstGeom>
              <a:blipFill>
                <a:blip r:embed="rId4"/>
                <a:stretch>
                  <a:fillRect l="-1796" t="-7336" r="-1727" b="-11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261102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5B2921-1079-C1BE-A68D-1AA26C6C3C3C}"/>
              </a:ext>
            </a:extLst>
          </p:cNvPr>
          <p:cNvSpPr txBox="1"/>
          <p:nvPr/>
        </p:nvSpPr>
        <p:spPr>
          <a:xfrm>
            <a:off x="283804" y="2888623"/>
            <a:ext cx="8755523" cy="13490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  <a:spcAft>
                <a:spcPts val="1800"/>
              </a:spcAft>
              <a:buClr>
                <a:srgbClr val="FF0000"/>
              </a:buClr>
            </a:pPr>
            <a:r>
              <a:rPr lang="en-US" altLang="zh-CN" sz="4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Thanks for the attentions!</a:t>
            </a:r>
          </a:p>
          <a:p>
            <a:pPr algn="ctr">
              <a:lnSpc>
                <a:spcPts val="4000"/>
              </a:lnSpc>
              <a:spcAft>
                <a:spcPts val="1800"/>
              </a:spcAft>
              <a:buClr>
                <a:srgbClr val="FF0000"/>
              </a:buClr>
            </a:pPr>
            <a:r>
              <a:rPr lang="en-US" altLang="zh-CN" sz="4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4551663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22">
            <a:extLst>
              <a:ext uri="{FF2B5EF4-FFF2-40B4-BE49-F238E27FC236}">
                <a16:creationId xmlns:a16="http://schemas.microsoft.com/office/drawing/2014/main" id="{9F10E0BB-7F7B-E50E-2889-165AC84D4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2356546"/>
            <a:ext cx="4970198" cy="955916"/>
          </a:xfrm>
          <a:prstGeom prst="roundRect">
            <a:avLst/>
          </a:prstGeom>
          <a:noFill/>
          <a:ln w="9525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legacyPerspectiveTopLef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BE7"/>
            </a:extrusionClr>
          </a:sp3d>
        </p:spPr>
        <p:txBody>
          <a:bodyPr wrap="none" anchor="ctr">
            <a:flatTx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9" name="图片 14" descr="641.jpg">
            <a:extLst>
              <a:ext uri="{FF2B5EF4-FFF2-40B4-BE49-F238E27FC236}">
                <a16:creationId xmlns:a16="http://schemas.microsoft.com/office/drawing/2014/main" id="{BAAA3F13-4D9C-2F6F-3675-303878D2D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588125" y="90488"/>
            <a:ext cx="24638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 descr="微信图片_202003211911500.bmp">
            <a:extLst>
              <a:ext uri="{FF2B5EF4-FFF2-40B4-BE49-F238E27FC236}">
                <a16:creationId xmlns:a16="http://schemas.microsoft.com/office/drawing/2014/main" id="{18375DD5-6E73-84FD-AD0F-FD988E8F15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179" t="8993" r="8213" b="9365"/>
          <a:stretch>
            <a:fillRect/>
          </a:stretch>
        </p:blipFill>
        <p:spPr>
          <a:xfrm>
            <a:off x="635572" y="1824629"/>
            <a:ext cx="1987658" cy="1964411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9221" name="TextBox 25">
            <a:extLst>
              <a:ext uri="{FF2B5EF4-FFF2-40B4-BE49-F238E27FC236}">
                <a16:creationId xmlns:a16="http://schemas.microsoft.com/office/drawing/2014/main" id="{7D0FB6F4-EAB0-FA23-3B5D-A781718B0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913" y="2568575"/>
            <a:ext cx="42608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3000" b="1" dirty="0">
                <a:solidFill>
                  <a:srgbClr val="000000"/>
                </a:solidFill>
                <a:latin typeface="黑体" panose="02010609060101010101" pitchFamily="49" charset="-122"/>
                <a:ea typeface="方正粗宋简体"/>
                <a:cs typeface="Times New Roman" panose="02020603050405020304" pitchFamily="18" charset="0"/>
              </a:rPr>
              <a:t>非线性方程组</a:t>
            </a:r>
          </a:p>
        </p:txBody>
      </p:sp>
      <p:sp>
        <p:nvSpPr>
          <p:cNvPr id="9222" name="文本框 5122">
            <a:extLst>
              <a:ext uri="{FF2B5EF4-FFF2-40B4-BE49-F238E27FC236}">
                <a16:creationId xmlns:a16="http://schemas.microsoft.com/office/drawing/2014/main" id="{AEEA6441-DDA4-B90C-2373-9B547BFEF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3662363"/>
            <a:ext cx="5294313" cy="7826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主要参考中国科学院大学</a:t>
            </a:r>
            <a:r>
              <a:rPr lang="en-US" altLang="zh-CN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Xiao Wang</a:t>
            </a:r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老师</a:t>
            </a:r>
            <a:r>
              <a:rPr lang="en-US" altLang="zh-CN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PPT</a:t>
            </a:r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endParaRPr lang="en-US" altLang="zh-CN" sz="2000" b="1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AC6347AB-3011-F446-D482-BE926BEB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0746" y="5478064"/>
            <a:ext cx="2432936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273AD664-DF2C-11FF-EDAD-13D257F39634}"/>
              </a:ext>
            </a:extLst>
          </p:cNvPr>
          <p:cNvGrpSpPr/>
          <p:nvPr/>
        </p:nvGrpSpPr>
        <p:grpSpPr>
          <a:xfrm>
            <a:off x="1150831" y="2305661"/>
            <a:ext cx="1567529" cy="1614107"/>
            <a:chOff x="1102620" y="2109899"/>
            <a:chExt cx="2090038" cy="215214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2A6C2DA-7A44-69F4-0984-BB07689AB213}"/>
                </a:ext>
              </a:extLst>
            </p:cNvPr>
            <p:cNvSpPr/>
            <p:nvPr/>
          </p:nvSpPr>
          <p:spPr>
            <a:xfrm>
              <a:off x="1102620" y="2109899"/>
              <a:ext cx="1656078" cy="1640691"/>
            </a:xfrm>
            <a:prstGeom prst="ellipse">
              <a:avLst/>
            </a:prstGeom>
            <a:solidFill>
              <a:srgbClr val="1A78C3"/>
            </a:solidFill>
            <a:ln>
              <a:solidFill>
                <a:srgbClr val="1A78C3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9DFD2F0-2F50-6402-9CB9-1EC26CFBCA5B}"/>
                </a:ext>
              </a:extLst>
            </p:cNvPr>
            <p:cNvGrpSpPr/>
            <p:nvPr/>
          </p:nvGrpSpPr>
          <p:grpSpPr>
            <a:xfrm>
              <a:off x="1586049" y="3003857"/>
              <a:ext cx="1606609" cy="1258184"/>
              <a:chOff x="2044207" y="3407786"/>
              <a:chExt cx="1200396" cy="983862"/>
            </a:xfr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6C1AE14-E94D-7510-944F-BDF3B33215A1}"/>
                  </a:ext>
                </a:extLst>
              </p:cNvPr>
              <p:cNvSpPr/>
              <p:nvPr/>
            </p:nvSpPr>
            <p:spPr>
              <a:xfrm>
                <a:off x="2044207" y="4139648"/>
                <a:ext cx="252000" cy="25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5148D98-85B7-6212-3D57-F2FB4A189845}"/>
                  </a:ext>
                </a:extLst>
              </p:cNvPr>
              <p:cNvSpPr/>
              <p:nvPr/>
            </p:nvSpPr>
            <p:spPr>
              <a:xfrm>
                <a:off x="2427217" y="4053909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ED9CA32-49AB-B0A7-D97D-F95EE6EFF42E}"/>
                  </a:ext>
                </a:extLst>
              </p:cNvPr>
              <p:cNvSpPr/>
              <p:nvPr/>
            </p:nvSpPr>
            <p:spPr>
              <a:xfrm>
                <a:off x="2732504" y="3922108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868EEEB-CEED-B99B-4B5B-BE91E41CA1DA}"/>
                  </a:ext>
                </a:extLst>
              </p:cNvPr>
              <p:cNvSpPr/>
              <p:nvPr/>
            </p:nvSpPr>
            <p:spPr>
              <a:xfrm>
                <a:off x="2993547" y="3687071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1E2BB2C-584E-E796-527E-7C259F40FE26}"/>
                  </a:ext>
                </a:extLst>
              </p:cNvPr>
              <p:cNvSpPr/>
              <p:nvPr/>
            </p:nvSpPr>
            <p:spPr>
              <a:xfrm>
                <a:off x="3136603" y="340778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268" name="文本框 9">
            <a:extLst>
              <a:ext uri="{FF2B5EF4-FFF2-40B4-BE49-F238E27FC236}">
                <a16:creationId xmlns:a16="http://schemas.microsoft.com/office/drawing/2014/main" id="{E9DE9D19-9537-9AF9-FABE-44786862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2539572"/>
            <a:ext cx="1014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方正粗宋简体"/>
                <a:cs typeface="方正粗宋简体"/>
              </a:rPr>
              <a:t>主要内容</a:t>
            </a:r>
          </a:p>
        </p:txBody>
      </p:sp>
      <p:grpSp>
        <p:nvGrpSpPr>
          <p:cNvPr id="11269" name="组合 74">
            <a:extLst>
              <a:ext uri="{FF2B5EF4-FFF2-40B4-BE49-F238E27FC236}">
                <a16:creationId xmlns:a16="http://schemas.microsoft.com/office/drawing/2014/main" id="{932A4314-F8B2-94EA-6167-0CD6DDD5FE52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1426612"/>
            <a:ext cx="3910858" cy="611187"/>
            <a:chOff x="3846442" y="980746"/>
            <a:chExt cx="5213509" cy="815015"/>
          </a:xfrm>
        </p:grpSpPr>
        <p:sp>
          <p:nvSpPr>
            <p:cNvPr id="76" name="AutoShape 22">
              <a:extLst>
                <a:ext uri="{FF2B5EF4-FFF2-40B4-BE49-F238E27FC236}">
                  <a16:creationId xmlns:a16="http://schemas.microsoft.com/office/drawing/2014/main" id="{22B77B24-8725-3926-D426-7D3F1EB35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2">
              <a:extLst>
                <a:ext uri="{FF2B5EF4-FFF2-40B4-BE49-F238E27FC236}">
                  <a16:creationId xmlns:a16="http://schemas.microsoft.com/office/drawing/2014/main" id="{970462EC-93F3-1DCD-428E-52BF9462EE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D5A6B01F-E2C6-9AB7-6E31-19929CB927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文本框 28">
                <a:extLst>
                  <a:ext uri="{FF2B5EF4-FFF2-40B4-BE49-F238E27FC236}">
                    <a16:creationId xmlns:a16="http://schemas.microsoft.com/office/drawing/2014/main" id="{55DF174F-FDE2-FE3E-1A26-86B288EF9D7E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1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282" name="文本框 27">
              <a:extLst>
                <a:ext uri="{FF2B5EF4-FFF2-40B4-BE49-F238E27FC236}">
                  <a16:creationId xmlns:a16="http://schemas.microsoft.com/office/drawing/2014/main" id="{DBD3B9D4-29D5-DD83-FC1B-BC7FDECA3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局部算法</a:t>
              </a:r>
            </a:p>
          </p:txBody>
        </p:sp>
      </p:grpSp>
      <p:pic>
        <p:nvPicPr>
          <p:cNvPr id="13315" name="Picture 3">
            <a:extLst>
              <a:ext uri="{FF2B5EF4-FFF2-40B4-BE49-F238E27FC236}">
                <a16:creationId xmlns:a16="http://schemas.microsoft.com/office/drawing/2014/main" id="{86EF9184-2AFB-6DDE-B843-F3E2D32C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2296" y="5478065"/>
            <a:ext cx="4514850" cy="1407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B90A3EB-2E19-92E2-5A3B-FD3D1C25F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34110" y="5478064"/>
            <a:ext cx="2509891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7" name="组合 74">
            <a:extLst>
              <a:ext uri="{FF2B5EF4-FFF2-40B4-BE49-F238E27FC236}">
                <a16:creationId xmlns:a16="http://schemas.microsoft.com/office/drawing/2014/main" id="{3970BF90-D611-DC8B-17B9-3CEA787434FC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2246275"/>
            <a:ext cx="3910858" cy="611187"/>
            <a:chOff x="3846442" y="980746"/>
            <a:chExt cx="5213509" cy="815015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909C9F9E-6FC5-93E1-7639-557150996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">
              <a:extLst>
                <a:ext uri="{FF2B5EF4-FFF2-40B4-BE49-F238E27FC236}">
                  <a16:creationId xmlns:a16="http://schemas.microsoft.com/office/drawing/2014/main" id="{59F830D4-5E76-FB36-5B03-D159659F7A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9E5F13F-C491-2D5C-2F4D-B3ADE94592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文本框 28">
                <a:extLst>
                  <a:ext uri="{FF2B5EF4-FFF2-40B4-BE49-F238E27FC236}">
                    <a16:creationId xmlns:a16="http://schemas.microsoft.com/office/drawing/2014/main" id="{5612870B-1E58-AA12-5649-9E111A343D9D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0" name="文本框 27">
              <a:extLst>
                <a:ext uri="{FF2B5EF4-FFF2-40B4-BE49-F238E27FC236}">
                  <a16:creationId xmlns:a16="http://schemas.microsoft.com/office/drawing/2014/main" id="{2BCC0241-1536-7061-5090-AE370CF85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8" y="1155519"/>
              <a:ext cx="3968664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实用方法</a:t>
              </a:r>
            </a:p>
          </p:txBody>
        </p:sp>
      </p:grpSp>
      <p:grpSp>
        <p:nvGrpSpPr>
          <p:cNvPr id="45" name="组合 74">
            <a:extLst>
              <a:ext uri="{FF2B5EF4-FFF2-40B4-BE49-F238E27FC236}">
                <a16:creationId xmlns:a16="http://schemas.microsoft.com/office/drawing/2014/main" id="{4F8BC3FD-8DC1-7F35-D0AB-2CE6A6D4233F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3119913"/>
            <a:ext cx="3910858" cy="611187"/>
            <a:chOff x="3846442" y="980746"/>
            <a:chExt cx="5213509" cy="815015"/>
          </a:xfrm>
        </p:grpSpPr>
        <p:sp>
          <p:nvSpPr>
            <p:cNvPr id="46" name="AutoShape 22">
              <a:extLst>
                <a:ext uri="{FF2B5EF4-FFF2-40B4-BE49-F238E27FC236}">
                  <a16:creationId xmlns:a16="http://schemas.microsoft.com/office/drawing/2014/main" id="{888D14D7-5F5B-5CF4-EEB0-0791E7DD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2">
              <a:extLst>
                <a:ext uri="{FF2B5EF4-FFF2-40B4-BE49-F238E27FC236}">
                  <a16:creationId xmlns:a16="http://schemas.microsoft.com/office/drawing/2014/main" id="{0158D645-BBAE-1CD5-D598-AAD34D90B0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278FDC0B-1221-A284-EEA0-B2ABABD0C2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文本框 28">
                <a:extLst>
                  <a:ext uri="{FF2B5EF4-FFF2-40B4-BE49-F238E27FC236}">
                    <a16:creationId xmlns:a16="http://schemas.microsoft.com/office/drawing/2014/main" id="{D4B9D0F3-8704-56C5-D098-49769A4702C8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3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8" name="文本框 27">
              <a:extLst>
                <a:ext uri="{FF2B5EF4-FFF2-40B4-BE49-F238E27FC236}">
                  <a16:creationId xmlns:a16="http://schemas.microsoft.com/office/drawing/2014/main" id="{727212D7-6E16-A91C-3139-78A16644B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同伦延拓方法</a:t>
              </a:r>
            </a:p>
          </p:txBody>
        </p:sp>
      </p:grpSp>
      <p:grpSp>
        <p:nvGrpSpPr>
          <p:cNvPr id="3" name="组合 74">
            <a:extLst>
              <a:ext uri="{FF2B5EF4-FFF2-40B4-BE49-F238E27FC236}">
                <a16:creationId xmlns:a16="http://schemas.microsoft.com/office/drawing/2014/main" id="{F563803F-8A6A-40E1-078F-10F1CA86CD2F}"/>
              </a:ext>
            </a:extLst>
          </p:cNvPr>
          <p:cNvGrpSpPr>
            <a:grpSpLocks/>
          </p:cNvGrpSpPr>
          <p:nvPr/>
        </p:nvGrpSpPr>
        <p:grpSpPr bwMode="auto">
          <a:xfrm>
            <a:off x="2941416" y="3925699"/>
            <a:ext cx="3910858" cy="611187"/>
            <a:chOff x="3846442" y="980746"/>
            <a:chExt cx="5213509" cy="815015"/>
          </a:xfrm>
        </p:grpSpPr>
        <p:sp>
          <p:nvSpPr>
            <p:cNvPr id="4" name="AutoShape 22">
              <a:extLst>
                <a:ext uri="{FF2B5EF4-FFF2-40B4-BE49-F238E27FC236}">
                  <a16:creationId xmlns:a16="http://schemas.microsoft.com/office/drawing/2014/main" id="{2C84975C-5929-990C-AF2E-F2EBA90AE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FAB32AB2-598C-5AD9-D9A9-2FDD66A339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08F8860-8E46-8482-59DD-B32993C87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文本框 28">
                <a:extLst>
                  <a:ext uri="{FF2B5EF4-FFF2-40B4-BE49-F238E27FC236}">
                    <a16:creationId xmlns:a16="http://schemas.microsoft.com/office/drawing/2014/main" id="{D69272B3-D229-5C12-F0DE-090C7A88BAC3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4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" name="文本框 27">
              <a:extLst>
                <a:ext uri="{FF2B5EF4-FFF2-40B4-BE49-F238E27FC236}">
                  <a16:creationId xmlns:a16="http://schemas.microsoft.com/office/drawing/2014/main" id="{FCADCD6A-8E5F-956F-C68B-64B292E8C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参考资料</a:t>
              </a:r>
            </a:p>
          </p:txBody>
        </p:sp>
      </p:grp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AC6347AB-3011-F446-D482-BE926BEB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0746" y="5478064"/>
            <a:ext cx="2432936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273AD664-DF2C-11FF-EDAD-13D257F39634}"/>
              </a:ext>
            </a:extLst>
          </p:cNvPr>
          <p:cNvGrpSpPr/>
          <p:nvPr/>
        </p:nvGrpSpPr>
        <p:grpSpPr>
          <a:xfrm>
            <a:off x="1150831" y="2305661"/>
            <a:ext cx="1567529" cy="1614107"/>
            <a:chOff x="1102620" y="2109899"/>
            <a:chExt cx="2090038" cy="215214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2A6C2DA-7A44-69F4-0984-BB07689AB213}"/>
                </a:ext>
              </a:extLst>
            </p:cNvPr>
            <p:cNvSpPr/>
            <p:nvPr/>
          </p:nvSpPr>
          <p:spPr>
            <a:xfrm>
              <a:off x="1102620" y="2109899"/>
              <a:ext cx="1656078" cy="1640691"/>
            </a:xfrm>
            <a:prstGeom prst="ellipse">
              <a:avLst/>
            </a:prstGeom>
            <a:solidFill>
              <a:srgbClr val="1A78C3"/>
            </a:solidFill>
            <a:ln>
              <a:solidFill>
                <a:srgbClr val="1A78C3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9DFD2F0-2F50-6402-9CB9-1EC26CFBCA5B}"/>
                </a:ext>
              </a:extLst>
            </p:cNvPr>
            <p:cNvGrpSpPr/>
            <p:nvPr/>
          </p:nvGrpSpPr>
          <p:grpSpPr>
            <a:xfrm>
              <a:off x="1586049" y="3003857"/>
              <a:ext cx="1606609" cy="1258184"/>
              <a:chOff x="2044207" y="3407786"/>
              <a:chExt cx="1200396" cy="983862"/>
            </a:xfr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6C1AE14-E94D-7510-944F-BDF3B33215A1}"/>
                  </a:ext>
                </a:extLst>
              </p:cNvPr>
              <p:cNvSpPr/>
              <p:nvPr/>
            </p:nvSpPr>
            <p:spPr>
              <a:xfrm>
                <a:off x="2044207" y="4139648"/>
                <a:ext cx="252000" cy="25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5148D98-85B7-6212-3D57-F2FB4A189845}"/>
                  </a:ext>
                </a:extLst>
              </p:cNvPr>
              <p:cNvSpPr/>
              <p:nvPr/>
            </p:nvSpPr>
            <p:spPr>
              <a:xfrm>
                <a:off x="2427217" y="4053909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ED9CA32-49AB-B0A7-D97D-F95EE6EFF42E}"/>
                  </a:ext>
                </a:extLst>
              </p:cNvPr>
              <p:cNvSpPr/>
              <p:nvPr/>
            </p:nvSpPr>
            <p:spPr>
              <a:xfrm>
                <a:off x="2732504" y="3922108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868EEEB-CEED-B99B-4B5B-BE91E41CA1DA}"/>
                  </a:ext>
                </a:extLst>
              </p:cNvPr>
              <p:cNvSpPr/>
              <p:nvPr/>
            </p:nvSpPr>
            <p:spPr>
              <a:xfrm>
                <a:off x="2993547" y="3687071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1E2BB2C-584E-E796-527E-7C259F40FE26}"/>
                  </a:ext>
                </a:extLst>
              </p:cNvPr>
              <p:cNvSpPr/>
              <p:nvPr/>
            </p:nvSpPr>
            <p:spPr>
              <a:xfrm>
                <a:off x="3136603" y="340778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268" name="文本框 9">
            <a:extLst>
              <a:ext uri="{FF2B5EF4-FFF2-40B4-BE49-F238E27FC236}">
                <a16:creationId xmlns:a16="http://schemas.microsoft.com/office/drawing/2014/main" id="{E9DE9D19-9537-9AF9-FABE-44786862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2539572"/>
            <a:ext cx="1014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方正粗宋简体"/>
                <a:cs typeface="方正粗宋简体"/>
              </a:rPr>
              <a:t>主要内容</a:t>
            </a:r>
          </a:p>
        </p:txBody>
      </p:sp>
      <p:grpSp>
        <p:nvGrpSpPr>
          <p:cNvPr id="11269" name="组合 74">
            <a:extLst>
              <a:ext uri="{FF2B5EF4-FFF2-40B4-BE49-F238E27FC236}">
                <a16:creationId xmlns:a16="http://schemas.microsoft.com/office/drawing/2014/main" id="{932A4314-F8B2-94EA-6167-0CD6DDD5FE52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1426612"/>
            <a:ext cx="3910858" cy="611187"/>
            <a:chOff x="3846442" y="980746"/>
            <a:chExt cx="5213509" cy="815015"/>
          </a:xfrm>
        </p:grpSpPr>
        <p:sp>
          <p:nvSpPr>
            <p:cNvPr id="76" name="AutoShape 22">
              <a:extLst>
                <a:ext uri="{FF2B5EF4-FFF2-40B4-BE49-F238E27FC236}">
                  <a16:creationId xmlns:a16="http://schemas.microsoft.com/office/drawing/2014/main" id="{22B77B24-8725-3926-D426-7D3F1EB35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2">
              <a:extLst>
                <a:ext uri="{FF2B5EF4-FFF2-40B4-BE49-F238E27FC236}">
                  <a16:creationId xmlns:a16="http://schemas.microsoft.com/office/drawing/2014/main" id="{970462EC-93F3-1DCD-428E-52BF9462EE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D5A6B01F-E2C6-9AB7-6E31-19929CB927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文本框 28">
                <a:extLst>
                  <a:ext uri="{FF2B5EF4-FFF2-40B4-BE49-F238E27FC236}">
                    <a16:creationId xmlns:a16="http://schemas.microsoft.com/office/drawing/2014/main" id="{55DF174F-FDE2-FE3E-1A26-86B288EF9D7E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1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282" name="文本框 27">
              <a:extLst>
                <a:ext uri="{FF2B5EF4-FFF2-40B4-BE49-F238E27FC236}">
                  <a16:creationId xmlns:a16="http://schemas.microsoft.com/office/drawing/2014/main" id="{DBD3B9D4-29D5-DD83-FC1B-BC7FDECA3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solidFill>
                    <a:srgbClr val="FF0000"/>
                  </a:solidFill>
                  <a:latin typeface="黑体" panose="02010609060101010101" pitchFamily="49" charset="-122"/>
                  <a:ea typeface="方正粗宋简体"/>
                  <a:cs typeface="方正粗宋简体"/>
                </a:rPr>
                <a:t>局部算法</a:t>
              </a:r>
            </a:p>
          </p:txBody>
        </p:sp>
      </p:grpSp>
      <p:pic>
        <p:nvPicPr>
          <p:cNvPr id="13315" name="Picture 3">
            <a:extLst>
              <a:ext uri="{FF2B5EF4-FFF2-40B4-BE49-F238E27FC236}">
                <a16:creationId xmlns:a16="http://schemas.microsoft.com/office/drawing/2014/main" id="{86EF9184-2AFB-6DDE-B843-F3E2D32C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2296" y="5478065"/>
            <a:ext cx="4514850" cy="1407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B90A3EB-2E19-92E2-5A3B-FD3D1C25F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34110" y="5478064"/>
            <a:ext cx="2509891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7" name="组合 74">
            <a:extLst>
              <a:ext uri="{FF2B5EF4-FFF2-40B4-BE49-F238E27FC236}">
                <a16:creationId xmlns:a16="http://schemas.microsoft.com/office/drawing/2014/main" id="{3970BF90-D611-DC8B-17B9-3CEA787434FC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2246275"/>
            <a:ext cx="3910858" cy="611187"/>
            <a:chOff x="3846442" y="980746"/>
            <a:chExt cx="5213509" cy="815015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909C9F9E-6FC5-93E1-7639-557150996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">
              <a:extLst>
                <a:ext uri="{FF2B5EF4-FFF2-40B4-BE49-F238E27FC236}">
                  <a16:creationId xmlns:a16="http://schemas.microsoft.com/office/drawing/2014/main" id="{59F830D4-5E76-FB36-5B03-D159659F7A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9E5F13F-C491-2D5C-2F4D-B3ADE94592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文本框 28">
                <a:extLst>
                  <a:ext uri="{FF2B5EF4-FFF2-40B4-BE49-F238E27FC236}">
                    <a16:creationId xmlns:a16="http://schemas.microsoft.com/office/drawing/2014/main" id="{5612870B-1E58-AA12-5649-9E111A343D9D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0" name="文本框 27">
              <a:extLst>
                <a:ext uri="{FF2B5EF4-FFF2-40B4-BE49-F238E27FC236}">
                  <a16:creationId xmlns:a16="http://schemas.microsoft.com/office/drawing/2014/main" id="{2BCC0241-1536-7061-5090-AE370CF85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8" y="1155519"/>
              <a:ext cx="3968664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实用方法</a:t>
              </a:r>
            </a:p>
          </p:txBody>
        </p:sp>
      </p:grpSp>
      <p:grpSp>
        <p:nvGrpSpPr>
          <p:cNvPr id="45" name="组合 74">
            <a:extLst>
              <a:ext uri="{FF2B5EF4-FFF2-40B4-BE49-F238E27FC236}">
                <a16:creationId xmlns:a16="http://schemas.microsoft.com/office/drawing/2014/main" id="{4F8BC3FD-8DC1-7F35-D0AB-2CE6A6D4233F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3119913"/>
            <a:ext cx="3910858" cy="611187"/>
            <a:chOff x="3846442" y="980746"/>
            <a:chExt cx="5213509" cy="815015"/>
          </a:xfrm>
        </p:grpSpPr>
        <p:sp>
          <p:nvSpPr>
            <p:cNvPr id="46" name="AutoShape 22">
              <a:extLst>
                <a:ext uri="{FF2B5EF4-FFF2-40B4-BE49-F238E27FC236}">
                  <a16:creationId xmlns:a16="http://schemas.microsoft.com/office/drawing/2014/main" id="{888D14D7-5F5B-5CF4-EEB0-0791E7DD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2">
              <a:extLst>
                <a:ext uri="{FF2B5EF4-FFF2-40B4-BE49-F238E27FC236}">
                  <a16:creationId xmlns:a16="http://schemas.microsoft.com/office/drawing/2014/main" id="{0158D645-BBAE-1CD5-D598-AAD34D90B0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278FDC0B-1221-A284-EEA0-B2ABABD0C2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文本框 28">
                <a:extLst>
                  <a:ext uri="{FF2B5EF4-FFF2-40B4-BE49-F238E27FC236}">
                    <a16:creationId xmlns:a16="http://schemas.microsoft.com/office/drawing/2014/main" id="{D4B9D0F3-8704-56C5-D098-49769A4702C8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3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8" name="文本框 27">
              <a:extLst>
                <a:ext uri="{FF2B5EF4-FFF2-40B4-BE49-F238E27FC236}">
                  <a16:creationId xmlns:a16="http://schemas.microsoft.com/office/drawing/2014/main" id="{727212D7-6E16-A91C-3139-78A16644B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同伦延拓方法</a:t>
              </a:r>
            </a:p>
          </p:txBody>
        </p:sp>
      </p:grpSp>
      <p:grpSp>
        <p:nvGrpSpPr>
          <p:cNvPr id="3" name="组合 74">
            <a:extLst>
              <a:ext uri="{FF2B5EF4-FFF2-40B4-BE49-F238E27FC236}">
                <a16:creationId xmlns:a16="http://schemas.microsoft.com/office/drawing/2014/main" id="{F563803F-8A6A-40E1-078F-10F1CA86CD2F}"/>
              </a:ext>
            </a:extLst>
          </p:cNvPr>
          <p:cNvGrpSpPr>
            <a:grpSpLocks/>
          </p:cNvGrpSpPr>
          <p:nvPr/>
        </p:nvGrpSpPr>
        <p:grpSpPr bwMode="auto">
          <a:xfrm>
            <a:off x="2941416" y="3925699"/>
            <a:ext cx="3910858" cy="611187"/>
            <a:chOff x="3846442" y="980746"/>
            <a:chExt cx="5213509" cy="815015"/>
          </a:xfrm>
        </p:grpSpPr>
        <p:sp>
          <p:nvSpPr>
            <p:cNvPr id="4" name="AutoShape 22">
              <a:extLst>
                <a:ext uri="{FF2B5EF4-FFF2-40B4-BE49-F238E27FC236}">
                  <a16:creationId xmlns:a16="http://schemas.microsoft.com/office/drawing/2014/main" id="{2C84975C-5929-990C-AF2E-F2EBA90AE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FAB32AB2-598C-5AD9-D9A9-2FDD66A339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08F8860-8E46-8482-59DD-B32993C87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文本框 28">
                <a:extLst>
                  <a:ext uri="{FF2B5EF4-FFF2-40B4-BE49-F238E27FC236}">
                    <a16:creationId xmlns:a16="http://schemas.microsoft.com/office/drawing/2014/main" id="{D69272B3-D229-5C12-F0DE-090C7A88BAC3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4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" name="文本框 27">
              <a:extLst>
                <a:ext uri="{FF2B5EF4-FFF2-40B4-BE49-F238E27FC236}">
                  <a16:creationId xmlns:a16="http://schemas.microsoft.com/office/drawing/2014/main" id="{FCADCD6A-8E5F-956F-C68B-64B292E8C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参考资料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97327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局部算法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/>
              <p:nvPr/>
            </p:nvSpPr>
            <p:spPr>
              <a:xfrm>
                <a:off x="72934" y="770887"/>
                <a:ext cx="8830337" cy="5852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非线性方程组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12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800"/>
                  </a:spcAft>
                  <a:buClr>
                    <a:srgbClr val="FF0000"/>
                  </a:buClr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ℜ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ℜ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求解非线性方程的技术在动机、分析和实现方面与前面章节中讨论的优化技术有重叠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尤其与非线性最小二乘问题密切相关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主要不同之处在于非线性方程组一般具有物理意义，目的是求解方程组而非最小化平方和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4" y="770887"/>
                <a:ext cx="8830337" cy="5852115"/>
              </a:xfrm>
              <a:prstGeom prst="rect">
                <a:avLst/>
              </a:prstGeom>
              <a:blipFill>
                <a:blip r:embed="rId4"/>
                <a:stretch>
                  <a:fillRect l="-1449" t="-729" r="-1311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局部算法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/>
              <p:nvPr/>
            </p:nvSpPr>
            <p:spPr>
              <a:xfrm>
                <a:off x="156831" y="3212381"/>
                <a:ext cx="8830337" cy="3272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可以通过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近似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(1.1)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右侧的第二项来定义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的线性模型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3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相应地，可以得到牛顿法更新公式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31" y="3212381"/>
                <a:ext cx="8830337" cy="3272691"/>
              </a:xfrm>
              <a:prstGeom prst="rect">
                <a:avLst/>
              </a:prstGeom>
              <a:blipFill>
                <a:blip r:embed="rId4"/>
                <a:stretch>
                  <a:fillRect l="-1243" t="-1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47B252E3-F86A-FF7E-5A5C-DE6031303694}"/>
              </a:ext>
            </a:extLst>
          </p:cNvPr>
          <p:cNvSpPr txBox="1"/>
          <p:nvPr/>
        </p:nvSpPr>
        <p:spPr>
          <a:xfrm>
            <a:off x="3213795" y="213469"/>
            <a:ext cx="3763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牛顿法求解非线性方程组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235D65-2F4C-9530-9C04-551E18B7A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589" y="878968"/>
            <a:ext cx="8284031" cy="19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7437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局部算法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/>
              <p:nvPr/>
            </p:nvSpPr>
            <p:spPr>
              <a:xfrm>
                <a:off x="82940" y="1161213"/>
                <a:ext cx="8830337" cy="3956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接近方程组的非退化根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时，牛顿法能够达到二次收敛速率，其主要的缺点如下：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69850" algn="just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是奇异的，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甚至难以确定牛顿步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69850" algn="just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一阶导数信息（雅可比矩阵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）可能很难获得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69850" algn="just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很大时，精确地计算牛顿步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可能成本太高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698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可能是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是奇异的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0" y="1161213"/>
                <a:ext cx="8830337" cy="3956661"/>
              </a:xfrm>
              <a:prstGeom prst="rect">
                <a:avLst/>
              </a:prstGeom>
              <a:blipFill>
                <a:blip r:embed="rId4"/>
                <a:stretch>
                  <a:fillRect l="-1243" t="-1077" r="-1381" b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47B252E3-F86A-FF7E-5A5C-DE6031303694}"/>
              </a:ext>
            </a:extLst>
          </p:cNvPr>
          <p:cNvSpPr txBox="1"/>
          <p:nvPr/>
        </p:nvSpPr>
        <p:spPr>
          <a:xfrm>
            <a:off x="3213795" y="213469"/>
            <a:ext cx="3763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牛顿法求解非线性方程组</a:t>
            </a:r>
          </a:p>
        </p:txBody>
      </p:sp>
    </p:spTree>
    <p:extLst>
      <p:ext uri="{BB962C8B-B14F-4D97-AF65-F5344CB8AC3E}">
        <p14:creationId xmlns:p14="http://schemas.microsoft.com/office/powerpoint/2010/main" val="133522395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局部算法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/>
              <p:nvPr/>
            </p:nvSpPr>
            <p:spPr>
              <a:xfrm>
                <a:off x="156831" y="1393848"/>
                <a:ext cx="8830337" cy="47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非精确牛顿法可以使用满足如下条件的搜索方向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48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0,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[0,1)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在一般温和条件（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mild condition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）下，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非精确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牛顿法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产生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的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将收敛于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74613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充分小，则线性收敛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74613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，超线性收敛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74613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二次收敛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31" y="1393848"/>
                <a:ext cx="8830337" cy="4777398"/>
              </a:xfrm>
              <a:prstGeom prst="rect">
                <a:avLst/>
              </a:prstGeom>
              <a:blipFill>
                <a:blip r:embed="rId4"/>
                <a:stretch>
                  <a:fillRect l="-1243" t="-1022" r="-1381" b="-1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47B252E3-F86A-FF7E-5A5C-DE6031303694}"/>
              </a:ext>
            </a:extLst>
          </p:cNvPr>
          <p:cNvSpPr txBox="1"/>
          <p:nvPr/>
        </p:nvSpPr>
        <p:spPr>
          <a:xfrm>
            <a:off x="3213795" y="213469"/>
            <a:ext cx="3763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牛顿法求解非线性方程组</a:t>
            </a:r>
          </a:p>
        </p:txBody>
      </p:sp>
    </p:spTree>
    <p:extLst>
      <p:ext uri="{BB962C8B-B14F-4D97-AF65-F5344CB8AC3E}">
        <p14:creationId xmlns:p14="http://schemas.microsoft.com/office/powerpoint/2010/main" val="103951543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局部算法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B252E3-F86A-FF7E-5A5C-DE6031303694}"/>
              </a:ext>
            </a:extLst>
          </p:cNvPr>
          <p:cNvSpPr txBox="1"/>
          <p:nvPr/>
        </p:nvSpPr>
        <p:spPr>
          <a:xfrm>
            <a:off x="3213795" y="213469"/>
            <a:ext cx="2521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Broyden’s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429C985-5232-74D1-5A94-555C7E22378C}"/>
                  </a:ext>
                </a:extLst>
              </p:cNvPr>
              <p:cNvSpPr txBox="1"/>
              <p:nvPr/>
            </p:nvSpPr>
            <p:spPr>
              <a:xfrm>
                <a:off x="156831" y="736779"/>
                <a:ext cx="8830337" cy="5903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构建一个近似的雅可比矩阵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次迭代，使用如下模型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相应地，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根据割线方程更新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最成功的实用算法是</a:t>
                </a:r>
                <a:r>
                  <a:rPr lang="en-US" altLang="zh-CN" sz="2800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Broyden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方法，其更新公式为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mild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条件下，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Broyden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方法超线性收敛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429C985-5232-74D1-5A94-555C7E223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31" y="736779"/>
                <a:ext cx="8830337" cy="5903539"/>
              </a:xfrm>
              <a:prstGeom prst="rect">
                <a:avLst/>
              </a:prstGeom>
              <a:blipFill>
                <a:blip r:embed="rId4"/>
                <a:stretch>
                  <a:fillRect l="-1243" t="-826" b="-2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9649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14623</TotalTime>
  <Words>728</Words>
  <Application>Microsoft Office PowerPoint</Application>
  <PresentationFormat>全屏显示(4:3)</PresentationFormat>
  <Paragraphs>126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等线</vt:lpstr>
      <vt:lpstr>黑体</vt:lpstr>
      <vt:lpstr>楷体</vt:lpstr>
      <vt:lpstr>微软雅黑</vt:lpstr>
      <vt:lpstr>Arial</vt:lpstr>
      <vt:lpstr>Calibri</vt:lpstr>
      <vt:lpstr>Calibri Light</vt:lpstr>
      <vt:lpstr>Cambria Math</vt:lpstr>
      <vt:lpstr>Century Gothic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WANGBing-Chuan</dc:creator>
  <cp:lastModifiedBy>WANGBing-Chuan</cp:lastModifiedBy>
  <cp:revision>643</cp:revision>
  <dcterms:created xsi:type="dcterms:W3CDTF">2023-08-12T02:18:42Z</dcterms:created>
  <dcterms:modified xsi:type="dcterms:W3CDTF">2023-12-18T09:13:23Z</dcterms:modified>
</cp:coreProperties>
</file>