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5" r:id="rId3"/>
    <p:sldId id="258" r:id="rId5"/>
    <p:sldId id="262" r:id="rId6"/>
    <p:sldId id="263" r:id="rId7"/>
    <p:sldId id="276" r:id="rId8"/>
    <p:sldId id="274" r:id="rId9"/>
    <p:sldId id="280" r:id="rId10"/>
    <p:sldId id="284" r:id="rId11"/>
    <p:sldId id="282" r:id="rId12"/>
    <p:sldId id="285" r:id="rId13"/>
    <p:sldId id="286" r:id="rId14"/>
    <p:sldId id="288" r:id="rId15"/>
    <p:sldId id="289" r:id="rId16"/>
    <p:sldId id="290" r:id="rId17"/>
    <p:sldId id="291" r:id="rId18"/>
    <p:sldId id="296" r:id="rId19"/>
    <p:sldId id="293" r:id="rId20"/>
    <p:sldId id="294" r:id="rId21"/>
    <p:sldId id="295" r:id="rId22"/>
    <p:sldId id="292" r:id="rId23"/>
    <p:sldId id="297" r:id="rId24"/>
    <p:sldId id="298" r:id="rId25"/>
    <p:sldId id="29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5D0"/>
    <a:srgbClr val="EA5E35"/>
    <a:srgbClr val="D6D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62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2180188551987"/>
          <c:y val="0.12482208077704"/>
          <c:w val="0.923859652062894"/>
          <c:h val="0.719201694800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One</c:v>
                </c:pt>
              </c:strCache>
            </c:strRef>
          </c:tx>
          <c:spPr>
            <a:pattFill prst="ltUpDiag">
              <a:fgClr>
                <a:schemeClr val="tx1">
                  <a:lumMod val="40000"/>
                  <a:lumOff val="60000"/>
                </a:schemeClr>
              </a:fgClr>
              <a:bgClr>
                <a:schemeClr val="tx1">
                  <a:lumMod val="20000"/>
                  <a:lumOff val="80000"/>
                </a:schemeClr>
              </a:bgClr>
            </a:pattFill>
          </c:spPr>
          <c:invertIfNegative val="0"/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40</c:v>
                </c:pt>
                <c:pt idx="2">
                  <c:v>35</c:v>
                </c:pt>
                <c:pt idx="3">
                  <c:v>15</c:v>
                </c:pt>
                <c:pt idx="4">
                  <c:v>27</c:v>
                </c:pt>
                <c:pt idx="5">
                  <c:v>75</c:v>
                </c:pt>
                <c:pt idx="6">
                  <c:v>47</c:v>
                </c:pt>
                <c:pt idx="7">
                  <c:v>71</c:v>
                </c:pt>
                <c:pt idx="8">
                  <c:v>77</c:v>
                </c:pt>
                <c:pt idx="9">
                  <c:v>70</c:v>
                </c:pt>
                <c:pt idx="10">
                  <c:v>50</c:v>
                </c:pt>
                <c:pt idx="11">
                  <c:v>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Two</c:v>
                </c:pt>
              </c:strCache>
            </c:strRef>
          </c:tx>
          <c:spPr>
            <a:solidFill>
              <a:srgbClr val="4595D0"/>
            </a:solidFill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</c:v>
                </c:pt>
                <c:pt idx="1">
                  <c:v>89</c:v>
                </c:pt>
                <c:pt idx="2">
                  <c:v>77</c:v>
                </c:pt>
                <c:pt idx="3">
                  <c:v>50</c:v>
                </c:pt>
                <c:pt idx="4">
                  <c:v>73</c:v>
                </c:pt>
                <c:pt idx="5">
                  <c:v>111</c:v>
                </c:pt>
                <c:pt idx="6">
                  <c:v>125</c:v>
                </c:pt>
                <c:pt idx="7">
                  <c:v>137</c:v>
                </c:pt>
                <c:pt idx="8">
                  <c:v>141</c:v>
                </c:pt>
                <c:pt idx="9">
                  <c:v>157</c:v>
                </c:pt>
                <c:pt idx="10">
                  <c:v>177</c:v>
                </c:pt>
                <c:pt idx="11">
                  <c:v>235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-1569383504"/>
        <c:axId val="-1569385680"/>
      </c:barChart>
      <c:catAx>
        <c:axId val="-1569383504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defRPr>
            </a:pPr>
          </a:p>
        </c:txPr>
        <c:crossAx val="-1569385680"/>
        <c:crosses val="autoZero"/>
        <c:auto val="1"/>
        <c:lblAlgn val="ctr"/>
        <c:lblOffset val="100"/>
        <c:noMultiLvlLbl val="0"/>
      </c:catAx>
      <c:valAx>
        <c:axId val="-156938568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0&quot;%&quot;" sourceLinked="0"/>
        <c:majorTickMark val="none"/>
        <c:minorTickMark val="none"/>
        <c:tickLblPos val="nextTo"/>
        <c:spPr>
          <a:ln w="190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defRPr>
            </a:pPr>
          </a:p>
        </c:txPr>
        <c:crossAx val="-1569383504"/>
        <c:crosses val="autoZero"/>
        <c:crossBetween val="between"/>
      </c:valAx>
      <c:spPr>
        <a:ln w="19050">
          <a:noFill/>
        </a:ln>
      </c:spPr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defRPr>
          </a:pPr>
        </a:p>
      </c:txPr>
    </c:legend>
    <c:plotVisOnly val="1"/>
    <c:dispBlanksAs val="gap"/>
    <c:showDLblsOverMax val="0"/>
  </c:chart>
  <c:spPr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lang="zh-CN" sz="12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cs typeface="+mn-ea"/>
          <a:sym typeface="华文细黑" panose="02010600040101010101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2180188551987"/>
          <c:y val="0.12482208077704"/>
          <c:w val="0.923859652062894"/>
          <c:h val="0.719201694800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One</c:v>
                </c:pt>
              </c:strCache>
            </c:strRef>
          </c:tx>
          <c:spPr>
            <a:pattFill prst="ltUpDiag">
              <a:fgClr>
                <a:schemeClr val="tx1">
                  <a:lumMod val="40000"/>
                  <a:lumOff val="60000"/>
                </a:schemeClr>
              </a:fgClr>
              <a:bgClr>
                <a:schemeClr val="tx1">
                  <a:lumMod val="20000"/>
                  <a:lumOff val="80000"/>
                </a:schemeClr>
              </a:bgClr>
            </a:pattFill>
          </c:spPr>
          <c:invertIfNegative val="0"/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40</c:v>
                </c:pt>
                <c:pt idx="2">
                  <c:v>35</c:v>
                </c:pt>
                <c:pt idx="3">
                  <c:v>15</c:v>
                </c:pt>
                <c:pt idx="4">
                  <c:v>27</c:v>
                </c:pt>
                <c:pt idx="5">
                  <c:v>75</c:v>
                </c:pt>
                <c:pt idx="6">
                  <c:v>47</c:v>
                </c:pt>
                <c:pt idx="7">
                  <c:v>71</c:v>
                </c:pt>
                <c:pt idx="8">
                  <c:v>77</c:v>
                </c:pt>
                <c:pt idx="9">
                  <c:v>70</c:v>
                </c:pt>
                <c:pt idx="10">
                  <c:v>50</c:v>
                </c:pt>
                <c:pt idx="11">
                  <c:v>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Two</c:v>
                </c:pt>
              </c:strCache>
            </c:strRef>
          </c:tx>
          <c:spPr>
            <a:solidFill>
              <a:srgbClr val="4595D0"/>
            </a:solidFill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</c:v>
                </c:pt>
                <c:pt idx="1">
                  <c:v>89</c:v>
                </c:pt>
                <c:pt idx="2">
                  <c:v>77</c:v>
                </c:pt>
                <c:pt idx="3">
                  <c:v>50</c:v>
                </c:pt>
                <c:pt idx="4">
                  <c:v>73</c:v>
                </c:pt>
                <c:pt idx="5">
                  <c:v>111</c:v>
                </c:pt>
                <c:pt idx="6">
                  <c:v>125</c:v>
                </c:pt>
                <c:pt idx="7">
                  <c:v>137</c:v>
                </c:pt>
                <c:pt idx="8">
                  <c:v>141</c:v>
                </c:pt>
                <c:pt idx="9">
                  <c:v>157</c:v>
                </c:pt>
                <c:pt idx="10">
                  <c:v>177</c:v>
                </c:pt>
                <c:pt idx="11">
                  <c:v>235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-1569374800"/>
        <c:axId val="-1569373168"/>
      </c:barChart>
      <c:catAx>
        <c:axId val="-1569374800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defRPr>
            </a:pPr>
          </a:p>
        </c:txPr>
        <c:crossAx val="-1569373168"/>
        <c:crosses val="autoZero"/>
        <c:auto val="1"/>
        <c:lblAlgn val="ctr"/>
        <c:lblOffset val="100"/>
        <c:noMultiLvlLbl val="0"/>
      </c:catAx>
      <c:valAx>
        <c:axId val="-156937316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0&quot;%&quot;" sourceLinked="0"/>
        <c:majorTickMark val="none"/>
        <c:minorTickMark val="none"/>
        <c:tickLblPos val="nextTo"/>
        <c:spPr>
          <a:ln w="190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defRPr>
            </a:pPr>
          </a:p>
        </c:txPr>
        <c:crossAx val="-1569374800"/>
        <c:crosses val="autoZero"/>
        <c:crossBetween val="between"/>
      </c:valAx>
      <c:spPr>
        <a:ln w="19050">
          <a:noFill/>
        </a:ln>
      </c:spPr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defRPr>
          </a:pPr>
        </a:p>
      </c:txPr>
    </c:legend>
    <c:plotVisOnly val="1"/>
    <c:dispBlanksAs val="gap"/>
    <c:showDLblsOverMax val="0"/>
  </c:chart>
  <c:spPr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lang="zh-CN" sz="12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cs typeface="+mn-ea"/>
          <a:sym typeface="华文细黑" panose="02010600040101010101" pitchFamily="2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2180188551987"/>
          <c:y val="0.12482208077704"/>
          <c:w val="0.923859652062894"/>
          <c:h val="0.719201694800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One</c:v>
                </c:pt>
              </c:strCache>
            </c:strRef>
          </c:tx>
          <c:spPr>
            <a:pattFill prst="ltUpDiag">
              <a:fgClr>
                <a:schemeClr val="tx1">
                  <a:lumMod val="40000"/>
                  <a:lumOff val="60000"/>
                </a:schemeClr>
              </a:fgClr>
              <a:bgClr>
                <a:schemeClr val="tx1">
                  <a:lumMod val="20000"/>
                  <a:lumOff val="80000"/>
                </a:schemeClr>
              </a:bgClr>
            </a:pattFill>
          </c:spPr>
          <c:invertIfNegative val="0"/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40</c:v>
                </c:pt>
                <c:pt idx="2">
                  <c:v>35</c:v>
                </c:pt>
                <c:pt idx="3">
                  <c:v>15</c:v>
                </c:pt>
                <c:pt idx="4">
                  <c:v>27</c:v>
                </c:pt>
                <c:pt idx="5">
                  <c:v>75</c:v>
                </c:pt>
                <c:pt idx="6">
                  <c:v>47</c:v>
                </c:pt>
                <c:pt idx="7">
                  <c:v>71</c:v>
                </c:pt>
                <c:pt idx="8">
                  <c:v>77</c:v>
                </c:pt>
                <c:pt idx="9">
                  <c:v>70</c:v>
                </c:pt>
                <c:pt idx="10">
                  <c:v>50</c:v>
                </c:pt>
                <c:pt idx="11">
                  <c:v>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Two</c:v>
                </c:pt>
              </c:strCache>
            </c:strRef>
          </c:tx>
          <c:spPr>
            <a:solidFill>
              <a:srgbClr val="4595D0"/>
            </a:solidFill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</c:v>
                </c:pt>
                <c:pt idx="1">
                  <c:v>89</c:v>
                </c:pt>
                <c:pt idx="2">
                  <c:v>77</c:v>
                </c:pt>
                <c:pt idx="3">
                  <c:v>50</c:v>
                </c:pt>
                <c:pt idx="4">
                  <c:v>73</c:v>
                </c:pt>
                <c:pt idx="5">
                  <c:v>111</c:v>
                </c:pt>
                <c:pt idx="6">
                  <c:v>125</c:v>
                </c:pt>
                <c:pt idx="7">
                  <c:v>137</c:v>
                </c:pt>
                <c:pt idx="8">
                  <c:v>141</c:v>
                </c:pt>
                <c:pt idx="9">
                  <c:v>157</c:v>
                </c:pt>
                <c:pt idx="10">
                  <c:v>177</c:v>
                </c:pt>
                <c:pt idx="11">
                  <c:v>235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-1569374256"/>
        <c:axId val="-1569377520"/>
      </c:barChart>
      <c:catAx>
        <c:axId val="-1569374256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defRPr>
            </a:pPr>
          </a:p>
        </c:txPr>
        <c:crossAx val="-1569377520"/>
        <c:crosses val="autoZero"/>
        <c:auto val="1"/>
        <c:lblAlgn val="ctr"/>
        <c:lblOffset val="100"/>
        <c:noMultiLvlLbl val="0"/>
      </c:catAx>
      <c:valAx>
        <c:axId val="-156937752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0&quot;%&quot;" sourceLinked="0"/>
        <c:majorTickMark val="none"/>
        <c:minorTickMark val="none"/>
        <c:tickLblPos val="nextTo"/>
        <c:spPr>
          <a:ln w="190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defRPr>
            </a:pPr>
          </a:p>
        </c:txPr>
        <c:crossAx val="-1569374256"/>
        <c:crosses val="autoZero"/>
        <c:crossBetween val="between"/>
      </c:valAx>
      <c:spPr>
        <a:ln w="19050">
          <a:noFill/>
        </a:ln>
      </c:spPr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defRPr>
          </a:pPr>
        </a:p>
      </c:txPr>
    </c:legend>
    <c:plotVisOnly val="1"/>
    <c:dispBlanksAs val="gap"/>
    <c:showDLblsOverMax val="0"/>
  </c:chart>
  <c:spPr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lang="zh-CN" sz="12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cs typeface="+mn-ea"/>
          <a:sym typeface="华文细黑" panose="02010600040101010101" pitchFamily="2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2180188551987"/>
          <c:y val="0.12482208077704"/>
          <c:w val="0.923859652062894"/>
          <c:h val="0.719201694800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One</c:v>
                </c:pt>
              </c:strCache>
            </c:strRef>
          </c:tx>
          <c:spPr>
            <a:pattFill prst="ltUpDiag">
              <a:fgClr>
                <a:schemeClr val="tx1">
                  <a:lumMod val="40000"/>
                  <a:lumOff val="60000"/>
                </a:schemeClr>
              </a:fgClr>
              <a:bgClr>
                <a:schemeClr val="tx1">
                  <a:lumMod val="20000"/>
                  <a:lumOff val="80000"/>
                </a:schemeClr>
              </a:bgClr>
            </a:pattFill>
          </c:spPr>
          <c:invertIfNegative val="0"/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40</c:v>
                </c:pt>
                <c:pt idx="2">
                  <c:v>35</c:v>
                </c:pt>
                <c:pt idx="3">
                  <c:v>15</c:v>
                </c:pt>
                <c:pt idx="4">
                  <c:v>27</c:v>
                </c:pt>
                <c:pt idx="5">
                  <c:v>75</c:v>
                </c:pt>
                <c:pt idx="6">
                  <c:v>47</c:v>
                </c:pt>
                <c:pt idx="7">
                  <c:v>71</c:v>
                </c:pt>
                <c:pt idx="8">
                  <c:v>77</c:v>
                </c:pt>
                <c:pt idx="9">
                  <c:v>70</c:v>
                </c:pt>
                <c:pt idx="10">
                  <c:v>50</c:v>
                </c:pt>
                <c:pt idx="11">
                  <c:v>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Two</c:v>
                </c:pt>
              </c:strCache>
            </c:strRef>
          </c:tx>
          <c:spPr>
            <a:solidFill>
              <a:srgbClr val="4595D0"/>
            </a:solidFill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</c:v>
                </c:pt>
                <c:pt idx="1">
                  <c:v>89</c:v>
                </c:pt>
                <c:pt idx="2">
                  <c:v>77</c:v>
                </c:pt>
                <c:pt idx="3">
                  <c:v>50</c:v>
                </c:pt>
                <c:pt idx="4">
                  <c:v>73</c:v>
                </c:pt>
                <c:pt idx="5">
                  <c:v>111</c:v>
                </c:pt>
                <c:pt idx="6">
                  <c:v>125</c:v>
                </c:pt>
                <c:pt idx="7">
                  <c:v>137</c:v>
                </c:pt>
                <c:pt idx="8">
                  <c:v>141</c:v>
                </c:pt>
                <c:pt idx="9">
                  <c:v>157</c:v>
                </c:pt>
                <c:pt idx="10">
                  <c:v>177</c:v>
                </c:pt>
                <c:pt idx="11">
                  <c:v>235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-1569380240"/>
        <c:axId val="-1569386768"/>
      </c:barChart>
      <c:catAx>
        <c:axId val="-1569380240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defRPr>
            </a:pPr>
          </a:p>
        </c:txPr>
        <c:crossAx val="-1569386768"/>
        <c:crosses val="autoZero"/>
        <c:auto val="1"/>
        <c:lblAlgn val="ctr"/>
        <c:lblOffset val="100"/>
        <c:noMultiLvlLbl val="0"/>
      </c:catAx>
      <c:valAx>
        <c:axId val="-156938676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0&quot;%&quot;" sourceLinked="0"/>
        <c:majorTickMark val="none"/>
        <c:minorTickMark val="none"/>
        <c:tickLblPos val="nextTo"/>
        <c:spPr>
          <a:ln w="190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defRPr>
            </a:pPr>
          </a:p>
        </c:txPr>
        <c:crossAx val="-1569380240"/>
        <c:crosses val="autoZero"/>
        <c:crossBetween val="between"/>
      </c:valAx>
      <c:spPr>
        <a:ln w="19050">
          <a:noFill/>
        </a:ln>
      </c:spPr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defRPr>
          </a:pPr>
        </a:p>
      </c:txPr>
    </c:legend>
    <c:plotVisOnly val="1"/>
    <c:dispBlanksAs val="gap"/>
    <c:showDLblsOverMax val="0"/>
  </c:chart>
  <c:spPr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lang="zh-CN" sz="12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cs typeface="+mn-ea"/>
          <a:sym typeface="华文细黑" panose="02010600040101010101" pitchFamily="2" charset="-122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2180188551987"/>
          <c:y val="0.12482208077704"/>
          <c:w val="0.923859652062894"/>
          <c:h val="0.719201694800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One</c:v>
                </c:pt>
              </c:strCache>
            </c:strRef>
          </c:tx>
          <c:spPr>
            <a:pattFill prst="ltUpDiag">
              <a:fgClr>
                <a:schemeClr val="tx1">
                  <a:lumMod val="40000"/>
                  <a:lumOff val="60000"/>
                </a:schemeClr>
              </a:fgClr>
              <a:bgClr>
                <a:schemeClr val="tx1">
                  <a:lumMod val="20000"/>
                  <a:lumOff val="80000"/>
                </a:schemeClr>
              </a:bgClr>
            </a:pattFill>
          </c:spPr>
          <c:invertIfNegative val="0"/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40</c:v>
                </c:pt>
                <c:pt idx="2">
                  <c:v>35</c:v>
                </c:pt>
                <c:pt idx="3">
                  <c:v>15</c:v>
                </c:pt>
                <c:pt idx="4">
                  <c:v>27</c:v>
                </c:pt>
                <c:pt idx="5">
                  <c:v>75</c:v>
                </c:pt>
                <c:pt idx="6">
                  <c:v>47</c:v>
                </c:pt>
                <c:pt idx="7">
                  <c:v>71</c:v>
                </c:pt>
                <c:pt idx="8">
                  <c:v>77</c:v>
                </c:pt>
                <c:pt idx="9">
                  <c:v>70</c:v>
                </c:pt>
                <c:pt idx="10">
                  <c:v>50</c:v>
                </c:pt>
                <c:pt idx="11">
                  <c:v>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Two</c:v>
                </c:pt>
              </c:strCache>
            </c:strRef>
          </c:tx>
          <c:spPr>
            <a:solidFill>
              <a:srgbClr val="4595D0"/>
            </a:solidFill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</c:v>
                </c:pt>
                <c:pt idx="1">
                  <c:v>89</c:v>
                </c:pt>
                <c:pt idx="2">
                  <c:v>77</c:v>
                </c:pt>
                <c:pt idx="3">
                  <c:v>50</c:v>
                </c:pt>
                <c:pt idx="4">
                  <c:v>73</c:v>
                </c:pt>
                <c:pt idx="5">
                  <c:v>111</c:v>
                </c:pt>
                <c:pt idx="6">
                  <c:v>125</c:v>
                </c:pt>
                <c:pt idx="7">
                  <c:v>137</c:v>
                </c:pt>
                <c:pt idx="8">
                  <c:v>141</c:v>
                </c:pt>
                <c:pt idx="9">
                  <c:v>157</c:v>
                </c:pt>
                <c:pt idx="10">
                  <c:v>177</c:v>
                </c:pt>
                <c:pt idx="11">
                  <c:v>235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-1377308880"/>
        <c:axId val="-1377303984"/>
      </c:barChart>
      <c:catAx>
        <c:axId val="-1377308880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defRPr>
            </a:pPr>
          </a:p>
        </c:txPr>
        <c:crossAx val="-1377303984"/>
        <c:crosses val="autoZero"/>
        <c:auto val="1"/>
        <c:lblAlgn val="ctr"/>
        <c:lblOffset val="100"/>
        <c:noMultiLvlLbl val="0"/>
      </c:catAx>
      <c:valAx>
        <c:axId val="-1377303984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0&quot;%&quot;" sourceLinked="0"/>
        <c:majorTickMark val="none"/>
        <c:minorTickMark val="none"/>
        <c:tickLblPos val="nextTo"/>
        <c:spPr>
          <a:ln w="190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defRPr>
            </a:pPr>
          </a:p>
        </c:txPr>
        <c:crossAx val="-1377308880"/>
        <c:crosses val="autoZero"/>
        <c:crossBetween val="between"/>
      </c:valAx>
      <c:spPr>
        <a:ln w="19050">
          <a:noFill/>
        </a:ln>
      </c:spPr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defRPr>
          </a:pPr>
        </a:p>
      </c:txPr>
    </c:legend>
    <c:plotVisOnly val="1"/>
    <c:dispBlanksAs val="gap"/>
    <c:showDLblsOverMax val="0"/>
  </c:chart>
  <c:spPr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lang="zh-CN" sz="12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  <a:cs typeface="+mn-ea"/>
          <a:sym typeface="华文细黑" panose="02010600040101010101" pitchFamily="2" charset="-122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753A-833B-4362-9174-25FDCC4E8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8528E-C3F4-4B3D-A812-6CB5FF6F9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28433" r="5742"/>
          <a:stretch>
            <a:fillRect/>
          </a:stretch>
        </p:blipFill>
        <p:spPr>
          <a:xfrm rot="5400000" flipH="1">
            <a:off x="930321" y="-930320"/>
            <a:ext cx="6864823" cy="87254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BC5E-9161-4F8A-BDFC-8941010A1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26FC-99DB-4DA6-9C49-B3F5992C95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16200000">
            <a:off x="2663588" y="-2663587"/>
            <a:ext cx="6864823" cy="12192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02709" y="2074781"/>
            <a:ext cx="6114174" cy="110799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6600" spc="-3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中南大学</a:t>
            </a:r>
            <a:r>
              <a:rPr lang="en-US" altLang="zh-CN" sz="6600" spc="-3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PPT</a:t>
            </a:r>
            <a:r>
              <a:rPr lang="zh-CN" altLang="en-US" sz="6600" spc="-3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模板</a:t>
            </a:r>
            <a:endParaRPr lang="zh-CN" altLang="en-US" sz="6600" spc="-300" dirty="0">
              <a:solidFill>
                <a:srgbClr val="4595D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13301" y="4384679"/>
            <a:ext cx="1706880" cy="39878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汇报人</a:t>
            </a:r>
            <a:r>
              <a:rPr lang="zh-CN" altLang="en-US" sz="20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：小北</a:t>
            </a:r>
            <a:endParaRPr lang="zh-CN" altLang="en-US" sz="2000" dirty="0" smtClean="0">
              <a:solidFill>
                <a:srgbClr val="4595D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/>
          <p:cNvGraphicFramePr/>
          <p:nvPr/>
        </p:nvGraphicFramePr>
        <p:xfrm>
          <a:off x="838200" y="1488816"/>
          <a:ext cx="10515600" cy="4412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Rectangle 4"/>
          <p:cNvSpPr/>
          <p:nvPr/>
        </p:nvSpPr>
        <p:spPr>
          <a:xfrm>
            <a:off x="976088" y="1592989"/>
            <a:ext cx="1231106" cy="24622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点击输入标题</a:t>
            </a:r>
            <a:endParaRPr lang="en-US" sz="1600" dirty="0"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2" name="Rectangular Callout 5"/>
          <p:cNvSpPr/>
          <p:nvPr/>
        </p:nvSpPr>
        <p:spPr>
          <a:xfrm flipH="1">
            <a:off x="10017760" y="1356831"/>
            <a:ext cx="1366520" cy="573912"/>
          </a:xfrm>
          <a:prstGeom prst="wedgeRectCallout">
            <a:avLst>
              <a:gd name="adj1" fmla="val -20833"/>
              <a:gd name="adj2" fmla="val 80203"/>
            </a:avLst>
          </a:prstGeom>
          <a:solidFill>
            <a:srgbClr val="45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0040126" y="1474510"/>
            <a:ext cx="1364477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50% Growth</a:t>
            </a:r>
            <a:endParaRPr lang="id-ID" sz="1600" b="1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P spid="11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5400000" flipH="1">
            <a:off x="2663588" y="-2663587"/>
            <a:ext cx="6864823" cy="12192000"/>
          </a:xfrm>
          <a:prstGeom prst="rect">
            <a:avLst/>
          </a:prstGeom>
        </p:spPr>
      </p:pic>
      <p:sp>
        <p:nvSpPr>
          <p:cNvPr id="28" name="矩形 11"/>
          <p:cNvSpPr>
            <a:spLocks noChangeArrowheads="1"/>
          </p:cNvSpPr>
          <p:nvPr/>
        </p:nvSpPr>
        <p:spPr bwMode="auto">
          <a:xfrm>
            <a:off x="5143296" y="3097969"/>
            <a:ext cx="28777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0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输入你的标题</a:t>
            </a:r>
            <a:endParaRPr lang="zh-CN" altLang="en-US" sz="350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华文细黑" panose="02010600040101010101" pitchFamily="2" charset="-122"/>
            </a:endParaRPr>
          </a:p>
        </p:txBody>
      </p:sp>
      <p:sp>
        <p:nvSpPr>
          <p:cNvPr id="29" name="文本框 15"/>
          <p:cNvSpPr txBox="1">
            <a:spLocks noChangeArrowheads="1"/>
          </p:cNvSpPr>
          <p:nvPr/>
        </p:nvSpPr>
        <p:spPr bwMode="auto">
          <a:xfrm>
            <a:off x="5143296" y="3772091"/>
            <a:ext cx="30453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Do </a:t>
            </a:r>
            <a:r>
              <a:rPr lang="en-US" altLang="zh-CN" sz="1000" dirty="0" err="1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onething</a:t>
            </a:r>
            <a:r>
              <a:rPr lang="en-US" altLang="zh-CN" sz="1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 at a time, and do well. Never forget to say “thanks”. Keep on going never give up. Whatever is worth doing is worth</a:t>
            </a:r>
            <a:endParaRPr lang="zh-CN" altLang="en-US" sz="1000" b="1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5128" y="2759415"/>
            <a:ext cx="169469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华文细黑" panose="02010600040101010101" pitchFamily="2" charset="-122"/>
              </a:rPr>
              <a:t>02</a:t>
            </a:r>
            <a:endParaRPr lang="zh-CN" altLang="en-US" sz="12000" dirty="0">
              <a:solidFill>
                <a:srgbClr val="4595D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5400000" flipH="1">
            <a:off x="2663589" y="-2682560"/>
            <a:ext cx="6864823" cy="12192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/>
          <p:cNvGraphicFramePr/>
          <p:nvPr/>
        </p:nvGraphicFramePr>
        <p:xfrm>
          <a:off x="838200" y="1488816"/>
          <a:ext cx="10515600" cy="4412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Rectangle 4"/>
          <p:cNvSpPr/>
          <p:nvPr/>
        </p:nvSpPr>
        <p:spPr>
          <a:xfrm>
            <a:off x="976088" y="1592989"/>
            <a:ext cx="1231106" cy="24622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点击输入标题</a:t>
            </a:r>
            <a:endParaRPr lang="en-US" sz="1600" dirty="0"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2" name="Rectangular Callout 5"/>
          <p:cNvSpPr/>
          <p:nvPr/>
        </p:nvSpPr>
        <p:spPr>
          <a:xfrm flipH="1">
            <a:off x="10017760" y="1356831"/>
            <a:ext cx="1366520" cy="573912"/>
          </a:xfrm>
          <a:prstGeom prst="wedgeRectCallout">
            <a:avLst>
              <a:gd name="adj1" fmla="val -20833"/>
              <a:gd name="adj2" fmla="val 80203"/>
            </a:avLst>
          </a:prstGeom>
          <a:solidFill>
            <a:srgbClr val="45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0040126" y="1474510"/>
            <a:ext cx="1364477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50% Growth</a:t>
            </a:r>
            <a:endParaRPr lang="id-ID" sz="1600" b="1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5400000" flipH="1">
            <a:off x="2663588" y="-2663587"/>
            <a:ext cx="6864823" cy="12192000"/>
          </a:xfrm>
          <a:prstGeom prst="rect">
            <a:avLst/>
          </a:prstGeom>
        </p:spPr>
      </p:pic>
      <p:sp>
        <p:nvSpPr>
          <p:cNvPr id="28" name="矩形 11"/>
          <p:cNvSpPr>
            <a:spLocks noChangeArrowheads="1"/>
          </p:cNvSpPr>
          <p:nvPr/>
        </p:nvSpPr>
        <p:spPr bwMode="auto">
          <a:xfrm>
            <a:off x="5143296" y="3097969"/>
            <a:ext cx="28777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0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输入你的标题</a:t>
            </a:r>
            <a:endParaRPr lang="zh-CN" altLang="en-US" sz="350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华文细黑" panose="02010600040101010101" pitchFamily="2" charset="-122"/>
            </a:endParaRPr>
          </a:p>
        </p:txBody>
      </p:sp>
      <p:sp>
        <p:nvSpPr>
          <p:cNvPr id="29" name="文本框 15"/>
          <p:cNvSpPr txBox="1">
            <a:spLocks noChangeArrowheads="1"/>
          </p:cNvSpPr>
          <p:nvPr/>
        </p:nvSpPr>
        <p:spPr bwMode="auto">
          <a:xfrm>
            <a:off x="5143296" y="3772091"/>
            <a:ext cx="30453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Do </a:t>
            </a:r>
            <a:r>
              <a:rPr lang="en-US" altLang="zh-CN" sz="1000" dirty="0" err="1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onething</a:t>
            </a:r>
            <a:r>
              <a:rPr lang="en-US" altLang="zh-CN" sz="1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 at a time, and do well. Never forget to say “thanks”. Keep on going never give up. Whatever is worth doing is worth</a:t>
            </a:r>
            <a:endParaRPr lang="zh-CN" altLang="en-US" sz="1000" b="1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5128" y="2759415"/>
            <a:ext cx="169469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华文细黑" panose="02010600040101010101" pitchFamily="2" charset="-122"/>
              </a:rPr>
              <a:t>03</a:t>
            </a:r>
            <a:endParaRPr lang="zh-CN" altLang="en-US" sz="12000" dirty="0">
              <a:solidFill>
                <a:srgbClr val="4595D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5400000" flipH="1">
            <a:off x="2663589" y="-2682560"/>
            <a:ext cx="6864823" cy="12192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/>
          <p:cNvGraphicFramePr/>
          <p:nvPr/>
        </p:nvGraphicFramePr>
        <p:xfrm>
          <a:off x="838200" y="1488816"/>
          <a:ext cx="10515600" cy="4412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Rectangle 4"/>
          <p:cNvSpPr/>
          <p:nvPr/>
        </p:nvSpPr>
        <p:spPr>
          <a:xfrm>
            <a:off x="976088" y="1592989"/>
            <a:ext cx="1231106" cy="24622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点击输入标题</a:t>
            </a:r>
            <a:endParaRPr lang="en-US" sz="1600" dirty="0"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2" name="Rectangular Callout 5"/>
          <p:cNvSpPr/>
          <p:nvPr/>
        </p:nvSpPr>
        <p:spPr>
          <a:xfrm flipH="1">
            <a:off x="10017760" y="1356831"/>
            <a:ext cx="1366520" cy="573912"/>
          </a:xfrm>
          <a:prstGeom prst="wedgeRectCallout">
            <a:avLst>
              <a:gd name="adj1" fmla="val -20833"/>
              <a:gd name="adj2" fmla="val 80203"/>
            </a:avLst>
          </a:prstGeom>
          <a:solidFill>
            <a:srgbClr val="45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0040126" y="1474510"/>
            <a:ext cx="1364477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50% Growth</a:t>
            </a:r>
            <a:endParaRPr lang="id-ID" sz="1600" b="1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P spid="11" grpId="0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5400000" flipH="1">
            <a:off x="2663588" y="-2663587"/>
            <a:ext cx="6864823" cy="12192000"/>
          </a:xfrm>
          <a:prstGeom prst="rect">
            <a:avLst/>
          </a:prstGeom>
        </p:spPr>
      </p:pic>
      <p:sp>
        <p:nvSpPr>
          <p:cNvPr id="28" name="矩形 11"/>
          <p:cNvSpPr>
            <a:spLocks noChangeArrowheads="1"/>
          </p:cNvSpPr>
          <p:nvPr/>
        </p:nvSpPr>
        <p:spPr bwMode="auto">
          <a:xfrm>
            <a:off x="5143296" y="3097969"/>
            <a:ext cx="28777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0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输入你的标题</a:t>
            </a:r>
            <a:endParaRPr lang="zh-CN" altLang="en-US" sz="350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华文细黑" panose="02010600040101010101" pitchFamily="2" charset="-122"/>
            </a:endParaRPr>
          </a:p>
        </p:txBody>
      </p:sp>
      <p:sp>
        <p:nvSpPr>
          <p:cNvPr id="29" name="文本框 15"/>
          <p:cNvSpPr txBox="1">
            <a:spLocks noChangeArrowheads="1"/>
          </p:cNvSpPr>
          <p:nvPr/>
        </p:nvSpPr>
        <p:spPr bwMode="auto">
          <a:xfrm>
            <a:off x="5143296" y="3772091"/>
            <a:ext cx="30453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Do </a:t>
            </a:r>
            <a:r>
              <a:rPr lang="en-US" altLang="zh-CN" sz="1000" dirty="0" err="1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onething</a:t>
            </a:r>
            <a:r>
              <a:rPr lang="en-US" altLang="zh-CN" sz="1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 at a time, and do well. Never forget to say “thanks”. Keep on going never give up. Whatever is worth doing is worth</a:t>
            </a:r>
            <a:endParaRPr lang="zh-CN" altLang="en-US" sz="1000" b="1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5128" y="2759415"/>
            <a:ext cx="169469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华文细黑" panose="02010600040101010101" pitchFamily="2" charset="-122"/>
              </a:rPr>
              <a:t>04</a:t>
            </a:r>
            <a:endParaRPr lang="zh-CN" altLang="en-US" sz="12000" dirty="0">
              <a:solidFill>
                <a:srgbClr val="4595D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380285" y="2993925"/>
            <a:ext cx="1875065" cy="582559"/>
            <a:chOff x="8350114" y="1980353"/>
            <a:chExt cx="1875065" cy="582559"/>
          </a:xfrm>
        </p:grpSpPr>
        <p:sp>
          <p:nvSpPr>
            <p:cNvPr id="50" name="矩形 11"/>
            <p:cNvSpPr>
              <a:spLocks noChangeArrowheads="1"/>
            </p:cNvSpPr>
            <p:nvPr/>
          </p:nvSpPr>
          <p:spPr bwMode="auto">
            <a:xfrm>
              <a:off x="8350114" y="1980353"/>
              <a:ext cx="18750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华文细黑" panose="02010600040101010101" pitchFamily="2" charset="-122"/>
                </a:rPr>
                <a:t>输入你的标题</a:t>
              </a:r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51" name="矩形 10"/>
            <p:cNvSpPr>
              <a:spLocks noChangeArrowheads="1"/>
            </p:cNvSpPr>
            <p:nvPr/>
          </p:nvSpPr>
          <p:spPr bwMode="auto">
            <a:xfrm>
              <a:off x="8420903" y="2285913"/>
              <a:ext cx="17411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1200" dirty="0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ADD YOUR TITLE HERE</a:t>
              </a:r>
              <a:endParaRPr lang="zh-CN" altLang="en-US" sz="12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80284" y="2044093"/>
            <a:ext cx="1875065" cy="582559"/>
            <a:chOff x="8350114" y="1980353"/>
            <a:chExt cx="1875065" cy="582559"/>
          </a:xfrm>
        </p:grpSpPr>
        <p:sp>
          <p:nvSpPr>
            <p:cNvPr id="33" name="矩形 11"/>
            <p:cNvSpPr>
              <a:spLocks noChangeArrowheads="1"/>
            </p:cNvSpPr>
            <p:nvPr/>
          </p:nvSpPr>
          <p:spPr bwMode="auto">
            <a:xfrm>
              <a:off x="8350114" y="1980353"/>
              <a:ext cx="18750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华文细黑" panose="02010600040101010101" pitchFamily="2" charset="-122"/>
                </a:rPr>
                <a:t>输入你的标题</a:t>
              </a:r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34" name="矩形 10"/>
            <p:cNvSpPr>
              <a:spLocks noChangeArrowheads="1"/>
            </p:cNvSpPr>
            <p:nvPr/>
          </p:nvSpPr>
          <p:spPr bwMode="auto">
            <a:xfrm>
              <a:off x="8420903" y="2285913"/>
              <a:ext cx="17411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1200" dirty="0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ADD YOUR TITLE HERE</a:t>
              </a:r>
              <a:endParaRPr lang="zh-CN" altLang="en-US" sz="12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87979" y="4893590"/>
            <a:ext cx="1875065" cy="582559"/>
            <a:chOff x="8350114" y="1980353"/>
            <a:chExt cx="1875065" cy="582559"/>
          </a:xfrm>
        </p:grpSpPr>
        <p:sp>
          <p:nvSpPr>
            <p:cNvPr id="36" name="矩形 11"/>
            <p:cNvSpPr>
              <a:spLocks noChangeArrowheads="1"/>
            </p:cNvSpPr>
            <p:nvPr/>
          </p:nvSpPr>
          <p:spPr bwMode="auto">
            <a:xfrm>
              <a:off x="8350114" y="1980353"/>
              <a:ext cx="18750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华文细黑" panose="02010600040101010101" pitchFamily="2" charset="-122"/>
                </a:rPr>
                <a:t>输入你的标题</a:t>
              </a:r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37" name="矩形 10"/>
            <p:cNvSpPr>
              <a:spLocks noChangeArrowheads="1"/>
            </p:cNvSpPr>
            <p:nvPr/>
          </p:nvSpPr>
          <p:spPr bwMode="auto">
            <a:xfrm>
              <a:off x="8420903" y="2285913"/>
              <a:ext cx="17411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1200" dirty="0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ADD YOUR TITLE HERE</a:t>
              </a:r>
              <a:endParaRPr lang="zh-CN" altLang="en-US" sz="12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380283" y="3943757"/>
            <a:ext cx="1875065" cy="582559"/>
            <a:chOff x="8350114" y="1980353"/>
            <a:chExt cx="1875065" cy="582559"/>
          </a:xfrm>
        </p:grpSpPr>
        <p:sp>
          <p:nvSpPr>
            <p:cNvPr id="39" name="矩形 11"/>
            <p:cNvSpPr>
              <a:spLocks noChangeArrowheads="1"/>
            </p:cNvSpPr>
            <p:nvPr/>
          </p:nvSpPr>
          <p:spPr bwMode="auto">
            <a:xfrm>
              <a:off x="8350114" y="1980353"/>
              <a:ext cx="18750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/>
              <a:r>
                <a:rPr lang="zh-CN" altLang="en-US" dirty="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华文细黑" panose="02010600040101010101" pitchFamily="2" charset="-122"/>
                </a:rPr>
                <a:t>输入你的标题</a:t>
              </a:r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40" name="矩形 10"/>
            <p:cNvSpPr>
              <a:spLocks noChangeArrowheads="1"/>
            </p:cNvSpPr>
            <p:nvPr/>
          </p:nvSpPr>
          <p:spPr bwMode="auto">
            <a:xfrm>
              <a:off x="8420903" y="2285913"/>
              <a:ext cx="17411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1200" dirty="0">
                  <a:latin typeface="华文细黑" panose="02010600040101010101" pitchFamily="2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ADD YOUR TITLE HERE</a:t>
              </a:r>
              <a:endParaRPr lang="zh-CN" altLang="en-US" sz="12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031780" y="2607883"/>
            <a:ext cx="1031051" cy="230447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zh-CN" altLang="en-US" sz="5500" dirty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华文细黑" panose="02010600040101010101" pitchFamily="2" charset="-122"/>
              </a:rPr>
              <a:t>目     录</a:t>
            </a:r>
            <a:endParaRPr lang="zh-CN" altLang="en-US" sz="5500" dirty="0">
              <a:solidFill>
                <a:srgbClr val="4595D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47819" y="3544678"/>
            <a:ext cx="1425390" cy="430887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zh-CN" sz="2200" dirty="0">
                <a:solidFill>
                  <a:srgbClr val="4595D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Contents</a:t>
            </a:r>
            <a:endParaRPr lang="zh-CN" altLang="en-US" sz="2200" dirty="0">
              <a:solidFill>
                <a:srgbClr val="4595D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5400000" flipH="1">
            <a:off x="2663589" y="-2682560"/>
            <a:ext cx="6864823" cy="12192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/>
          <p:cNvGraphicFramePr/>
          <p:nvPr/>
        </p:nvGraphicFramePr>
        <p:xfrm>
          <a:off x="838200" y="1488816"/>
          <a:ext cx="10515600" cy="4412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Rectangle 4"/>
          <p:cNvSpPr/>
          <p:nvPr/>
        </p:nvSpPr>
        <p:spPr>
          <a:xfrm>
            <a:off x="976088" y="1592989"/>
            <a:ext cx="1231106" cy="24622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点击输入标题</a:t>
            </a:r>
            <a:endParaRPr lang="en-US" sz="1600" dirty="0"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2" name="Rectangular Callout 5"/>
          <p:cNvSpPr/>
          <p:nvPr/>
        </p:nvSpPr>
        <p:spPr>
          <a:xfrm flipH="1">
            <a:off x="10017760" y="1356831"/>
            <a:ext cx="1366520" cy="573912"/>
          </a:xfrm>
          <a:prstGeom prst="wedgeRectCallout">
            <a:avLst>
              <a:gd name="adj1" fmla="val -20833"/>
              <a:gd name="adj2" fmla="val 80203"/>
            </a:avLst>
          </a:prstGeom>
          <a:solidFill>
            <a:srgbClr val="45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0040126" y="1474510"/>
            <a:ext cx="1364477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50% Growth</a:t>
            </a:r>
            <a:endParaRPr lang="id-ID" sz="1600" b="1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P spid="11" grpId="0"/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16200000">
            <a:off x="2663588" y="-2663587"/>
            <a:ext cx="6864823" cy="12192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49464" y="2321004"/>
            <a:ext cx="6114174" cy="110799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6600" spc="-3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中南大学</a:t>
            </a:r>
            <a:r>
              <a:rPr lang="en-US" altLang="zh-CN" sz="6600" spc="-3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PPT</a:t>
            </a:r>
            <a:r>
              <a:rPr lang="zh-CN" altLang="en-US" sz="6600" spc="-3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模板</a:t>
            </a:r>
            <a:endParaRPr lang="zh-CN" altLang="en-US" sz="6600" spc="-300" dirty="0">
              <a:solidFill>
                <a:srgbClr val="4595D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13301" y="4384679"/>
            <a:ext cx="1706880" cy="39878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汇报人</a:t>
            </a:r>
            <a:r>
              <a:rPr lang="zh-CN" altLang="en-US" sz="20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：小北</a:t>
            </a:r>
            <a:endParaRPr lang="zh-CN" altLang="en-US" sz="2000" dirty="0" smtClean="0">
              <a:solidFill>
                <a:srgbClr val="4595D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5400000" flipH="1">
            <a:off x="2663588" y="-2663587"/>
            <a:ext cx="6864823" cy="12192000"/>
          </a:xfrm>
          <a:prstGeom prst="rect">
            <a:avLst/>
          </a:prstGeom>
        </p:spPr>
      </p:pic>
      <p:sp>
        <p:nvSpPr>
          <p:cNvPr id="28" name="矩形 11"/>
          <p:cNvSpPr>
            <a:spLocks noChangeArrowheads="1"/>
          </p:cNvSpPr>
          <p:nvPr/>
        </p:nvSpPr>
        <p:spPr bwMode="auto">
          <a:xfrm>
            <a:off x="5143296" y="3097969"/>
            <a:ext cx="28777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0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输入你的标题</a:t>
            </a:r>
            <a:endParaRPr lang="zh-CN" altLang="en-US" sz="350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华文细黑" panose="02010600040101010101" pitchFamily="2" charset="-122"/>
            </a:endParaRPr>
          </a:p>
        </p:txBody>
      </p:sp>
      <p:sp>
        <p:nvSpPr>
          <p:cNvPr id="29" name="文本框 15"/>
          <p:cNvSpPr txBox="1">
            <a:spLocks noChangeArrowheads="1"/>
          </p:cNvSpPr>
          <p:nvPr/>
        </p:nvSpPr>
        <p:spPr bwMode="auto">
          <a:xfrm>
            <a:off x="5143296" y="3772091"/>
            <a:ext cx="30453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Do </a:t>
            </a:r>
            <a:r>
              <a:rPr lang="en-US" altLang="zh-CN" sz="1000" dirty="0" err="1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onething</a:t>
            </a:r>
            <a:r>
              <a:rPr lang="en-US" altLang="zh-CN" sz="1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 at a time, and do well. Never forget to say “thanks”. Keep on going never give up. Whatever is worth doing is worth</a:t>
            </a:r>
            <a:endParaRPr lang="zh-CN" altLang="en-US" sz="1000" b="1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4446" y="2759415"/>
            <a:ext cx="199606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0" dirty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华文细黑" panose="02010600040101010101" pitchFamily="2" charset="-122"/>
              </a:rPr>
              <a:t>01</a:t>
            </a:r>
            <a:endParaRPr lang="zh-CN" altLang="en-US" sz="12000" dirty="0">
              <a:solidFill>
                <a:srgbClr val="4595D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5400000" flipH="1">
            <a:off x="2663589" y="-2682560"/>
            <a:ext cx="6864823" cy="12192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/>
          <p:cNvGraphicFramePr/>
          <p:nvPr/>
        </p:nvGraphicFramePr>
        <p:xfrm>
          <a:off x="838200" y="1488816"/>
          <a:ext cx="10515600" cy="4412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Rectangle 4"/>
          <p:cNvSpPr/>
          <p:nvPr/>
        </p:nvSpPr>
        <p:spPr>
          <a:xfrm>
            <a:off x="976088" y="1592989"/>
            <a:ext cx="1231106" cy="246221"/>
          </a:xfrm>
          <a:prstGeom prst="rect">
            <a:avLst/>
          </a:prstGeom>
          <a:ln>
            <a:noFill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点击输入标题</a:t>
            </a:r>
            <a:endParaRPr lang="en-US" sz="1600" dirty="0"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2" name="Rectangular Callout 5"/>
          <p:cNvSpPr/>
          <p:nvPr/>
        </p:nvSpPr>
        <p:spPr>
          <a:xfrm flipH="1">
            <a:off x="10017760" y="1356831"/>
            <a:ext cx="1366520" cy="573912"/>
          </a:xfrm>
          <a:prstGeom prst="wedgeRectCallout">
            <a:avLst>
              <a:gd name="adj1" fmla="val -20833"/>
              <a:gd name="adj2" fmla="val 80203"/>
            </a:avLst>
          </a:prstGeom>
          <a:solidFill>
            <a:srgbClr val="459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0040126" y="1474510"/>
            <a:ext cx="1364477" cy="33855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n-ea"/>
                <a:sym typeface="华文细黑" panose="02010600040101010101" pitchFamily="2" charset="-122"/>
              </a:rPr>
              <a:t>50% Growth</a:t>
            </a:r>
            <a:endParaRPr lang="id-ID" sz="1600" b="1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5400000" flipH="1">
            <a:off x="2663588" y="-2663587"/>
            <a:ext cx="6864823" cy="12192000"/>
          </a:xfrm>
          <a:prstGeom prst="rect">
            <a:avLst/>
          </a:prstGeom>
        </p:spPr>
      </p:pic>
      <p:sp>
        <p:nvSpPr>
          <p:cNvPr id="28" name="矩形 11"/>
          <p:cNvSpPr>
            <a:spLocks noChangeArrowheads="1"/>
          </p:cNvSpPr>
          <p:nvPr/>
        </p:nvSpPr>
        <p:spPr bwMode="auto">
          <a:xfrm>
            <a:off x="5143296" y="3097969"/>
            <a:ext cx="287771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00" dirty="0">
                <a:latin typeface="思源黑体 CN Bold" panose="020B0800000000000000" pitchFamily="34" charset="-122"/>
                <a:ea typeface="思源黑体 CN Bold" panose="020B0800000000000000" pitchFamily="34" charset="-122"/>
                <a:sym typeface="华文细黑" panose="02010600040101010101" pitchFamily="2" charset="-122"/>
              </a:rPr>
              <a:t>输入你的标题</a:t>
            </a:r>
            <a:endParaRPr lang="zh-CN" altLang="en-US" sz="3500" dirty="0">
              <a:latin typeface="思源黑体 CN Bold" panose="020B0800000000000000" pitchFamily="34" charset="-122"/>
              <a:ea typeface="思源黑体 CN Bold" panose="020B0800000000000000" pitchFamily="34" charset="-122"/>
              <a:sym typeface="华文细黑" panose="02010600040101010101" pitchFamily="2" charset="-122"/>
            </a:endParaRPr>
          </a:p>
        </p:txBody>
      </p:sp>
      <p:sp>
        <p:nvSpPr>
          <p:cNvPr id="29" name="文本框 15"/>
          <p:cNvSpPr txBox="1">
            <a:spLocks noChangeArrowheads="1"/>
          </p:cNvSpPr>
          <p:nvPr/>
        </p:nvSpPr>
        <p:spPr bwMode="auto">
          <a:xfrm>
            <a:off x="5143296" y="3772091"/>
            <a:ext cx="30453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Do </a:t>
            </a:r>
            <a:r>
              <a:rPr lang="en-US" altLang="zh-CN" sz="1000" dirty="0" err="1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onething</a:t>
            </a:r>
            <a:r>
              <a:rPr lang="en-US" altLang="zh-CN" sz="1000" dirty="0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 at a time, and do well. Never forget to say “thanks”. Keep on going never give up. Whatever is worth doing is worth</a:t>
            </a:r>
            <a:endParaRPr lang="zh-CN" altLang="en-US" sz="1000" b="1" dirty="0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5128" y="2759415"/>
            <a:ext cx="169469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0" dirty="0" smtClean="0">
                <a:solidFill>
                  <a:srgbClr val="4595D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华文细黑" panose="02010600040101010101" pitchFamily="2" charset="-122"/>
              </a:rPr>
              <a:t>02</a:t>
            </a:r>
            <a:endParaRPr lang="zh-CN" altLang="en-US" sz="12000" dirty="0">
              <a:solidFill>
                <a:srgbClr val="4595D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华文细黑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742"/>
          <a:stretch>
            <a:fillRect/>
          </a:stretch>
        </p:blipFill>
        <p:spPr>
          <a:xfrm rot="5400000" flipH="1">
            <a:off x="2663589" y="-2682560"/>
            <a:ext cx="6864823" cy="12192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63941" y="317311"/>
            <a:ext cx="11464119" cy="6223378"/>
          </a:xfrm>
          <a:prstGeom prst="rect">
            <a:avLst/>
          </a:prstGeom>
          <a:noFill/>
          <a:ln w="38100">
            <a:solidFill>
              <a:srgbClr val="459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WPS 演示</Application>
  <PresentationFormat>宽屏</PresentationFormat>
  <Paragraphs>78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方正书宋_GBK</vt:lpstr>
      <vt:lpstr>Wingdings</vt:lpstr>
      <vt:lpstr>华文细黑</vt:lpstr>
      <vt:lpstr>微软雅黑</vt:lpstr>
      <vt:lpstr>思源黑体 CN Bold</vt:lpstr>
      <vt:lpstr>Calibri</vt:lpstr>
      <vt:lpstr>宋体</vt:lpstr>
      <vt:lpstr>黑体-简</vt:lpstr>
      <vt:lpstr>苹方-简</vt:lpstr>
      <vt:lpstr>汉仪旗黑KW</vt:lpstr>
      <vt:lpstr>宋体</vt:lpstr>
      <vt:lpstr>Arial Unicode MS</vt:lpstr>
      <vt:lpstr>等线</vt:lpstr>
      <vt:lpstr>汉仪中等线KW</vt:lpstr>
      <vt:lpstr>等线 Light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日系文艺小清新工作总结PPT背景</dc:title>
  <dc:creator>Administrator</dc:creator>
  <cp:lastModifiedBy>adothraki</cp:lastModifiedBy>
  <cp:revision>25</cp:revision>
  <dcterms:created xsi:type="dcterms:W3CDTF">2019-08-14T01:06:50Z</dcterms:created>
  <dcterms:modified xsi:type="dcterms:W3CDTF">2019-08-14T01:06:50Z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